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83" r:id="rId9"/>
    <p:sldId id="264" r:id="rId10"/>
    <p:sldId id="265" r:id="rId11"/>
    <p:sldId id="284" r:id="rId12"/>
    <p:sldId id="267" r:id="rId13"/>
    <p:sldId id="273" r:id="rId14"/>
    <p:sldId id="285" r:id="rId15"/>
    <p:sldId id="286" r:id="rId16"/>
    <p:sldId id="287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76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8313D25-382E-4535-A3AB-E659A636BDDB}">
  <a:tblStyle styleId="{F8313D25-382E-4535-A3AB-E659A636BDD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0000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0825" y="972913"/>
            <a:ext cx="5051951" cy="3197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765775" y="1645750"/>
            <a:ext cx="4227000" cy="1431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519100" y="1142662"/>
            <a:ext cx="69390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519100" y="2279990"/>
            <a:ext cx="69390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412975" y="1287950"/>
            <a:ext cx="3530700" cy="3236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5156126" y="1287950"/>
            <a:ext cx="3530700" cy="3236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11775" y="1287950"/>
            <a:ext cx="2238000" cy="363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3929671" y="1287950"/>
            <a:ext cx="2238000" cy="363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6447566" y="1287950"/>
            <a:ext cx="2238000" cy="363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914400" lvl="1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1371600" lvl="2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1828800" lvl="3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2286000" lvl="4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2743200" lvl="5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3200400" lvl="6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3657600" lvl="7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4114800" lvl="8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lvl="1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lvl="2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lvl="3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lvl="4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lvl="5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lvl="6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lvl="7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lvl="8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ctrTitle"/>
          </p:nvPr>
        </p:nvSpPr>
        <p:spPr>
          <a:xfrm>
            <a:off x="2765775" y="1645750"/>
            <a:ext cx="4227000" cy="1431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 </a:t>
            </a:r>
            <a:r>
              <a:rPr lang="en-US" dirty="0" smtClean="0"/>
              <a:t>KALIKASAN NG WIKA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381000" y="-247650"/>
            <a:ext cx="5446225" cy="160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Pagkakabuo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Wika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sz="4000" dirty="0"/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1"/>
          </p:nvPr>
        </p:nvSpPr>
        <p:spPr>
          <a:xfrm>
            <a:off x="685800" y="742950"/>
            <a:ext cx="7543800" cy="350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buNone/>
            </a:pP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Pinagsama-samang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tunog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dirty="0" smtClean="0"/>
              <a:t>(combination of sounds)</a:t>
            </a:r>
          </a:p>
          <a:p>
            <a:pPr marL="0" lvl="0" indent="0">
              <a:buFont typeface="Wingdings" pitchFamily="2" charset="2"/>
              <a:buChar char="§"/>
            </a:pPr>
            <a:r>
              <a:rPr lang="en-US" sz="1600" dirty="0" err="1" smtClean="0"/>
              <a:t>dahil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binigyan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simbolo</a:t>
            </a:r>
            <a:r>
              <a:rPr lang="en-US" sz="1600" dirty="0" smtClean="0"/>
              <a:t> (</a:t>
            </a:r>
            <a:r>
              <a:rPr lang="en-US" sz="1600" dirty="0" err="1" smtClean="0"/>
              <a:t>letra</a:t>
            </a:r>
            <a:r>
              <a:rPr lang="en-US" sz="1600" dirty="0" smtClean="0"/>
              <a:t>) </a:t>
            </a: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mga</a:t>
            </a:r>
            <a:r>
              <a:rPr lang="en-US" sz="1600" dirty="0" smtClean="0"/>
              <a:t> </a:t>
            </a:r>
            <a:r>
              <a:rPr lang="en-US" sz="1600" dirty="0" err="1" smtClean="0"/>
              <a:t>tunog</a:t>
            </a:r>
            <a:r>
              <a:rPr lang="en-US" sz="1600" dirty="0" smtClean="0"/>
              <a:t>, </a:t>
            </a: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pagsasama-samang</a:t>
            </a:r>
            <a:r>
              <a:rPr lang="en-US" sz="1600" dirty="0" smtClean="0"/>
              <a:t> </a:t>
            </a:r>
            <a:r>
              <a:rPr lang="en-US" sz="1600" dirty="0" err="1" smtClean="0"/>
              <a:t>ito</a:t>
            </a:r>
            <a:r>
              <a:rPr lang="en-US" sz="1600" dirty="0" smtClean="0"/>
              <a:t> ay </a:t>
            </a:r>
            <a:r>
              <a:rPr lang="en-US" sz="1600" dirty="0" err="1" smtClean="0"/>
              <a:t>lumikha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mga</a:t>
            </a:r>
            <a:r>
              <a:rPr lang="en-US" sz="1600" dirty="0" smtClean="0"/>
              <a:t> </a:t>
            </a:r>
            <a:r>
              <a:rPr lang="en-US" sz="1600" dirty="0" err="1" smtClean="0"/>
              <a:t>salita</a:t>
            </a:r>
            <a:r>
              <a:rPr lang="en-US" sz="1600" dirty="0" smtClean="0"/>
              <a:t>.</a:t>
            </a:r>
          </a:p>
          <a:p>
            <a:pPr marL="0" lvl="0" indent="0">
              <a:buNone/>
            </a:pPr>
            <a:endParaRPr lang="en-US" sz="2000" b="1" dirty="0" smtClean="0"/>
          </a:p>
          <a:p>
            <a:pPr marL="0" lvl="0" indent="0">
              <a:buNone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May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dalang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kahulugan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smtClean="0"/>
              <a:t>(words have meanings)</a:t>
            </a:r>
          </a:p>
          <a:p>
            <a:pPr marL="0" indent="0">
              <a:buFont typeface="Wingdings" pitchFamily="2" charset="2"/>
              <a:buChar char="§"/>
            </a:pPr>
            <a:r>
              <a:rPr lang="en-US" sz="1600" dirty="0" err="1" smtClean="0"/>
              <a:t>Lahat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salita</a:t>
            </a:r>
            <a:r>
              <a:rPr lang="en-US" sz="1600" dirty="0" smtClean="0"/>
              <a:t> ay may </a:t>
            </a:r>
            <a:r>
              <a:rPr lang="en-US" sz="1600" dirty="0" err="1" smtClean="0"/>
              <a:t>dalang</a:t>
            </a:r>
            <a:r>
              <a:rPr lang="en-US" sz="1600" dirty="0" smtClean="0"/>
              <a:t> </a:t>
            </a:r>
            <a:r>
              <a:rPr lang="en-US" sz="1600" dirty="0" err="1" smtClean="0"/>
              <a:t>kahulugan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kanyang</a:t>
            </a:r>
            <a:r>
              <a:rPr lang="en-US" sz="1600" dirty="0" smtClean="0"/>
              <a:t> </a:t>
            </a:r>
            <a:r>
              <a:rPr lang="en-US" sz="1600" dirty="0" err="1" smtClean="0"/>
              <a:t>sarili</a:t>
            </a:r>
            <a:r>
              <a:rPr lang="en-US" sz="1600" dirty="0" smtClean="0"/>
              <a:t> </a:t>
            </a:r>
            <a:r>
              <a:rPr lang="en-US" sz="1600" dirty="0" err="1" smtClean="0"/>
              <a:t>lalo’t</a:t>
            </a:r>
            <a:r>
              <a:rPr lang="en-US" sz="1600" dirty="0" smtClean="0"/>
              <a:t> </a:t>
            </a:r>
            <a:r>
              <a:rPr lang="en-US" sz="1600" dirty="0" err="1" smtClean="0"/>
              <a:t>higit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kung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ginagamit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na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ito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sa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pangungusap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May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ispelling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indent="-457200">
              <a:buFont typeface="Wingdings" pitchFamily="2" charset="2"/>
              <a:buChar char="§"/>
            </a:pP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Bawat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salita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ay may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sariling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ispelling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o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baybay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indent="-457200">
              <a:buNone/>
            </a:pP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indent="-457200">
              <a:buNone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May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Gramatikal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Istraktyur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indent="-457200">
              <a:buNone/>
            </a:pPr>
            <a:endParaRPr lang="en-US" sz="2000" dirty="0" smtClean="0"/>
          </a:p>
          <a:p>
            <a:pPr lvl="0" indent="-457200">
              <a:buFont typeface="Wingdings" pitchFamily="2" charset="2"/>
              <a:buChar char="§"/>
            </a:pPr>
            <a:endParaRPr lang="en-US" sz="2000" b="1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lv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dirty="0"/>
          </a:p>
        </p:txBody>
      </p:sp>
      <p:sp>
        <p:nvSpPr>
          <p:cNvPr id="118" name="Google Shape;118;p20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  <p:sp>
        <p:nvSpPr>
          <p:cNvPr id="119" name="Google Shape;119;p20"/>
          <p:cNvSpPr/>
          <p:nvPr/>
        </p:nvSpPr>
        <p:spPr>
          <a:xfrm>
            <a:off x="6324600" y="2571750"/>
            <a:ext cx="2590800" cy="2354932"/>
          </a:xfrm>
          <a:custGeom>
            <a:avLst/>
            <a:gdLst/>
            <a:ahLst/>
            <a:cxnLst/>
            <a:rect l="l" t="t" r="r" b="b"/>
            <a:pathLst>
              <a:path w="112467" h="112365" extrusionOk="0">
                <a:moveTo>
                  <a:pt x="54460" y="1136"/>
                </a:moveTo>
                <a:cubicBezTo>
                  <a:pt x="35793" y="-1735"/>
                  <a:pt x="15333" y="13334"/>
                  <a:pt x="5323" y="29350"/>
                </a:cubicBezTo>
                <a:cubicBezTo>
                  <a:pt x="213" y="37526"/>
                  <a:pt x="-796" y="48336"/>
                  <a:pt x="568" y="57881"/>
                </a:cubicBezTo>
                <a:cubicBezTo>
                  <a:pt x="1526" y="64589"/>
                  <a:pt x="-833" y="71942"/>
                  <a:pt x="1836" y="78170"/>
                </a:cubicBezTo>
                <a:cubicBezTo>
                  <a:pt x="11554" y="100844"/>
                  <a:pt x="43353" y="115262"/>
                  <a:pt x="67774" y="111773"/>
                </a:cubicBezTo>
                <a:cubicBezTo>
                  <a:pt x="74600" y="110798"/>
                  <a:pt x="83333" y="111682"/>
                  <a:pt x="87746" y="106384"/>
                </a:cubicBezTo>
                <a:cubicBezTo>
                  <a:pt x="96395" y="96000"/>
                  <a:pt x="104844" y="85184"/>
                  <a:pt x="110888" y="73097"/>
                </a:cubicBezTo>
                <a:cubicBezTo>
                  <a:pt x="113400" y="68074"/>
                  <a:pt x="112156" y="61912"/>
                  <a:pt x="112156" y="56296"/>
                </a:cubicBezTo>
                <a:cubicBezTo>
                  <a:pt x="112156" y="50475"/>
                  <a:pt x="113249" y="44310"/>
                  <a:pt x="111205" y="38860"/>
                </a:cubicBezTo>
                <a:cubicBezTo>
                  <a:pt x="102249" y="14978"/>
                  <a:pt x="69377" y="-5050"/>
                  <a:pt x="44632" y="1136"/>
                </a:cubicBezTo>
                <a:cubicBezTo>
                  <a:pt x="36721" y="3114"/>
                  <a:pt x="29975" y="8595"/>
                  <a:pt x="23710" y="13816"/>
                </a:cubicBezTo>
                <a:cubicBezTo>
                  <a:pt x="19051" y="17698"/>
                  <a:pt x="13087" y="20598"/>
                  <a:pt x="10078" y="25863"/>
                </a:cubicBezTo>
                <a:cubicBezTo>
                  <a:pt x="1254" y="41306"/>
                  <a:pt x="-2203" y="61931"/>
                  <a:pt x="3421" y="78804"/>
                </a:cubicBezTo>
                <a:cubicBezTo>
                  <a:pt x="8956" y="95410"/>
                  <a:pt x="29235" y="104992"/>
                  <a:pt x="46217" y="109237"/>
                </a:cubicBezTo>
                <a:cubicBezTo>
                  <a:pt x="51526" y="110564"/>
                  <a:pt x="56987" y="112990"/>
                  <a:pt x="62385" y="112090"/>
                </a:cubicBezTo>
                <a:cubicBezTo>
                  <a:pt x="72818" y="110351"/>
                  <a:pt x="83608" y="106967"/>
                  <a:pt x="91867" y="100360"/>
                </a:cubicBezTo>
                <a:cubicBezTo>
                  <a:pt x="107236" y="88065"/>
                  <a:pt x="113500" y="63662"/>
                  <a:pt x="110254" y="44249"/>
                </a:cubicBezTo>
                <a:cubicBezTo>
                  <a:pt x="107962" y="30539"/>
                  <a:pt x="99235" y="17428"/>
                  <a:pt x="88380" y="8744"/>
                </a:cubicBezTo>
                <a:cubicBezTo>
                  <a:pt x="84491" y="5633"/>
                  <a:pt x="78903" y="5674"/>
                  <a:pt x="74114" y="4306"/>
                </a:cubicBezTo>
                <a:cubicBezTo>
                  <a:pt x="61717" y="764"/>
                  <a:pt x="46971" y="-826"/>
                  <a:pt x="35439" y="4940"/>
                </a:cubicBezTo>
                <a:cubicBezTo>
                  <a:pt x="23658" y="10831"/>
                  <a:pt x="15271" y="21938"/>
                  <a:pt x="5957" y="31252"/>
                </a:cubicBezTo>
              </a:path>
            </a:pathLst>
          </a:custGeom>
          <a:noFill/>
          <a:ln w="28575" cap="flat" cmpd="sng">
            <a:solidFill>
              <a:schemeClr val="accent6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7" name="Google Shape;292;p36"/>
          <p:cNvSpPr/>
          <p:nvPr/>
        </p:nvSpPr>
        <p:spPr>
          <a:xfrm>
            <a:off x="6934200" y="3105150"/>
            <a:ext cx="1143000" cy="1409465"/>
          </a:xfrm>
          <a:custGeom>
            <a:avLst/>
            <a:gdLst/>
            <a:ahLst/>
            <a:cxnLst/>
            <a:rect l="l" t="t" r="r" b="b"/>
            <a:pathLst>
              <a:path w="16863" h="20878" extrusionOk="0">
                <a:moveTo>
                  <a:pt x="974" y="1801"/>
                </a:moveTo>
                <a:lnTo>
                  <a:pt x="1144" y="1825"/>
                </a:lnTo>
                <a:lnTo>
                  <a:pt x="1314" y="1874"/>
                </a:lnTo>
                <a:lnTo>
                  <a:pt x="1436" y="1874"/>
                </a:lnTo>
                <a:lnTo>
                  <a:pt x="1460" y="2093"/>
                </a:lnTo>
                <a:lnTo>
                  <a:pt x="1485" y="2774"/>
                </a:lnTo>
                <a:lnTo>
                  <a:pt x="1387" y="2750"/>
                </a:lnTo>
                <a:lnTo>
                  <a:pt x="1314" y="2774"/>
                </a:lnTo>
                <a:lnTo>
                  <a:pt x="1241" y="2798"/>
                </a:lnTo>
                <a:lnTo>
                  <a:pt x="901" y="3042"/>
                </a:lnTo>
                <a:lnTo>
                  <a:pt x="560" y="3309"/>
                </a:lnTo>
                <a:lnTo>
                  <a:pt x="511" y="3358"/>
                </a:lnTo>
                <a:lnTo>
                  <a:pt x="511" y="2847"/>
                </a:lnTo>
                <a:lnTo>
                  <a:pt x="536" y="2823"/>
                </a:lnTo>
                <a:lnTo>
                  <a:pt x="706" y="2725"/>
                </a:lnTo>
                <a:lnTo>
                  <a:pt x="852" y="2604"/>
                </a:lnTo>
                <a:lnTo>
                  <a:pt x="1193" y="2409"/>
                </a:lnTo>
                <a:lnTo>
                  <a:pt x="1290" y="2360"/>
                </a:lnTo>
                <a:lnTo>
                  <a:pt x="1339" y="2287"/>
                </a:lnTo>
                <a:lnTo>
                  <a:pt x="1436" y="2117"/>
                </a:lnTo>
                <a:lnTo>
                  <a:pt x="1460" y="2093"/>
                </a:lnTo>
                <a:lnTo>
                  <a:pt x="1436" y="2044"/>
                </a:lnTo>
                <a:lnTo>
                  <a:pt x="1412" y="2020"/>
                </a:lnTo>
                <a:lnTo>
                  <a:pt x="1290" y="1995"/>
                </a:lnTo>
                <a:lnTo>
                  <a:pt x="1168" y="1995"/>
                </a:lnTo>
                <a:lnTo>
                  <a:pt x="998" y="2068"/>
                </a:lnTo>
                <a:lnTo>
                  <a:pt x="828" y="2166"/>
                </a:lnTo>
                <a:lnTo>
                  <a:pt x="657" y="2287"/>
                </a:lnTo>
                <a:lnTo>
                  <a:pt x="487" y="2409"/>
                </a:lnTo>
                <a:lnTo>
                  <a:pt x="487" y="2093"/>
                </a:lnTo>
                <a:lnTo>
                  <a:pt x="438" y="1801"/>
                </a:lnTo>
                <a:lnTo>
                  <a:pt x="609" y="1825"/>
                </a:lnTo>
                <a:lnTo>
                  <a:pt x="974" y="1801"/>
                </a:lnTo>
                <a:close/>
                <a:moveTo>
                  <a:pt x="13237" y="803"/>
                </a:moveTo>
                <a:lnTo>
                  <a:pt x="13383" y="949"/>
                </a:lnTo>
                <a:lnTo>
                  <a:pt x="13651" y="1192"/>
                </a:lnTo>
                <a:lnTo>
                  <a:pt x="13943" y="1436"/>
                </a:lnTo>
                <a:lnTo>
                  <a:pt x="14210" y="1655"/>
                </a:lnTo>
                <a:lnTo>
                  <a:pt x="14454" y="1922"/>
                </a:lnTo>
                <a:lnTo>
                  <a:pt x="14697" y="2214"/>
                </a:lnTo>
                <a:lnTo>
                  <a:pt x="14965" y="2482"/>
                </a:lnTo>
                <a:lnTo>
                  <a:pt x="15500" y="3017"/>
                </a:lnTo>
                <a:lnTo>
                  <a:pt x="15646" y="3188"/>
                </a:lnTo>
                <a:lnTo>
                  <a:pt x="15792" y="3382"/>
                </a:lnTo>
                <a:lnTo>
                  <a:pt x="15938" y="3577"/>
                </a:lnTo>
                <a:lnTo>
                  <a:pt x="16084" y="3772"/>
                </a:lnTo>
                <a:lnTo>
                  <a:pt x="15743" y="3796"/>
                </a:lnTo>
                <a:lnTo>
                  <a:pt x="15403" y="3820"/>
                </a:lnTo>
                <a:lnTo>
                  <a:pt x="14697" y="3820"/>
                </a:lnTo>
                <a:lnTo>
                  <a:pt x="14016" y="3796"/>
                </a:lnTo>
                <a:lnTo>
                  <a:pt x="13651" y="3772"/>
                </a:lnTo>
                <a:lnTo>
                  <a:pt x="13310" y="3820"/>
                </a:lnTo>
                <a:lnTo>
                  <a:pt x="13261" y="3042"/>
                </a:lnTo>
                <a:lnTo>
                  <a:pt x="13188" y="2239"/>
                </a:lnTo>
                <a:lnTo>
                  <a:pt x="13188" y="1874"/>
                </a:lnTo>
                <a:lnTo>
                  <a:pt x="13188" y="1533"/>
                </a:lnTo>
                <a:lnTo>
                  <a:pt x="13237" y="803"/>
                </a:lnTo>
                <a:close/>
                <a:moveTo>
                  <a:pt x="1509" y="3163"/>
                </a:moveTo>
                <a:lnTo>
                  <a:pt x="1533" y="3455"/>
                </a:lnTo>
                <a:lnTo>
                  <a:pt x="1363" y="3553"/>
                </a:lnTo>
                <a:lnTo>
                  <a:pt x="1193" y="3650"/>
                </a:lnTo>
                <a:lnTo>
                  <a:pt x="901" y="3918"/>
                </a:lnTo>
                <a:lnTo>
                  <a:pt x="706" y="4064"/>
                </a:lnTo>
                <a:lnTo>
                  <a:pt x="511" y="4210"/>
                </a:lnTo>
                <a:lnTo>
                  <a:pt x="511" y="3845"/>
                </a:lnTo>
                <a:lnTo>
                  <a:pt x="511" y="3747"/>
                </a:lnTo>
                <a:lnTo>
                  <a:pt x="657" y="3699"/>
                </a:lnTo>
                <a:lnTo>
                  <a:pt x="803" y="3626"/>
                </a:lnTo>
                <a:lnTo>
                  <a:pt x="1047" y="3455"/>
                </a:lnTo>
                <a:lnTo>
                  <a:pt x="1387" y="3236"/>
                </a:lnTo>
                <a:lnTo>
                  <a:pt x="1509" y="3163"/>
                </a:lnTo>
                <a:close/>
                <a:moveTo>
                  <a:pt x="1533" y="3942"/>
                </a:moveTo>
                <a:lnTo>
                  <a:pt x="1533" y="4404"/>
                </a:lnTo>
                <a:lnTo>
                  <a:pt x="1533" y="4526"/>
                </a:lnTo>
                <a:lnTo>
                  <a:pt x="1168" y="4745"/>
                </a:lnTo>
                <a:lnTo>
                  <a:pt x="828" y="4988"/>
                </a:lnTo>
                <a:lnTo>
                  <a:pt x="657" y="5086"/>
                </a:lnTo>
                <a:lnTo>
                  <a:pt x="511" y="5232"/>
                </a:lnTo>
                <a:lnTo>
                  <a:pt x="511" y="4648"/>
                </a:lnTo>
                <a:lnTo>
                  <a:pt x="657" y="4575"/>
                </a:lnTo>
                <a:lnTo>
                  <a:pt x="803" y="4477"/>
                </a:lnTo>
                <a:lnTo>
                  <a:pt x="1095" y="4258"/>
                </a:lnTo>
                <a:lnTo>
                  <a:pt x="1533" y="3942"/>
                </a:lnTo>
                <a:close/>
                <a:moveTo>
                  <a:pt x="1509" y="4964"/>
                </a:moveTo>
                <a:lnTo>
                  <a:pt x="1485" y="5378"/>
                </a:lnTo>
                <a:lnTo>
                  <a:pt x="1363" y="5451"/>
                </a:lnTo>
                <a:lnTo>
                  <a:pt x="1217" y="5548"/>
                </a:lnTo>
                <a:lnTo>
                  <a:pt x="998" y="5767"/>
                </a:lnTo>
                <a:lnTo>
                  <a:pt x="730" y="5986"/>
                </a:lnTo>
                <a:lnTo>
                  <a:pt x="609" y="6108"/>
                </a:lnTo>
                <a:lnTo>
                  <a:pt x="487" y="6254"/>
                </a:lnTo>
                <a:lnTo>
                  <a:pt x="487" y="5499"/>
                </a:lnTo>
                <a:lnTo>
                  <a:pt x="633" y="5475"/>
                </a:lnTo>
                <a:lnTo>
                  <a:pt x="755" y="5426"/>
                </a:lnTo>
                <a:lnTo>
                  <a:pt x="998" y="5256"/>
                </a:lnTo>
                <a:lnTo>
                  <a:pt x="1509" y="4964"/>
                </a:lnTo>
                <a:close/>
                <a:moveTo>
                  <a:pt x="1460" y="5889"/>
                </a:moveTo>
                <a:lnTo>
                  <a:pt x="1436" y="6473"/>
                </a:lnTo>
                <a:lnTo>
                  <a:pt x="1363" y="6448"/>
                </a:lnTo>
                <a:lnTo>
                  <a:pt x="1266" y="6448"/>
                </a:lnTo>
                <a:lnTo>
                  <a:pt x="1168" y="6473"/>
                </a:lnTo>
                <a:lnTo>
                  <a:pt x="998" y="6594"/>
                </a:lnTo>
                <a:lnTo>
                  <a:pt x="852" y="6716"/>
                </a:lnTo>
                <a:lnTo>
                  <a:pt x="730" y="6862"/>
                </a:lnTo>
                <a:lnTo>
                  <a:pt x="511" y="7105"/>
                </a:lnTo>
                <a:lnTo>
                  <a:pt x="487" y="6448"/>
                </a:lnTo>
                <a:lnTo>
                  <a:pt x="511" y="6448"/>
                </a:lnTo>
                <a:lnTo>
                  <a:pt x="682" y="6424"/>
                </a:lnTo>
                <a:lnTo>
                  <a:pt x="828" y="6351"/>
                </a:lnTo>
                <a:lnTo>
                  <a:pt x="974" y="6254"/>
                </a:lnTo>
                <a:lnTo>
                  <a:pt x="1095" y="6156"/>
                </a:lnTo>
                <a:lnTo>
                  <a:pt x="1460" y="5889"/>
                </a:lnTo>
                <a:close/>
                <a:moveTo>
                  <a:pt x="6984" y="6205"/>
                </a:moveTo>
                <a:lnTo>
                  <a:pt x="6935" y="6229"/>
                </a:lnTo>
                <a:lnTo>
                  <a:pt x="6862" y="6278"/>
                </a:lnTo>
                <a:lnTo>
                  <a:pt x="6716" y="6424"/>
                </a:lnTo>
                <a:lnTo>
                  <a:pt x="6546" y="6594"/>
                </a:lnTo>
                <a:lnTo>
                  <a:pt x="6327" y="6740"/>
                </a:lnTo>
                <a:lnTo>
                  <a:pt x="6108" y="6862"/>
                </a:lnTo>
                <a:lnTo>
                  <a:pt x="5986" y="6911"/>
                </a:lnTo>
                <a:lnTo>
                  <a:pt x="5889" y="6935"/>
                </a:lnTo>
                <a:lnTo>
                  <a:pt x="5767" y="6935"/>
                </a:lnTo>
                <a:lnTo>
                  <a:pt x="5670" y="6911"/>
                </a:lnTo>
                <a:lnTo>
                  <a:pt x="5572" y="6886"/>
                </a:lnTo>
                <a:lnTo>
                  <a:pt x="5499" y="6838"/>
                </a:lnTo>
                <a:lnTo>
                  <a:pt x="5426" y="6740"/>
                </a:lnTo>
                <a:lnTo>
                  <a:pt x="5353" y="6619"/>
                </a:lnTo>
                <a:lnTo>
                  <a:pt x="5305" y="6546"/>
                </a:lnTo>
                <a:lnTo>
                  <a:pt x="5232" y="6521"/>
                </a:lnTo>
                <a:lnTo>
                  <a:pt x="5134" y="6521"/>
                </a:lnTo>
                <a:lnTo>
                  <a:pt x="5061" y="6546"/>
                </a:lnTo>
                <a:lnTo>
                  <a:pt x="4794" y="6716"/>
                </a:lnTo>
                <a:lnTo>
                  <a:pt x="4599" y="6813"/>
                </a:lnTo>
                <a:lnTo>
                  <a:pt x="4429" y="6911"/>
                </a:lnTo>
                <a:lnTo>
                  <a:pt x="4283" y="6959"/>
                </a:lnTo>
                <a:lnTo>
                  <a:pt x="4210" y="6959"/>
                </a:lnTo>
                <a:lnTo>
                  <a:pt x="4137" y="6935"/>
                </a:lnTo>
                <a:lnTo>
                  <a:pt x="4088" y="6911"/>
                </a:lnTo>
                <a:lnTo>
                  <a:pt x="4064" y="6838"/>
                </a:lnTo>
                <a:lnTo>
                  <a:pt x="4039" y="6765"/>
                </a:lnTo>
                <a:lnTo>
                  <a:pt x="4039" y="6667"/>
                </a:lnTo>
                <a:lnTo>
                  <a:pt x="4039" y="6619"/>
                </a:lnTo>
                <a:lnTo>
                  <a:pt x="4015" y="6594"/>
                </a:lnTo>
                <a:lnTo>
                  <a:pt x="3966" y="6570"/>
                </a:lnTo>
                <a:lnTo>
                  <a:pt x="3893" y="6570"/>
                </a:lnTo>
                <a:lnTo>
                  <a:pt x="3845" y="6643"/>
                </a:lnTo>
                <a:lnTo>
                  <a:pt x="3796" y="6862"/>
                </a:lnTo>
                <a:lnTo>
                  <a:pt x="3772" y="6959"/>
                </a:lnTo>
                <a:lnTo>
                  <a:pt x="3772" y="7057"/>
                </a:lnTo>
                <a:lnTo>
                  <a:pt x="3796" y="7154"/>
                </a:lnTo>
                <a:lnTo>
                  <a:pt x="3845" y="7251"/>
                </a:lnTo>
                <a:lnTo>
                  <a:pt x="3942" y="7300"/>
                </a:lnTo>
                <a:lnTo>
                  <a:pt x="4064" y="7349"/>
                </a:lnTo>
                <a:lnTo>
                  <a:pt x="4331" y="7349"/>
                </a:lnTo>
                <a:lnTo>
                  <a:pt x="4453" y="7324"/>
                </a:lnTo>
                <a:lnTo>
                  <a:pt x="4599" y="7276"/>
                </a:lnTo>
                <a:lnTo>
                  <a:pt x="4842" y="7154"/>
                </a:lnTo>
                <a:lnTo>
                  <a:pt x="5086" y="7008"/>
                </a:lnTo>
                <a:lnTo>
                  <a:pt x="5183" y="7130"/>
                </a:lnTo>
                <a:lnTo>
                  <a:pt x="5280" y="7203"/>
                </a:lnTo>
                <a:lnTo>
                  <a:pt x="5378" y="7276"/>
                </a:lnTo>
                <a:lnTo>
                  <a:pt x="5499" y="7324"/>
                </a:lnTo>
                <a:lnTo>
                  <a:pt x="5597" y="7349"/>
                </a:lnTo>
                <a:lnTo>
                  <a:pt x="5718" y="7349"/>
                </a:lnTo>
                <a:lnTo>
                  <a:pt x="5962" y="7324"/>
                </a:lnTo>
                <a:lnTo>
                  <a:pt x="6229" y="7251"/>
                </a:lnTo>
                <a:lnTo>
                  <a:pt x="6473" y="7130"/>
                </a:lnTo>
                <a:lnTo>
                  <a:pt x="6716" y="6984"/>
                </a:lnTo>
                <a:lnTo>
                  <a:pt x="6935" y="6813"/>
                </a:lnTo>
                <a:lnTo>
                  <a:pt x="7057" y="6959"/>
                </a:lnTo>
                <a:lnTo>
                  <a:pt x="7203" y="7081"/>
                </a:lnTo>
                <a:lnTo>
                  <a:pt x="7373" y="7154"/>
                </a:lnTo>
                <a:lnTo>
                  <a:pt x="7568" y="7203"/>
                </a:lnTo>
                <a:lnTo>
                  <a:pt x="7714" y="7227"/>
                </a:lnTo>
                <a:lnTo>
                  <a:pt x="7981" y="7227"/>
                </a:lnTo>
                <a:lnTo>
                  <a:pt x="8103" y="7178"/>
                </a:lnTo>
                <a:lnTo>
                  <a:pt x="8225" y="7130"/>
                </a:lnTo>
                <a:lnTo>
                  <a:pt x="8322" y="7057"/>
                </a:lnTo>
                <a:lnTo>
                  <a:pt x="8541" y="6911"/>
                </a:lnTo>
                <a:lnTo>
                  <a:pt x="8663" y="7057"/>
                </a:lnTo>
                <a:lnTo>
                  <a:pt x="8833" y="7154"/>
                </a:lnTo>
                <a:lnTo>
                  <a:pt x="9028" y="7203"/>
                </a:lnTo>
                <a:lnTo>
                  <a:pt x="9222" y="7227"/>
                </a:lnTo>
                <a:lnTo>
                  <a:pt x="9441" y="7203"/>
                </a:lnTo>
                <a:lnTo>
                  <a:pt x="9636" y="7154"/>
                </a:lnTo>
                <a:lnTo>
                  <a:pt x="9830" y="7057"/>
                </a:lnTo>
                <a:lnTo>
                  <a:pt x="10001" y="6935"/>
                </a:lnTo>
                <a:lnTo>
                  <a:pt x="10171" y="7057"/>
                </a:lnTo>
                <a:lnTo>
                  <a:pt x="10341" y="7154"/>
                </a:lnTo>
                <a:lnTo>
                  <a:pt x="10512" y="7227"/>
                </a:lnTo>
                <a:lnTo>
                  <a:pt x="10706" y="7276"/>
                </a:lnTo>
                <a:lnTo>
                  <a:pt x="10877" y="7276"/>
                </a:lnTo>
                <a:lnTo>
                  <a:pt x="11047" y="7251"/>
                </a:lnTo>
                <a:lnTo>
                  <a:pt x="11193" y="7203"/>
                </a:lnTo>
                <a:lnTo>
                  <a:pt x="11339" y="7105"/>
                </a:lnTo>
                <a:lnTo>
                  <a:pt x="11436" y="7203"/>
                </a:lnTo>
                <a:lnTo>
                  <a:pt x="11534" y="7276"/>
                </a:lnTo>
                <a:lnTo>
                  <a:pt x="11655" y="7349"/>
                </a:lnTo>
                <a:lnTo>
                  <a:pt x="11777" y="7397"/>
                </a:lnTo>
                <a:lnTo>
                  <a:pt x="11899" y="7422"/>
                </a:lnTo>
                <a:lnTo>
                  <a:pt x="12020" y="7422"/>
                </a:lnTo>
                <a:lnTo>
                  <a:pt x="12142" y="7397"/>
                </a:lnTo>
                <a:lnTo>
                  <a:pt x="12239" y="7349"/>
                </a:lnTo>
                <a:lnTo>
                  <a:pt x="12337" y="7300"/>
                </a:lnTo>
                <a:lnTo>
                  <a:pt x="12434" y="7203"/>
                </a:lnTo>
                <a:lnTo>
                  <a:pt x="12604" y="7032"/>
                </a:lnTo>
                <a:lnTo>
                  <a:pt x="12848" y="7178"/>
                </a:lnTo>
                <a:lnTo>
                  <a:pt x="12969" y="7251"/>
                </a:lnTo>
                <a:lnTo>
                  <a:pt x="13091" y="7300"/>
                </a:lnTo>
                <a:lnTo>
                  <a:pt x="13213" y="7324"/>
                </a:lnTo>
                <a:lnTo>
                  <a:pt x="13334" y="7324"/>
                </a:lnTo>
                <a:lnTo>
                  <a:pt x="13432" y="7300"/>
                </a:lnTo>
                <a:lnTo>
                  <a:pt x="13529" y="7227"/>
                </a:lnTo>
                <a:lnTo>
                  <a:pt x="13651" y="7324"/>
                </a:lnTo>
                <a:lnTo>
                  <a:pt x="13797" y="7373"/>
                </a:lnTo>
                <a:lnTo>
                  <a:pt x="13967" y="7397"/>
                </a:lnTo>
                <a:lnTo>
                  <a:pt x="14113" y="7373"/>
                </a:lnTo>
                <a:lnTo>
                  <a:pt x="14259" y="7349"/>
                </a:lnTo>
                <a:lnTo>
                  <a:pt x="14405" y="7251"/>
                </a:lnTo>
                <a:lnTo>
                  <a:pt x="14502" y="7154"/>
                </a:lnTo>
                <a:lnTo>
                  <a:pt x="14575" y="7008"/>
                </a:lnTo>
                <a:lnTo>
                  <a:pt x="14575" y="6959"/>
                </a:lnTo>
                <a:lnTo>
                  <a:pt x="14575" y="6935"/>
                </a:lnTo>
                <a:lnTo>
                  <a:pt x="14527" y="6911"/>
                </a:lnTo>
                <a:lnTo>
                  <a:pt x="14502" y="6911"/>
                </a:lnTo>
                <a:lnTo>
                  <a:pt x="14283" y="6959"/>
                </a:lnTo>
                <a:lnTo>
                  <a:pt x="14016" y="7032"/>
                </a:lnTo>
                <a:lnTo>
                  <a:pt x="13894" y="7032"/>
                </a:lnTo>
                <a:lnTo>
                  <a:pt x="13772" y="7008"/>
                </a:lnTo>
                <a:lnTo>
                  <a:pt x="13699" y="6959"/>
                </a:lnTo>
                <a:lnTo>
                  <a:pt x="13651" y="6911"/>
                </a:lnTo>
                <a:lnTo>
                  <a:pt x="13651" y="6862"/>
                </a:lnTo>
                <a:lnTo>
                  <a:pt x="13626" y="6789"/>
                </a:lnTo>
                <a:lnTo>
                  <a:pt x="13578" y="6740"/>
                </a:lnTo>
                <a:lnTo>
                  <a:pt x="13529" y="6692"/>
                </a:lnTo>
                <a:lnTo>
                  <a:pt x="13407" y="6692"/>
                </a:lnTo>
                <a:lnTo>
                  <a:pt x="13359" y="6716"/>
                </a:lnTo>
                <a:lnTo>
                  <a:pt x="13334" y="6789"/>
                </a:lnTo>
                <a:lnTo>
                  <a:pt x="13310" y="6862"/>
                </a:lnTo>
                <a:lnTo>
                  <a:pt x="13286" y="6911"/>
                </a:lnTo>
                <a:lnTo>
                  <a:pt x="13286" y="6959"/>
                </a:lnTo>
                <a:lnTo>
                  <a:pt x="13261" y="6984"/>
                </a:lnTo>
                <a:lnTo>
                  <a:pt x="13115" y="6984"/>
                </a:lnTo>
                <a:lnTo>
                  <a:pt x="13018" y="6935"/>
                </a:lnTo>
                <a:lnTo>
                  <a:pt x="12823" y="6789"/>
                </a:lnTo>
                <a:lnTo>
                  <a:pt x="12677" y="6667"/>
                </a:lnTo>
                <a:lnTo>
                  <a:pt x="12629" y="6643"/>
                </a:lnTo>
                <a:lnTo>
                  <a:pt x="12580" y="6619"/>
                </a:lnTo>
                <a:lnTo>
                  <a:pt x="12507" y="6619"/>
                </a:lnTo>
                <a:lnTo>
                  <a:pt x="12458" y="6667"/>
                </a:lnTo>
                <a:lnTo>
                  <a:pt x="12264" y="6886"/>
                </a:lnTo>
                <a:lnTo>
                  <a:pt x="12166" y="6959"/>
                </a:lnTo>
                <a:lnTo>
                  <a:pt x="12045" y="7032"/>
                </a:lnTo>
                <a:lnTo>
                  <a:pt x="11947" y="7057"/>
                </a:lnTo>
                <a:lnTo>
                  <a:pt x="11850" y="7032"/>
                </a:lnTo>
                <a:lnTo>
                  <a:pt x="11777" y="7008"/>
                </a:lnTo>
                <a:lnTo>
                  <a:pt x="11704" y="6911"/>
                </a:lnTo>
                <a:lnTo>
                  <a:pt x="11631" y="6813"/>
                </a:lnTo>
                <a:lnTo>
                  <a:pt x="11582" y="6667"/>
                </a:lnTo>
                <a:lnTo>
                  <a:pt x="11582" y="6594"/>
                </a:lnTo>
                <a:lnTo>
                  <a:pt x="11534" y="6521"/>
                </a:lnTo>
                <a:lnTo>
                  <a:pt x="11485" y="6497"/>
                </a:lnTo>
                <a:lnTo>
                  <a:pt x="11436" y="6473"/>
                </a:lnTo>
                <a:lnTo>
                  <a:pt x="11363" y="6473"/>
                </a:lnTo>
                <a:lnTo>
                  <a:pt x="11315" y="6497"/>
                </a:lnTo>
                <a:lnTo>
                  <a:pt x="11266" y="6546"/>
                </a:lnTo>
                <a:lnTo>
                  <a:pt x="11217" y="6619"/>
                </a:lnTo>
                <a:lnTo>
                  <a:pt x="11193" y="6716"/>
                </a:lnTo>
                <a:lnTo>
                  <a:pt x="11144" y="6789"/>
                </a:lnTo>
                <a:lnTo>
                  <a:pt x="11071" y="6838"/>
                </a:lnTo>
                <a:lnTo>
                  <a:pt x="11023" y="6886"/>
                </a:lnTo>
                <a:lnTo>
                  <a:pt x="10950" y="6911"/>
                </a:lnTo>
                <a:lnTo>
                  <a:pt x="10877" y="6911"/>
                </a:lnTo>
                <a:lnTo>
                  <a:pt x="10706" y="6886"/>
                </a:lnTo>
                <a:lnTo>
                  <a:pt x="10560" y="6838"/>
                </a:lnTo>
                <a:lnTo>
                  <a:pt x="10390" y="6740"/>
                </a:lnTo>
                <a:lnTo>
                  <a:pt x="10268" y="6643"/>
                </a:lnTo>
                <a:lnTo>
                  <a:pt x="10147" y="6521"/>
                </a:lnTo>
                <a:lnTo>
                  <a:pt x="10074" y="6473"/>
                </a:lnTo>
                <a:lnTo>
                  <a:pt x="10001" y="6448"/>
                </a:lnTo>
                <a:lnTo>
                  <a:pt x="9928" y="6473"/>
                </a:lnTo>
                <a:lnTo>
                  <a:pt x="9855" y="6521"/>
                </a:lnTo>
                <a:lnTo>
                  <a:pt x="9757" y="6619"/>
                </a:lnTo>
                <a:lnTo>
                  <a:pt x="9611" y="6716"/>
                </a:lnTo>
                <a:lnTo>
                  <a:pt x="9441" y="6789"/>
                </a:lnTo>
                <a:lnTo>
                  <a:pt x="9271" y="6838"/>
                </a:lnTo>
                <a:lnTo>
                  <a:pt x="9101" y="6838"/>
                </a:lnTo>
                <a:lnTo>
                  <a:pt x="9028" y="6813"/>
                </a:lnTo>
                <a:lnTo>
                  <a:pt x="8979" y="6789"/>
                </a:lnTo>
                <a:lnTo>
                  <a:pt x="8906" y="6740"/>
                </a:lnTo>
                <a:lnTo>
                  <a:pt x="8882" y="6667"/>
                </a:lnTo>
                <a:lnTo>
                  <a:pt x="8833" y="6594"/>
                </a:lnTo>
                <a:lnTo>
                  <a:pt x="8833" y="6497"/>
                </a:lnTo>
                <a:lnTo>
                  <a:pt x="8809" y="6424"/>
                </a:lnTo>
                <a:lnTo>
                  <a:pt x="8784" y="6375"/>
                </a:lnTo>
                <a:lnTo>
                  <a:pt x="8736" y="6327"/>
                </a:lnTo>
                <a:lnTo>
                  <a:pt x="8687" y="6302"/>
                </a:lnTo>
                <a:lnTo>
                  <a:pt x="8638" y="6278"/>
                </a:lnTo>
                <a:lnTo>
                  <a:pt x="8565" y="6278"/>
                </a:lnTo>
                <a:lnTo>
                  <a:pt x="8517" y="6302"/>
                </a:lnTo>
                <a:lnTo>
                  <a:pt x="8468" y="6351"/>
                </a:lnTo>
                <a:lnTo>
                  <a:pt x="8298" y="6546"/>
                </a:lnTo>
                <a:lnTo>
                  <a:pt x="8200" y="6643"/>
                </a:lnTo>
                <a:lnTo>
                  <a:pt x="8103" y="6740"/>
                </a:lnTo>
                <a:lnTo>
                  <a:pt x="7981" y="6789"/>
                </a:lnTo>
                <a:lnTo>
                  <a:pt x="7860" y="6813"/>
                </a:lnTo>
                <a:lnTo>
                  <a:pt x="7714" y="6813"/>
                </a:lnTo>
                <a:lnTo>
                  <a:pt x="7592" y="6789"/>
                </a:lnTo>
                <a:lnTo>
                  <a:pt x="7446" y="6740"/>
                </a:lnTo>
                <a:lnTo>
                  <a:pt x="7349" y="6667"/>
                </a:lnTo>
                <a:lnTo>
                  <a:pt x="7276" y="6546"/>
                </a:lnTo>
                <a:lnTo>
                  <a:pt x="7227" y="6424"/>
                </a:lnTo>
                <a:lnTo>
                  <a:pt x="7227" y="6375"/>
                </a:lnTo>
                <a:lnTo>
                  <a:pt x="7178" y="6302"/>
                </a:lnTo>
                <a:lnTo>
                  <a:pt x="7154" y="6278"/>
                </a:lnTo>
                <a:lnTo>
                  <a:pt x="7105" y="6229"/>
                </a:lnTo>
                <a:lnTo>
                  <a:pt x="7032" y="6205"/>
                </a:lnTo>
                <a:close/>
                <a:moveTo>
                  <a:pt x="1412" y="6813"/>
                </a:moveTo>
                <a:lnTo>
                  <a:pt x="1387" y="7397"/>
                </a:lnTo>
                <a:lnTo>
                  <a:pt x="1144" y="7616"/>
                </a:lnTo>
                <a:lnTo>
                  <a:pt x="925" y="7835"/>
                </a:lnTo>
                <a:lnTo>
                  <a:pt x="755" y="8006"/>
                </a:lnTo>
                <a:lnTo>
                  <a:pt x="584" y="8176"/>
                </a:lnTo>
                <a:lnTo>
                  <a:pt x="536" y="7543"/>
                </a:lnTo>
                <a:lnTo>
                  <a:pt x="657" y="7446"/>
                </a:lnTo>
                <a:lnTo>
                  <a:pt x="755" y="7349"/>
                </a:lnTo>
                <a:lnTo>
                  <a:pt x="949" y="7154"/>
                </a:lnTo>
                <a:lnTo>
                  <a:pt x="1095" y="7032"/>
                </a:lnTo>
                <a:lnTo>
                  <a:pt x="1241" y="6911"/>
                </a:lnTo>
                <a:lnTo>
                  <a:pt x="1412" y="6813"/>
                </a:lnTo>
                <a:close/>
                <a:moveTo>
                  <a:pt x="1363" y="7981"/>
                </a:moveTo>
                <a:lnTo>
                  <a:pt x="1339" y="8468"/>
                </a:lnTo>
                <a:lnTo>
                  <a:pt x="1241" y="8541"/>
                </a:lnTo>
                <a:lnTo>
                  <a:pt x="1168" y="8614"/>
                </a:lnTo>
                <a:lnTo>
                  <a:pt x="1022" y="8736"/>
                </a:lnTo>
                <a:lnTo>
                  <a:pt x="901" y="8882"/>
                </a:lnTo>
                <a:lnTo>
                  <a:pt x="779" y="9052"/>
                </a:lnTo>
                <a:lnTo>
                  <a:pt x="633" y="9222"/>
                </a:lnTo>
                <a:lnTo>
                  <a:pt x="584" y="8492"/>
                </a:lnTo>
                <a:lnTo>
                  <a:pt x="730" y="8444"/>
                </a:lnTo>
                <a:lnTo>
                  <a:pt x="852" y="8395"/>
                </a:lnTo>
                <a:lnTo>
                  <a:pt x="1095" y="8200"/>
                </a:lnTo>
                <a:lnTo>
                  <a:pt x="1363" y="7981"/>
                </a:lnTo>
                <a:close/>
                <a:moveTo>
                  <a:pt x="10901" y="8638"/>
                </a:moveTo>
                <a:lnTo>
                  <a:pt x="10828" y="8687"/>
                </a:lnTo>
                <a:lnTo>
                  <a:pt x="10779" y="8736"/>
                </a:lnTo>
                <a:lnTo>
                  <a:pt x="10706" y="8857"/>
                </a:lnTo>
                <a:lnTo>
                  <a:pt x="10682" y="8979"/>
                </a:lnTo>
                <a:lnTo>
                  <a:pt x="10560" y="9076"/>
                </a:lnTo>
                <a:lnTo>
                  <a:pt x="10414" y="9149"/>
                </a:lnTo>
                <a:lnTo>
                  <a:pt x="10293" y="9173"/>
                </a:lnTo>
                <a:lnTo>
                  <a:pt x="10122" y="9173"/>
                </a:lnTo>
                <a:lnTo>
                  <a:pt x="10025" y="9149"/>
                </a:lnTo>
                <a:lnTo>
                  <a:pt x="9976" y="9125"/>
                </a:lnTo>
                <a:lnTo>
                  <a:pt x="9928" y="9076"/>
                </a:lnTo>
                <a:lnTo>
                  <a:pt x="9903" y="9028"/>
                </a:lnTo>
                <a:lnTo>
                  <a:pt x="9903" y="8930"/>
                </a:lnTo>
                <a:lnTo>
                  <a:pt x="9879" y="8857"/>
                </a:lnTo>
                <a:lnTo>
                  <a:pt x="9830" y="8809"/>
                </a:lnTo>
                <a:lnTo>
                  <a:pt x="9757" y="8760"/>
                </a:lnTo>
                <a:lnTo>
                  <a:pt x="9684" y="8760"/>
                </a:lnTo>
                <a:lnTo>
                  <a:pt x="9611" y="8784"/>
                </a:lnTo>
                <a:lnTo>
                  <a:pt x="9563" y="8833"/>
                </a:lnTo>
                <a:lnTo>
                  <a:pt x="9514" y="8906"/>
                </a:lnTo>
                <a:lnTo>
                  <a:pt x="9490" y="8955"/>
                </a:lnTo>
                <a:lnTo>
                  <a:pt x="9441" y="9003"/>
                </a:lnTo>
                <a:lnTo>
                  <a:pt x="9320" y="9052"/>
                </a:lnTo>
                <a:lnTo>
                  <a:pt x="9149" y="9101"/>
                </a:lnTo>
                <a:lnTo>
                  <a:pt x="8979" y="9125"/>
                </a:lnTo>
                <a:lnTo>
                  <a:pt x="8809" y="9101"/>
                </a:lnTo>
                <a:lnTo>
                  <a:pt x="8663" y="9076"/>
                </a:lnTo>
                <a:lnTo>
                  <a:pt x="8541" y="9003"/>
                </a:lnTo>
                <a:lnTo>
                  <a:pt x="8517" y="8955"/>
                </a:lnTo>
                <a:lnTo>
                  <a:pt x="8492" y="8906"/>
                </a:lnTo>
                <a:lnTo>
                  <a:pt x="8492" y="8833"/>
                </a:lnTo>
                <a:lnTo>
                  <a:pt x="8444" y="8784"/>
                </a:lnTo>
                <a:lnTo>
                  <a:pt x="8419" y="8736"/>
                </a:lnTo>
                <a:lnTo>
                  <a:pt x="8371" y="8711"/>
                </a:lnTo>
                <a:lnTo>
                  <a:pt x="8298" y="8687"/>
                </a:lnTo>
                <a:lnTo>
                  <a:pt x="8249" y="8687"/>
                </a:lnTo>
                <a:lnTo>
                  <a:pt x="8200" y="8711"/>
                </a:lnTo>
                <a:lnTo>
                  <a:pt x="8127" y="8736"/>
                </a:lnTo>
                <a:lnTo>
                  <a:pt x="8006" y="8906"/>
                </a:lnTo>
                <a:lnTo>
                  <a:pt x="7860" y="9052"/>
                </a:lnTo>
                <a:lnTo>
                  <a:pt x="7787" y="9125"/>
                </a:lnTo>
                <a:lnTo>
                  <a:pt x="7689" y="9173"/>
                </a:lnTo>
                <a:lnTo>
                  <a:pt x="7568" y="9222"/>
                </a:lnTo>
                <a:lnTo>
                  <a:pt x="7446" y="9246"/>
                </a:lnTo>
                <a:lnTo>
                  <a:pt x="7324" y="9246"/>
                </a:lnTo>
                <a:lnTo>
                  <a:pt x="7276" y="9222"/>
                </a:lnTo>
                <a:lnTo>
                  <a:pt x="7227" y="9198"/>
                </a:lnTo>
                <a:lnTo>
                  <a:pt x="7203" y="9149"/>
                </a:lnTo>
                <a:lnTo>
                  <a:pt x="7178" y="9076"/>
                </a:lnTo>
                <a:lnTo>
                  <a:pt x="7178" y="9003"/>
                </a:lnTo>
                <a:lnTo>
                  <a:pt x="7203" y="8930"/>
                </a:lnTo>
                <a:lnTo>
                  <a:pt x="7203" y="8833"/>
                </a:lnTo>
                <a:lnTo>
                  <a:pt x="7154" y="8760"/>
                </a:lnTo>
                <a:lnTo>
                  <a:pt x="7105" y="8687"/>
                </a:lnTo>
                <a:lnTo>
                  <a:pt x="7032" y="8663"/>
                </a:lnTo>
                <a:lnTo>
                  <a:pt x="6886" y="8663"/>
                </a:lnTo>
                <a:lnTo>
                  <a:pt x="6813" y="8711"/>
                </a:lnTo>
                <a:lnTo>
                  <a:pt x="6789" y="8809"/>
                </a:lnTo>
                <a:lnTo>
                  <a:pt x="6740" y="8906"/>
                </a:lnTo>
                <a:lnTo>
                  <a:pt x="6692" y="8979"/>
                </a:lnTo>
                <a:lnTo>
                  <a:pt x="6619" y="9076"/>
                </a:lnTo>
                <a:lnTo>
                  <a:pt x="6521" y="9125"/>
                </a:lnTo>
                <a:lnTo>
                  <a:pt x="6424" y="9173"/>
                </a:lnTo>
                <a:lnTo>
                  <a:pt x="6327" y="9222"/>
                </a:lnTo>
                <a:lnTo>
                  <a:pt x="6083" y="9271"/>
                </a:lnTo>
                <a:lnTo>
                  <a:pt x="5864" y="9246"/>
                </a:lnTo>
                <a:lnTo>
                  <a:pt x="5743" y="9222"/>
                </a:lnTo>
                <a:lnTo>
                  <a:pt x="5645" y="9198"/>
                </a:lnTo>
                <a:lnTo>
                  <a:pt x="5572" y="9125"/>
                </a:lnTo>
                <a:lnTo>
                  <a:pt x="5499" y="9052"/>
                </a:lnTo>
                <a:lnTo>
                  <a:pt x="5451" y="8979"/>
                </a:lnTo>
                <a:lnTo>
                  <a:pt x="5402" y="8882"/>
                </a:lnTo>
                <a:lnTo>
                  <a:pt x="5402" y="8833"/>
                </a:lnTo>
                <a:lnTo>
                  <a:pt x="5378" y="8784"/>
                </a:lnTo>
                <a:lnTo>
                  <a:pt x="5280" y="8736"/>
                </a:lnTo>
                <a:lnTo>
                  <a:pt x="5183" y="8711"/>
                </a:lnTo>
                <a:lnTo>
                  <a:pt x="5086" y="8736"/>
                </a:lnTo>
                <a:lnTo>
                  <a:pt x="4842" y="8906"/>
                </a:lnTo>
                <a:lnTo>
                  <a:pt x="4648" y="9028"/>
                </a:lnTo>
                <a:lnTo>
                  <a:pt x="4453" y="9149"/>
                </a:lnTo>
                <a:lnTo>
                  <a:pt x="4258" y="9222"/>
                </a:lnTo>
                <a:lnTo>
                  <a:pt x="4112" y="9222"/>
                </a:lnTo>
                <a:lnTo>
                  <a:pt x="4064" y="9198"/>
                </a:lnTo>
                <a:lnTo>
                  <a:pt x="4015" y="9149"/>
                </a:lnTo>
                <a:lnTo>
                  <a:pt x="3991" y="9076"/>
                </a:lnTo>
                <a:lnTo>
                  <a:pt x="4015" y="8955"/>
                </a:lnTo>
                <a:lnTo>
                  <a:pt x="4015" y="8906"/>
                </a:lnTo>
                <a:lnTo>
                  <a:pt x="3991" y="8857"/>
                </a:lnTo>
                <a:lnTo>
                  <a:pt x="3966" y="8833"/>
                </a:lnTo>
                <a:lnTo>
                  <a:pt x="3918" y="8809"/>
                </a:lnTo>
                <a:lnTo>
                  <a:pt x="3893" y="8784"/>
                </a:lnTo>
                <a:lnTo>
                  <a:pt x="3845" y="8809"/>
                </a:lnTo>
                <a:lnTo>
                  <a:pt x="3796" y="8809"/>
                </a:lnTo>
                <a:lnTo>
                  <a:pt x="3747" y="8857"/>
                </a:lnTo>
                <a:lnTo>
                  <a:pt x="3699" y="8979"/>
                </a:lnTo>
                <a:lnTo>
                  <a:pt x="3674" y="9101"/>
                </a:lnTo>
                <a:lnTo>
                  <a:pt x="3674" y="9222"/>
                </a:lnTo>
                <a:lnTo>
                  <a:pt x="3699" y="9319"/>
                </a:lnTo>
                <a:lnTo>
                  <a:pt x="3772" y="9417"/>
                </a:lnTo>
                <a:lnTo>
                  <a:pt x="3845" y="9514"/>
                </a:lnTo>
                <a:lnTo>
                  <a:pt x="3966" y="9587"/>
                </a:lnTo>
                <a:lnTo>
                  <a:pt x="4088" y="9636"/>
                </a:lnTo>
                <a:lnTo>
                  <a:pt x="4210" y="9660"/>
                </a:lnTo>
                <a:lnTo>
                  <a:pt x="4356" y="9636"/>
                </a:lnTo>
                <a:lnTo>
                  <a:pt x="4477" y="9611"/>
                </a:lnTo>
                <a:lnTo>
                  <a:pt x="4599" y="9563"/>
                </a:lnTo>
                <a:lnTo>
                  <a:pt x="4842" y="9417"/>
                </a:lnTo>
                <a:lnTo>
                  <a:pt x="5086" y="9246"/>
                </a:lnTo>
                <a:lnTo>
                  <a:pt x="5159" y="9344"/>
                </a:lnTo>
                <a:lnTo>
                  <a:pt x="5232" y="9441"/>
                </a:lnTo>
                <a:lnTo>
                  <a:pt x="5329" y="9514"/>
                </a:lnTo>
                <a:lnTo>
                  <a:pt x="5426" y="9563"/>
                </a:lnTo>
                <a:lnTo>
                  <a:pt x="5670" y="9660"/>
                </a:lnTo>
                <a:lnTo>
                  <a:pt x="5913" y="9684"/>
                </a:lnTo>
                <a:lnTo>
                  <a:pt x="6181" y="9684"/>
                </a:lnTo>
                <a:lnTo>
                  <a:pt x="6424" y="9636"/>
                </a:lnTo>
                <a:lnTo>
                  <a:pt x="6667" y="9538"/>
                </a:lnTo>
                <a:lnTo>
                  <a:pt x="6886" y="9392"/>
                </a:lnTo>
                <a:lnTo>
                  <a:pt x="6984" y="9490"/>
                </a:lnTo>
                <a:lnTo>
                  <a:pt x="7081" y="9563"/>
                </a:lnTo>
                <a:lnTo>
                  <a:pt x="7227" y="9636"/>
                </a:lnTo>
                <a:lnTo>
                  <a:pt x="7373" y="9684"/>
                </a:lnTo>
                <a:lnTo>
                  <a:pt x="7519" y="9709"/>
                </a:lnTo>
                <a:lnTo>
                  <a:pt x="7641" y="9684"/>
                </a:lnTo>
                <a:lnTo>
                  <a:pt x="7762" y="9660"/>
                </a:lnTo>
                <a:lnTo>
                  <a:pt x="7884" y="9611"/>
                </a:lnTo>
                <a:lnTo>
                  <a:pt x="7981" y="9538"/>
                </a:lnTo>
                <a:lnTo>
                  <a:pt x="8079" y="9465"/>
                </a:lnTo>
                <a:lnTo>
                  <a:pt x="8249" y="9271"/>
                </a:lnTo>
                <a:lnTo>
                  <a:pt x="8371" y="9368"/>
                </a:lnTo>
                <a:lnTo>
                  <a:pt x="8541" y="9465"/>
                </a:lnTo>
                <a:lnTo>
                  <a:pt x="8711" y="9514"/>
                </a:lnTo>
                <a:lnTo>
                  <a:pt x="8906" y="9538"/>
                </a:lnTo>
                <a:lnTo>
                  <a:pt x="9101" y="9538"/>
                </a:lnTo>
                <a:lnTo>
                  <a:pt x="9271" y="9514"/>
                </a:lnTo>
                <a:lnTo>
                  <a:pt x="9466" y="9441"/>
                </a:lnTo>
                <a:lnTo>
                  <a:pt x="9611" y="9368"/>
                </a:lnTo>
                <a:lnTo>
                  <a:pt x="9733" y="9465"/>
                </a:lnTo>
                <a:lnTo>
                  <a:pt x="9855" y="9514"/>
                </a:lnTo>
                <a:lnTo>
                  <a:pt x="10025" y="9563"/>
                </a:lnTo>
                <a:lnTo>
                  <a:pt x="10195" y="9563"/>
                </a:lnTo>
                <a:lnTo>
                  <a:pt x="10366" y="9538"/>
                </a:lnTo>
                <a:lnTo>
                  <a:pt x="10560" y="9490"/>
                </a:lnTo>
                <a:lnTo>
                  <a:pt x="10706" y="9417"/>
                </a:lnTo>
                <a:lnTo>
                  <a:pt x="10852" y="9319"/>
                </a:lnTo>
                <a:lnTo>
                  <a:pt x="10974" y="9392"/>
                </a:lnTo>
                <a:lnTo>
                  <a:pt x="11096" y="9441"/>
                </a:lnTo>
                <a:lnTo>
                  <a:pt x="11242" y="9465"/>
                </a:lnTo>
                <a:lnTo>
                  <a:pt x="11363" y="9490"/>
                </a:lnTo>
                <a:lnTo>
                  <a:pt x="11509" y="9490"/>
                </a:lnTo>
                <a:lnTo>
                  <a:pt x="11655" y="9465"/>
                </a:lnTo>
                <a:lnTo>
                  <a:pt x="11801" y="9417"/>
                </a:lnTo>
                <a:lnTo>
                  <a:pt x="11923" y="9344"/>
                </a:lnTo>
                <a:lnTo>
                  <a:pt x="12020" y="9441"/>
                </a:lnTo>
                <a:lnTo>
                  <a:pt x="12142" y="9490"/>
                </a:lnTo>
                <a:lnTo>
                  <a:pt x="12434" y="9490"/>
                </a:lnTo>
                <a:lnTo>
                  <a:pt x="12580" y="9441"/>
                </a:lnTo>
                <a:lnTo>
                  <a:pt x="12750" y="9392"/>
                </a:lnTo>
                <a:lnTo>
                  <a:pt x="12896" y="9319"/>
                </a:lnTo>
                <a:lnTo>
                  <a:pt x="13042" y="9222"/>
                </a:lnTo>
                <a:lnTo>
                  <a:pt x="13091" y="9295"/>
                </a:lnTo>
                <a:lnTo>
                  <a:pt x="13164" y="9344"/>
                </a:lnTo>
                <a:lnTo>
                  <a:pt x="13310" y="9417"/>
                </a:lnTo>
                <a:lnTo>
                  <a:pt x="13480" y="9441"/>
                </a:lnTo>
                <a:lnTo>
                  <a:pt x="13675" y="9441"/>
                </a:lnTo>
                <a:lnTo>
                  <a:pt x="13870" y="9392"/>
                </a:lnTo>
                <a:lnTo>
                  <a:pt x="14064" y="9319"/>
                </a:lnTo>
                <a:lnTo>
                  <a:pt x="14259" y="9246"/>
                </a:lnTo>
                <a:lnTo>
                  <a:pt x="14405" y="9149"/>
                </a:lnTo>
                <a:lnTo>
                  <a:pt x="14478" y="9101"/>
                </a:lnTo>
                <a:lnTo>
                  <a:pt x="14502" y="9028"/>
                </a:lnTo>
                <a:lnTo>
                  <a:pt x="14478" y="8955"/>
                </a:lnTo>
                <a:lnTo>
                  <a:pt x="14454" y="8882"/>
                </a:lnTo>
                <a:lnTo>
                  <a:pt x="14429" y="8833"/>
                </a:lnTo>
                <a:lnTo>
                  <a:pt x="14356" y="8809"/>
                </a:lnTo>
                <a:lnTo>
                  <a:pt x="14308" y="8809"/>
                </a:lnTo>
                <a:lnTo>
                  <a:pt x="14235" y="8833"/>
                </a:lnTo>
                <a:lnTo>
                  <a:pt x="14016" y="8955"/>
                </a:lnTo>
                <a:lnTo>
                  <a:pt x="13845" y="9028"/>
                </a:lnTo>
                <a:lnTo>
                  <a:pt x="13675" y="9076"/>
                </a:lnTo>
                <a:lnTo>
                  <a:pt x="13529" y="9101"/>
                </a:lnTo>
                <a:lnTo>
                  <a:pt x="13407" y="9101"/>
                </a:lnTo>
                <a:lnTo>
                  <a:pt x="13359" y="9076"/>
                </a:lnTo>
                <a:lnTo>
                  <a:pt x="13334" y="9028"/>
                </a:lnTo>
                <a:lnTo>
                  <a:pt x="13310" y="8979"/>
                </a:lnTo>
                <a:lnTo>
                  <a:pt x="13310" y="8906"/>
                </a:lnTo>
                <a:lnTo>
                  <a:pt x="13310" y="8857"/>
                </a:lnTo>
                <a:lnTo>
                  <a:pt x="13286" y="8784"/>
                </a:lnTo>
                <a:lnTo>
                  <a:pt x="13261" y="8736"/>
                </a:lnTo>
                <a:lnTo>
                  <a:pt x="13213" y="8711"/>
                </a:lnTo>
                <a:lnTo>
                  <a:pt x="13091" y="8711"/>
                </a:lnTo>
                <a:lnTo>
                  <a:pt x="13042" y="8736"/>
                </a:lnTo>
                <a:lnTo>
                  <a:pt x="13018" y="8784"/>
                </a:lnTo>
                <a:lnTo>
                  <a:pt x="12945" y="8882"/>
                </a:lnTo>
                <a:lnTo>
                  <a:pt x="12823" y="8979"/>
                </a:lnTo>
                <a:lnTo>
                  <a:pt x="12653" y="9076"/>
                </a:lnTo>
                <a:lnTo>
                  <a:pt x="12507" y="9149"/>
                </a:lnTo>
                <a:lnTo>
                  <a:pt x="12361" y="9198"/>
                </a:lnTo>
                <a:lnTo>
                  <a:pt x="12312" y="9198"/>
                </a:lnTo>
                <a:lnTo>
                  <a:pt x="12264" y="9173"/>
                </a:lnTo>
                <a:lnTo>
                  <a:pt x="12215" y="9149"/>
                </a:lnTo>
                <a:lnTo>
                  <a:pt x="12191" y="9101"/>
                </a:lnTo>
                <a:lnTo>
                  <a:pt x="12191" y="9028"/>
                </a:lnTo>
                <a:lnTo>
                  <a:pt x="12215" y="8930"/>
                </a:lnTo>
                <a:lnTo>
                  <a:pt x="12215" y="8857"/>
                </a:lnTo>
                <a:lnTo>
                  <a:pt x="12191" y="8809"/>
                </a:lnTo>
                <a:lnTo>
                  <a:pt x="12142" y="8760"/>
                </a:lnTo>
                <a:lnTo>
                  <a:pt x="12093" y="8736"/>
                </a:lnTo>
                <a:lnTo>
                  <a:pt x="12045" y="8736"/>
                </a:lnTo>
                <a:lnTo>
                  <a:pt x="11972" y="8760"/>
                </a:lnTo>
                <a:lnTo>
                  <a:pt x="11923" y="8784"/>
                </a:lnTo>
                <a:lnTo>
                  <a:pt x="11899" y="8857"/>
                </a:lnTo>
                <a:lnTo>
                  <a:pt x="11801" y="8979"/>
                </a:lnTo>
                <a:lnTo>
                  <a:pt x="11704" y="9076"/>
                </a:lnTo>
                <a:lnTo>
                  <a:pt x="11582" y="9125"/>
                </a:lnTo>
                <a:lnTo>
                  <a:pt x="11266" y="9125"/>
                </a:lnTo>
                <a:lnTo>
                  <a:pt x="11169" y="9076"/>
                </a:lnTo>
                <a:lnTo>
                  <a:pt x="11096" y="9028"/>
                </a:lnTo>
                <a:lnTo>
                  <a:pt x="11144" y="8882"/>
                </a:lnTo>
                <a:lnTo>
                  <a:pt x="11144" y="8809"/>
                </a:lnTo>
                <a:lnTo>
                  <a:pt x="11120" y="8736"/>
                </a:lnTo>
                <a:lnTo>
                  <a:pt x="11071" y="8687"/>
                </a:lnTo>
                <a:lnTo>
                  <a:pt x="11023" y="8663"/>
                </a:lnTo>
                <a:lnTo>
                  <a:pt x="10950" y="8638"/>
                </a:lnTo>
                <a:close/>
                <a:moveTo>
                  <a:pt x="1314" y="9003"/>
                </a:moveTo>
                <a:lnTo>
                  <a:pt x="1290" y="9611"/>
                </a:lnTo>
                <a:lnTo>
                  <a:pt x="1168" y="9660"/>
                </a:lnTo>
                <a:lnTo>
                  <a:pt x="1071" y="9733"/>
                </a:lnTo>
                <a:lnTo>
                  <a:pt x="852" y="9903"/>
                </a:lnTo>
                <a:lnTo>
                  <a:pt x="706" y="10049"/>
                </a:lnTo>
                <a:lnTo>
                  <a:pt x="657" y="9368"/>
                </a:lnTo>
                <a:lnTo>
                  <a:pt x="925" y="9271"/>
                </a:lnTo>
                <a:lnTo>
                  <a:pt x="1168" y="9101"/>
                </a:lnTo>
                <a:lnTo>
                  <a:pt x="1314" y="9003"/>
                </a:lnTo>
                <a:close/>
                <a:moveTo>
                  <a:pt x="1266" y="10122"/>
                </a:moveTo>
                <a:lnTo>
                  <a:pt x="1266" y="10877"/>
                </a:lnTo>
                <a:lnTo>
                  <a:pt x="1120" y="10998"/>
                </a:lnTo>
                <a:lnTo>
                  <a:pt x="779" y="11242"/>
                </a:lnTo>
                <a:lnTo>
                  <a:pt x="730" y="10439"/>
                </a:lnTo>
                <a:lnTo>
                  <a:pt x="876" y="10366"/>
                </a:lnTo>
                <a:lnTo>
                  <a:pt x="1022" y="10293"/>
                </a:lnTo>
                <a:lnTo>
                  <a:pt x="1266" y="10122"/>
                </a:lnTo>
                <a:close/>
                <a:moveTo>
                  <a:pt x="11485" y="10633"/>
                </a:moveTo>
                <a:lnTo>
                  <a:pt x="11412" y="10658"/>
                </a:lnTo>
                <a:lnTo>
                  <a:pt x="11339" y="10731"/>
                </a:lnTo>
                <a:lnTo>
                  <a:pt x="11169" y="11023"/>
                </a:lnTo>
                <a:lnTo>
                  <a:pt x="11071" y="11144"/>
                </a:lnTo>
                <a:lnTo>
                  <a:pt x="10950" y="11242"/>
                </a:lnTo>
                <a:lnTo>
                  <a:pt x="10877" y="11290"/>
                </a:lnTo>
                <a:lnTo>
                  <a:pt x="10779" y="11315"/>
                </a:lnTo>
                <a:lnTo>
                  <a:pt x="10560" y="11315"/>
                </a:lnTo>
                <a:lnTo>
                  <a:pt x="10463" y="11290"/>
                </a:lnTo>
                <a:lnTo>
                  <a:pt x="10390" y="11242"/>
                </a:lnTo>
                <a:lnTo>
                  <a:pt x="10317" y="11169"/>
                </a:lnTo>
                <a:lnTo>
                  <a:pt x="10293" y="11096"/>
                </a:lnTo>
                <a:lnTo>
                  <a:pt x="10366" y="10901"/>
                </a:lnTo>
                <a:lnTo>
                  <a:pt x="10366" y="10828"/>
                </a:lnTo>
                <a:lnTo>
                  <a:pt x="10341" y="10755"/>
                </a:lnTo>
                <a:lnTo>
                  <a:pt x="10293" y="10706"/>
                </a:lnTo>
                <a:lnTo>
                  <a:pt x="10244" y="10658"/>
                </a:lnTo>
                <a:lnTo>
                  <a:pt x="10098" y="10658"/>
                </a:lnTo>
                <a:lnTo>
                  <a:pt x="10049" y="10682"/>
                </a:lnTo>
                <a:lnTo>
                  <a:pt x="10001" y="10755"/>
                </a:lnTo>
                <a:lnTo>
                  <a:pt x="9928" y="10877"/>
                </a:lnTo>
                <a:lnTo>
                  <a:pt x="9903" y="10998"/>
                </a:lnTo>
                <a:lnTo>
                  <a:pt x="9806" y="11120"/>
                </a:lnTo>
                <a:lnTo>
                  <a:pt x="9636" y="11217"/>
                </a:lnTo>
                <a:lnTo>
                  <a:pt x="9539" y="11242"/>
                </a:lnTo>
                <a:lnTo>
                  <a:pt x="9393" y="11266"/>
                </a:lnTo>
                <a:lnTo>
                  <a:pt x="9344" y="11242"/>
                </a:lnTo>
                <a:lnTo>
                  <a:pt x="9295" y="11217"/>
                </a:lnTo>
                <a:lnTo>
                  <a:pt x="9295" y="11169"/>
                </a:lnTo>
                <a:lnTo>
                  <a:pt x="9295" y="11096"/>
                </a:lnTo>
                <a:lnTo>
                  <a:pt x="9320" y="11023"/>
                </a:lnTo>
                <a:lnTo>
                  <a:pt x="9320" y="10950"/>
                </a:lnTo>
                <a:lnTo>
                  <a:pt x="9295" y="10901"/>
                </a:lnTo>
                <a:lnTo>
                  <a:pt x="9247" y="10852"/>
                </a:lnTo>
                <a:lnTo>
                  <a:pt x="9198" y="10828"/>
                </a:lnTo>
                <a:lnTo>
                  <a:pt x="9125" y="10804"/>
                </a:lnTo>
                <a:lnTo>
                  <a:pt x="9052" y="10828"/>
                </a:lnTo>
                <a:lnTo>
                  <a:pt x="8979" y="10852"/>
                </a:lnTo>
                <a:lnTo>
                  <a:pt x="8784" y="11047"/>
                </a:lnTo>
                <a:lnTo>
                  <a:pt x="8565" y="11242"/>
                </a:lnTo>
                <a:lnTo>
                  <a:pt x="8419" y="11290"/>
                </a:lnTo>
                <a:lnTo>
                  <a:pt x="8225" y="11315"/>
                </a:lnTo>
                <a:lnTo>
                  <a:pt x="8103" y="11290"/>
                </a:lnTo>
                <a:lnTo>
                  <a:pt x="8006" y="11290"/>
                </a:lnTo>
                <a:lnTo>
                  <a:pt x="7933" y="11242"/>
                </a:lnTo>
                <a:lnTo>
                  <a:pt x="7884" y="11193"/>
                </a:lnTo>
                <a:lnTo>
                  <a:pt x="7908" y="11071"/>
                </a:lnTo>
                <a:lnTo>
                  <a:pt x="7908" y="10901"/>
                </a:lnTo>
                <a:lnTo>
                  <a:pt x="7884" y="10828"/>
                </a:lnTo>
                <a:lnTo>
                  <a:pt x="7835" y="10755"/>
                </a:lnTo>
                <a:lnTo>
                  <a:pt x="7787" y="10706"/>
                </a:lnTo>
                <a:lnTo>
                  <a:pt x="7714" y="10682"/>
                </a:lnTo>
                <a:lnTo>
                  <a:pt x="7616" y="10682"/>
                </a:lnTo>
                <a:lnTo>
                  <a:pt x="7543" y="10706"/>
                </a:lnTo>
                <a:lnTo>
                  <a:pt x="7495" y="10779"/>
                </a:lnTo>
                <a:lnTo>
                  <a:pt x="7446" y="10852"/>
                </a:lnTo>
                <a:lnTo>
                  <a:pt x="7397" y="10974"/>
                </a:lnTo>
                <a:lnTo>
                  <a:pt x="7397" y="11071"/>
                </a:lnTo>
                <a:lnTo>
                  <a:pt x="7324" y="11144"/>
                </a:lnTo>
                <a:lnTo>
                  <a:pt x="7227" y="11193"/>
                </a:lnTo>
                <a:lnTo>
                  <a:pt x="7008" y="11193"/>
                </a:lnTo>
                <a:lnTo>
                  <a:pt x="6911" y="11169"/>
                </a:lnTo>
                <a:lnTo>
                  <a:pt x="6789" y="11096"/>
                </a:lnTo>
                <a:lnTo>
                  <a:pt x="6716" y="11023"/>
                </a:lnTo>
                <a:lnTo>
                  <a:pt x="6667" y="10950"/>
                </a:lnTo>
                <a:lnTo>
                  <a:pt x="6619" y="10877"/>
                </a:lnTo>
                <a:lnTo>
                  <a:pt x="6546" y="10804"/>
                </a:lnTo>
                <a:lnTo>
                  <a:pt x="6473" y="10779"/>
                </a:lnTo>
                <a:lnTo>
                  <a:pt x="6400" y="10779"/>
                </a:lnTo>
                <a:lnTo>
                  <a:pt x="6302" y="10804"/>
                </a:lnTo>
                <a:lnTo>
                  <a:pt x="6254" y="10852"/>
                </a:lnTo>
                <a:lnTo>
                  <a:pt x="6205" y="10901"/>
                </a:lnTo>
                <a:lnTo>
                  <a:pt x="6205" y="10998"/>
                </a:lnTo>
                <a:lnTo>
                  <a:pt x="6205" y="11096"/>
                </a:lnTo>
                <a:lnTo>
                  <a:pt x="6181" y="11169"/>
                </a:lnTo>
                <a:lnTo>
                  <a:pt x="6156" y="11217"/>
                </a:lnTo>
                <a:lnTo>
                  <a:pt x="6132" y="11266"/>
                </a:lnTo>
                <a:lnTo>
                  <a:pt x="6035" y="11315"/>
                </a:lnTo>
                <a:lnTo>
                  <a:pt x="5937" y="11339"/>
                </a:lnTo>
                <a:lnTo>
                  <a:pt x="5840" y="11315"/>
                </a:lnTo>
                <a:lnTo>
                  <a:pt x="5743" y="11242"/>
                </a:lnTo>
                <a:lnTo>
                  <a:pt x="5694" y="11144"/>
                </a:lnTo>
                <a:lnTo>
                  <a:pt x="5694" y="11096"/>
                </a:lnTo>
                <a:lnTo>
                  <a:pt x="5694" y="11047"/>
                </a:lnTo>
                <a:lnTo>
                  <a:pt x="5694" y="10925"/>
                </a:lnTo>
                <a:lnTo>
                  <a:pt x="5670" y="10852"/>
                </a:lnTo>
                <a:lnTo>
                  <a:pt x="5621" y="10779"/>
                </a:lnTo>
                <a:lnTo>
                  <a:pt x="5524" y="10755"/>
                </a:lnTo>
                <a:lnTo>
                  <a:pt x="5451" y="10731"/>
                </a:lnTo>
                <a:lnTo>
                  <a:pt x="5353" y="10755"/>
                </a:lnTo>
                <a:lnTo>
                  <a:pt x="5280" y="10828"/>
                </a:lnTo>
                <a:lnTo>
                  <a:pt x="5232" y="10901"/>
                </a:lnTo>
                <a:lnTo>
                  <a:pt x="5183" y="10998"/>
                </a:lnTo>
                <a:lnTo>
                  <a:pt x="5110" y="11096"/>
                </a:lnTo>
                <a:lnTo>
                  <a:pt x="5037" y="11169"/>
                </a:lnTo>
                <a:lnTo>
                  <a:pt x="4964" y="11242"/>
                </a:lnTo>
                <a:lnTo>
                  <a:pt x="4769" y="11339"/>
                </a:lnTo>
                <a:lnTo>
                  <a:pt x="4648" y="11363"/>
                </a:lnTo>
                <a:lnTo>
                  <a:pt x="4550" y="11388"/>
                </a:lnTo>
                <a:lnTo>
                  <a:pt x="4502" y="11388"/>
                </a:lnTo>
                <a:lnTo>
                  <a:pt x="4453" y="11363"/>
                </a:lnTo>
                <a:lnTo>
                  <a:pt x="4380" y="11315"/>
                </a:lnTo>
                <a:lnTo>
                  <a:pt x="4331" y="11217"/>
                </a:lnTo>
                <a:lnTo>
                  <a:pt x="4307" y="11120"/>
                </a:lnTo>
                <a:lnTo>
                  <a:pt x="4258" y="10950"/>
                </a:lnTo>
                <a:lnTo>
                  <a:pt x="4234" y="10877"/>
                </a:lnTo>
                <a:lnTo>
                  <a:pt x="4210" y="10877"/>
                </a:lnTo>
                <a:lnTo>
                  <a:pt x="4210" y="10852"/>
                </a:lnTo>
                <a:lnTo>
                  <a:pt x="4185" y="10828"/>
                </a:lnTo>
                <a:lnTo>
                  <a:pt x="4137" y="10804"/>
                </a:lnTo>
                <a:lnTo>
                  <a:pt x="4088" y="10804"/>
                </a:lnTo>
                <a:lnTo>
                  <a:pt x="4039" y="10828"/>
                </a:lnTo>
                <a:lnTo>
                  <a:pt x="3991" y="10852"/>
                </a:lnTo>
                <a:lnTo>
                  <a:pt x="3942" y="10950"/>
                </a:lnTo>
                <a:lnTo>
                  <a:pt x="3918" y="11071"/>
                </a:lnTo>
                <a:lnTo>
                  <a:pt x="3918" y="11290"/>
                </a:lnTo>
                <a:lnTo>
                  <a:pt x="3942" y="11388"/>
                </a:lnTo>
                <a:lnTo>
                  <a:pt x="3966" y="11509"/>
                </a:lnTo>
                <a:lnTo>
                  <a:pt x="4015" y="11582"/>
                </a:lnTo>
                <a:lnTo>
                  <a:pt x="4088" y="11680"/>
                </a:lnTo>
                <a:lnTo>
                  <a:pt x="4185" y="11753"/>
                </a:lnTo>
                <a:lnTo>
                  <a:pt x="4283" y="11801"/>
                </a:lnTo>
                <a:lnTo>
                  <a:pt x="4429" y="11850"/>
                </a:lnTo>
                <a:lnTo>
                  <a:pt x="4721" y="11850"/>
                </a:lnTo>
                <a:lnTo>
                  <a:pt x="4842" y="11826"/>
                </a:lnTo>
                <a:lnTo>
                  <a:pt x="4988" y="11777"/>
                </a:lnTo>
                <a:lnTo>
                  <a:pt x="5110" y="11704"/>
                </a:lnTo>
                <a:lnTo>
                  <a:pt x="5232" y="11631"/>
                </a:lnTo>
                <a:lnTo>
                  <a:pt x="5353" y="11534"/>
                </a:lnTo>
                <a:lnTo>
                  <a:pt x="5475" y="11655"/>
                </a:lnTo>
                <a:lnTo>
                  <a:pt x="5645" y="11728"/>
                </a:lnTo>
                <a:lnTo>
                  <a:pt x="5816" y="11777"/>
                </a:lnTo>
                <a:lnTo>
                  <a:pt x="5986" y="11801"/>
                </a:lnTo>
                <a:lnTo>
                  <a:pt x="6156" y="11777"/>
                </a:lnTo>
                <a:lnTo>
                  <a:pt x="6327" y="11728"/>
                </a:lnTo>
                <a:lnTo>
                  <a:pt x="6473" y="11631"/>
                </a:lnTo>
                <a:lnTo>
                  <a:pt x="6570" y="11509"/>
                </a:lnTo>
                <a:lnTo>
                  <a:pt x="6716" y="11558"/>
                </a:lnTo>
                <a:lnTo>
                  <a:pt x="6838" y="11607"/>
                </a:lnTo>
                <a:lnTo>
                  <a:pt x="6984" y="11631"/>
                </a:lnTo>
                <a:lnTo>
                  <a:pt x="7105" y="11655"/>
                </a:lnTo>
                <a:lnTo>
                  <a:pt x="7251" y="11655"/>
                </a:lnTo>
                <a:lnTo>
                  <a:pt x="7373" y="11631"/>
                </a:lnTo>
                <a:lnTo>
                  <a:pt x="7519" y="11582"/>
                </a:lnTo>
                <a:lnTo>
                  <a:pt x="7616" y="11534"/>
                </a:lnTo>
                <a:lnTo>
                  <a:pt x="7787" y="11631"/>
                </a:lnTo>
                <a:lnTo>
                  <a:pt x="7957" y="11728"/>
                </a:lnTo>
                <a:lnTo>
                  <a:pt x="8103" y="11777"/>
                </a:lnTo>
                <a:lnTo>
                  <a:pt x="8249" y="11801"/>
                </a:lnTo>
                <a:lnTo>
                  <a:pt x="8395" y="11777"/>
                </a:lnTo>
                <a:lnTo>
                  <a:pt x="8517" y="11753"/>
                </a:lnTo>
                <a:lnTo>
                  <a:pt x="8638" y="11680"/>
                </a:lnTo>
                <a:lnTo>
                  <a:pt x="8760" y="11607"/>
                </a:lnTo>
                <a:lnTo>
                  <a:pt x="9003" y="11436"/>
                </a:lnTo>
                <a:lnTo>
                  <a:pt x="9052" y="11509"/>
                </a:lnTo>
                <a:lnTo>
                  <a:pt x="9149" y="11582"/>
                </a:lnTo>
                <a:lnTo>
                  <a:pt x="9271" y="11631"/>
                </a:lnTo>
                <a:lnTo>
                  <a:pt x="9563" y="11631"/>
                </a:lnTo>
                <a:lnTo>
                  <a:pt x="9733" y="11582"/>
                </a:lnTo>
                <a:lnTo>
                  <a:pt x="9903" y="11534"/>
                </a:lnTo>
                <a:lnTo>
                  <a:pt x="10025" y="11436"/>
                </a:lnTo>
                <a:lnTo>
                  <a:pt x="10098" y="11509"/>
                </a:lnTo>
                <a:lnTo>
                  <a:pt x="10195" y="11582"/>
                </a:lnTo>
                <a:lnTo>
                  <a:pt x="10414" y="11680"/>
                </a:lnTo>
                <a:lnTo>
                  <a:pt x="10560" y="11728"/>
                </a:lnTo>
                <a:lnTo>
                  <a:pt x="10682" y="11753"/>
                </a:lnTo>
                <a:lnTo>
                  <a:pt x="10828" y="11728"/>
                </a:lnTo>
                <a:lnTo>
                  <a:pt x="10950" y="11704"/>
                </a:lnTo>
                <a:lnTo>
                  <a:pt x="11071" y="11655"/>
                </a:lnTo>
                <a:lnTo>
                  <a:pt x="11193" y="11582"/>
                </a:lnTo>
                <a:lnTo>
                  <a:pt x="11388" y="11388"/>
                </a:lnTo>
                <a:lnTo>
                  <a:pt x="11509" y="11509"/>
                </a:lnTo>
                <a:lnTo>
                  <a:pt x="11655" y="11582"/>
                </a:lnTo>
                <a:lnTo>
                  <a:pt x="11801" y="11631"/>
                </a:lnTo>
                <a:lnTo>
                  <a:pt x="11996" y="11655"/>
                </a:lnTo>
                <a:lnTo>
                  <a:pt x="12166" y="11655"/>
                </a:lnTo>
                <a:lnTo>
                  <a:pt x="12337" y="11631"/>
                </a:lnTo>
                <a:lnTo>
                  <a:pt x="12507" y="11582"/>
                </a:lnTo>
                <a:lnTo>
                  <a:pt x="12653" y="11509"/>
                </a:lnTo>
                <a:lnTo>
                  <a:pt x="12799" y="11582"/>
                </a:lnTo>
                <a:lnTo>
                  <a:pt x="12945" y="11607"/>
                </a:lnTo>
                <a:lnTo>
                  <a:pt x="13115" y="11631"/>
                </a:lnTo>
                <a:lnTo>
                  <a:pt x="13286" y="11631"/>
                </a:lnTo>
                <a:lnTo>
                  <a:pt x="13456" y="11607"/>
                </a:lnTo>
                <a:lnTo>
                  <a:pt x="13651" y="11558"/>
                </a:lnTo>
                <a:lnTo>
                  <a:pt x="13797" y="11485"/>
                </a:lnTo>
                <a:lnTo>
                  <a:pt x="13967" y="11388"/>
                </a:lnTo>
                <a:lnTo>
                  <a:pt x="14040" y="11436"/>
                </a:lnTo>
                <a:lnTo>
                  <a:pt x="14137" y="11461"/>
                </a:lnTo>
                <a:lnTo>
                  <a:pt x="14259" y="11461"/>
                </a:lnTo>
                <a:lnTo>
                  <a:pt x="14405" y="11436"/>
                </a:lnTo>
                <a:lnTo>
                  <a:pt x="14478" y="11388"/>
                </a:lnTo>
                <a:lnTo>
                  <a:pt x="14527" y="11339"/>
                </a:lnTo>
                <a:lnTo>
                  <a:pt x="14551" y="11266"/>
                </a:lnTo>
                <a:lnTo>
                  <a:pt x="14551" y="11193"/>
                </a:lnTo>
                <a:lnTo>
                  <a:pt x="14527" y="11120"/>
                </a:lnTo>
                <a:lnTo>
                  <a:pt x="14478" y="11071"/>
                </a:lnTo>
                <a:lnTo>
                  <a:pt x="14429" y="11047"/>
                </a:lnTo>
                <a:lnTo>
                  <a:pt x="14356" y="11023"/>
                </a:lnTo>
                <a:lnTo>
                  <a:pt x="14283" y="11047"/>
                </a:lnTo>
                <a:lnTo>
                  <a:pt x="14210" y="11023"/>
                </a:lnTo>
                <a:lnTo>
                  <a:pt x="14137" y="10925"/>
                </a:lnTo>
                <a:lnTo>
                  <a:pt x="14040" y="10852"/>
                </a:lnTo>
                <a:lnTo>
                  <a:pt x="13943" y="10852"/>
                </a:lnTo>
                <a:lnTo>
                  <a:pt x="13894" y="10877"/>
                </a:lnTo>
                <a:lnTo>
                  <a:pt x="13845" y="10925"/>
                </a:lnTo>
                <a:lnTo>
                  <a:pt x="13772" y="10974"/>
                </a:lnTo>
                <a:lnTo>
                  <a:pt x="13651" y="11047"/>
                </a:lnTo>
                <a:lnTo>
                  <a:pt x="13505" y="11120"/>
                </a:lnTo>
                <a:lnTo>
                  <a:pt x="13334" y="11169"/>
                </a:lnTo>
                <a:lnTo>
                  <a:pt x="13188" y="11217"/>
                </a:lnTo>
                <a:lnTo>
                  <a:pt x="12994" y="11217"/>
                </a:lnTo>
                <a:lnTo>
                  <a:pt x="12969" y="11193"/>
                </a:lnTo>
                <a:lnTo>
                  <a:pt x="12945" y="11144"/>
                </a:lnTo>
                <a:lnTo>
                  <a:pt x="12921" y="11096"/>
                </a:lnTo>
                <a:lnTo>
                  <a:pt x="12945" y="10974"/>
                </a:lnTo>
                <a:lnTo>
                  <a:pt x="12945" y="10901"/>
                </a:lnTo>
                <a:lnTo>
                  <a:pt x="12896" y="10828"/>
                </a:lnTo>
                <a:lnTo>
                  <a:pt x="12848" y="10779"/>
                </a:lnTo>
                <a:lnTo>
                  <a:pt x="12775" y="10755"/>
                </a:lnTo>
                <a:lnTo>
                  <a:pt x="12677" y="10779"/>
                </a:lnTo>
                <a:lnTo>
                  <a:pt x="12629" y="10804"/>
                </a:lnTo>
                <a:lnTo>
                  <a:pt x="12556" y="10852"/>
                </a:lnTo>
                <a:lnTo>
                  <a:pt x="12531" y="10925"/>
                </a:lnTo>
                <a:lnTo>
                  <a:pt x="12507" y="11047"/>
                </a:lnTo>
                <a:lnTo>
                  <a:pt x="12458" y="11096"/>
                </a:lnTo>
                <a:lnTo>
                  <a:pt x="12410" y="11144"/>
                </a:lnTo>
                <a:lnTo>
                  <a:pt x="12288" y="11217"/>
                </a:lnTo>
                <a:lnTo>
                  <a:pt x="12142" y="11242"/>
                </a:lnTo>
                <a:lnTo>
                  <a:pt x="11972" y="11242"/>
                </a:lnTo>
                <a:lnTo>
                  <a:pt x="11850" y="11217"/>
                </a:lnTo>
                <a:lnTo>
                  <a:pt x="11728" y="11144"/>
                </a:lnTo>
                <a:lnTo>
                  <a:pt x="11704" y="11120"/>
                </a:lnTo>
                <a:lnTo>
                  <a:pt x="11680" y="11071"/>
                </a:lnTo>
                <a:lnTo>
                  <a:pt x="11680" y="10998"/>
                </a:lnTo>
                <a:lnTo>
                  <a:pt x="11704" y="10950"/>
                </a:lnTo>
                <a:lnTo>
                  <a:pt x="11728" y="10852"/>
                </a:lnTo>
                <a:lnTo>
                  <a:pt x="11728" y="10779"/>
                </a:lnTo>
                <a:lnTo>
                  <a:pt x="11680" y="10706"/>
                </a:lnTo>
                <a:lnTo>
                  <a:pt x="11631" y="10658"/>
                </a:lnTo>
                <a:lnTo>
                  <a:pt x="11558" y="10633"/>
                </a:lnTo>
                <a:close/>
                <a:moveTo>
                  <a:pt x="1266" y="11363"/>
                </a:moveTo>
                <a:lnTo>
                  <a:pt x="1266" y="11826"/>
                </a:lnTo>
                <a:lnTo>
                  <a:pt x="1095" y="11972"/>
                </a:lnTo>
                <a:lnTo>
                  <a:pt x="974" y="12118"/>
                </a:lnTo>
                <a:lnTo>
                  <a:pt x="876" y="12215"/>
                </a:lnTo>
                <a:lnTo>
                  <a:pt x="828" y="12337"/>
                </a:lnTo>
                <a:lnTo>
                  <a:pt x="803" y="11534"/>
                </a:lnTo>
                <a:lnTo>
                  <a:pt x="803" y="11485"/>
                </a:lnTo>
                <a:lnTo>
                  <a:pt x="925" y="11485"/>
                </a:lnTo>
                <a:lnTo>
                  <a:pt x="1047" y="11461"/>
                </a:lnTo>
                <a:lnTo>
                  <a:pt x="1144" y="11412"/>
                </a:lnTo>
                <a:lnTo>
                  <a:pt x="1266" y="11363"/>
                </a:lnTo>
                <a:close/>
                <a:moveTo>
                  <a:pt x="1266" y="12385"/>
                </a:moveTo>
                <a:lnTo>
                  <a:pt x="1266" y="12872"/>
                </a:lnTo>
                <a:lnTo>
                  <a:pt x="974" y="13140"/>
                </a:lnTo>
                <a:lnTo>
                  <a:pt x="828" y="13286"/>
                </a:lnTo>
                <a:lnTo>
                  <a:pt x="828" y="12653"/>
                </a:lnTo>
                <a:lnTo>
                  <a:pt x="1022" y="12556"/>
                </a:lnTo>
                <a:lnTo>
                  <a:pt x="1217" y="12410"/>
                </a:lnTo>
                <a:lnTo>
                  <a:pt x="1266" y="12385"/>
                </a:lnTo>
                <a:close/>
                <a:moveTo>
                  <a:pt x="4088" y="12775"/>
                </a:moveTo>
                <a:lnTo>
                  <a:pt x="4039" y="12799"/>
                </a:lnTo>
                <a:lnTo>
                  <a:pt x="4015" y="12823"/>
                </a:lnTo>
                <a:lnTo>
                  <a:pt x="3820" y="13164"/>
                </a:lnTo>
                <a:lnTo>
                  <a:pt x="3747" y="13359"/>
                </a:lnTo>
                <a:lnTo>
                  <a:pt x="3699" y="13553"/>
                </a:lnTo>
                <a:lnTo>
                  <a:pt x="3674" y="13748"/>
                </a:lnTo>
                <a:lnTo>
                  <a:pt x="3699" y="13821"/>
                </a:lnTo>
                <a:lnTo>
                  <a:pt x="3747" y="13894"/>
                </a:lnTo>
                <a:lnTo>
                  <a:pt x="3796" y="13967"/>
                </a:lnTo>
                <a:lnTo>
                  <a:pt x="3869" y="13991"/>
                </a:lnTo>
                <a:lnTo>
                  <a:pt x="3991" y="14040"/>
                </a:lnTo>
                <a:lnTo>
                  <a:pt x="4258" y="14040"/>
                </a:lnTo>
                <a:lnTo>
                  <a:pt x="4404" y="14016"/>
                </a:lnTo>
                <a:lnTo>
                  <a:pt x="4526" y="13967"/>
                </a:lnTo>
                <a:lnTo>
                  <a:pt x="4672" y="13918"/>
                </a:lnTo>
                <a:lnTo>
                  <a:pt x="4940" y="13748"/>
                </a:lnTo>
                <a:lnTo>
                  <a:pt x="5183" y="13578"/>
                </a:lnTo>
                <a:lnTo>
                  <a:pt x="5256" y="13675"/>
                </a:lnTo>
                <a:lnTo>
                  <a:pt x="5353" y="13748"/>
                </a:lnTo>
                <a:lnTo>
                  <a:pt x="5475" y="13821"/>
                </a:lnTo>
                <a:lnTo>
                  <a:pt x="5621" y="13870"/>
                </a:lnTo>
                <a:lnTo>
                  <a:pt x="5791" y="13918"/>
                </a:lnTo>
                <a:lnTo>
                  <a:pt x="6108" y="13918"/>
                </a:lnTo>
                <a:lnTo>
                  <a:pt x="6278" y="13894"/>
                </a:lnTo>
                <a:lnTo>
                  <a:pt x="6424" y="13821"/>
                </a:lnTo>
                <a:lnTo>
                  <a:pt x="6570" y="13772"/>
                </a:lnTo>
                <a:lnTo>
                  <a:pt x="6692" y="13675"/>
                </a:lnTo>
                <a:lnTo>
                  <a:pt x="6838" y="13578"/>
                </a:lnTo>
                <a:lnTo>
                  <a:pt x="6959" y="13675"/>
                </a:lnTo>
                <a:lnTo>
                  <a:pt x="7130" y="13724"/>
                </a:lnTo>
                <a:lnTo>
                  <a:pt x="7324" y="13748"/>
                </a:lnTo>
                <a:lnTo>
                  <a:pt x="7519" y="13748"/>
                </a:lnTo>
                <a:lnTo>
                  <a:pt x="8030" y="13724"/>
                </a:lnTo>
                <a:lnTo>
                  <a:pt x="8565" y="13748"/>
                </a:lnTo>
                <a:lnTo>
                  <a:pt x="8906" y="13772"/>
                </a:lnTo>
                <a:lnTo>
                  <a:pt x="9271" y="13748"/>
                </a:lnTo>
                <a:lnTo>
                  <a:pt x="9466" y="13724"/>
                </a:lnTo>
                <a:lnTo>
                  <a:pt x="9636" y="13675"/>
                </a:lnTo>
                <a:lnTo>
                  <a:pt x="9782" y="13578"/>
                </a:lnTo>
                <a:lnTo>
                  <a:pt x="9928" y="13480"/>
                </a:lnTo>
                <a:lnTo>
                  <a:pt x="9952" y="13432"/>
                </a:lnTo>
                <a:lnTo>
                  <a:pt x="9952" y="13383"/>
                </a:lnTo>
                <a:lnTo>
                  <a:pt x="9928" y="13334"/>
                </a:lnTo>
                <a:lnTo>
                  <a:pt x="9879" y="13310"/>
                </a:lnTo>
                <a:lnTo>
                  <a:pt x="9660" y="13261"/>
                </a:lnTo>
                <a:lnTo>
                  <a:pt x="9466" y="13286"/>
                </a:lnTo>
                <a:lnTo>
                  <a:pt x="9028" y="13334"/>
                </a:lnTo>
                <a:lnTo>
                  <a:pt x="8590" y="13334"/>
                </a:lnTo>
                <a:lnTo>
                  <a:pt x="8176" y="13286"/>
                </a:lnTo>
                <a:lnTo>
                  <a:pt x="7957" y="13286"/>
                </a:lnTo>
                <a:lnTo>
                  <a:pt x="7616" y="13310"/>
                </a:lnTo>
                <a:lnTo>
                  <a:pt x="7276" y="13310"/>
                </a:lnTo>
                <a:lnTo>
                  <a:pt x="7203" y="13286"/>
                </a:lnTo>
                <a:lnTo>
                  <a:pt x="7178" y="13261"/>
                </a:lnTo>
                <a:lnTo>
                  <a:pt x="7203" y="13164"/>
                </a:lnTo>
                <a:lnTo>
                  <a:pt x="7178" y="13091"/>
                </a:lnTo>
                <a:lnTo>
                  <a:pt x="7154" y="13042"/>
                </a:lnTo>
                <a:lnTo>
                  <a:pt x="7105" y="12969"/>
                </a:lnTo>
                <a:lnTo>
                  <a:pt x="7057" y="12945"/>
                </a:lnTo>
                <a:lnTo>
                  <a:pt x="6984" y="12921"/>
                </a:lnTo>
                <a:lnTo>
                  <a:pt x="6911" y="12945"/>
                </a:lnTo>
                <a:lnTo>
                  <a:pt x="6838" y="12994"/>
                </a:lnTo>
                <a:lnTo>
                  <a:pt x="6594" y="13237"/>
                </a:lnTo>
                <a:lnTo>
                  <a:pt x="6302" y="13432"/>
                </a:lnTo>
                <a:lnTo>
                  <a:pt x="6205" y="13480"/>
                </a:lnTo>
                <a:lnTo>
                  <a:pt x="6059" y="13505"/>
                </a:lnTo>
                <a:lnTo>
                  <a:pt x="5913" y="13505"/>
                </a:lnTo>
                <a:lnTo>
                  <a:pt x="5767" y="13480"/>
                </a:lnTo>
                <a:lnTo>
                  <a:pt x="5645" y="13432"/>
                </a:lnTo>
                <a:lnTo>
                  <a:pt x="5548" y="13359"/>
                </a:lnTo>
                <a:lnTo>
                  <a:pt x="5524" y="13286"/>
                </a:lnTo>
                <a:lnTo>
                  <a:pt x="5524" y="13237"/>
                </a:lnTo>
                <a:lnTo>
                  <a:pt x="5524" y="13164"/>
                </a:lnTo>
                <a:lnTo>
                  <a:pt x="5548" y="13067"/>
                </a:lnTo>
                <a:lnTo>
                  <a:pt x="5548" y="12994"/>
                </a:lnTo>
                <a:lnTo>
                  <a:pt x="5524" y="12921"/>
                </a:lnTo>
                <a:lnTo>
                  <a:pt x="5475" y="12872"/>
                </a:lnTo>
                <a:lnTo>
                  <a:pt x="5426" y="12823"/>
                </a:lnTo>
                <a:lnTo>
                  <a:pt x="5353" y="12799"/>
                </a:lnTo>
                <a:lnTo>
                  <a:pt x="5280" y="12799"/>
                </a:lnTo>
                <a:lnTo>
                  <a:pt x="5207" y="12848"/>
                </a:lnTo>
                <a:lnTo>
                  <a:pt x="5159" y="12896"/>
                </a:lnTo>
                <a:lnTo>
                  <a:pt x="5086" y="13018"/>
                </a:lnTo>
                <a:lnTo>
                  <a:pt x="5013" y="13091"/>
                </a:lnTo>
                <a:lnTo>
                  <a:pt x="4842" y="13261"/>
                </a:lnTo>
                <a:lnTo>
                  <a:pt x="4648" y="13407"/>
                </a:lnTo>
                <a:lnTo>
                  <a:pt x="4453" y="13505"/>
                </a:lnTo>
                <a:lnTo>
                  <a:pt x="4331" y="13578"/>
                </a:lnTo>
                <a:lnTo>
                  <a:pt x="4185" y="13602"/>
                </a:lnTo>
                <a:lnTo>
                  <a:pt x="4137" y="13602"/>
                </a:lnTo>
                <a:lnTo>
                  <a:pt x="4088" y="13578"/>
                </a:lnTo>
                <a:lnTo>
                  <a:pt x="4088" y="13505"/>
                </a:lnTo>
                <a:lnTo>
                  <a:pt x="4088" y="13407"/>
                </a:lnTo>
                <a:lnTo>
                  <a:pt x="4210" y="12945"/>
                </a:lnTo>
                <a:lnTo>
                  <a:pt x="4210" y="12896"/>
                </a:lnTo>
                <a:lnTo>
                  <a:pt x="4210" y="12848"/>
                </a:lnTo>
                <a:lnTo>
                  <a:pt x="4161" y="12799"/>
                </a:lnTo>
                <a:lnTo>
                  <a:pt x="4112" y="12775"/>
                </a:lnTo>
                <a:close/>
                <a:moveTo>
                  <a:pt x="1266" y="13407"/>
                </a:moveTo>
                <a:lnTo>
                  <a:pt x="1266" y="14113"/>
                </a:lnTo>
                <a:lnTo>
                  <a:pt x="1168" y="14186"/>
                </a:lnTo>
                <a:lnTo>
                  <a:pt x="1071" y="14235"/>
                </a:lnTo>
                <a:lnTo>
                  <a:pt x="925" y="14381"/>
                </a:lnTo>
                <a:lnTo>
                  <a:pt x="779" y="14527"/>
                </a:lnTo>
                <a:lnTo>
                  <a:pt x="803" y="13748"/>
                </a:lnTo>
                <a:lnTo>
                  <a:pt x="925" y="13675"/>
                </a:lnTo>
                <a:lnTo>
                  <a:pt x="1047" y="13578"/>
                </a:lnTo>
                <a:lnTo>
                  <a:pt x="1241" y="13407"/>
                </a:lnTo>
                <a:close/>
                <a:moveTo>
                  <a:pt x="1266" y="14624"/>
                </a:moveTo>
                <a:lnTo>
                  <a:pt x="1266" y="14940"/>
                </a:lnTo>
                <a:lnTo>
                  <a:pt x="1193" y="14989"/>
                </a:lnTo>
                <a:lnTo>
                  <a:pt x="949" y="15208"/>
                </a:lnTo>
                <a:lnTo>
                  <a:pt x="730" y="15451"/>
                </a:lnTo>
                <a:lnTo>
                  <a:pt x="755" y="15062"/>
                </a:lnTo>
                <a:lnTo>
                  <a:pt x="876" y="14989"/>
                </a:lnTo>
                <a:lnTo>
                  <a:pt x="974" y="14892"/>
                </a:lnTo>
                <a:lnTo>
                  <a:pt x="1168" y="14697"/>
                </a:lnTo>
                <a:lnTo>
                  <a:pt x="1266" y="14624"/>
                </a:lnTo>
                <a:close/>
                <a:moveTo>
                  <a:pt x="1241" y="15451"/>
                </a:moveTo>
                <a:lnTo>
                  <a:pt x="1241" y="15500"/>
                </a:lnTo>
                <a:lnTo>
                  <a:pt x="1217" y="15841"/>
                </a:lnTo>
                <a:lnTo>
                  <a:pt x="1071" y="15962"/>
                </a:lnTo>
                <a:lnTo>
                  <a:pt x="925" y="16108"/>
                </a:lnTo>
                <a:lnTo>
                  <a:pt x="682" y="16400"/>
                </a:lnTo>
                <a:lnTo>
                  <a:pt x="706" y="15695"/>
                </a:lnTo>
                <a:lnTo>
                  <a:pt x="755" y="15719"/>
                </a:lnTo>
                <a:lnTo>
                  <a:pt x="828" y="15743"/>
                </a:lnTo>
                <a:lnTo>
                  <a:pt x="876" y="15743"/>
                </a:lnTo>
                <a:lnTo>
                  <a:pt x="949" y="15695"/>
                </a:lnTo>
                <a:lnTo>
                  <a:pt x="1241" y="15451"/>
                </a:lnTo>
                <a:close/>
                <a:moveTo>
                  <a:pt x="1168" y="16327"/>
                </a:moveTo>
                <a:lnTo>
                  <a:pt x="1120" y="17009"/>
                </a:lnTo>
                <a:lnTo>
                  <a:pt x="998" y="17082"/>
                </a:lnTo>
                <a:lnTo>
                  <a:pt x="876" y="17179"/>
                </a:lnTo>
                <a:lnTo>
                  <a:pt x="682" y="17373"/>
                </a:lnTo>
                <a:lnTo>
                  <a:pt x="584" y="17495"/>
                </a:lnTo>
                <a:lnTo>
                  <a:pt x="657" y="16668"/>
                </a:lnTo>
                <a:lnTo>
                  <a:pt x="803" y="16619"/>
                </a:lnTo>
                <a:lnTo>
                  <a:pt x="949" y="16522"/>
                </a:lnTo>
                <a:lnTo>
                  <a:pt x="1168" y="16327"/>
                </a:lnTo>
                <a:close/>
                <a:moveTo>
                  <a:pt x="6813" y="463"/>
                </a:moveTo>
                <a:lnTo>
                  <a:pt x="8322" y="487"/>
                </a:lnTo>
                <a:lnTo>
                  <a:pt x="9830" y="560"/>
                </a:lnTo>
                <a:lnTo>
                  <a:pt x="12848" y="706"/>
                </a:lnTo>
                <a:lnTo>
                  <a:pt x="12775" y="901"/>
                </a:lnTo>
                <a:lnTo>
                  <a:pt x="12750" y="1071"/>
                </a:lnTo>
                <a:lnTo>
                  <a:pt x="12677" y="1484"/>
                </a:lnTo>
                <a:lnTo>
                  <a:pt x="12677" y="1874"/>
                </a:lnTo>
                <a:lnTo>
                  <a:pt x="12702" y="2312"/>
                </a:lnTo>
                <a:lnTo>
                  <a:pt x="12775" y="3115"/>
                </a:lnTo>
                <a:lnTo>
                  <a:pt x="12799" y="3528"/>
                </a:lnTo>
                <a:lnTo>
                  <a:pt x="12823" y="3893"/>
                </a:lnTo>
                <a:lnTo>
                  <a:pt x="12823" y="3966"/>
                </a:lnTo>
                <a:lnTo>
                  <a:pt x="12872" y="4039"/>
                </a:lnTo>
                <a:lnTo>
                  <a:pt x="12896" y="4064"/>
                </a:lnTo>
                <a:lnTo>
                  <a:pt x="12945" y="4112"/>
                </a:lnTo>
                <a:lnTo>
                  <a:pt x="12994" y="4161"/>
                </a:lnTo>
                <a:lnTo>
                  <a:pt x="13067" y="4210"/>
                </a:lnTo>
                <a:lnTo>
                  <a:pt x="13261" y="4258"/>
                </a:lnTo>
                <a:lnTo>
                  <a:pt x="13456" y="4307"/>
                </a:lnTo>
                <a:lnTo>
                  <a:pt x="13870" y="4331"/>
                </a:lnTo>
                <a:lnTo>
                  <a:pt x="14697" y="4356"/>
                </a:lnTo>
                <a:lnTo>
                  <a:pt x="15500" y="4356"/>
                </a:lnTo>
                <a:lnTo>
                  <a:pt x="15889" y="4331"/>
                </a:lnTo>
                <a:lnTo>
                  <a:pt x="16279" y="4283"/>
                </a:lnTo>
                <a:lnTo>
                  <a:pt x="16254" y="5061"/>
                </a:lnTo>
                <a:lnTo>
                  <a:pt x="16279" y="5864"/>
                </a:lnTo>
                <a:lnTo>
                  <a:pt x="16303" y="6643"/>
                </a:lnTo>
                <a:lnTo>
                  <a:pt x="16303" y="7422"/>
                </a:lnTo>
                <a:lnTo>
                  <a:pt x="16254" y="9319"/>
                </a:lnTo>
                <a:lnTo>
                  <a:pt x="16254" y="10268"/>
                </a:lnTo>
                <a:lnTo>
                  <a:pt x="16254" y="11242"/>
                </a:lnTo>
                <a:lnTo>
                  <a:pt x="16303" y="13140"/>
                </a:lnTo>
                <a:lnTo>
                  <a:pt x="16352" y="15062"/>
                </a:lnTo>
                <a:lnTo>
                  <a:pt x="16327" y="15962"/>
                </a:lnTo>
                <a:lnTo>
                  <a:pt x="16327" y="16887"/>
                </a:lnTo>
                <a:lnTo>
                  <a:pt x="16327" y="17738"/>
                </a:lnTo>
                <a:lnTo>
                  <a:pt x="16303" y="18152"/>
                </a:lnTo>
                <a:lnTo>
                  <a:pt x="16254" y="18590"/>
                </a:lnTo>
                <a:lnTo>
                  <a:pt x="15889" y="18614"/>
                </a:lnTo>
                <a:lnTo>
                  <a:pt x="15524" y="18639"/>
                </a:lnTo>
                <a:lnTo>
                  <a:pt x="11923" y="18639"/>
                </a:lnTo>
                <a:lnTo>
                  <a:pt x="9733" y="18614"/>
                </a:lnTo>
                <a:lnTo>
                  <a:pt x="7616" y="18566"/>
                </a:lnTo>
                <a:lnTo>
                  <a:pt x="5524" y="18517"/>
                </a:lnTo>
                <a:lnTo>
                  <a:pt x="4453" y="18517"/>
                </a:lnTo>
                <a:lnTo>
                  <a:pt x="3358" y="18566"/>
                </a:lnTo>
                <a:lnTo>
                  <a:pt x="2701" y="18566"/>
                </a:lnTo>
                <a:lnTo>
                  <a:pt x="2360" y="18590"/>
                </a:lnTo>
                <a:lnTo>
                  <a:pt x="2020" y="18639"/>
                </a:lnTo>
                <a:lnTo>
                  <a:pt x="1971" y="18590"/>
                </a:lnTo>
                <a:lnTo>
                  <a:pt x="1922" y="18517"/>
                </a:lnTo>
                <a:lnTo>
                  <a:pt x="1849" y="18493"/>
                </a:lnTo>
                <a:lnTo>
                  <a:pt x="1776" y="18493"/>
                </a:lnTo>
                <a:lnTo>
                  <a:pt x="1703" y="18298"/>
                </a:lnTo>
                <a:lnTo>
                  <a:pt x="1655" y="18103"/>
                </a:lnTo>
                <a:lnTo>
                  <a:pt x="1703" y="18030"/>
                </a:lnTo>
                <a:lnTo>
                  <a:pt x="1703" y="17957"/>
                </a:lnTo>
                <a:lnTo>
                  <a:pt x="1679" y="17884"/>
                </a:lnTo>
                <a:lnTo>
                  <a:pt x="1631" y="17811"/>
                </a:lnTo>
                <a:lnTo>
                  <a:pt x="1631" y="17398"/>
                </a:lnTo>
                <a:lnTo>
                  <a:pt x="1631" y="17009"/>
                </a:lnTo>
                <a:lnTo>
                  <a:pt x="1679" y="16133"/>
                </a:lnTo>
                <a:lnTo>
                  <a:pt x="1728" y="15281"/>
                </a:lnTo>
                <a:lnTo>
                  <a:pt x="1728" y="15086"/>
                </a:lnTo>
                <a:lnTo>
                  <a:pt x="1752" y="15038"/>
                </a:lnTo>
                <a:lnTo>
                  <a:pt x="1776" y="14965"/>
                </a:lnTo>
                <a:lnTo>
                  <a:pt x="1776" y="14916"/>
                </a:lnTo>
                <a:lnTo>
                  <a:pt x="1728" y="14843"/>
                </a:lnTo>
                <a:lnTo>
                  <a:pt x="1728" y="13018"/>
                </a:lnTo>
                <a:lnTo>
                  <a:pt x="1801" y="12945"/>
                </a:lnTo>
                <a:lnTo>
                  <a:pt x="1825" y="12848"/>
                </a:lnTo>
                <a:lnTo>
                  <a:pt x="1825" y="12775"/>
                </a:lnTo>
                <a:lnTo>
                  <a:pt x="1776" y="12726"/>
                </a:lnTo>
                <a:lnTo>
                  <a:pt x="1728" y="12677"/>
                </a:lnTo>
                <a:lnTo>
                  <a:pt x="1728" y="11071"/>
                </a:lnTo>
                <a:lnTo>
                  <a:pt x="1752" y="11023"/>
                </a:lnTo>
                <a:lnTo>
                  <a:pt x="1752" y="10974"/>
                </a:lnTo>
                <a:lnTo>
                  <a:pt x="1752" y="10925"/>
                </a:lnTo>
                <a:lnTo>
                  <a:pt x="1728" y="10852"/>
                </a:lnTo>
                <a:lnTo>
                  <a:pt x="1728" y="10049"/>
                </a:lnTo>
                <a:lnTo>
                  <a:pt x="1801" y="7373"/>
                </a:lnTo>
                <a:lnTo>
                  <a:pt x="1874" y="6059"/>
                </a:lnTo>
                <a:lnTo>
                  <a:pt x="1947" y="4721"/>
                </a:lnTo>
                <a:lnTo>
                  <a:pt x="1971" y="4137"/>
                </a:lnTo>
                <a:lnTo>
                  <a:pt x="1971" y="3553"/>
                </a:lnTo>
                <a:lnTo>
                  <a:pt x="1922" y="2969"/>
                </a:lnTo>
                <a:lnTo>
                  <a:pt x="1898" y="2360"/>
                </a:lnTo>
                <a:lnTo>
                  <a:pt x="1849" y="1825"/>
                </a:lnTo>
                <a:lnTo>
                  <a:pt x="1801" y="1290"/>
                </a:lnTo>
                <a:lnTo>
                  <a:pt x="1752" y="925"/>
                </a:lnTo>
                <a:lnTo>
                  <a:pt x="1703" y="755"/>
                </a:lnTo>
                <a:lnTo>
                  <a:pt x="1703" y="560"/>
                </a:lnTo>
                <a:lnTo>
                  <a:pt x="2141" y="609"/>
                </a:lnTo>
                <a:lnTo>
                  <a:pt x="2579" y="609"/>
                </a:lnTo>
                <a:lnTo>
                  <a:pt x="3455" y="584"/>
                </a:lnTo>
                <a:lnTo>
                  <a:pt x="5134" y="511"/>
                </a:lnTo>
                <a:lnTo>
                  <a:pt x="5962" y="487"/>
                </a:lnTo>
                <a:lnTo>
                  <a:pt x="6813" y="463"/>
                </a:lnTo>
                <a:close/>
                <a:moveTo>
                  <a:pt x="1120" y="17544"/>
                </a:moveTo>
                <a:lnTo>
                  <a:pt x="1144" y="17982"/>
                </a:lnTo>
                <a:lnTo>
                  <a:pt x="949" y="18176"/>
                </a:lnTo>
                <a:lnTo>
                  <a:pt x="779" y="18371"/>
                </a:lnTo>
                <a:lnTo>
                  <a:pt x="682" y="18517"/>
                </a:lnTo>
                <a:lnTo>
                  <a:pt x="584" y="18663"/>
                </a:lnTo>
                <a:lnTo>
                  <a:pt x="536" y="18858"/>
                </a:lnTo>
                <a:lnTo>
                  <a:pt x="513" y="19015"/>
                </a:lnTo>
                <a:lnTo>
                  <a:pt x="511" y="18979"/>
                </a:lnTo>
                <a:lnTo>
                  <a:pt x="511" y="18468"/>
                </a:lnTo>
                <a:lnTo>
                  <a:pt x="536" y="17982"/>
                </a:lnTo>
                <a:lnTo>
                  <a:pt x="657" y="17909"/>
                </a:lnTo>
                <a:lnTo>
                  <a:pt x="779" y="17836"/>
                </a:lnTo>
                <a:lnTo>
                  <a:pt x="974" y="17665"/>
                </a:lnTo>
                <a:lnTo>
                  <a:pt x="1120" y="17544"/>
                </a:lnTo>
                <a:close/>
                <a:moveTo>
                  <a:pt x="1266" y="18468"/>
                </a:moveTo>
                <a:lnTo>
                  <a:pt x="1314" y="18663"/>
                </a:lnTo>
                <a:lnTo>
                  <a:pt x="1412" y="18833"/>
                </a:lnTo>
                <a:lnTo>
                  <a:pt x="1144" y="19150"/>
                </a:lnTo>
                <a:lnTo>
                  <a:pt x="876" y="19539"/>
                </a:lnTo>
                <a:lnTo>
                  <a:pt x="633" y="19928"/>
                </a:lnTo>
                <a:lnTo>
                  <a:pt x="584" y="19685"/>
                </a:lnTo>
                <a:lnTo>
                  <a:pt x="536" y="19466"/>
                </a:lnTo>
                <a:lnTo>
                  <a:pt x="514" y="19031"/>
                </a:lnTo>
                <a:lnTo>
                  <a:pt x="514" y="19031"/>
                </a:lnTo>
                <a:lnTo>
                  <a:pt x="536" y="19052"/>
                </a:lnTo>
                <a:lnTo>
                  <a:pt x="584" y="19052"/>
                </a:lnTo>
                <a:lnTo>
                  <a:pt x="779" y="18955"/>
                </a:lnTo>
                <a:lnTo>
                  <a:pt x="949" y="18809"/>
                </a:lnTo>
                <a:lnTo>
                  <a:pt x="1266" y="18468"/>
                </a:lnTo>
                <a:close/>
                <a:moveTo>
                  <a:pt x="15427" y="19101"/>
                </a:moveTo>
                <a:lnTo>
                  <a:pt x="15427" y="19296"/>
                </a:lnTo>
                <a:lnTo>
                  <a:pt x="15427" y="19490"/>
                </a:lnTo>
                <a:lnTo>
                  <a:pt x="15451" y="19904"/>
                </a:lnTo>
                <a:lnTo>
                  <a:pt x="15086" y="19953"/>
                </a:lnTo>
                <a:lnTo>
                  <a:pt x="15086" y="19953"/>
                </a:lnTo>
                <a:lnTo>
                  <a:pt x="15159" y="19734"/>
                </a:lnTo>
                <a:lnTo>
                  <a:pt x="15257" y="19417"/>
                </a:lnTo>
                <a:lnTo>
                  <a:pt x="15281" y="19271"/>
                </a:lnTo>
                <a:lnTo>
                  <a:pt x="15281" y="19101"/>
                </a:lnTo>
                <a:close/>
                <a:moveTo>
                  <a:pt x="15038" y="19101"/>
                </a:moveTo>
                <a:lnTo>
                  <a:pt x="14989" y="19174"/>
                </a:lnTo>
                <a:lnTo>
                  <a:pt x="14940" y="19271"/>
                </a:lnTo>
                <a:lnTo>
                  <a:pt x="14843" y="19442"/>
                </a:lnTo>
                <a:lnTo>
                  <a:pt x="14721" y="19782"/>
                </a:lnTo>
                <a:lnTo>
                  <a:pt x="14600" y="20026"/>
                </a:lnTo>
                <a:lnTo>
                  <a:pt x="14356" y="20050"/>
                </a:lnTo>
                <a:lnTo>
                  <a:pt x="14429" y="19758"/>
                </a:lnTo>
                <a:lnTo>
                  <a:pt x="14502" y="19563"/>
                </a:lnTo>
                <a:lnTo>
                  <a:pt x="14551" y="19344"/>
                </a:lnTo>
                <a:lnTo>
                  <a:pt x="14575" y="19198"/>
                </a:lnTo>
                <a:lnTo>
                  <a:pt x="14551" y="19125"/>
                </a:lnTo>
                <a:lnTo>
                  <a:pt x="15038" y="19101"/>
                </a:lnTo>
                <a:close/>
                <a:moveTo>
                  <a:pt x="9782" y="19052"/>
                </a:moveTo>
                <a:lnTo>
                  <a:pt x="9660" y="19296"/>
                </a:lnTo>
                <a:lnTo>
                  <a:pt x="9563" y="19563"/>
                </a:lnTo>
                <a:lnTo>
                  <a:pt x="9490" y="19831"/>
                </a:lnTo>
                <a:lnTo>
                  <a:pt x="9441" y="20074"/>
                </a:lnTo>
                <a:lnTo>
                  <a:pt x="9028" y="20074"/>
                </a:lnTo>
                <a:lnTo>
                  <a:pt x="9101" y="19831"/>
                </a:lnTo>
                <a:lnTo>
                  <a:pt x="9174" y="19636"/>
                </a:lnTo>
                <a:lnTo>
                  <a:pt x="9320" y="19344"/>
                </a:lnTo>
                <a:lnTo>
                  <a:pt x="9368" y="19174"/>
                </a:lnTo>
                <a:lnTo>
                  <a:pt x="9393" y="19101"/>
                </a:lnTo>
                <a:lnTo>
                  <a:pt x="9368" y="19052"/>
                </a:lnTo>
                <a:close/>
                <a:moveTo>
                  <a:pt x="10779" y="19077"/>
                </a:moveTo>
                <a:lnTo>
                  <a:pt x="10585" y="19296"/>
                </a:lnTo>
                <a:lnTo>
                  <a:pt x="10439" y="19539"/>
                </a:lnTo>
                <a:lnTo>
                  <a:pt x="10366" y="19685"/>
                </a:lnTo>
                <a:lnTo>
                  <a:pt x="10317" y="19807"/>
                </a:lnTo>
                <a:lnTo>
                  <a:pt x="10268" y="19953"/>
                </a:lnTo>
                <a:lnTo>
                  <a:pt x="10244" y="20074"/>
                </a:lnTo>
                <a:lnTo>
                  <a:pt x="9879" y="20074"/>
                </a:lnTo>
                <a:lnTo>
                  <a:pt x="9903" y="19977"/>
                </a:lnTo>
                <a:lnTo>
                  <a:pt x="9976" y="19734"/>
                </a:lnTo>
                <a:lnTo>
                  <a:pt x="10049" y="19515"/>
                </a:lnTo>
                <a:lnTo>
                  <a:pt x="10122" y="19320"/>
                </a:lnTo>
                <a:lnTo>
                  <a:pt x="10195" y="19198"/>
                </a:lnTo>
                <a:lnTo>
                  <a:pt x="10220" y="19077"/>
                </a:lnTo>
                <a:close/>
                <a:moveTo>
                  <a:pt x="9076" y="19028"/>
                </a:moveTo>
                <a:lnTo>
                  <a:pt x="9003" y="19150"/>
                </a:lnTo>
                <a:lnTo>
                  <a:pt x="8906" y="19271"/>
                </a:lnTo>
                <a:lnTo>
                  <a:pt x="8809" y="19466"/>
                </a:lnTo>
                <a:lnTo>
                  <a:pt x="8711" y="19685"/>
                </a:lnTo>
                <a:lnTo>
                  <a:pt x="8638" y="19880"/>
                </a:lnTo>
                <a:lnTo>
                  <a:pt x="8590" y="19977"/>
                </a:lnTo>
                <a:lnTo>
                  <a:pt x="8565" y="20074"/>
                </a:lnTo>
                <a:lnTo>
                  <a:pt x="8054" y="20099"/>
                </a:lnTo>
                <a:lnTo>
                  <a:pt x="8079" y="19953"/>
                </a:lnTo>
                <a:lnTo>
                  <a:pt x="8176" y="19734"/>
                </a:lnTo>
                <a:lnTo>
                  <a:pt x="8273" y="19490"/>
                </a:lnTo>
                <a:lnTo>
                  <a:pt x="8395" y="19296"/>
                </a:lnTo>
                <a:lnTo>
                  <a:pt x="8468" y="19150"/>
                </a:lnTo>
                <a:lnTo>
                  <a:pt x="8517" y="19028"/>
                </a:lnTo>
                <a:close/>
                <a:moveTo>
                  <a:pt x="10901" y="19077"/>
                </a:moveTo>
                <a:lnTo>
                  <a:pt x="10998" y="19101"/>
                </a:lnTo>
                <a:lnTo>
                  <a:pt x="11631" y="19101"/>
                </a:lnTo>
                <a:lnTo>
                  <a:pt x="11509" y="19247"/>
                </a:lnTo>
                <a:lnTo>
                  <a:pt x="11412" y="19393"/>
                </a:lnTo>
                <a:lnTo>
                  <a:pt x="11266" y="19685"/>
                </a:lnTo>
                <a:lnTo>
                  <a:pt x="11193" y="19880"/>
                </a:lnTo>
                <a:lnTo>
                  <a:pt x="11144" y="20001"/>
                </a:lnTo>
                <a:lnTo>
                  <a:pt x="11144" y="20099"/>
                </a:lnTo>
                <a:lnTo>
                  <a:pt x="11047" y="20099"/>
                </a:lnTo>
                <a:lnTo>
                  <a:pt x="10609" y="20074"/>
                </a:lnTo>
                <a:lnTo>
                  <a:pt x="10658" y="19831"/>
                </a:lnTo>
                <a:lnTo>
                  <a:pt x="10731" y="19588"/>
                </a:lnTo>
                <a:lnTo>
                  <a:pt x="10901" y="19077"/>
                </a:lnTo>
                <a:close/>
                <a:moveTo>
                  <a:pt x="14356" y="19125"/>
                </a:moveTo>
                <a:lnTo>
                  <a:pt x="14308" y="19198"/>
                </a:lnTo>
                <a:lnTo>
                  <a:pt x="14186" y="19393"/>
                </a:lnTo>
                <a:lnTo>
                  <a:pt x="14089" y="19563"/>
                </a:lnTo>
                <a:lnTo>
                  <a:pt x="13991" y="19782"/>
                </a:lnTo>
                <a:lnTo>
                  <a:pt x="13918" y="20001"/>
                </a:lnTo>
                <a:lnTo>
                  <a:pt x="13870" y="20074"/>
                </a:lnTo>
                <a:lnTo>
                  <a:pt x="13334" y="20099"/>
                </a:lnTo>
                <a:lnTo>
                  <a:pt x="13432" y="19880"/>
                </a:lnTo>
                <a:lnTo>
                  <a:pt x="13529" y="19685"/>
                </a:lnTo>
                <a:lnTo>
                  <a:pt x="13651" y="19393"/>
                </a:lnTo>
                <a:lnTo>
                  <a:pt x="13675" y="19344"/>
                </a:lnTo>
                <a:lnTo>
                  <a:pt x="13675" y="19271"/>
                </a:lnTo>
                <a:lnTo>
                  <a:pt x="13675" y="19198"/>
                </a:lnTo>
                <a:lnTo>
                  <a:pt x="13675" y="19150"/>
                </a:lnTo>
                <a:lnTo>
                  <a:pt x="13675" y="19125"/>
                </a:lnTo>
                <a:close/>
                <a:moveTo>
                  <a:pt x="7665" y="18979"/>
                </a:moveTo>
                <a:lnTo>
                  <a:pt x="8176" y="19004"/>
                </a:lnTo>
                <a:lnTo>
                  <a:pt x="8079" y="19125"/>
                </a:lnTo>
                <a:lnTo>
                  <a:pt x="7981" y="19271"/>
                </a:lnTo>
                <a:lnTo>
                  <a:pt x="7860" y="19490"/>
                </a:lnTo>
                <a:lnTo>
                  <a:pt x="7738" y="19782"/>
                </a:lnTo>
                <a:lnTo>
                  <a:pt x="7689" y="19953"/>
                </a:lnTo>
                <a:lnTo>
                  <a:pt x="7689" y="20099"/>
                </a:lnTo>
                <a:lnTo>
                  <a:pt x="6984" y="20123"/>
                </a:lnTo>
                <a:lnTo>
                  <a:pt x="7057" y="19977"/>
                </a:lnTo>
                <a:lnTo>
                  <a:pt x="7130" y="19831"/>
                </a:lnTo>
                <a:lnTo>
                  <a:pt x="7324" y="19563"/>
                </a:lnTo>
                <a:lnTo>
                  <a:pt x="7519" y="19271"/>
                </a:lnTo>
                <a:lnTo>
                  <a:pt x="7592" y="19125"/>
                </a:lnTo>
                <a:lnTo>
                  <a:pt x="7665" y="18979"/>
                </a:lnTo>
                <a:close/>
                <a:moveTo>
                  <a:pt x="11972" y="19101"/>
                </a:moveTo>
                <a:lnTo>
                  <a:pt x="12556" y="19125"/>
                </a:lnTo>
                <a:lnTo>
                  <a:pt x="12483" y="19223"/>
                </a:lnTo>
                <a:lnTo>
                  <a:pt x="12410" y="19320"/>
                </a:lnTo>
                <a:lnTo>
                  <a:pt x="12312" y="19563"/>
                </a:lnTo>
                <a:lnTo>
                  <a:pt x="12239" y="19855"/>
                </a:lnTo>
                <a:lnTo>
                  <a:pt x="12166" y="20123"/>
                </a:lnTo>
                <a:lnTo>
                  <a:pt x="11558" y="20099"/>
                </a:lnTo>
                <a:lnTo>
                  <a:pt x="11582" y="19953"/>
                </a:lnTo>
                <a:lnTo>
                  <a:pt x="11655" y="19807"/>
                </a:lnTo>
                <a:lnTo>
                  <a:pt x="11801" y="19563"/>
                </a:lnTo>
                <a:lnTo>
                  <a:pt x="11899" y="19369"/>
                </a:lnTo>
                <a:lnTo>
                  <a:pt x="11947" y="19247"/>
                </a:lnTo>
                <a:lnTo>
                  <a:pt x="11972" y="19101"/>
                </a:lnTo>
                <a:close/>
                <a:moveTo>
                  <a:pt x="13602" y="19125"/>
                </a:moveTo>
                <a:lnTo>
                  <a:pt x="13505" y="19174"/>
                </a:lnTo>
                <a:lnTo>
                  <a:pt x="13383" y="19247"/>
                </a:lnTo>
                <a:lnTo>
                  <a:pt x="13261" y="19393"/>
                </a:lnTo>
                <a:lnTo>
                  <a:pt x="13164" y="19539"/>
                </a:lnTo>
                <a:lnTo>
                  <a:pt x="13018" y="19831"/>
                </a:lnTo>
                <a:lnTo>
                  <a:pt x="12896" y="20123"/>
                </a:lnTo>
                <a:lnTo>
                  <a:pt x="12580" y="20123"/>
                </a:lnTo>
                <a:lnTo>
                  <a:pt x="12653" y="19807"/>
                </a:lnTo>
                <a:lnTo>
                  <a:pt x="12750" y="19490"/>
                </a:lnTo>
                <a:lnTo>
                  <a:pt x="12848" y="19150"/>
                </a:lnTo>
                <a:lnTo>
                  <a:pt x="12848" y="19125"/>
                </a:lnTo>
                <a:close/>
                <a:moveTo>
                  <a:pt x="6813" y="18955"/>
                </a:moveTo>
                <a:lnTo>
                  <a:pt x="7300" y="18979"/>
                </a:lnTo>
                <a:lnTo>
                  <a:pt x="7178" y="19101"/>
                </a:lnTo>
                <a:lnTo>
                  <a:pt x="7081" y="19223"/>
                </a:lnTo>
                <a:lnTo>
                  <a:pt x="6862" y="19515"/>
                </a:lnTo>
                <a:lnTo>
                  <a:pt x="6716" y="19831"/>
                </a:lnTo>
                <a:lnTo>
                  <a:pt x="6594" y="20147"/>
                </a:lnTo>
                <a:lnTo>
                  <a:pt x="6278" y="20147"/>
                </a:lnTo>
                <a:lnTo>
                  <a:pt x="6351" y="20001"/>
                </a:lnTo>
                <a:lnTo>
                  <a:pt x="6375" y="19855"/>
                </a:lnTo>
                <a:lnTo>
                  <a:pt x="6424" y="19685"/>
                </a:lnTo>
                <a:lnTo>
                  <a:pt x="6473" y="19539"/>
                </a:lnTo>
                <a:lnTo>
                  <a:pt x="6643" y="19247"/>
                </a:lnTo>
                <a:lnTo>
                  <a:pt x="6813" y="18955"/>
                </a:lnTo>
                <a:close/>
                <a:moveTo>
                  <a:pt x="6375" y="18955"/>
                </a:moveTo>
                <a:lnTo>
                  <a:pt x="6229" y="19198"/>
                </a:lnTo>
                <a:lnTo>
                  <a:pt x="6132" y="19417"/>
                </a:lnTo>
                <a:lnTo>
                  <a:pt x="6035" y="19588"/>
                </a:lnTo>
                <a:lnTo>
                  <a:pt x="5962" y="19782"/>
                </a:lnTo>
                <a:lnTo>
                  <a:pt x="5913" y="19977"/>
                </a:lnTo>
                <a:lnTo>
                  <a:pt x="5913" y="20074"/>
                </a:lnTo>
                <a:lnTo>
                  <a:pt x="5937" y="20172"/>
                </a:lnTo>
                <a:lnTo>
                  <a:pt x="5086" y="20220"/>
                </a:lnTo>
                <a:lnTo>
                  <a:pt x="5207" y="19977"/>
                </a:lnTo>
                <a:lnTo>
                  <a:pt x="5305" y="19734"/>
                </a:lnTo>
                <a:lnTo>
                  <a:pt x="5572" y="19320"/>
                </a:lnTo>
                <a:lnTo>
                  <a:pt x="5670" y="19150"/>
                </a:lnTo>
                <a:lnTo>
                  <a:pt x="5718" y="19052"/>
                </a:lnTo>
                <a:lnTo>
                  <a:pt x="5743" y="19004"/>
                </a:lnTo>
                <a:lnTo>
                  <a:pt x="5694" y="19052"/>
                </a:lnTo>
                <a:lnTo>
                  <a:pt x="5694" y="19052"/>
                </a:lnTo>
                <a:lnTo>
                  <a:pt x="5718" y="19004"/>
                </a:lnTo>
                <a:lnTo>
                  <a:pt x="5718" y="18955"/>
                </a:lnTo>
                <a:close/>
                <a:moveTo>
                  <a:pt x="5451" y="18955"/>
                </a:moveTo>
                <a:lnTo>
                  <a:pt x="5305" y="19125"/>
                </a:lnTo>
                <a:lnTo>
                  <a:pt x="5183" y="19296"/>
                </a:lnTo>
                <a:lnTo>
                  <a:pt x="4940" y="19685"/>
                </a:lnTo>
                <a:lnTo>
                  <a:pt x="4794" y="19953"/>
                </a:lnTo>
                <a:lnTo>
                  <a:pt x="4745" y="20099"/>
                </a:lnTo>
                <a:lnTo>
                  <a:pt x="4721" y="20220"/>
                </a:lnTo>
                <a:lnTo>
                  <a:pt x="4210" y="20269"/>
                </a:lnTo>
                <a:lnTo>
                  <a:pt x="4210" y="20196"/>
                </a:lnTo>
                <a:lnTo>
                  <a:pt x="4307" y="19953"/>
                </a:lnTo>
                <a:lnTo>
                  <a:pt x="4429" y="19709"/>
                </a:lnTo>
                <a:lnTo>
                  <a:pt x="4623" y="19369"/>
                </a:lnTo>
                <a:lnTo>
                  <a:pt x="4672" y="19271"/>
                </a:lnTo>
                <a:lnTo>
                  <a:pt x="4696" y="19198"/>
                </a:lnTo>
                <a:lnTo>
                  <a:pt x="4696" y="19101"/>
                </a:lnTo>
                <a:lnTo>
                  <a:pt x="4672" y="19004"/>
                </a:lnTo>
                <a:lnTo>
                  <a:pt x="4550" y="19004"/>
                </a:lnTo>
                <a:lnTo>
                  <a:pt x="4453" y="19077"/>
                </a:lnTo>
                <a:lnTo>
                  <a:pt x="4356" y="19150"/>
                </a:lnTo>
                <a:lnTo>
                  <a:pt x="4258" y="19271"/>
                </a:lnTo>
                <a:lnTo>
                  <a:pt x="4112" y="19490"/>
                </a:lnTo>
                <a:lnTo>
                  <a:pt x="4015" y="19709"/>
                </a:lnTo>
                <a:lnTo>
                  <a:pt x="3869" y="19977"/>
                </a:lnTo>
                <a:lnTo>
                  <a:pt x="3820" y="20123"/>
                </a:lnTo>
                <a:lnTo>
                  <a:pt x="3772" y="20293"/>
                </a:lnTo>
                <a:lnTo>
                  <a:pt x="3358" y="20318"/>
                </a:lnTo>
                <a:lnTo>
                  <a:pt x="3382" y="20172"/>
                </a:lnTo>
                <a:lnTo>
                  <a:pt x="3455" y="19928"/>
                </a:lnTo>
                <a:lnTo>
                  <a:pt x="3553" y="19709"/>
                </a:lnTo>
                <a:lnTo>
                  <a:pt x="3747" y="19320"/>
                </a:lnTo>
                <a:lnTo>
                  <a:pt x="3942" y="18955"/>
                </a:lnTo>
                <a:close/>
                <a:moveTo>
                  <a:pt x="1825" y="19028"/>
                </a:moveTo>
                <a:lnTo>
                  <a:pt x="2166" y="19052"/>
                </a:lnTo>
                <a:lnTo>
                  <a:pt x="2482" y="19052"/>
                </a:lnTo>
                <a:lnTo>
                  <a:pt x="2214" y="19393"/>
                </a:lnTo>
                <a:lnTo>
                  <a:pt x="1971" y="19758"/>
                </a:lnTo>
                <a:lnTo>
                  <a:pt x="1752" y="20099"/>
                </a:lnTo>
                <a:lnTo>
                  <a:pt x="1679" y="20245"/>
                </a:lnTo>
                <a:lnTo>
                  <a:pt x="1631" y="20366"/>
                </a:lnTo>
                <a:lnTo>
                  <a:pt x="1558" y="20366"/>
                </a:lnTo>
                <a:lnTo>
                  <a:pt x="1217" y="20342"/>
                </a:lnTo>
                <a:lnTo>
                  <a:pt x="876" y="20318"/>
                </a:lnTo>
                <a:lnTo>
                  <a:pt x="1120" y="20001"/>
                </a:lnTo>
                <a:lnTo>
                  <a:pt x="1363" y="19685"/>
                </a:lnTo>
                <a:lnTo>
                  <a:pt x="1582" y="19344"/>
                </a:lnTo>
                <a:lnTo>
                  <a:pt x="1825" y="19028"/>
                </a:lnTo>
                <a:close/>
                <a:moveTo>
                  <a:pt x="3650" y="18955"/>
                </a:moveTo>
                <a:lnTo>
                  <a:pt x="3528" y="19077"/>
                </a:lnTo>
                <a:lnTo>
                  <a:pt x="3431" y="19223"/>
                </a:lnTo>
                <a:lnTo>
                  <a:pt x="3236" y="19539"/>
                </a:lnTo>
                <a:lnTo>
                  <a:pt x="3163" y="19709"/>
                </a:lnTo>
                <a:lnTo>
                  <a:pt x="3066" y="19904"/>
                </a:lnTo>
                <a:lnTo>
                  <a:pt x="2993" y="20123"/>
                </a:lnTo>
                <a:lnTo>
                  <a:pt x="2993" y="20220"/>
                </a:lnTo>
                <a:lnTo>
                  <a:pt x="2993" y="20342"/>
                </a:lnTo>
                <a:lnTo>
                  <a:pt x="2044" y="20391"/>
                </a:lnTo>
                <a:lnTo>
                  <a:pt x="2214" y="20123"/>
                </a:lnTo>
                <a:lnTo>
                  <a:pt x="2360" y="19928"/>
                </a:lnTo>
                <a:lnTo>
                  <a:pt x="2677" y="19442"/>
                </a:lnTo>
                <a:lnTo>
                  <a:pt x="2847" y="19198"/>
                </a:lnTo>
                <a:lnTo>
                  <a:pt x="2969" y="19101"/>
                </a:lnTo>
                <a:lnTo>
                  <a:pt x="3066" y="19004"/>
                </a:lnTo>
                <a:lnTo>
                  <a:pt x="3650" y="18955"/>
                </a:lnTo>
                <a:close/>
                <a:moveTo>
                  <a:pt x="6619" y="0"/>
                </a:moveTo>
                <a:lnTo>
                  <a:pt x="5791" y="25"/>
                </a:lnTo>
                <a:lnTo>
                  <a:pt x="4940" y="49"/>
                </a:lnTo>
                <a:lnTo>
                  <a:pt x="3261" y="146"/>
                </a:lnTo>
                <a:lnTo>
                  <a:pt x="2068" y="195"/>
                </a:lnTo>
                <a:lnTo>
                  <a:pt x="1874" y="195"/>
                </a:lnTo>
                <a:lnTo>
                  <a:pt x="1703" y="244"/>
                </a:lnTo>
                <a:lnTo>
                  <a:pt x="1631" y="219"/>
                </a:lnTo>
                <a:lnTo>
                  <a:pt x="1582" y="195"/>
                </a:lnTo>
                <a:lnTo>
                  <a:pt x="1509" y="219"/>
                </a:lnTo>
                <a:lnTo>
                  <a:pt x="1460" y="268"/>
                </a:lnTo>
                <a:lnTo>
                  <a:pt x="1387" y="390"/>
                </a:lnTo>
                <a:lnTo>
                  <a:pt x="1363" y="511"/>
                </a:lnTo>
                <a:lnTo>
                  <a:pt x="1339" y="755"/>
                </a:lnTo>
                <a:lnTo>
                  <a:pt x="1339" y="1047"/>
                </a:lnTo>
                <a:lnTo>
                  <a:pt x="1387" y="1314"/>
                </a:lnTo>
                <a:lnTo>
                  <a:pt x="1217" y="1290"/>
                </a:lnTo>
                <a:lnTo>
                  <a:pt x="1047" y="1290"/>
                </a:lnTo>
                <a:lnTo>
                  <a:pt x="706" y="1314"/>
                </a:lnTo>
                <a:lnTo>
                  <a:pt x="536" y="1314"/>
                </a:lnTo>
                <a:lnTo>
                  <a:pt x="341" y="1338"/>
                </a:lnTo>
                <a:lnTo>
                  <a:pt x="268" y="1363"/>
                </a:lnTo>
                <a:lnTo>
                  <a:pt x="195" y="1411"/>
                </a:lnTo>
                <a:lnTo>
                  <a:pt x="122" y="1460"/>
                </a:lnTo>
                <a:lnTo>
                  <a:pt x="122" y="1557"/>
                </a:lnTo>
                <a:lnTo>
                  <a:pt x="122" y="1630"/>
                </a:lnTo>
                <a:lnTo>
                  <a:pt x="73" y="1874"/>
                </a:lnTo>
                <a:lnTo>
                  <a:pt x="49" y="2117"/>
                </a:lnTo>
                <a:lnTo>
                  <a:pt x="49" y="2652"/>
                </a:lnTo>
                <a:lnTo>
                  <a:pt x="73" y="3674"/>
                </a:lnTo>
                <a:lnTo>
                  <a:pt x="49" y="4891"/>
                </a:lnTo>
                <a:lnTo>
                  <a:pt x="25" y="6083"/>
                </a:lnTo>
                <a:lnTo>
                  <a:pt x="25" y="6765"/>
                </a:lnTo>
                <a:lnTo>
                  <a:pt x="49" y="7446"/>
                </a:lnTo>
                <a:lnTo>
                  <a:pt x="122" y="8809"/>
                </a:lnTo>
                <a:lnTo>
                  <a:pt x="219" y="10171"/>
                </a:lnTo>
                <a:lnTo>
                  <a:pt x="292" y="11534"/>
                </a:lnTo>
                <a:lnTo>
                  <a:pt x="317" y="12166"/>
                </a:lnTo>
                <a:lnTo>
                  <a:pt x="317" y="12799"/>
                </a:lnTo>
                <a:lnTo>
                  <a:pt x="292" y="14064"/>
                </a:lnTo>
                <a:lnTo>
                  <a:pt x="219" y="15330"/>
                </a:lnTo>
                <a:lnTo>
                  <a:pt x="146" y="16595"/>
                </a:lnTo>
                <a:lnTo>
                  <a:pt x="73" y="17519"/>
                </a:lnTo>
                <a:lnTo>
                  <a:pt x="25" y="17982"/>
                </a:lnTo>
                <a:lnTo>
                  <a:pt x="0" y="18444"/>
                </a:lnTo>
                <a:lnTo>
                  <a:pt x="0" y="18931"/>
                </a:lnTo>
                <a:lnTo>
                  <a:pt x="25" y="19393"/>
                </a:lnTo>
                <a:lnTo>
                  <a:pt x="98" y="19831"/>
                </a:lnTo>
                <a:lnTo>
                  <a:pt x="146" y="20050"/>
                </a:lnTo>
                <a:lnTo>
                  <a:pt x="219" y="20269"/>
                </a:lnTo>
                <a:lnTo>
                  <a:pt x="268" y="20366"/>
                </a:lnTo>
                <a:lnTo>
                  <a:pt x="365" y="20415"/>
                </a:lnTo>
                <a:lnTo>
                  <a:pt x="463" y="20439"/>
                </a:lnTo>
                <a:lnTo>
                  <a:pt x="536" y="20415"/>
                </a:lnTo>
                <a:lnTo>
                  <a:pt x="560" y="20512"/>
                </a:lnTo>
                <a:lnTo>
                  <a:pt x="609" y="20610"/>
                </a:lnTo>
                <a:lnTo>
                  <a:pt x="706" y="20658"/>
                </a:lnTo>
                <a:lnTo>
                  <a:pt x="803" y="20731"/>
                </a:lnTo>
                <a:lnTo>
                  <a:pt x="1047" y="20804"/>
                </a:lnTo>
                <a:lnTo>
                  <a:pt x="1339" y="20853"/>
                </a:lnTo>
                <a:lnTo>
                  <a:pt x="1631" y="20877"/>
                </a:lnTo>
                <a:lnTo>
                  <a:pt x="1922" y="20877"/>
                </a:lnTo>
                <a:lnTo>
                  <a:pt x="2312" y="20853"/>
                </a:lnTo>
                <a:lnTo>
                  <a:pt x="3188" y="20829"/>
                </a:lnTo>
                <a:lnTo>
                  <a:pt x="4039" y="20780"/>
                </a:lnTo>
                <a:lnTo>
                  <a:pt x="5767" y="20683"/>
                </a:lnTo>
                <a:lnTo>
                  <a:pt x="7057" y="20634"/>
                </a:lnTo>
                <a:lnTo>
                  <a:pt x="8322" y="20585"/>
                </a:lnTo>
                <a:lnTo>
                  <a:pt x="9611" y="20585"/>
                </a:lnTo>
                <a:lnTo>
                  <a:pt x="10877" y="20610"/>
                </a:lnTo>
                <a:lnTo>
                  <a:pt x="12239" y="20634"/>
                </a:lnTo>
                <a:lnTo>
                  <a:pt x="12337" y="20658"/>
                </a:lnTo>
                <a:lnTo>
                  <a:pt x="12434" y="20658"/>
                </a:lnTo>
                <a:lnTo>
                  <a:pt x="12458" y="20634"/>
                </a:lnTo>
                <a:lnTo>
                  <a:pt x="13261" y="20634"/>
                </a:lnTo>
                <a:lnTo>
                  <a:pt x="14040" y="20585"/>
                </a:lnTo>
                <a:lnTo>
                  <a:pt x="14843" y="20512"/>
                </a:lnTo>
                <a:lnTo>
                  <a:pt x="15622" y="20391"/>
                </a:lnTo>
                <a:lnTo>
                  <a:pt x="15695" y="20366"/>
                </a:lnTo>
                <a:lnTo>
                  <a:pt x="15743" y="20342"/>
                </a:lnTo>
                <a:lnTo>
                  <a:pt x="15865" y="20318"/>
                </a:lnTo>
                <a:lnTo>
                  <a:pt x="15962" y="20269"/>
                </a:lnTo>
                <a:lnTo>
                  <a:pt x="16011" y="20172"/>
                </a:lnTo>
                <a:lnTo>
                  <a:pt x="16035" y="20123"/>
                </a:lnTo>
                <a:lnTo>
                  <a:pt x="16035" y="20050"/>
                </a:lnTo>
                <a:lnTo>
                  <a:pt x="16011" y="19807"/>
                </a:lnTo>
                <a:lnTo>
                  <a:pt x="15962" y="19563"/>
                </a:lnTo>
                <a:lnTo>
                  <a:pt x="15938" y="19320"/>
                </a:lnTo>
                <a:lnTo>
                  <a:pt x="15938" y="19077"/>
                </a:lnTo>
                <a:lnTo>
                  <a:pt x="16400" y="19028"/>
                </a:lnTo>
                <a:lnTo>
                  <a:pt x="16522" y="18979"/>
                </a:lnTo>
                <a:lnTo>
                  <a:pt x="16595" y="18906"/>
                </a:lnTo>
                <a:lnTo>
                  <a:pt x="16668" y="18833"/>
                </a:lnTo>
                <a:lnTo>
                  <a:pt x="16717" y="18760"/>
                </a:lnTo>
                <a:lnTo>
                  <a:pt x="16790" y="18347"/>
                </a:lnTo>
                <a:lnTo>
                  <a:pt x="16838" y="17933"/>
                </a:lnTo>
                <a:lnTo>
                  <a:pt x="16863" y="17519"/>
                </a:lnTo>
                <a:lnTo>
                  <a:pt x="16863" y="17106"/>
                </a:lnTo>
                <a:lnTo>
                  <a:pt x="16863" y="16254"/>
                </a:lnTo>
                <a:lnTo>
                  <a:pt x="16838" y="15427"/>
                </a:lnTo>
                <a:lnTo>
                  <a:pt x="16838" y="14429"/>
                </a:lnTo>
                <a:lnTo>
                  <a:pt x="16814" y="13432"/>
                </a:lnTo>
                <a:lnTo>
                  <a:pt x="16765" y="11412"/>
                </a:lnTo>
                <a:lnTo>
                  <a:pt x="16765" y="10414"/>
                </a:lnTo>
                <a:lnTo>
                  <a:pt x="16765" y="9417"/>
                </a:lnTo>
                <a:lnTo>
                  <a:pt x="16814" y="7422"/>
                </a:lnTo>
                <a:lnTo>
                  <a:pt x="16814" y="6473"/>
                </a:lnTo>
                <a:lnTo>
                  <a:pt x="16814" y="5499"/>
                </a:lnTo>
                <a:lnTo>
                  <a:pt x="16814" y="5013"/>
                </a:lnTo>
                <a:lnTo>
                  <a:pt x="16765" y="4550"/>
                </a:lnTo>
                <a:lnTo>
                  <a:pt x="16717" y="4064"/>
                </a:lnTo>
                <a:lnTo>
                  <a:pt x="16619" y="3601"/>
                </a:lnTo>
                <a:lnTo>
                  <a:pt x="16571" y="3553"/>
                </a:lnTo>
                <a:lnTo>
                  <a:pt x="16522" y="3504"/>
                </a:lnTo>
                <a:lnTo>
                  <a:pt x="16425" y="3334"/>
                </a:lnTo>
                <a:lnTo>
                  <a:pt x="16303" y="3188"/>
                </a:lnTo>
                <a:lnTo>
                  <a:pt x="16060" y="2896"/>
                </a:lnTo>
                <a:lnTo>
                  <a:pt x="15792" y="2604"/>
                </a:lnTo>
                <a:lnTo>
                  <a:pt x="15524" y="2336"/>
                </a:lnTo>
                <a:lnTo>
                  <a:pt x="14989" y="1801"/>
                </a:lnTo>
                <a:lnTo>
                  <a:pt x="14502" y="1338"/>
                </a:lnTo>
                <a:lnTo>
                  <a:pt x="14259" y="1119"/>
                </a:lnTo>
                <a:lnTo>
                  <a:pt x="13991" y="901"/>
                </a:lnTo>
                <a:lnTo>
                  <a:pt x="13699" y="633"/>
                </a:lnTo>
                <a:lnTo>
                  <a:pt x="13529" y="487"/>
                </a:lnTo>
                <a:lnTo>
                  <a:pt x="13359" y="390"/>
                </a:lnTo>
                <a:lnTo>
                  <a:pt x="13334" y="317"/>
                </a:lnTo>
                <a:lnTo>
                  <a:pt x="13286" y="292"/>
                </a:lnTo>
                <a:lnTo>
                  <a:pt x="13237" y="268"/>
                </a:lnTo>
                <a:lnTo>
                  <a:pt x="13164" y="244"/>
                </a:lnTo>
                <a:lnTo>
                  <a:pt x="9903" y="73"/>
                </a:lnTo>
                <a:lnTo>
                  <a:pt x="8249" y="25"/>
                </a:lnTo>
                <a:lnTo>
                  <a:pt x="66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312;p36"/>
          <p:cNvSpPr/>
          <p:nvPr/>
        </p:nvSpPr>
        <p:spPr>
          <a:xfrm>
            <a:off x="7772400" y="3790950"/>
            <a:ext cx="681492" cy="862806"/>
          </a:xfrm>
          <a:custGeom>
            <a:avLst/>
            <a:gdLst/>
            <a:ahLst/>
            <a:cxnLst/>
            <a:rect l="l" t="t" r="r" b="b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t>11</a:t>
            </a:fld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1600200" y="590550"/>
            <a:ext cx="1685077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>
            <a:spAutoFit/>
          </a:bodyPr>
          <a:lstStyle/>
          <a:p>
            <a:pPr marL="457200" lvl="0" indent="-368300">
              <a:buClr>
                <a:srgbClr val="1C4587"/>
              </a:buClr>
              <a:buSzPts val="2200"/>
            </a:pPr>
            <a:r>
              <a:rPr lang="en-US" sz="2000" dirty="0" err="1" smtClean="0">
                <a:solidFill>
                  <a:schemeClr val="bg1"/>
                </a:solidFill>
                <a:latin typeface="Caveat"/>
                <a:sym typeface="Caveat"/>
              </a:rPr>
              <a:t>Ponolohiya</a:t>
            </a:r>
            <a:r>
              <a:rPr lang="en-US" sz="20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971550"/>
            <a:ext cx="2133600" cy="92333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457200" lvl="0" indent="-368300" algn="ctr">
              <a:buClr>
                <a:srgbClr val="1C4587"/>
              </a:buClr>
              <a:buSzPts val="2200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pagsasama-sama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</a:p>
          <a:p>
            <a:pPr marL="457200" lvl="0" indent="-368300" algn="ctr">
              <a:buClr>
                <a:srgbClr val="1C4587"/>
              </a:buClr>
              <a:buSzPts val="2200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ngtunog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upang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</a:p>
          <a:p>
            <a:pPr marL="457200" lvl="0" indent="-368300" algn="ctr">
              <a:buClr>
                <a:srgbClr val="1C4587"/>
              </a:buClr>
              <a:buSzPts val="2200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bumuo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ng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salita</a:t>
            </a:r>
            <a:endParaRPr lang="en-US" sz="1800" dirty="0" smtClean="0">
              <a:solidFill>
                <a:srgbClr val="1C4587"/>
              </a:solidFill>
              <a:latin typeface="Caveat"/>
              <a:sym typeface="Cavea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62800" y="590550"/>
            <a:ext cx="1172116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>
            <a:spAutoFit/>
          </a:bodyPr>
          <a:lstStyle/>
          <a:p>
            <a:pPr marL="457200" lvl="0" indent="-368300">
              <a:buClr>
                <a:srgbClr val="1C4587"/>
              </a:buClr>
              <a:buSzPts val="2200"/>
            </a:pPr>
            <a:r>
              <a:rPr lang="en-US" sz="2000" dirty="0" err="1" smtClean="0">
                <a:solidFill>
                  <a:schemeClr val="bg1"/>
                </a:solidFill>
                <a:latin typeface="Caveat"/>
                <a:sym typeface="Caveat"/>
              </a:rPr>
              <a:t>Sintaks</a:t>
            </a:r>
            <a:endParaRPr lang="en-US" sz="2000" dirty="0" smtClean="0">
              <a:solidFill>
                <a:schemeClr val="bg1"/>
              </a:solidFill>
              <a:latin typeface="Caveat"/>
              <a:sym typeface="Cavea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05600" y="971550"/>
            <a:ext cx="1905000" cy="1200329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pagsasama-sama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ng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mga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salita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upang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bumuo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ng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pangungusap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343400" y="590550"/>
            <a:ext cx="1428596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>
            <a:spAutoFit/>
          </a:bodyPr>
          <a:lstStyle/>
          <a:p>
            <a:pPr marL="457200" lvl="0" indent="-368300">
              <a:buClr>
                <a:srgbClr val="1C4587"/>
              </a:buClr>
              <a:buSzPts val="2200"/>
            </a:pPr>
            <a:r>
              <a:rPr lang="en-US" sz="2000" dirty="0" err="1" smtClean="0">
                <a:solidFill>
                  <a:schemeClr val="bg1"/>
                </a:solidFill>
                <a:latin typeface="Caveat"/>
                <a:sym typeface="Caveat"/>
              </a:rPr>
              <a:t>Semantiks</a:t>
            </a:r>
            <a:endParaRPr lang="en-US" sz="2000" dirty="0" smtClean="0">
              <a:solidFill>
                <a:schemeClr val="bg1"/>
              </a:solidFill>
              <a:latin typeface="Caveat"/>
              <a:sym typeface="Cavea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971550"/>
            <a:ext cx="2285999" cy="9144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457200" lvl="0" indent="-368300">
              <a:buClr>
                <a:srgbClr val="1C4587"/>
              </a:buClr>
              <a:buSzPts val="2200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ang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kahulugan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ng</a:t>
            </a:r>
            <a:endParaRPr lang="en-US" sz="1800" dirty="0" smtClean="0">
              <a:solidFill>
                <a:srgbClr val="1C4587"/>
              </a:solidFill>
              <a:latin typeface="Caveat"/>
              <a:sym typeface="Caveat"/>
            </a:endParaRPr>
          </a:p>
          <a:p>
            <a:pPr marL="457200" lvl="0" indent="-368300">
              <a:buClr>
                <a:srgbClr val="1C4587"/>
              </a:buClr>
              <a:buSzPts val="2200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mga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</a:t>
            </a: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salita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sym typeface="Caveat"/>
              </a:rPr>
              <a:t> at</a:t>
            </a:r>
          </a:p>
          <a:p>
            <a:pPr marL="457200" lvl="0" indent="-368300" algn="ctr">
              <a:buClr>
                <a:srgbClr val="1C4587"/>
              </a:buClr>
              <a:buSzPts val="2200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sym typeface="Caveat"/>
              </a:rPr>
              <a:t>pangungusap</a:t>
            </a:r>
            <a:endParaRPr lang="en-US" sz="1800" dirty="0" smtClean="0">
              <a:solidFill>
                <a:srgbClr val="1C4587"/>
              </a:solidFill>
              <a:latin typeface="Caveat"/>
              <a:sym typeface="Caveat"/>
            </a:endParaRPr>
          </a:p>
        </p:txBody>
      </p:sp>
      <p:sp>
        <p:nvSpPr>
          <p:cNvPr id="12" name="Google Shape;75;p15"/>
          <p:cNvSpPr txBox="1">
            <a:spLocks/>
          </p:cNvSpPr>
          <p:nvPr/>
        </p:nvSpPr>
        <p:spPr>
          <a:xfrm>
            <a:off x="1676400" y="2876550"/>
            <a:ext cx="51816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>ANG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> WIKA AY PINIPILI AT ISINASAAYOS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rPr>
            </a:b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95400" y="20383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“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886200" y="24955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”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676400" y="3181350"/>
            <a:ext cx="3616696" cy="307777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  <a:prstDash val="dash"/>
          </a:ln>
        </p:spPr>
        <p:txBody>
          <a:bodyPr wrap="none">
            <a:spAutoFit/>
          </a:bodyPr>
          <a:lstStyle/>
          <a:p>
            <a:pPr lvl="0"/>
            <a:r>
              <a:rPr lang="en-US" dirty="0" err="1" smtClean="0">
                <a:solidFill>
                  <a:schemeClr val="accent6"/>
                </a:solidFill>
                <a:latin typeface="Caveat"/>
              </a:rPr>
              <a:t>Upang</a:t>
            </a:r>
            <a:r>
              <a:rPr lang="en-US" dirty="0" smtClean="0">
                <a:solidFill>
                  <a:schemeClr val="accent6"/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Caveat"/>
              </a:rPr>
              <a:t>maging</a:t>
            </a:r>
            <a:r>
              <a:rPr lang="en-US" dirty="0" smtClean="0">
                <a:solidFill>
                  <a:schemeClr val="accent6"/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Caveat"/>
              </a:rPr>
              <a:t>epektibo</a:t>
            </a:r>
            <a:r>
              <a:rPr lang="en-US" dirty="0" smtClean="0">
                <a:solidFill>
                  <a:schemeClr val="accent6"/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6"/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Caveat"/>
              </a:rPr>
              <a:t>komunikasyon</a:t>
            </a:r>
            <a:endParaRPr lang="en-US" dirty="0">
              <a:solidFill>
                <a:schemeClr val="accent6"/>
              </a:solidFill>
              <a:latin typeface="Caveat"/>
            </a:endParaRPr>
          </a:p>
        </p:txBody>
      </p:sp>
      <p:sp>
        <p:nvSpPr>
          <p:cNvPr id="18" name="Google Shape;306;p36"/>
          <p:cNvSpPr/>
          <p:nvPr/>
        </p:nvSpPr>
        <p:spPr>
          <a:xfrm>
            <a:off x="6477000" y="2495550"/>
            <a:ext cx="1592414" cy="171088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306;p36"/>
          <p:cNvSpPr/>
          <p:nvPr/>
        </p:nvSpPr>
        <p:spPr>
          <a:xfrm rot="15924949">
            <a:off x="7178259" y="3476671"/>
            <a:ext cx="1821014" cy="140608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>
            <a:spLocks noGrp="1"/>
          </p:cNvSpPr>
          <p:nvPr>
            <p:ph type="title"/>
          </p:nvPr>
        </p:nvSpPr>
        <p:spPr>
          <a:xfrm>
            <a:off x="1371600" y="514350"/>
            <a:ext cx="7273800" cy="5369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3. </a:t>
            </a:r>
            <a:r>
              <a:rPr lang="en-US" sz="2400" u="sng" dirty="0" err="1" smtClean="0">
                <a:solidFill>
                  <a:schemeClr val="accent6"/>
                </a:solidFill>
              </a:rPr>
              <a:t>Ang</a:t>
            </a:r>
            <a:r>
              <a:rPr lang="en-US" sz="2400" u="sng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err="1" smtClean="0">
                <a:solidFill>
                  <a:schemeClr val="accent6"/>
                </a:solidFill>
              </a:rPr>
              <a:t>wika</a:t>
            </a:r>
            <a:r>
              <a:rPr lang="en-US" sz="2400" u="sng" dirty="0" smtClean="0">
                <a:solidFill>
                  <a:schemeClr val="accent6"/>
                </a:solidFill>
              </a:rPr>
              <a:t> ay </a:t>
            </a:r>
            <a:r>
              <a:rPr lang="en-US" sz="2400" u="sng" dirty="0" err="1" smtClean="0">
                <a:solidFill>
                  <a:schemeClr val="accent6"/>
                </a:solidFill>
              </a:rPr>
              <a:t>arbitraryo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131" name="Google Shape;131;p22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/>
          </a:p>
        </p:txBody>
      </p:sp>
      <p:grpSp>
        <p:nvGrpSpPr>
          <p:cNvPr id="132" name="Google Shape;132;p22"/>
          <p:cNvGrpSpPr/>
          <p:nvPr/>
        </p:nvGrpSpPr>
        <p:grpSpPr>
          <a:xfrm>
            <a:off x="5334000" y="133350"/>
            <a:ext cx="4036590" cy="3713071"/>
            <a:chOff x="2256567" y="677103"/>
            <a:chExt cx="4036590" cy="3713071"/>
          </a:xfrm>
        </p:grpSpPr>
        <p:sp>
          <p:nvSpPr>
            <p:cNvPr id="133" name="Google Shape;133;p22"/>
            <p:cNvSpPr/>
            <p:nvPr/>
          </p:nvSpPr>
          <p:spPr>
            <a:xfrm rot="-6596588">
              <a:off x="3726388" y="3510395"/>
              <a:ext cx="771357" cy="771357"/>
            </a:xfrm>
            <a:prstGeom prst="ellipse">
              <a:avLst/>
            </a:prstGeom>
            <a:noFill/>
            <a:ln w="9525" cap="flat" cmpd="sng">
              <a:solidFill>
                <a:schemeClr val="accent6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2"/>
            <p:cNvSpPr/>
            <p:nvPr/>
          </p:nvSpPr>
          <p:spPr>
            <a:xfrm rot="-6599386">
              <a:off x="2318596" y="1407533"/>
              <a:ext cx="440541" cy="440541"/>
            </a:xfrm>
            <a:prstGeom prst="ellipse">
              <a:avLst/>
            </a:prstGeom>
            <a:noFill/>
            <a:ln w="9525" cap="flat" cmpd="sng">
              <a:solidFill>
                <a:schemeClr val="accent6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2"/>
            <p:cNvSpPr/>
            <p:nvPr/>
          </p:nvSpPr>
          <p:spPr>
            <a:xfrm rot="-6598839">
              <a:off x="2887641" y="2346984"/>
              <a:ext cx="1199287" cy="1199287"/>
            </a:xfrm>
            <a:prstGeom prst="ellipse">
              <a:avLst/>
            </a:prstGeom>
            <a:noFill/>
            <a:ln w="9525" cap="flat" cmpd="sng">
              <a:solidFill>
                <a:schemeClr val="accent6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2"/>
            <p:cNvSpPr/>
            <p:nvPr/>
          </p:nvSpPr>
          <p:spPr>
            <a:xfrm rot="-6598620">
              <a:off x="4374916" y="913763"/>
              <a:ext cx="1681581" cy="1681581"/>
            </a:xfrm>
            <a:prstGeom prst="ellipse">
              <a:avLst/>
            </a:prstGeom>
            <a:noFill/>
            <a:ln w="9525" cap="flat" cmpd="sng">
              <a:solidFill>
                <a:schemeClr val="accent6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2"/>
            <p:cNvSpPr/>
            <p:nvPr/>
          </p:nvSpPr>
          <p:spPr>
            <a:xfrm rot="-6597866">
              <a:off x="2661829" y="2208216"/>
              <a:ext cx="629106" cy="629106"/>
            </a:xfrm>
            <a:prstGeom prst="ellipse">
              <a:avLst/>
            </a:prstGeom>
            <a:noFill/>
            <a:ln w="9525" cap="flat" cmpd="sng">
              <a:solidFill>
                <a:schemeClr val="accent6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2"/>
            <p:cNvSpPr/>
            <p:nvPr/>
          </p:nvSpPr>
          <p:spPr>
            <a:xfrm rot="-6597701">
              <a:off x="3267625" y="1113818"/>
              <a:ext cx="274172" cy="274172"/>
            </a:xfrm>
            <a:prstGeom prst="ellipse">
              <a:avLst/>
            </a:prstGeom>
            <a:noFill/>
            <a:ln w="9525" cap="flat" cmpd="sng">
              <a:solidFill>
                <a:schemeClr val="accent6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" name="Google Shape;139;p22"/>
          <p:cNvGrpSpPr/>
          <p:nvPr/>
        </p:nvGrpSpPr>
        <p:grpSpPr>
          <a:xfrm>
            <a:off x="6934200" y="1352550"/>
            <a:ext cx="1828800" cy="1752600"/>
            <a:chOff x="4599594" y="1815766"/>
            <a:chExt cx="1905000" cy="1752600"/>
          </a:xfrm>
        </p:grpSpPr>
        <p:sp>
          <p:nvSpPr>
            <p:cNvPr id="140" name="Google Shape;140;p22"/>
            <p:cNvSpPr/>
            <p:nvPr/>
          </p:nvSpPr>
          <p:spPr>
            <a:xfrm>
              <a:off x="4599594" y="1815766"/>
              <a:ext cx="1905000" cy="1752600"/>
            </a:xfrm>
            <a:prstGeom prst="ellipse">
              <a:avLst/>
            </a:pr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Caveat"/>
                <a:ea typeface="Caveat"/>
                <a:cs typeface="Caveat"/>
                <a:sym typeface="Caveat"/>
              </a:endParaRPr>
            </a:p>
          </p:txBody>
        </p:sp>
        <p:sp>
          <p:nvSpPr>
            <p:cNvPr id="141" name="Google Shape;141;p22"/>
            <p:cNvSpPr txBox="1"/>
            <p:nvPr/>
          </p:nvSpPr>
          <p:spPr>
            <a:xfrm>
              <a:off x="4599594" y="2501566"/>
              <a:ext cx="1862700" cy="6830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sz="2400" dirty="0" err="1" smtClean="0">
                  <a:latin typeface="Caveat"/>
                </a:rPr>
                <a:t>Konteksto</a:t>
              </a:r>
              <a:endParaRPr lang="en-US" sz="2400" dirty="0" smtClean="0">
                <a:latin typeface="Caveat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solidFill>
                  <a:srgbClr val="FFFFFF"/>
                </a:solidFill>
                <a:latin typeface="Caveat"/>
                <a:ea typeface="Caveat"/>
                <a:cs typeface="Caveat"/>
                <a:sym typeface="Caveat"/>
              </a:endParaRPr>
            </a:p>
          </p:txBody>
        </p:sp>
      </p:grpSp>
      <p:grpSp>
        <p:nvGrpSpPr>
          <p:cNvPr id="142" name="Google Shape;142;p22"/>
          <p:cNvGrpSpPr/>
          <p:nvPr/>
        </p:nvGrpSpPr>
        <p:grpSpPr>
          <a:xfrm>
            <a:off x="6477000" y="590550"/>
            <a:ext cx="1423800" cy="1423800"/>
            <a:chOff x="3490737" y="1374053"/>
            <a:chExt cx="1423800" cy="1423800"/>
          </a:xfrm>
        </p:grpSpPr>
        <p:sp>
          <p:nvSpPr>
            <p:cNvPr id="143" name="Google Shape;143;p22"/>
            <p:cNvSpPr/>
            <p:nvPr/>
          </p:nvSpPr>
          <p:spPr>
            <a:xfrm>
              <a:off x="3490737" y="1374053"/>
              <a:ext cx="1423800" cy="1423800"/>
            </a:xfrm>
            <a:prstGeom prst="ellipse">
              <a:avLst/>
            </a:prstGeom>
            <a:solidFill>
              <a:srgbClr val="6CC2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veat"/>
                <a:ea typeface="Caveat"/>
                <a:cs typeface="Caveat"/>
                <a:sym typeface="Caveat"/>
              </a:endParaRPr>
            </a:p>
          </p:txBody>
        </p:sp>
        <p:sp>
          <p:nvSpPr>
            <p:cNvPr id="144" name="Google Shape;144;p22"/>
            <p:cNvSpPr txBox="1"/>
            <p:nvPr/>
          </p:nvSpPr>
          <p:spPr>
            <a:xfrm>
              <a:off x="3718754" y="1613603"/>
              <a:ext cx="967800" cy="944700"/>
            </a:xfrm>
            <a:prstGeom prst="rect">
              <a:avLst/>
            </a:prstGeom>
            <a:solidFill>
              <a:srgbClr val="6CC2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Caveat"/>
                <a:ea typeface="Caveat"/>
                <a:cs typeface="Caveat"/>
                <a:sym typeface="Caveat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6553200" y="1047750"/>
            <a:ext cx="13109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err="1" smtClean="0">
                <a:latin typeface="Caveat"/>
              </a:rPr>
              <a:t>Panahon</a:t>
            </a:r>
            <a:endParaRPr lang="en-US" sz="2400" dirty="0">
              <a:latin typeface="Cavea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010400" y="2647950"/>
            <a:ext cx="1143000" cy="1143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086600" y="3105150"/>
            <a:ext cx="9925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err="1" smtClean="0">
                <a:latin typeface="Caveat"/>
              </a:rPr>
              <a:t>Gumagamit</a:t>
            </a:r>
            <a:endParaRPr lang="en-US" dirty="0">
              <a:latin typeface="Cavea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43000" y="590550"/>
            <a:ext cx="1082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chemeClr val="accent6"/>
                </a:solidFill>
                <a:latin typeface="Montserrat Light"/>
              </a:rPr>
              <a:t>Panahon</a:t>
            </a:r>
            <a:endParaRPr lang="en-US" sz="2000" dirty="0">
              <a:solidFill>
                <a:schemeClr val="accent6"/>
              </a:solidFill>
              <a:latin typeface="Montserrat Ligh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62000" y="971550"/>
            <a:ext cx="5715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bakla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noong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siglo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1800 ay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tumutukoy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pagkaduwag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isang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tao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.</a:t>
            </a:r>
          </a:p>
          <a:p>
            <a:pPr lvl="0"/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bakla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kasalukuyang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panahon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ay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tumutukoy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homosekswal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lalaki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.</a:t>
            </a:r>
          </a:p>
        </p:txBody>
      </p:sp>
      <p:sp>
        <p:nvSpPr>
          <p:cNvPr id="22" name="Google Shape;291;p36"/>
          <p:cNvSpPr/>
          <p:nvPr/>
        </p:nvSpPr>
        <p:spPr>
          <a:xfrm>
            <a:off x="762000" y="590550"/>
            <a:ext cx="457200" cy="438150"/>
          </a:xfrm>
          <a:custGeom>
            <a:avLst/>
            <a:gdLst/>
            <a:ahLst/>
            <a:cxnLst/>
            <a:rect l="l" t="t" r="r" b="b"/>
            <a:pathLst>
              <a:path w="16279" h="16620" extrusionOk="0">
                <a:moveTo>
                  <a:pt x="8882" y="438"/>
                </a:moveTo>
                <a:lnTo>
                  <a:pt x="9368" y="536"/>
                </a:lnTo>
                <a:lnTo>
                  <a:pt x="9295" y="657"/>
                </a:lnTo>
                <a:lnTo>
                  <a:pt x="9222" y="803"/>
                </a:lnTo>
                <a:lnTo>
                  <a:pt x="9174" y="974"/>
                </a:lnTo>
                <a:lnTo>
                  <a:pt x="9149" y="1120"/>
                </a:lnTo>
                <a:lnTo>
                  <a:pt x="8882" y="1095"/>
                </a:lnTo>
                <a:lnTo>
                  <a:pt x="8906" y="803"/>
                </a:lnTo>
                <a:lnTo>
                  <a:pt x="8906" y="633"/>
                </a:lnTo>
                <a:lnTo>
                  <a:pt x="8882" y="438"/>
                </a:lnTo>
                <a:close/>
                <a:moveTo>
                  <a:pt x="8590" y="414"/>
                </a:moveTo>
                <a:lnTo>
                  <a:pt x="8541" y="803"/>
                </a:lnTo>
                <a:lnTo>
                  <a:pt x="8517" y="1095"/>
                </a:lnTo>
                <a:lnTo>
                  <a:pt x="8322" y="1120"/>
                </a:lnTo>
                <a:lnTo>
                  <a:pt x="8127" y="1193"/>
                </a:lnTo>
                <a:lnTo>
                  <a:pt x="8127" y="925"/>
                </a:lnTo>
                <a:lnTo>
                  <a:pt x="8127" y="682"/>
                </a:lnTo>
                <a:lnTo>
                  <a:pt x="8152" y="560"/>
                </a:lnTo>
                <a:lnTo>
                  <a:pt x="8152" y="414"/>
                </a:lnTo>
                <a:close/>
                <a:moveTo>
                  <a:pt x="9636" y="609"/>
                </a:moveTo>
                <a:lnTo>
                  <a:pt x="10147" y="755"/>
                </a:lnTo>
                <a:lnTo>
                  <a:pt x="10074" y="876"/>
                </a:lnTo>
                <a:lnTo>
                  <a:pt x="9977" y="1047"/>
                </a:lnTo>
                <a:lnTo>
                  <a:pt x="9879" y="1241"/>
                </a:lnTo>
                <a:lnTo>
                  <a:pt x="9490" y="1168"/>
                </a:lnTo>
                <a:lnTo>
                  <a:pt x="9636" y="609"/>
                </a:lnTo>
                <a:close/>
                <a:moveTo>
                  <a:pt x="7592" y="487"/>
                </a:moveTo>
                <a:lnTo>
                  <a:pt x="7714" y="511"/>
                </a:lnTo>
                <a:lnTo>
                  <a:pt x="7860" y="560"/>
                </a:lnTo>
                <a:lnTo>
                  <a:pt x="7884" y="560"/>
                </a:lnTo>
                <a:lnTo>
                  <a:pt x="7860" y="706"/>
                </a:lnTo>
                <a:lnTo>
                  <a:pt x="7811" y="974"/>
                </a:lnTo>
                <a:lnTo>
                  <a:pt x="7811" y="1120"/>
                </a:lnTo>
                <a:lnTo>
                  <a:pt x="7860" y="1266"/>
                </a:lnTo>
                <a:lnTo>
                  <a:pt x="7884" y="1290"/>
                </a:lnTo>
                <a:lnTo>
                  <a:pt x="7543" y="1290"/>
                </a:lnTo>
                <a:lnTo>
                  <a:pt x="7519" y="1193"/>
                </a:lnTo>
                <a:lnTo>
                  <a:pt x="7519" y="1120"/>
                </a:lnTo>
                <a:lnTo>
                  <a:pt x="7470" y="925"/>
                </a:lnTo>
                <a:lnTo>
                  <a:pt x="7446" y="706"/>
                </a:lnTo>
                <a:lnTo>
                  <a:pt x="7446" y="487"/>
                </a:lnTo>
                <a:close/>
                <a:moveTo>
                  <a:pt x="7251" y="511"/>
                </a:moveTo>
                <a:lnTo>
                  <a:pt x="7203" y="657"/>
                </a:lnTo>
                <a:lnTo>
                  <a:pt x="7203" y="828"/>
                </a:lnTo>
                <a:lnTo>
                  <a:pt x="7227" y="1071"/>
                </a:lnTo>
                <a:lnTo>
                  <a:pt x="7227" y="1193"/>
                </a:lnTo>
                <a:lnTo>
                  <a:pt x="7276" y="1314"/>
                </a:lnTo>
                <a:lnTo>
                  <a:pt x="7057" y="1339"/>
                </a:lnTo>
                <a:lnTo>
                  <a:pt x="6886" y="1363"/>
                </a:lnTo>
                <a:lnTo>
                  <a:pt x="6862" y="1314"/>
                </a:lnTo>
                <a:lnTo>
                  <a:pt x="6740" y="1071"/>
                </a:lnTo>
                <a:lnTo>
                  <a:pt x="6643" y="828"/>
                </a:lnTo>
                <a:lnTo>
                  <a:pt x="6570" y="657"/>
                </a:lnTo>
                <a:lnTo>
                  <a:pt x="6740" y="609"/>
                </a:lnTo>
                <a:lnTo>
                  <a:pt x="6959" y="560"/>
                </a:lnTo>
                <a:lnTo>
                  <a:pt x="7251" y="511"/>
                </a:lnTo>
                <a:close/>
                <a:moveTo>
                  <a:pt x="10536" y="901"/>
                </a:moveTo>
                <a:lnTo>
                  <a:pt x="10634" y="925"/>
                </a:lnTo>
                <a:lnTo>
                  <a:pt x="10877" y="1022"/>
                </a:lnTo>
                <a:lnTo>
                  <a:pt x="10755" y="1217"/>
                </a:lnTo>
                <a:lnTo>
                  <a:pt x="10585" y="1387"/>
                </a:lnTo>
                <a:lnTo>
                  <a:pt x="10269" y="1314"/>
                </a:lnTo>
                <a:lnTo>
                  <a:pt x="10415" y="1120"/>
                </a:lnTo>
                <a:lnTo>
                  <a:pt x="10536" y="901"/>
                </a:lnTo>
                <a:close/>
                <a:moveTo>
                  <a:pt x="6351" y="706"/>
                </a:moveTo>
                <a:lnTo>
                  <a:pt x="6375" y="974"/>
                </a:lnTo>
                <a:lnTo>
                  <a:pt x="6448" y="1193"/>
                </a:lnTo>
                <a:lnTo>
                  <a:pt x="6546" y="1412"/>
                </a:lnTo>
                <a:lnTo>
                  <a:pt x="5962" y="1557"/>
                </a:lnTo>
                <a:lnTo>
                  <a:pt x="5962" y="1533"/>
                </a:lnTo>
                <a:lnTo>
                  <a:pt x="5889" y="1314"/>
                </a:lnTo>
                <a:lnTo>
                  <a:pt x="5840" y="1095"/>
                </a:lnTo>
                <a:lnTo>
                  <a:pt x="5792" y="876"/>
                </a:lnTo>
                <a:lnTo>
                  <a:pt x="6351" y="706"/>
                </a:lnTo>
                <a:close/>
                <a:moveTo>
                  <a:pt x="11266" y="1168"/>
                </a:moveTo>
                <a:lnTo>
                  <a:pt x="11631" y="1339"/>
                </a:lnTo>
                <a:lnTo>
                  <a:pt x="11510" y="1485"/>
                </a:lnTo>
                <a:lnTo>
                  <a:pt x="11437" y="1582"/>
                </a:lnTo>
                <a:lnTo>
                  <a:pt x="11388" y="1679"/>
                </a:lnTo>
                <a:lnTo>
                  <a:pt x="10974" y="1509"/>
                </a:lnTo>
                <a:lnTo>
                  <a:pt x="11120" y="1363"/>
                </a:lnTo>
                <a:lnTo>
                  <a:pt x="11266" y="1168"/>
                </a:lnTo>
                <a:close/>
                <a:moveTo>
                  <a:pt x="5548" y="974"/>
                </a:moveTo>
                <a:lnTo>
                  <a:pt x="5597" y="1168"/>
                </a:lnTo>
                <a:lnTo>
                  <a:pt x="5621" y="1387"/>
                </a:lnTo>
                <a:lnTo>
                  <a:pt x="5670" y="1509"/>
                </a:lnTo>
                <a:lnTo>
                  <a:pt x="5719" y="1630"/>
                </a:lnTo>
                <a:lnTo>
                  <a:pt x="5743" y="1630"/>
                </a:lnTo>
                <a:lnTo>
                  <a:pt x="5694" y="1655"/>
                </a:lnTo>
                <a:lnTo>
                  <a:pt x="5354" y="1776"/>
                </a:lnTo>
                <a:lnTo>
                  <a:pt x="5013" y="1922"/>
                </a:lnTo>
                <a:lnTo>
                  <a:pt x="4964" y="1874"/>
                </a:lnTo>
                <a:lnTo>
                  <a:pt x="4818" y="1606"/>
                </a:lnTo>
                <a:lnTo>
                  <a:pt x="4745" y="1509"/>
                </a:lnTo>
                <a:lnTo>
                  <a:pt x="4672" y="1387"/>
                </a:lnTo>
                <a:lnTo>
                  <a:pt x="4964" y="1217"/>
                </a:lnTo>
                <a:lnTo>
                  <a:pt x="4989" y="1363"/>
                </a:lnTo>
                <a:lnTo>
                  <a:pt x="5037" y="1509"/>
                </a:lnTo>
                <a:lnTo>
                  <a:pt x="5135" y="1752"/>
                </a:lnTo>
                <a:lnTo>
                  <a:pt x="5159" y="1801"/>
                </a:lnTo>
                <a:lnTo>
                  <a:pt x="5281" y="1801"/>
                </a:lnTo>
                <a:lnTo>
                  <a:pt x="5305" y="1776"/>
                </a:lnTo>
                <a:lnTo>
                  <a:pt x="5329" y="1728"/>
                </a:lnTo>
                <a:lnTo>
                  <a:pt x="5329" y="1679"/>
                </a:lnTo>
                <a:lnTo>
                  <a:pt x="5329" y="1655"/>
                </a:lnTo>
                <a:lnTo>
                  <a:pt x="5281" y="1533"/>
                </a:lnTo>
                <a:lnTo>
                  <a:pt x="5232" y="1387"/>
                </a:lnTo>
                <a:lnTo>
                  <a:pt x="5183" y="1266"/>
                </a:lnTo>
                <a:lnTo>
                  <a:pt x="5135" y="1144"/>
                </a:lnTo>
                <a:lnTo>
                  <a:pt x="5548" y="974"/>
                </a:lnTo>
                <a:close/>
                <a:moveTo>
                  <a:pt x="11899" y="1485"/>
                </a:moveTo>
                <a:lnTo>
                  <a:pt x="12313" y="1703"/>
                </a:lnTo>
                <a:lnTo>
                  <a:pt x="12191" y="1801"/>
                </a:lnTo>
                <a:lnTo>
                  <a:pt x="12094" y="1898"/>
                </a:lnTo>
                <a:lnTo>
                  <a:pt x="12021" y="1995"/>
                </a:lnTo>
                <a:lnTo>
                  <a:pt x="11583" y="1776"/>
                </a:lnTo>
                <a:lnTo>
                  <a:pt x="11680" y="1679"/>
                </a:lnTo>
                <a:lnTo>
                  <a:pt x="11826" y="1533"/>
                </a:lnTo>
                <a:lnTo>
                  <a:pt x="11899" y="1485"/>
                </a:lnTo>
                <a:close/>
                <a:moveTo>
                  <a:pt x="4453" y="1509"/>
                </a:moveTo>
                <a:lnTo>
                  <a:pt x="4526" y="1679"/>
                </a:lnTo>
                <a:lnTo>
                  <a:pt x="4599" y="1849"/>
                </a:lnTo>
                <a:lnTo>
                  <a:pt x="4648" y="1947"/>
                </a:lnTo>
                <a:lnTo>
                  <a:pt x="4721" y="2068"/>
                </a:lnTo>
                <a:lnTo>
                  <a:pt x="4453" y="2214"/>
                </a:lnTo>
                <a:lnTo>
                  <a:pt x="4356" y="2068"/>
                </a:lnTo>
                <a:lnTo>
                  <a:pt x="4259" y="1947"/>
                </a:lnTo>
                <a:lnTo>
                  <a:pt x="4186" y="1825"/>
                </a:lnTo>
                <a:lnTo>
                  <a:pt x="4088" y="1728"/>
                </a:lnTo>
                <a:lnTo>
                  <a:pt x="4453" y="1509"/>
                </a:lnTo>
                <a:close/>
                <a:moveTo>
                  <a:pt x="12580" y="1874"/>
                </a:moveTo>
                <a:lnTo>
                  <a:pt x="12945" y="2117"/>
                </a:lnTo>
                <a:lnTo>
                  <a:pt x="12775" y="2239"/>
                </a:lnTo>
                <a:lnTo>
                  <a:pt x="12702" y="2312"/>
                </a:lnTo>
                <a:lnTo>
                  <a:pt x="12653" y="2385"/>
                </a:lnTo>
                <a:lnTo>
                  <a:pt x="12240" y="2117"/>
                </a:lnTo>
                <a:lnTo>
                  <a:pt x="12337" y="2044"/>
                </a:lnTo>
                <a:lnTo>
                  <a:pt x="12459" y="1971"/>
                </a:lnTo>
                <a:lnTo>
                  <a:pt x="12580" y="1874"/>
                </a:lnTo>
                <a:close/>
                <a:moveTo>
                  <a:pt x="3894" y="1849"/>
                </a:moveTo>
                <a:lnTo>
                  <a:pt x="3942" y="1971"/>
                </a:lnTo>
                <a:lnTo>
                  <a:pt x="4015" y="2093"/>
                </a:lnTo>
                <a:lnTo>
                  <a:pt x="4088" y="2239"/>
                </a:lnTo>
                <a:lnTo>
                  <a:pt x="4186" y="2385"/>
                </a:lnTo>
                <a:lnTo>
                  <a:pt x="3869" y="2579"/>
                </a:lnTo>
                <a:lnTo>
                  <a:pt x="3748" y="2458"/>
                </a:lnTo>
                <a:lnTo>
                  <a:pt x="3626" y="2312"/>
                </a:lnTo>
                <a:lnTo>
                  <a:pt x="3553" y="2239"/>
                </a:lnTo>
                <a:lnTo>
                  <a:pt x="3480" y="2190"/>
                </a:lnTo>
                <a:lnTo>
                  <a:pt x="3407" y="2190"/>
                </a:lnTo>
                <a:lnTo>
                  <a:pt x="3894" y="1849"/>
                </a:lnTo>
                <a:close/>
                <a:moveTo>
                  <a:pt x="3334" y="2239"/>
                </a:moveTo>
                <a:lnTo>
                  <a:pt x="3310" y="2287"/>
                </a:lnTo>
                <a:lnTo>
                  <a:pt x="3310" y="2385"/>
                </a:lnTo>
                <a:lnTo>
                  <a:pt x="3358" y="2482"/>
                </a:lnTo>
                <a:lnTo>
                  <a:pt x="3480" y="2652"/>
                </a:lnTo>
                <a:lnTo>
                  <a:pt x="3577" y="2798"/>
                </a:lnTo>
                <a:lnTo>
                  <a:pt x="3383" y="2944"/>
                </a:lnTo>
                <a:lnTo>
                  <a:pt x="3139" y="2725"/>
                </a:lnTo>
                <a:lnTo>
                  <a:pt x="3018" y="2652"/>
                </a:lnTo>
                <a:lnTo>
                  <a:pt x="2896" y="2579"/>
                </a:lnTo>
                <a:lnTo>
                  <a:pt x="3334" y="2239"/>
                </a:lnTo>
                <a:close/>
                <a:moveTo>
                  <a:pt x="13213" y="2312"/>
                </a:moveTo>
                <a:lnTo>
                  <a:pt x="13602" y="2628"/>
                </a:lnTo>
                <a:lnTo>
                  <a:pt x="13505" y="2725"/>
                </a:lnTo>
                <a:lnTo>
                  <a:pt x="13408" y="2847"/>
                </a:lnTo>
                <a:lnTo>
                  <a:pt x="13310" y="2993"/>
                </a:lnTo>
                <a:lnTo>
                  <a:pt x="13091" y="2774"/>
                </a:lnTo>
                <a:lnTo>
                  <a:pt x="12872" y="2555"/>
                </a:lnTo>
                <a:lnTo>
                  <a:pt x="13164" y="2360"/>
                </a:lnTo>
                <a:lnTo>
                  <a:pt x="13189" y="2336"/>
                </a:lnTo>
                <a:lnTo>
                  <a:pt x="13213" y="2312"/>
                </a:lnTo>
                <a:close/>
                <a:moveTo>
                  <a:pt x="2799" y="2652"/>
                </a:moveTo>
                <a:lnTo>
                  <a:pt x="2896" y="2798"/>
                </a:lnTo>
                <a:lnTo>
                  <a:pt x="2993" y="2944"/>
                </a:lnTo>
                <a:lnTo>
                  <a:pt x="3066" y="3042"/>
                </a:lnTo>
                <a:lnTo>
                  <a:pt x="3164" y="3115"/>
                </a:lnTo>
                <a:lnTo>
                  <a:pt x="2969" y="3309"/>
                </a:lnTo>
                <a:lnTo>
                  <a:pt x="2920" y="3285"/>
                </a:lnTo>
                <a:lnTo>
                  <a:pt x="2726" y="3188"/>
                </a:lnTo>
                <a:lnTo>
                  <a:pt x="2555" y="3090"/>
                </a:lnTo>
                <a:lnTo>
                  <a:pt x="2409" y="3017"/>
                </a:lnTo>
                <a:lnTo>
                  <a:pt x="2799" y="2652"/>
                </a:lnTo>
                <a:close/>
                <a:moveTo>
                  <a:pt x="13773" y="2774"/>
                </a:moveTo>
                <a:lnTo>
                  <a:pt x="14089" y="3115"/>
                </a:lnTo>
                <a:lnTo>
                  <a:pt x="13846" y="3236"/>
                </a:lnTo>
                <a:lnTo>
                  <a:pt x="13724" y="3334"/>
                </a:lnTo>
                <a:lnTo>
                  <a:pt x="13651" y="3407"/>
                </a:lnTo>
                <a:lnTo>
                  <a:pt x="13456" y="3163"/>
                </a:lnTo>
                <a:lnTo>
                  <a:pt x="13432" y="3139"/>
                </a:lnTo>
                <a:lnTo>
                  <a:pt x="13505" y="3090"/>
                </a:lnTo>
                <a:lnTo>
                  <a:pt x="13554" y="3017"/>
                </a:lnTo>
                <a:lnTo>
                  <a:pt x="13675" y="2896"/>
                </a:lnTo>
                <a:lnTo>
                  <a:pt x="13773" y="2774"/>
                </a:lnTo>
                <a:close/>
                <a:moveTo>
                  <a:pt x="2263" y="3188"/>
                </a:moveTo>
                <a:lnTo>
                  <a:pt x="2312" y="3285"/>
                </a:lnTo>
                <a:lnTo>
                  <a:pt x="2409" y="3358"/>
                </a:lnTo>
                <a:lnTo>
                  <a:pt x="2555" y="3480"/>
                </a:lnTo>
                <a:lnTo>
                  <a:pt x="2726" y="3577"/>
                </a:lnTo>
                <a:lnTo>
                  <a:pt x="2531" y="3796"/>
                </a:lnTo>
                <a:lnTo>
                  <a:pt x="2117" y="3553"/>
                </a:lnTo>
                <a:lnTo>
                  <a:pt x="1971" y="3504"/>
                </a:lnTo>
                <a:lnTo>
                  <a:pt x="2263" y="3188"/>
                </a:lnTo>
                <a:close/>
                <a:moveTo>
                  <a:pt x="14284" y="3334"/>
                </a:moveTo>
                <a:lnTo>
                  <a:pt x="14478" y="3577"/>
                </a:lnTo>
                <a:lnTo>
                  <a:pt x="14624" y="3820"/>
                </a:lnTo>
                <a:lnTo>
                  <a:pt x="14478" y="3869"/>
                </a:lnTo>
                <a:lnTo>
                  <a:pt x="14356" y="3918"/>
                </a:lnTo>
                <a:lnTo>
                  <a:pt x="14235" y="3966"/>
                </a:lnTo>
                <a:lnTo>
                  <a:pt x="14113" y="4039"/>
                </a:lnTo>
                <a:lnTo>
                  <a:pt x="13773" y="3577"/>
                </a:lnTo>
                <a:lnTo>
                  <a:pt x="13894" y="3528"/>
                </a:lnTo>
                <a:lnTo>
                  <a:pt x="13992" y="3480"/>
                </a:lnTo>
                <a:lnTo>
                  <a:pt x="14186" y="3382"/>
                </a:lnTo>
                <a:lnTo>
                  <a:pt x="14284" y="3334"/>
                </a:lnTo>
                <a:close/>
                <a:moveTo>
                  <a:pt x="1825" y="3699"/>
                </a:moveTo>
                <a:lnTo>
                  <a:pt x="2020" y="3845"/>
                </a:lnTo>
                <a:lnTo>
                  <a:pt x="2312" y="4064"/>
                </a:lnTo>
                <a:lnTo>
                  <a:pt x="2069" y="4453"/>
                </a:lnTo>
                <a:lnTo>
                  <a:pt x="1850" y="4307"/>
                </a:lnTo>
                <a:lnTo>
                  <a:pt x="1533" y="4112"/>
                </a:lnTo>
                <a:lnTo>
                  <a:pt x="1825" y="3699"/>
                </a:lnTo>
                <a:close/>
                <a:moveTo>
                  <a:pt x="14794" y="4112"/>
                </a:moveTo>
                <a:lnTo>
                  <a:pt x="14965" y="4453"/>
                </a:lnTo>
                <a:lnTo>
                  <a:pt x="14794" y="4526"/>
                </a:lnTo>
                <a:lnTo>
                  <a:pt x="14648" y="4599"/>
                </a:lnTo>
                <a:lnTo>
                  <a:pt x="14478" y="4696"/>
                </a:lnTo>
                <a:lnTo>
                  <a:pt x="14308" y="4356"/>
                </a:lnTo>
                <a:lnTo>
                  <a:pt x="14551" y="4258"/>
                </a:lnTo>
                <a:lnTo>
                  <a:pt x="14673" y="4210"/>
                </a:lnTo>
                <a:lnTo>
                  <a:pt x="14794" y="4112"/>
                </a:lnTo>
                <a:close/>
                <a:moveTo>
                  <a:pt x="1412" y="4331"/>
                </a:moveTo>
                <a:lnTo>
                  <a:pt x="1485" y="4429"/>
                </a:lnTo>
                <a:lnTo>
                  <a:pt x="1606" y="4526"/>
                </a:lnTo>
                <a:lnTo>
                  <a:pt x="1752" y="4648"/>
                </a:lnTo>
                <a:lnTo>
                  <a:pt x="1898" y="4745"/>
                </a:lnTo>
                <a:lnTo>
                  <a:pt x="1825" y="4867"/>
                </a:lnTo>
                <a:lnTo>
                  <a:pt x="1533" y="4745"/>
                </a:lnTo>
                <a:lnTo>
                  <a:pt x="1387" y="4696"/>
                </a:lnTo>
                <a:lnTo>
                  <a:pt x="1241" y="4696"/>
                </a:lnTo>
                <a:lnTo>
                  <a:pt x="1412" y="4331"/>
                </a:lnTo>
                <a:close/>
                <a:moveTo>
                  <a:pt x="15062" y="4745"/>
                </a:moveTo>
                <a:lnTo>
                  <a:pt x="15208" y="5183"/>
                </a:lnTo>
                <a:lnTo>
                  <a:pt x="15135" y="5183"/>
                </a:lnTo>
                <a:lnTo>
                  <a:pt x="15038" y="5207"/>
                </a:lnTo>
                <a:lnTo>
                  <a:pt x="14843" y="5256"/>
                </a:lnTo>
                <a:lnTo>
                  <a:pt x="14746" y="5305"/>
                </a:lnTo>
                <a:lnTo>
                  <a:pt x="14600" y="4891"/>
                </a:lnTo>
                <a:lnTo>
                  <a:pt x="14770" y="4842"/>
                </a:lnTo>
                <a:lnTo>
                  <a:pt x="14916" y="4794"/>
                </a:lnTo>
                <a:lnTo>
                  <a:pt x="15062" y="4745"/>
                </a:lnTo>
                <a:close/>
                <a:moveTo>
                  <a:pt x="1168" y="4794"/>
                </a:moveTo>
                <a:lnTo>
                  <a:pt x="1412" y="5013"/>
                </a:lnTo>
                <a:lnTo>
                  <a:pt x="1558" y="5086"/>
                </a:lnTo>
                <a:lnTo>
                  <a:pt x="1704" y="5159"/>
                </a:lnTo>
                <a:lnTo>
                  <a:pt x="1558" y="5524"/>
                </a:lnTo>
                <a:lnTo>
                  <a:pt x="1509" y="5475"/>
                </a:lnTo>
                <a:lnTo>
                  <a:pt x="1314" y="5402"/>
                </a:lnTo>
                <a:lnTo>
                  <a:pt x="1144" y="5353"/>
                </a:lnTo>
                <a:lnTo>
                  <a:pt x="974" y="5329"/>
                </a:lnTo>
                <a:lnTo>
                  <a:pt x="1168" y="4794"/>
                </a:lnTo>
                <a:close/>
                <a:moveTo>
                  <a:pt x="15305" y="5499"/>
                </a:moveTo>
                <a:lnTo>
                  <a:pt x="15403" y="5986"/>
                </a:lnTo>
                <a:lnTo>
                  <a:pt x="15184" y="6035"/>
                </a:lnTo>
                <a:lnTo>
                  <a:pt x="14965" y="6083"/>
                </a:lnTo>
                <a:lnTo>
                  <a:pt x="14916" y="5791"/>
                </a:lnTo>
                <a:lnTo>
                  <a:pt x="14867" y="5621"/>
                </a:lnTo>
                <a:lnTo>
                  <a:pt x="14940" y="5597"/>
                </a:lnTo>
                <a:lnTo>
                  <a:pt x="15111" y="5548"/>
                </a:lnTo>
                <a:lnTo>
                  <a:pt x="15305" y="5499"/>
                </a:lnTo>
                <a:close/>
                <a:moveTo>
                  <a:pt x="876" y="5572"/>
                </a:moveTo>
                <a:lnTo>
                  <a:pt x="1022" y="5645"/>
                </a:lnTo>
                <a:lnTo>
                  <a:pt x="1193" y="5718"/>
                </a:lnTo>
                <a:lnTo>
                  <a:pt x="1387" y="5767"/>
                </a:lnTo>
                <a:lnTo>
                  <a:pt x="1436" y="5791"/>
                </a:lnTo>
                <a:lnTo>
                  <a:pt x="1485" y="5767"/>
                </a:lnTo>
                <a:lnTo>
                  <a:pt x="1387" y="6229"/>
                </a:lnTo>
                <a:lnTo>
                  <a:pt x="1314" y="6156"/>
                </a:lnTo>
                <a:lnTo>
                  <a:pt x="1217" y="6108"/>
                </a:lnTo>
                <a:lnTo>
                  <a:pt x="1022" y="6059"/>
                </a:lnTo>
                <a:lnTo>
                  <a:pt x="876" y="6035"/>
                </a:lnTo>
                <a:lnTo>
                  <a:pt x="730" y="6059"/>
                </a:lnTo>
                <a:lnTo>
                  <a:pt x="876" y="5572"/>
                </a:lnTo>
                <a:close/>
                <a:moveTo>
                  <a:pt x="15476" y="6327"/>
                </a:moveTo>
                <a:lnTo>
                  <a:pt x="15549" y="6643"/>
                </a:lnTo>
                <a:lnTo>
                  <a:pt x="15354" y="6643"/>
                </a:lnTo>
                <a:lnTo>
                  <a:pt x="15086" y="6692"/>
                </a:lnTo>
                <a:lnTo>
                  <a:pt x="15038" y="6375"/>
                </a:lnTo>
                <a:lnTo>
                  <a:pt x="15086" y="6375"/>
                </a:lnTo>
                <a:lnTo>
                  <a:pt x="15476" y="6327"/>
                </a:lnTo>
                <a:close/>
                <a:moveTo>
                  <a:pt x="682" y="6278"/>
                </a:moveTo>
                <a:lnTo>
                  <a:pt x="779" y="6351"/>
                </a:lnTo>
                <a:lnTo>
                  <a:pt x="901" y="6375"/>
                </a:lnTo>
                <a:lnTo>
                  <a:pt x="1071" y="6448"/>
                </a:lnTo>
                <a:lnTo>
                  <a:pt x="1168" y="6497"/>
                </a:lnTo>
                <a:lnTo>
                  <a:pt x="1290" y="6497"/>
                </a:lnTo>
                <a:lnTo>
                  <a:pt x="1339" y="6473"/>
                </a:lnTo>
                <a:lnTo>
                  <a:pt x="1290" y="6716"/>
                </a:lnTo>
                <a:lnTo>
                  <a:pt x="1217" y="6667"/>
                </a:lnTo>
                <a:lnTo>
                  <a:pt x="925" y="6619"/>
                </a:lnTo>
                <a:lnTo>
                  <a:pt x="755" y="6594"/>
                </a:lnTo>
                <a:lnTo>
                  <a:pt x="609" y="6619"/>
                </a:lnTo>
                <a:lnTo>
                  <a:pt x="609" y="6619"/>
                </a:lnTo>
                <a:lnTo>
                  <a:pt x="682" y="6278"/>
                </a:lnTo>
                <a:close/>
                <a:moveTo>
                  <a:pt x="15622" y="6959"/>
                </a:moveTo>
                <a:lnTo>
                  <a:pt x="15670" y="7178"/>
                </a:lnTo>
                <a:lnTo>
                  <a:pt x="15695" y="7349"/>
                </a:lnTo>
                <a:lnTo>
                  <a:pt x="15184" y="7349"/>
                </a:lnTo>
                <a:lnTo>
                  <a:pt x="15135" y="6959"/>
                </a:lnTo>
                <a:close/>
                <a:moveTo>
                  <a:pt x="560" y="6813"/>
                </a:moveTo>
                <a:lnTo>
                  <a:pt x="706" y="6886"/>
                </a:lnTo>
                <a:lnTo>
                  <a:pt x="828" y="6935"/>
                </a:lnTo>
                <a:lnTo>
                  <a:pt x="1120" y="7032"/>
                </a:lnTo>
                <a:lnTo>
                  <a:pt x="1193" y="7032"/>
                </a:lnTo>
                <a:lnTo>
                  <a:pt x="1266" y="7008"/>
                </a:lnTo>
                <a:lnTo>
                  <a:pt x="1193" y="7495"/>
                </a:lnTo>
                <a:lnTo>
                  <a:pt x="1095" y="7446"/>
                </a:lnTo>
                <a:lnTo>
                  <a:pt x="998" y="7422"/>
                </a:lnTo>
                <a:lnTo>
                  <a:pt x="657" y="7349"/>
                </a:lnTo>
                <a:lnTo>
                  <a:pt x="511" y="7300"/>
                </a:lnTo>
                <a:lnTo>
                  <a:pt x="560" y="6813"/>
                </a:lnTo>
                <a:close/>
                <a:moveTo>
                  <a:pt x="15208" y="7665"/>
                </a:moveTo>
                <a:lnTo>
                  <a:pt x="15403" y="7689"/>
                </a:lnTo>
                <a:lnTo>
                  <a:pt x="15695" y="7714"/>
                </a:lnTo>
                <a:lnTo>
                  <a:pt x="15695" y="7981"/>
                </a:lnTo>
                <a:lnTo>
                  <a:pt x="15573" y="7957"/>
                </a:lnTo>
                <a:lnTo>
                  <a:pt x="15451" y="7957"/>
                </a:lnTo>
                <a:lnTo>
                  <a:pt x="15330" y="7981"/>
                </a:lnTo>
                <a:lnTo>
                  <a:pt x="15232" y="8030"/>
                </a:lnTo>
                <a:lnTo>
                  <a:pt x="15208" y="7665"/>
                </a:lnTo>
                <a:close/>
                <a:moveTo>
                  <a:pt x="463" y="7641"/>
                </a:moveTo>
                <a:lnTo>
                  <a:pt x="633" y="7714"/>
                </a:lnTo>
                <a:lnTo>
                  <a:pt x="828" y="7762"/>
                </a:lnTo>
                <a:lnTo>
                  <a:pt x="998" y="7787"/>
                </a:lnTo>
                <a:lnTo>
                  <a:pt x="1071" y="7787"/>
                </a:lnTo>
                <a:lnTo>
                  <a:pt x="1144" y="7762"/>
                </a:lnTo>
                <a:lnTo>
                  <a:pt x="1071" y="8127"/>
                </a:lnTo>
                <a:lnTo>
                  <a:pt x="1022" y="8103"/>
                </a:lnTo>
                <a:lnTo>
                  <a:pt x="706" y="8103"/>
                </a:lnTo>
                <a:lnTo>
                  <a:pt x="584" y="8127"/>
                </a:lnTo>
                <a:lnTo>
                  <a:pt x="438" y="8176"/>
                </a:lnTo>
                <a:lnTo>
                  <a:pt x="463" y="7787"/>
                </a:lnTo>
                <a:lnTo>
                  <a:pt x="463" y="7641"/>
                </a:lnTo>
                <a:close/>
                <a:moveTo>
                  <a:pt x="15232" y="8176"/>
                </a:moveTo>
                <a:lnTo>
                  <a:pt x="15403" y="8249"/>
                </a:lnTo>
                <a:lnTo>
                  <a:pt x="15719" y="8346"/>
                </a:lnTo>
                <a:lnTo>
                  <a:pt x="15719" y="8517"/>
                </a:lnTo>
                <a:lnTo>
                  <a:pt x="15719" y="8687"/>
                </a:lnTo>
                <a:lnTo>
                  <a:pt x="15524" y="8638"/>
                </a:lnTo>
                <a:lnTo>
                  <a:pt x="15378" y="8590"/>
                </a:lnTo>
                <a:lnTo>
                  <a:pt x="15208" y="8565"/>
                </a:lnTo>
                <a:lnTo>
                  <a:pt x="15232" y="8371"/>
                </a:lnTo>
                <a:lnTo>
                  <a:pt x="15232" y="8176"/>
                </a:lnTo>
                <a:close/>
                <a:moveTo>
                  <a:pt x="438" y="8395"/>
                </a:moveTo>
                <a:lnTo>
                  <a:pt x="584" y="8444"/>
                </a:lnTo>
                <a:lnTo>
                  <a:pt x="706" y="8444"/>
                </a:lnTo>
                <a:lnTo>
                  <a:pt x="974" y="8419"/>
                </a:lnTo>
                <a:lnTo>
                  <a:pt x="1022" y="8419"/>
                </a:lnTo>
                <a:lnTo>
                  <a:pt x="1022" y="8468"/>
                </a:lnTo>
                <a:lnTo>
                  <a:pt x="998" y="8736"/>
                </a:lnTo>
                <a:lnTo>
                  <a:pt x="974" y="8979"/>
                </a:lnTo>
                <a:lnTo>
                  <a:pt x="925" y="9003"/>
                </a:lnTo>
                <a:lnTo>
                  <a:pt x="706" y="9028"/>
                </a:lnTo>
                <a:lnTo>
                  <a:pt x="584" y="9028"/>
                </a:lnTo>
                <a:lnTo>
                  <a:pt x="463" y="9076"/>
                </a:lnTo>
                <a:lnTo>
                  <a:pt x="438" y="8395"/>
                </a:lnTo>
                <a:close/>
                <a:moveTo>
                  <a:pt x="15111" y="8882"/>
                </a:moveTo>
                <a:lnTo>
                  <a:pt x="15305" y="8955"/>
                </a:lnTo>
                <a:lnTo>
                  <a:pt x="15476" y="9028"/>
                </a:lnTo>
                <a:lnTo>
                  <a:pt x="15597" y="9076"/>
                </a:lnTo>
                <a:lnTo>
                  <a:pt x="15719" y="9101"/>
                </a:lnTo>
                <a:lnTo>
                  <a:pt x="15816" y="9149"/>
                </a:lnTo>
                <a:lnTo>
                  <a:pt x="15792" y="9587"/>
                </a:lnTo>
                <a:lnTo>
                  <a:pt x="15670" y="9490"/>
                </a:lnTo>
                <a:lnTo>
                  <a:pt x="15500" y="9417"/>
                </a:lnTo>
                <a:lnTo>
                  <a:pt x="15378" y="9368"/>
                </a:lnTo>
                <a:lnTo>
                  <a:pt x="15232" y="9320"/>
                </a:lnTo>
                <a:lnTo>
                  <a:pt x="15111" y="9320"/>
                </a:lnTo>
                <a:lnTo>
                  <a:pt x="15062" y="9344"/>
                </a:lnTo>
                <a:lnTo>
                  <a:pt x="15086" y="8930"/>
                </a:lnTo>
                <a:lnTo>
                  <a:pt x="15111" y="8882"/>
                </a:lnTo>
                <a:close/>
                <a:moveTo>
                  <a:pt x="998" y="9368"/>
                </a:moveTo>
                <a:lnTo>
                  <a:pt x="1047" y="9757"/>
                </a:lnTo>
                <a:lnTo>
                  <a:pt x="803" y="9806"/>
                </a:lnTo>
                <a:lnTo>
                  <a:pt x="706" y="9830"/>
                </a:lnTo>
                <a:lnTo>
                  <a:pt x="609" y="9903"/>
                </a:lnTo>
                <a:lnTo>
                  <a:pt x="584" y="9903"/>
                </a:lnTo>
                <a:lnTo>
                  <a:pt x="511" y="9368"/>
                </a:lnTo>
                <a:close/>
                <a:moveTo>
                  <a:pt x="15013" y="9563"/>
                </a:moveTo>
                <a:lnTo>
                  <a:pt x="15111" y="9636"/>
                </a:lnTo>
                <a:lnTo>
                  <a:pt x="15232" y="9709"/>
                </a:lnTo>
                <a:lnTo>
                  <a:pt x="15451" y="9855"/>
                </a:lnTo>
                <a:lnTo>
                  <a:pt x="15670" y="10025"/>
                </a:lnTo>
                <a:lnTo>
                  <a:pt x="15719" y="10049"/>
                </a:lnTo>
                <a:lnTo>
                  <a:pt x="15646" y="10366"/>
                </a:lnTo>
                <a:lnTo>
                  <a:pt x="15524" y="10317"/>
                </a:lnTo>
                <a:lnTo>
                  <a:pt x="15281" y="10147"/>
                </a:lnTo>
                <a:lnTo>
                  <a:pt x="15111" y="10025"/>
                </a:lnTo>
                <a:lnTo>
                  <a:pt x="14940" y="9928"/>
                </a:lnTo>
                <a:lnTo>
                  <a:pt x="15013" y="9563"/>
                </a:lnTo>
                <a:close/>
                <a:moveTo>
                  <a:pt x="8176" y="3650"/>
                </a:moveTo>
                <a:lnTo>
                  <a:pt x="8127" y="3674"/>
                </a:lnTo>
                <a:lnTo>
                  <a:pt x="8054" y="3723"/>
                </a:lnTo>
                <a:lnTo>
                  <a:pt x="8006" y="3772"/>
                </a:lnTo>
                <a:lnTo>
                  <a:pt x="7957" y="3845"/>
                </a:lnTo>
                <a:lnTo>
                  <a:pt x="7933" y="3918"/>
                </a:lnTo>
                <a:lnTo>
                  <a:pt x="7908" y="4575"/>
                </a:lnTo>
                <a:lnTo>
                  <a:pt x="7908" y="5232"/>
                </a:lnTo>
                <a:lnTo>
                  <a:pt x="7981" y="6570"/>
                </a:lnTo>
                <a:lnTo>
                  <a:pt x="7981" y="7032"/>
                </a:lnTo>
                <a:lnTo>
                  <a:pt x="7981" y="7470"/>
                </a:lnTo>
                <a:lnTo>
                  <a:pt x="7957" y="7933"/>
                </a:lnTo>
                <a:lnTo>
                  <a:pt x="7957" y="8395"/>
                </a:lnTo>
                <a:lnTo>
                  <a:pt x="7981" y="8468"/>
                </a:lnTo>
                <a:lnTo>
                  <a:pt x="8006" y="8541"/>
                </a:lnTo>
                <a:lnTo>
                  <a:pt x="8030" y="8590"/>
                </a:lnTo>
                <a:lnTo>
                  <a:pt x="8079" y="8614"/>
                </a:lnTo>
                <a:lnTo>
                  <a:pt x="8103" y="8736"/>
                </a:lnTo>
                <a:lnTo>
                  <a:pt x="8152" y="8857"/>
                </a:lnTo>
                <a:lnTo>
                  <a:pt x="8200" y="8979"/>
                </a:lnTo>
                <a:lnTo>
                  <a:pt x="8273" y="9076"/>
                </a:lnTo>
                <a:lnTo>
                  <a:pt x="8444" y="9271"/>
                </a:lnTo>
                <a:lnTo>
                  <a:pt x="8614" y="9441"/>
                </a:lnTo>
                <a:lnTo>
                  <a:pt x="9174" y="9952"/>
                </a:lnTo>
                <a:lnTo>
                  <a:pt x="9733" y="10463"/>
                </a:lnTo>
                <a:lnTo>
                  <a:pt x="9806" y="10512"/>
                </a:lnTo>
                <a:lnTo>
                  <a:pt x="9855" y="10536"/>
                </a:lnTo>
                <a:lnTo>
                  <a:pt x="10001" y="10536"/>
                </a:lnTo>
                <a:lnTo>
                  <a:pt x="10147" y="10512"/>
                </a:lnTo>
                <a:lnTo>
                  <a:pt x="10244" y="10439"/>
                </a:lnTo>
                <a:lnTo>
                  <a:pt x="10317" y="10317"/>
                </a:lnTo>
                <a:lnTo>
                  <a:pt x="10342" y="10195"/>
                </a:lnTo>
                <a:lnTo>
                  <a:pt x="10342" y="10147"/>
                </a:lnTo>
                <a:lnTo>
                  <a:pt x="10317" y="10074"/>
                </a:lnTo>
                <a:lnTo>
                  <a:pt x="10293" y="10025"/>
                </a:lnTo>
                <a:lnTo>
                  <a:pt x="10220" y="9952"/>
                </a:lnTo>
                <a:lnTo>
                  <a:pt x="9758" y="9539"/>
                </a:lnTo>
                <a:lnTo>
                  <a:pt x="9295" y="9125"/>
                </a:lnTo>
                <a:lnTo>
                  <a:pt x="8906" y="8784"/>
                </a:lnTo>
                <a:lnTo>
                  <a:pt x="8736" y="8590"/>
                </a:lnTo>
                <a:lnTo>
                  <a:pt x="8590" y="8395"/>
                </a:lnTo>
                <a:lnTo>
                  <a:pt x="8517" y="8298"/>
                </a:lnTo>
                <a:lnTo>
                  <a:pt x="8541" y="7762"/>
                </a:lnTo>
                <a:lnTo>
                  <a:pt x="8541" y="7203"/>
                </a:lnTo>
                <a:lnTo>
                  <a:pt x="8541" y="6667"/>
                </a:lnTo>
                <a:lnTo>
                  <a:pt x="8517" y="6108"/>
                </a:lnTo>
                <a:lnTo>
                  <a:pt x="8444" y="5013"/>
                </a:lnTo>
                <a:lnTo>
                  <a:pt x="8419" y="4477"/>
                </a:lnTo>
                <a:lnTo>
                  <a:pt x="8419" y="3918"/>
                </a:lnTo>
                <a:lnTo>
                  <a:pt x="8419" y="3845"/>
                </a:lnTo>
                <a:lnTo>
                  <a:pt x="8395" y="3796"/>
                </a:lnTo>
                <a:lnTo>
                  <a:pt x="8371" y="3747"/>
                </a:lnTo>
                <a:lnTo>
                  <a:pt x="8298" y="3699"/>
                </a:lnTo>
                <a:lnTo>
                  <a:pt x="8249" y="3674"/>
                </a:lnTo>
                <a:lnTo>
                  <a:pt x="8200" y="3650"/>
                </a:lnTo>
                <a:close/>
                <a:moveTo>
                  <a:pt x="633" y="10074"/>
                </a:moveTo>
                <a:lnTo>
                  <a:pt x="730" y="10122"/>
                </a:lnTo>
                <a:lnTo>
                  <a:pt x="876" y="10147"/>
                </a:lnTo>
                <a:lnTo>
                  <a:pt x="998" y="10147"/>
                </a:lnTo>
                <a:lnTo>
                  <a:pt x="1144" y="10122"/>
                </a:lnTo>
                <a:lnTo>
                  <a:pt x="1266" y="10487"/>
                </a:lnTo>
                <a:lnTo>
                  <a:pt x="1047" y="10585"/>
                </a:lnTo>
                <a:lnTo>
                  <a:pt x="925" y="10609"/>
                </a:lnTo>
                <a:lnTo>
                  <a:pt x="779" y="10682"/>
                </a:lnTo>
                <a:lnTo>
                  <a:pt x="706" y="10366"/>
                </a:lnTo>
                <a:lnTo>
                  <a:pt x="633" y="10074"/>
                </a:lnTo>
                <a:close/>
                <a:moveTo>
                  <a:pt x="14867" y="10244"/>
                </a:moveTo>
                <a:lnTo>
                  <a:pt x="14989" y="10366"/>
                </a:lnTo>
                <a:lnTo>
                  <a:pt x="15111" y="10463"/>
                </a:lnTo>
                <a:lnTo>
                  <a:pt x="15232" y="10560"/>
                </a:lnTo>
                <a:lnTo>
                  <a:pt x="15378" y="10658"/>
                </a:lnTo>
                <a:lnTo>
                  <a:pt x="15549" y="10706"/>
                </a:lnTo>
                <a:lnTo>
                  <a:pt x="15403" y="11071"/>
                </a:lnTo>
                <a:lnTo>
                  <a:pt x="15111" y="10852"/>
                </a:lnTo>
                <a:lnTo>
                  <a:pt x="15013" y="10779"/>
                </a:lnTo>
                <a:lnTo>
                  <a:pt x="14892" y="10706"/>
                </a:lnTo>
                <a:lnTo>
                  <a:pt x="14843" y="10682"/>
                </a:lnTo>
                <a:lnTo>
                  <a:pt x="14794" y="10658"/>
                </a:lnTo>
                <a:lnTo>
                  <a:pt x="14770" y="10658"/>
                </a:lnTo>
                <a:lnTo>
                  <a:pt x="14867" y="10244"/>
                </a:lnTo>
                <a:close/>
                <a:moveTo>
                  <a:pt x="1412" y="10852"/>
                </a:moveTo>
                <a:lnTo>
                  <a:pt x="1558" y="11169"/>
                </a:lnTo>
                <a:lnTo>
                  <a:pt x="1363" y="11266"/>
                </a:lnTo>
                <a:lnTo>
                  <a:pt x="1241" y="11339"/>
                </a:lnTo>
                <a:lnTo>
                  <a:pt x="1168" y="11363"/>
                </a:lnTo>
                <a:lnTo>
                  <a:pt x="1095" y="11436"/>
                </a:lnTo>
                <a:lnTo>
                  <a:pt x="901" y="10950"/>
                </a:lnTo>
                <a:lnTo>
                  <a:pt x="1095" y="10925"/>
                </a:lnTo>
                <a:lnTo>
                  <a:pt x="1241" y="10901"/>
                </a:lnTo>
                <a:lnTo>
                  <a:pt x="1412" y="10852"/>
                </a:lnTo>
                <a:close/>
                <a:moveTo>
                  <a:pt x="14697" y="10877"/>
                </a:moveTo>
                <a:lnTo>
                  <a:pt x="14721" y="10901"/>
                </a:lnTo>
                <a:lnTo>
                  <a:pt x="14794" y="11023"/>
                </a:lnTo>
                <a:lnTo>
                  <a:pt x="14892" y="11144"/>
                </a:lnTo>
                <a:lnTo>
                  <a:pt x="15062" y="11290"/>
                </a:lnTo>
                <a:lnTo>
                  <a:pt x="15159" y="11363"/>
                </a:lnTo>
                <a:lnTo>
                  <a:pt x="15257" y="11412"/>
                </a:lnTo>
                <a:lnTo>
                  <a:pt x="15062" y="11874"/>
                </a:lnTo>
                <a:lnTo>
                  <a:pt x="15062" y="11850"/>
                </a:lnTo>
                <a:lnTo>
                  <a:pt x="14940" y="11753"/>
                </a:lnTo>
                <a:lnTo>
                  <a:pt x="14819" y="11607"/>
                </a:lnTo>
                <a:lnTo>
                  <a:pt x="14648" y="11509"/>
                </a:lnTo>
                <a:lnTo>
                  <a:pt x="14575" y="11461"/>
                </a:lnTo>
                <a:lnTo>
                  <a:pt x="14502" y="11461"/>
                </a:lnTo>
                <a:lnTo>
                  <a:pt x="14673" y="10998"/>
                </a:lnTo>
                <a:lnTo>
                  <a:pt x="14697" y="10877"/>
                </a:lnTo>
                <a:close/>
                <a:moveTo>
                  <a:pt x="1752" y="11509"/>
                </a:moveTo>
                <a:lnTo>
                  <a:pt x="1874" y="11704"/>
                </a:lnTo>
                <a:lnTo>
                  <a:pt x="1752" y="11826"/>
                </a:lnTo>
                <a:lnTo>
                  <a:pt x="1606" y="11972"/>
                </a:lnTo>
                <a:lnTo>
                  <a:pt x="1485" y="12142"/>
                </a:lnTo>
                <a:lnTo>
                  <a:pt x="1241" y="11680"/>
                </a:lnTo>
                <a:lnTo>
                  <a:pt x="1363" y="11655"/>
                </a:lnTo>
                <a:lnTo>
                  <a:pt x="1485" y="11607"/>
                </a:lnTo>
                <a:lnTo>
                  <a:pt x="1752" y="11509"/>
                </a:lnTo>
                <a:close/>
                <a:moveTo>
                  <a:pt x="14405" y="11607"/>
                </a:moveTo>
                <a:lnTo>
                  <a:pt x="14575" y="11801"/>
                </a:lnTo>
                <a:lnTo>
                  <a:pt x="14721" y="11947"/>
                </a:lnTo>
                <a:lnTo>
                  <a:pt x="14892" y="12093"/>
                </a:lnTo>
                <a:lnTo>
                  <a:pt x="14940" y="12118"/>
                </a:lnTo>
                <a:lnTo>
                  <a:pt x="14794" y="12361"/>
                </a:lnTo>
                <a:lnTo>
                  <a:pt x="14721" y="12288"/>
                </a:lnTo>
                <a:lnTo>
                  <a:pt x="14648" y="12215"/>
                </a:lnTo>
                <a:lnTo>
                  <a:pt x="14478" y="12118"/>
                </a:lnTo>
                <a:lnTo>
                  <a:pt x="14235" y="11947"/>
                </a:lnTo>
                <a:lnTo>
                  <a:pt x="14405" y="11607"/>
                </a:lnTo>
                <a:close/>
                <a:moveTo>
                  <a:pt x="2069" y="11996"/>
                </a:moveTo>
                <a:lnTo>
                  <a:pt x="2263" y="12288"/>
                </a:lnTo>
                <a:lnTo>
                  <a:pt x="2117" y="12410"/>
                </a:lnTo>
                <a:lnTo>
                  <a:pt x="1996" y="12556"/>
                </a:lnTo>
                <a:lnTo>
                  <a:pt x="1947" y="12653"/>
                </a:lnTo>
                <a:lnTo>
                  <a:pt x="1898" y="12750"/>
                </a:lnTo>
                <a:lnTo>
                  <a:pt x="1631" y="12361"/>
                </a:lnTo>
                <a:lnTo>
                  <a:pt x="1825" y="12215"/>
                </a:lnTo>
                <a:lnTo>
                  <a:pt x="1996" y="12069"/>
                </a:lnTo>
                <a:lnTo>
                  <a:pt x="2069" y="11996"/>
                </a:lnTo>
                <a:close/>
                <a:moveTo>
                  <a:pt x="14065" y="12239"/>
                </a:moveTo>
                <a:lnTo>
                  <a:pt x="14186" y="12361"/>
                </a:lnTo>
                <a:lnTo>
                  <a:pt x="14405" y="12507"/>
                </a:lnTo>
                <a:lnTo>
                  <a:pt x="14502" y="12580"/>
                </a:lnTo>
                <a:lnTo>
                  <a:pt x="14624" y="12629"/>
                </a:lnTo>
                <a:lnTo>
                  <a:pt x="14381" y="12969"/>
                </a:lnTo>
                <a:lnTo>
                  <a:pt x="14332" y="12872"/>
                </a:lnTo>
                <a:lnTo>
                  <a:pt x="14259" y="12799"/>
                </a:lnTo>
                <a:lnTo>
                  <a:pt x="14113" y="12677"/>
                </a:lnTo>
                <a:lnTo>
                  <a:pt x="13919" y="12483"/>
                </a:lnTo>
                <a:lnTo>
                  <a:pt x="14065" y="12239"/>
                </a:lnTo>
                <a:close/>
                <a:moveTo>
                  <a:pt x="2531" y="12604"/>
                </a:moveTo>
                <a:lnTo>
                  <a:pt x="2726" y="12848"/>
                </a:lnTo>
                <a:lnTo>
                  <a:pt x="2458" y="13237"/>
                </a:lnTo>
                <a:lnTo>
                  <a:pt x="2361" y="13359"/>
                </a:lnTo>
                <a:lnTo>
                  <a:pt x="2044" y="12921"/>
                </a:lnTo>
                <a:lnTo>
                  <a:pt x="2142" y="12896"/>
                </a:lnTo>
                <a:lnTo>
                  <a:pt x="2239" y="12848"/>
                </a:lnTo>
                <a:lnTo>
                  <a:pt x="2385" y="12726"/>
                </a:lnTo>
                <a:lnTo>
                  <a:pt x="2531" y="12604"/>
                </a:lnTo>
                <a:close/>
                <a:moveTo>
                  <a:pt x="13773" y="12702"/>
                </a:moveTo>
                <a:lnTo>
                  <a:pt x="13797" y="12726"/>
                </a:lnTo>
                <a:lnTo>
                  <a:pt x="13992" y="12945"/>
                </a:lnTo>
                <a:lnTo>
                  <a:pt x="14089" y="13042"/>
                </a:lnTo>
                <a:lnTo>
                  <a:pt x="14162" y="13164"/>
                </a:lnTo>
                <a:lnTo>
                  <a:pt x="14211" y="13213"/>
                </a:lnTo>
                <a:lnTo>
                  <a:pt x="13967" y="13505"/>
                </a:lnTo>
                <a:lnTo>
                  <a:pt x="13821" y="13310"/>
                </a:lnTo>
                <a:lnTo>
                  <a:pt x="13675" y="13115"/>
                </a:lnTo>
                <a:lnTo>
                  <a:pt x="13529" y="13018"/>
                </a:lnTo>
                <a:lnTo>
                  <a:pt x="13773" y="12702"/>
                </a:lnTo>
                <a:close/>
                <a:moveTo>
                  <a:pt x="2993" y="13164"/>
                </a:moveTo>
                <a:lnTo>
                  <a:pt x="3188" y="13383"/>
                </a:lnTo>
                <a:lnTo>
                  <a:pt x="3164" y="13456"/>
                </a:lnTo>
                <a:lnTo>
                  <a:pt x="2969" y="13651"/>
                </a:lnTo>
                <a:lnTo>
                  <a:pt x="2896" y="13748"/>
                </a:lnTo>
                <a:lnTo>
                  <a:pt x="2823" y="13845"/>
                </a:lnTo>
                <a:lnTo>
                  <a:pt x="2726" y="13772"/>
                </a:lnTo>
                <a:lnTo>
                  <a:pt x="2580" y="13578"/>
                </a:lnTo>
                <a:lnTo>
                  <a:pt x="2653" y="13529"/>
                </a:lnTo>
                <a:lnTo>
                  <a:pt x="2726" y="13456"/>
                </a:lnTo>
                <a:lnTo>
                  <a:pt x="2993" y="13164"/>
                </a:lnTo>
                <a:close/>
                <a:moveTo>
                  <a:pt x="13383" y="13188"/>
                </a:moveTo>
                <a:lnTo>
                  <a:pt x="13456" y="13334"/>
                </a:lnTo>
                <a:lnTo>
                  <a:pt x="13724" y="13748"/>
                </a:lnTo>
                <a:lnTo>
                  <a:pt x="13578" y="13918"/>
                </a:lnTo>
                <a:lnTo>
                  <a:pt x="13456" y="14040"/>
                </a:lnTo>
                <a:lnTo>
                  <a:pt x="13335" y="13821"/>
                </a:lnTo>
                <a:lnTo>
                  <a:pt x="13213" y="13602"/>
                </a:lnTo>
                <a:lnTo>
                  <a:pt x="13116" y="13480"/>
                </a:lnTo>
                <a:lnTo>
                  <a:pt x="13237" y="13334"/>
                </a:lnTo>
                <a:lnTo>
                  <a:pt x="13383" y="13188"/>
                </a:lnTo>
                <a:close/>
                <a:moveTo>
                  <a:pt x="3456" y="13651"/>
                </a:moveTo>
                <a:lnTo>
                  <a:pt x="3796" y="13991"/>
                </a:lnTo>
                <a:lnTo>
                  <a:pt x="3650" y="14089"/>
                </a:lnTo>
                <a:lnTo>
                  <a:pt x="3504" y="14186"/>
                </a:lnTo>
                <a:lnTo>
                  <a:pt x="3407" y="14259"/>
                </a:lnTo>
                <a:lnTo>
                  <a:pt x="3334" y="14332"/>
                </a:lnTo>
                <a:lnTo>
                  <a:pt x="3042" y="14089"/>
                </a:lnTo>
                <a:lnTo>
                  <a:pt x="3164" y="13967"/>
                </a:lnTo>
                <a:lnTo>
                  <a:pt x="3237" y="13894"/>
                </a:lnTo>
                <a:lnTo>
                  <a:pt x="3334" y="13797"/>
                </a:lnTo>
                <a:lnTo>
                  <a:pt x="3456" y="13651"/>
                </a:lnTo>
                <a:close/>
                <a:moveTo>
                  <a:pt x="12945" y="13651"/>
                </a:moveTo>
                <a:lnTo>
                  <a:pt x="12994" y="13748"/>
                </a:lnTo>
                <a:lnTo>
                  <a:pt x="13213" y="14210"/>
                </a:lnTo>
                <a:lnTo>
                  <a:pt x="13213" y="14235"/>
                </a:lnTo>
                <a:lnTo>
                  <a:pt x="13043" y="14381"/>
                </a:lnTo>
                <a:lnTo>
                  <a:pt x="12970" y="14210"/>
                </a:lnTo>
                <a:lnTo>
                  <a:pt x="12897" y="14040"/>
                </a:lnTo>
                <a:lnTo>
                  <a:pt x="12824" y="13918"/>
                </a:lnTo>
                <a:lnTo>
                  <a:pt x="12751" y="13821"/>
                </a:lnTo>
                <a:lnTo>
                  <a:pt x="12945" y="13651"/>
                </a:lnTo>
                <a:close/>
                <a:moveTo>
                  <a:pt x="3967" y="14162"/>
                </a:moveTo>
                <a:lnTo>
                  <a:pt x="4332" y="14454"/>
                </a:lnTo>
                <a:lnTo>
                  <a:pt x="4283" y="14502"/>
                </a:lnTo>
                <a:lnTo>
                  <a:pt x="4113" y="14648"/>
                </a:lnTo>
                <a:lnTo>
                  <a:pt x="4040" y="14721"/>
                </a:lnTo>
                <a:lnTo>
                  <a:pt x="3991" y="14794"/>
                </a:lnTo>
                <a:lnTo>
                  <a:pt x="3602" y="14551"/>
                </a:lnTo>
                <a:lnTo>
                  <a:pt x="3748" y="14429"/>
                </a:lnTo>
                <a:lnTo>
                  <a:pt x="3845" y="14308"/>
                </a:lnTo>
                <a:lnTo>
                  <a:pt x="3967" y="14162"/>
                </a:lnTo>
                <a:close/>
                <a:moveTo>
                  <a:pt x="12556" y="13991"/>
                </a:moveTo>
                <a:lnTo>
                  <a:pt x="12605" y="14113"/>
                </a:lnTo>
                <a:lnTo>
                  <a:pt x="12678" y="14332"/>
                </a:lnTo>
                <a:lnTo>
                  <a:pt x="12775" y="14551"/>
                </a:lnTo>
                <a:lnTo>
                  <a:pt x="12775" y="14600"/>
                </a:lnTo>
                <a:lnTo>
                  <a:pt x="12459" y="14819"/>
                </a:lnTo>
                <a:lnTo>
                  <a:pt x="12434" y="14673"/>
                </a:lnTo>
                <a:lnTo>
                  <a:pt x="12361" y="14527"/>
                </a:lnTo>
                <a:lnTo>
                  <a:pt x="12313" y="14381"/>
                </a:lnTo>
                <a:lnTo>
                  <a:pt x="12215" y="14235"/>
                </a:lnTo>
                <a:lnTo>
                  <a:pt x="12556" y="13991"/>
                </a:lnTo>
                <a:close/>
                <a:moveTo>
                  <a:pt x="8760" y="1509"/>
                </a:moveTo>
                <a:lnTo>
                  <a:pt x="9174" y="1557"/>
                </a:lnTo>
                <a:lnTo>
                  <a:pt x="9222" y="1582"/>
                </a:lnTo>
                <a:lnTo>
                  <a:pt x="9271" y="1606"/>
                </a:lnTo>
                <a:lnTo>
                  <a:pt x="9368" y="1582"/>
                </a:lnTo>
                <a:lnTo>
                  <a:pt x="10123" y="1728"/>
                </a:lnTo>
                <a:lnTo>
                  <a:pt x="10488" y="1825"/>
                </a:lnTo>
                <a:lnTo>
                  <a:pt x="10877" y="1947"/>
                </a:lnTo>
                <a:lnTo>
                  <a:pt x="11291" y="2117"/>
                </a:lnTo>
                <a:lnTo>
                  <a:pt x="11656" y="2287"/>
                </a:lnTo>
                <a:lnTo>
                  <a:pt x="11510" y="2385"/>
                </a:lnTo>
                <a:lnTo>
                  <a:pt x="11388" y="2531"/>
                </a:lnTo>
                <a:lnTo>
                  <a:pt x="11193" y="2823"/>
                </a:lnTo>
                <a:lnTo>
                  <a:pt x="10950" y="3066"/>
                </a:lnTo>
                <a:lnTo>
                  <a:pt x="10853" y="3212"/>
                </a:lnTo>
                <a:lnTo>
                  <a:pt x="10828" y="3285"/>
                </a:lnTo>
                <a:lnTo>
                  <a:pt x="10804" y="3358"/>
                </a:lnTo>
                <a:lnTo>
                  <a:pt x="10804" y="3407"/>
                </a:lnTo>
                <a:lnTo>
                  <a:pt x="10828" y="3431"/>
                </a:lnTo>
                <a:lnTo>
                  <a:pt x="10853" y="3480"/>
                </a:lnTo>
                <a:lnTo>
                  <a:pt x="10974" y="3480"/>
                </a:lnTo>
                <a:lnTo>
                  <a:pt x="11047" y="3455"/>
                </a:lnTo>
                <a:lnTo>
                  <a:pt x="11193" y="3358"/>
                </a:lnTo>
                <a:lnTo>
                  <a:pt x="11315" y="3261"/>
                </a:lnTo>
                <a:lnTo>
                  <a:pt x="11412" y="3139"/>
                </a:lnTo>
                <a:lnTo>
                  <a:pt x="11680" y="2871"/>
                </a:lnTo>
                <a:lnTo>
                  <a:pt x="11826" y="2725"/>
                </a:lnTo>
                <a:lnTo>
                  <a:pt x="11875" y="2628"/>
                </a:lnTo>
                <a:lnTo>
                  <a:pt x="11948" y="2555"/>
                </a:lnTo>
                <a:lnTo>
                  <a:pt x="11948" y="2458"/>
                </a:lnTo>
                <a:lnTo>
                  <a:pt x="12313" y="2701"/>
                </a:lnTo>
                <a:lnTo>
                  <a:pt x="12629" y="2969"/>
                </a:lnTo>
                <a:lnTo>
                  <a:pt x="12945" y="3261"/>
                </a:lnTo>
                <a:lnTo>
                  <a:pt x="13237" y="3601"/>
                </a:lnTo>
                <a:lnTo>
                  <a:pt x="13456" y="3869"/>
                </a:lnTo>
                <a:lnTo>
                  <a:pt x="13651" y="4137"/>
                </a:lnTo>
                <a:lnTo>
                  <a:pt x="13821" y="4429"/>
                </a:lnTo>
                <a:lnTo>
                  <a:pt x="13992" y="4745"/>
                </a:lnTo>
                <a:lnTo>
                  <a:pt x="13870" y="4745"/>
                </a:lnTo>
                <a:lnTo>
                  <a:pt x="13748" y="4794"/>
                </a:lnTo>
                <a:lnTo>
                  <a:pt x="13505" y="4940"/>
                </a:lnTo>
                <a:lnTo>
                  <a:pt x="13237" y="5134"/>
                </a:lnTo>
                <a:lnTo>
                  <a:pt x="13067" y="5207"/>
                </a:lnTo>
                <a:lnTo>
                  <a:pt x="12921" y="5305"/>
                </a:lnTo>
                <a:lnTo>
                  <a:pt x="12872" y="5378"/>
                </a:lnTo>
                <a:lnTo>
                  <a:pt x="12872" y="5451"/>
                </a:lnTo>
                <a:lnTo>
                  <a:pt x="12897" y="5524"/>
                </a:lnTo>
                <a:lnTo>
                  <a:pt x="12970" y="5597"/>
                </a:lnTo>
                <a:lnTo>
                  <a:pt x="13043" y="5621"/>
                </a:lnTo>
                <a:lnTo>
                  <a:pt x="13116" y="5645"/>
                </a:lnTo>
                <a:lnTo>
                  <a:pt x="13286" y="5645"/>
                </a:lnTo>
                <a:lnTo>
                  <a:pt x="13432" y="5572"/>
                </a:lnTo>
                <a:lnTo>
                  <a:pt x="13578" y="5499"/>
                </a:lnTo>
                <a:lnTo>
                  <a:pt x="13870" y="5329"/>
                </a:lnTo>
                <a:lnTo>
                  <a:pt x="14016" y="5256"/>
                </a:lnTo>
                <a:lnTo>
                  <a:pt x="14162" y="5207"/>
                </a:lnTo>
                <a:lnTo>
                  <a:pt x="14211" y="5159"/>
                </a:lnTo>
                <a:lnTo>
                  <a:pt x="14381" y="5621"/>
                </a:lnTo>
                <a:lnTo>
                  <a:pt x="14502" y="6059"/>
                </a:lnTo>
                <a:lnTo>
                  <a:pt x="14600" y="6448"/>
                </a:lnTo>
                <a:lnTo>
                  <a:pt x="14648" y="6862"/>
                </a:lnTo>
                <a:lnTo>
                  <a:pt x="14746" y="7665"/>
                </a:lnTo>
                <a:lnTo>
                  <a:pt x="14746" y="7860"/>
                </a:lnTo>
                <a:lnTo>
                  <a:pt x="14746" y="8054"/>
                </a:lnTo>
                <a:lnTo>
                  <a:pt x="14575" y="8030"/>
                </a:lnTo>
                <a:lnTo>
                  <a:pt x="14138" y="8030"/>
                </a:lnTo>
                <a:lnTo>
                  <a:pt x="14016" y="8054"/>
                </a:lnTo>
                <a:lnTo>
                  <a:pt x="13919" y="8079"/>
                </a:lnTo>
                <a:lnTo>
                  <a:pt x="13821" y="8127"/>
                </a:lnTo>
                <a:lnTo>
                  <a:pt x="13748" y="8200"/>
                </a:lnTo>
                <a:lnTo>
                  <a:pt x="13724" y="8273"/>
                </a:lnTo>
                <a:lnTo>
                  <a:pt x="13700" y="8322"/>
                </a:lnTo>
                <a:lnTo>
                  <a:pt x="13724" y="8346"/>
                </a:lnTo>
                <a:lnTo>
                  <a:pt x="13773" y="8419"/>
                </a:lnTo>
                <a:lnTo>
                  <a:pt x="13846" y="8444"/>
                </a:lnTo>
                <a:lnTo>
                  <a:pt x="13992" y="8492"/>
                </a:lnTo>
                <a:lnTo>
                  <a:pt x="14138" y="8517"/>
                </a:lnTo>
                <a:lnTo>
                  <a:pt x="14284" y="8517"/>
                </a:lnTo>
                <a:lnTo>
                  <a:pt x="14527" y="8565"/>
                </a:lnTo>
                <a:lnTo>
                  <a:pt x="14746" y="8614"/>
                </a:lnTo>
                <a:lnTo>
                  <a:pt x="14794" y="8809"/>
                </a:lnTo>
                <a:lnTo>
                  <a:pt x="14770" y="9052"/>
                </a:lnTo>
                <a:lnTo>
                  <a:pt x="14697" y="9441"/>
                </a:lnTo>
                <a:lnTo>
                  <a:pt x="14600" y="9806"/>
                </a:lnTo>
                <a:lnTo>
                  <a:pt x="14356" y="10560"/>
                </a:lnTo>
                <a:lnTo>
                  <a:pt x="14186" y="11023"/>
                </a:lnTo>
                <a:lnTo>
                  <a:pt x="13992" y="11461"/>
                </a:lnTo>
                <a:lnTo>
                  <a:pt x="13821" y="11363"/>
                </a:lnTo>
                <a:lnTo>
                  <a:pt x="13651" y="11290"/>
                </a:lnTo>
                <a:lnTo>
                  <a:pt x="13456" y="11169"/>
                </a:lnTo>
                <a:lnTo>
                  <a:pt x="13335" y="11096"/>
                </a:lnTo>
                <a:lnTo>
                  <a:pt x="13237" y="11047"/>
                </a:lnTo>
                <a:lnTo>
                  <a:pt x="13164" y="11047"/>
                </a:lnTo>
                <a:lnTo>
                  <a:pt x="13091" y="11071"/>
                </a:lnTo>
                <a:lnTo>
                  <a:pt x="13043" y="11096"/>
                </a:lnTo>
                <a:lnTo>
                  <a:pt x="13018" y="11120"/>
                </a:lnTo>
                <a:lnTo>
                  <a:pt x="12994" y="11193"/>
                </a:lnTo>
                <a:lnTo>
                  <a:pt x="12970" y="11242"/>
                </a:lnTo>
                <a:lnTo>
                  <a:pt x="12970" y="11315"/>
                </a:lnTo>
                <a:lnTo>
                  <a:pt x="12994" y="11363"/>
                </a:lnTo>
                <a:lnTo>
                  <a:pt x="13067" y="11461"/>
                </a:lnTo>
                <a:lnTo>
                  <a:pt x="13164" y="11558"/>
                </a:lnTo>
                <a:lnTo>
                  <a:pt x="13383" y="11680"/>
                </a:lnTo>
                <a:lnTo>
                  <a:pt x="13554" y="11801"/>
                </a:lnTo>
                <a:lnTo>
                  <a:pt x="13651" y="11850"/>
                </a:lnTo>
                <a:lnTo>
                  <a:pt x="13748" y="11899"/>
                </a:lnTo>
                <a:lnTo>
                  <a:pt x="13578" y="12191"/>
                </a:lnTo>
                <a:lnTo>
                  <a:pt x="13359" y="12483"/>
                </a:lnTo>
                <a:lnTo>
                  <a:pt x="13164" y="12750"/>
                </a:lnTo>
                <a:lnTo>
                  <a:pt x="12921" y="13018"/>
                </a:lnTo>
                <a:lnTo>
                  <a:pt x="12629" y="13334"/>
                </a:lnTo>
                <a:lnTo>
                  <a:pt x="12337" y="13602"/>
                </a:lnTo>
                <a:lnTo>
                  <a:pt x="11996" y="13845"/>
                </a:lnTo>
                <a:lnTo>
                  <a:pt x="11656" y="14064"/>
                </a:lnTo>
                <a:lnTo>
                  <a:pt x="11558" y="13845"/>
                </a:lnTo>
                <a:lnTo>
                  <a:pt x="11437" y="13626"/>
                </a:lnTo>
                <a:lnTo>
                  <a:pt x="11266" y="13383"/>
                </a:lnTo>
                <a:lnTo>
                  <a:pt x="11169" y="13261"/>
                </a:lnTo>
                <a:lnTo>
                  <a:pt x="11047" y="13188"/>
                </a:lnTo>
                <a:lnTo>
                  <a:pt x="10974" y="13188"/>
                </a:lnTo>
                <a:lnTo>
                  <a:pt x="10926" y="13261"/>
                </a:lnTo>
                <a:lnTo>
                  <a:pt x="10901" y="13334"/>
                </a:lnTo>
                <a:lnTo>
                  <a:pt x="10901" y="13383"/>
                </a:lnTo>
                <a:lnTo>
                  <a:pt x="10926" y="13529"/>
                </a:lnTo>
                <a:lnTo>
                  <a:pt x="11047" y="13772"/>
                </a:lnTo>
                <a:lnTo>
                  <a:pt x="11266" y="14259"/>
                </a:lnTo>
                <a:lnTo>
                  <a:pt x="10926" y="14405"/>
                </a:lnTo>
                <a:lnTo>
                  <a:pt x="10561" y="14502"/>
                </a:lnTo>
                <a:lnTo>
                  <a:pt x="10220" y="14575"/>
                </a:lnTo>
                <a:lnTo>
                  <a:pt x="9879" y="14624"/>
                </a:lnTo>
                <a:lnTo>
                  <a:pt x="9198" y="14721"/>
                </a:lnTo>
                <a:lnTo>
                  <a:pt x="8857" y="14794"/>
                </a:lnTo>
                <a:lnTo>
                  <a:pt x="8663" y="14819"/>
                </a:lnTo>
                <a:lnTo>
                  <a:pt x="8517" y="14892"/>
                </a:lnTo>
                <a:lnTo>
                  <a:pt x="8249" y="14892"/>
                </a:lnTo>
                <a:lnTo>
                  <a:pt x="8249" y="14673"/>
                </a:lnTo>
                <a:lnTo>
                  <a:pt x="8273" y="14429"/>
                </a:lnTo>
                <a:lnTo>
                  <a:pt x="8273" y="14308"/>
                </a:lnTo>
                <a:lnTo>
                  <a:pt x="8249" y="14186"/>
                </a:lnTo>
                <a:lnTo>
                  <a:pt x="8225" y="14089"/>
                </a:lnTo>
                <a:lnTo>
                  <a:pt x="8152" y="13991"/>
                </a:lnTo>
                <a:lnTo>
                  <a:pt x="8127" y="13967"/>
                </a:lnTo>
                <a:lnTo>
                  <a:pt x="8030" y="13967"/>
                </a:lnTo>
                <a:lnTo>
                  <a:pt x="8006" y="13991"/>
                </a:lnTo>
                <a:lnTo>
                  <a:pt x="7933" y="14113"/>
                </a:lnTo>
                <a:lnTo>
                  <a:pt x="7884" y="14235"/>
                </a:lnTo>
                <a:lnTo>
                  <a:pt x="7860" y="14478"/>
                </a:lnTo>
                <a:lnTo>
                  <a:pt x="7835" y="14697"/>
                </a:lnTo>
                <a:lnTo>
                  <a:pt x="7860" y="14916"/>
                </a:lnTo>
                <a:lnTo>
                  <a:pt x="7373" y="14916"/>
                </a:lnTo>
                <a:lnTo>
                  <a:pt x="6911" y="14892"/>
                </a:lnTo>
                <a:lnTo>
                  <a:pt x="6448" y="14819"/>
                </a:lnTo>
                <a:lnTo>
                  <a:pt x="5986" y="14746"/>
                </a:lnTo>
                <a:lnTo>
                  <a:pt x="5694" y="14673"/>
                </a:lnTo>
                <a:lnTo>
                  <a:pt x="5402" y="14551"/>
                </a:lnTo>
                <a:lnTo>
                  <a:pt x="5135" y="14429"/>
                </a:lnTo>
                <a:lnTo>
                  <a:pt x="4891" y="14283"/>
                </a:lnTo>
                <a:lnTo>
                  <a:pt x="4940" y="14210"/>
                </a:lnTo>
                <a:lnTo>
                  <a:pt x="5208" y="13748"/>
                </a:lnTo>
                <a:lnTo>
                  <a:pt x="5329" y="13480"/>
                </a:lnTo>
                <a:lnTo>
                  <a:pt x="5378" y="13359"/>
                </a:lnTo>
                <a:lnTo>
                  <a:pt x="5402" y="13213"/>
                </a:lnTo>
                <a:lnTo>
                  <a:pt x="5402" y="13164"/>
                </a:lnTo>
                <a:lnTo>
                  <a:pt x="5378" y="13140"/>
                </a:lnTo>
                <a:lnTo>
                  <a:pt x="5305" y="13091"/>
                </a:lnTo>
                <a:lnTo>
                  <a:pt x="5232" y="13067"/>
                </a:lnTo>
                <a:lnTo>
                  <a:pt x="5135" y="13115"/>
                </a:lnTo>
                <a:lnTo>
                  <a:pt x="5062" y="13188"/>
                </a:lnTo>
                <a:lnTo>
                  <a:pt x="4989" y="13286"/>
                </a:lnTo>
                <a:lnTo>
                  <a:pt x="4867" y="13505"/>
                </a:lnTo>
                <a:lnTo>
                  <a:pt x="4575" y="13991"/>
                </a:lnTo>
                <a:lnTo>
                  <a:pt x="4551" y="14040"/>
                </a:lnTo>
                <a:lnTo>
                  <a:pt x="4137" y="13675"/>
                </a:lnTo>
                <a:lnTo>
                  <a:pt x="3748" y="13286"/>
                </a:lnTo>
                <a:lnTo>
                  <a:pt x="3407" y="12921"/>
                </a:lnTo>
                <a:lnTo>
                  <a:pt x="3091" y="12556"/>
                </a:lnTo>
                <a:lnTo>
                  <a:pt x="2799" y="12191"/>
                </a:lnTo>
                <a:lnTo>
                  <a:pt x="2531" y="11801"/>
                </a:lnTo>
                <a:lnTo>
                  <a:pt x="2774" y="11704"/>
                </a:lnTo>
                <a:lnTo>
                  <a:pt x="3042" y="11582"/>
                </a:lnTo>
                <a:lnTo>
                  <a:pt x="3285" y="11436"/>
                </a:lnTo>
                <a:lnTo>
                  <a:pt x="3358" y="11363"/>
                </a:lnTo>
                <a:lnTo>
                  <a:pt x="3358" y="11290"/>
                </a:lnTo>
                <a:lnTo>
                  <a:pt x="3334" y="11217"/>
                </a:lnTo>
                <a:lnTo>
                  <a:pt x="3310" y="11144"/>
                </a:lnTo>
                <a:lnTo>
                  <a:pt x="3237" y="11096"/>
                </a:lnTo>
                <a:lnTo>
                  <a:pt x="3164" y="11071"/>
                </a:lnTo>
                <a:lnTo>
                  <a:pt x="3066" y="11071"/>
                </a:lnTo>
                <a:lnTo>
                  <a:pt x="2993" y="11120"/>
                </a:lnTo>
                <a:lnTo>
                  <a:pt x="2799" y="11266"/>
                </a:lnTo>
                <a:lnTo>
                  <a:pt x="2580" y="11363"/>
                </a:lnTo>
                <a:lnTo>
                  <a:pt x="2312" y="11461"/>
                </a:lnTo>
                <a:lnTo>
                  <a:pt x="2117" y="11144"/>
                </a:lnTo>
                <a:lnTo>
                  <a:pt x="1947" y="10828"/>
                </a:lnTo>
                <a:lnTo>
                  <a:pt x="1777" y="10487"/>
                </a:lnTo>
                <a:lnTo>
                  <a:pt x="1631" y="10122"/>
                </a:lnTo>
                <a:lnTo>
                  <a:pt x="1509" y="9782"/>
                </a:lnTo>
                <a:lnTo>
                  <a:pt x="1412" y="9393"/>
                </a:lnTo>
                <a:lnTo>
                  <a:pt x="1363" y="9198"/>
                </a:lnTo>
                <a:lnTo>
                  <a:pt x="1363" y="8979"/>
                </a:lnTo>
                <a:lnTo>
                  <a:pt x="1387" y="8565"/>
                </a:lnTo>
                <a:lnTo>
                  <a:pt x="1412" y="8492"/>
                </a:lnTo>
                <a:lnTo>
                  <a:pt x="1558" y="8517"/>
                </a:lnTo>
                <a:lnTo>
                  <a:pt x="2190" y="8517"/>
                </a:lnTo>
                <a:lnTo>
                  <a:pt x="2288" y="8492"/>
                </a:lnTo>
                <a:lnTo>
                  <a:pt x="2361" y="8444"/>
                </a:lnTo>
                <a:lnTo>
                  <a:pt x="2409" y="8371"/>
                </a:lnTo>
                <a:lnTo>
                  <a:pt x="2409" y="8298"/>
                </a:lnTo>
                <a:lnTo>
                  <a:pt x="2409" y="8200"/>
                </a:lnTo>
                <a:lnTo>
                  <a:pt x="2361" y="8127"/>
                </a:lnTo>
                <a:lnTo>
                  <a:pt x="2288" y="8079"/>
                </a:lnTo>
                <a:lnTo>
                  <a:pt x="2190" y="8054"/>
                </a:lnTo>
                <a:lnTo>
                  <a:pt x="1971" y="8054"/>
                </a:lnTo>
                <a:lnTo>
                  <a:pt x="1752" y="8079"/>
                </a:lnTo>
                <a:lnTo>
                  <a:pt x="1509" y="8103"/>
                </a:lnTo>
                <a:lnTo>
                  <a:pt x="1606" y="7446"/>
                </a:lnTo>
                <a:lnTo>
                  <a:pt x="1704" y="6789"/>
                </a:lnTo>
                <a:lnTo>
                  <a:pt x="1801" y="6132"/>
                </a:lnTo>
                <a:lnTo>
                  <a:pt x="1898" y="5816"/>
                </a:lnTo>
                <a:lnTo>
                  <a:pt x="1996" y="5499"/>
                </a:lnTo>
                <a:lnTo>
                  <a:pt x="2117" y="5159"/>
                </a:lnTo>
                <a:lnTo>
                  <a:pt x="2288" y="5305"/>
                </a:lnTo>
                <a:lnTo>
                  <a:pt x="2458" y="5426"/>
                </a:lnTo>
                <a:lnTo>
                  <a:pt x="2701" y="5597"/>
                </a:lnTo>
                <a:lnTo>
                  <a:pt x="2823" y="5645"/>
                </a:lnTo>
                <a:lnTo>
                  <a:pt x="2945" y="5694"/>
                </a:lnTo>
                <a:lnTo>
                  <a:pt x="3066" y="5694"/>
                </a:lnTo>
                <a:lnTo>
                  <a:pt x="3139" y="5670"/>
                </a:lnTo>
                <a:lnTo>
                  <a:pt x="3212" y="5597"/>
                </a:lnTo>
                <a:lnTo>
                  <a:pt x="3237" y="5524"/>
                </a:lnTo>
                <a:lnTo>
                  <a:pt x="3237" y="5451"/>
                </a:lnTo>
                <a:lnTo>
                  <a:pt x="3237" y="5353"/>
                </a:lnTo>
                <a:lnTo>
                  <a:pt x="3164" y="5280"/>
                </a:lnTo>
                <a:lnTo>
                  <a:pt x="3091" y="5232"/>
                </a:lnTo>
                <a:lnTo>
                  <a:pt x="2872" y="5134"/>
                </a:lnTo>
                <a:lnTo>
                  <a:pt x="2677" y="5037"/>
                </a:lnTo>
                <a:lnTo>
                  <a:pt x="2482" y="4915"/>
                </a:lnTo>
                <a:lnTo>
                  <a:pt x="2288" y="4842"/>
                </a:lnTo>
                <a:lnTo>
                  <a:pt x="2555" y="4429"/>
                </a:lnTo>
                <a:lnTo>
                  <a:pt x="2847" y="4039"/>
                </a:lnTo>
                <a:lnTo>
                  <a:pt x="3188" y="3674"/>
                </a:lnTo>
                <a:lnTo>
                  <a:pt x="3529" y="3334"/>
                </a:lnTo>
                <a:lnTo>
                  <a:pt x="3796" y="3090"/>
                </a:lnTo>
                <a:lnTo>
                  <a:pt x="4088" y="2896"/>
                </a:lnTo>
                <a:lnTo>
                  <a:pt x="4380" y="2701"/>
                </a:lnTo>
                <a:lnTo>
                  <a:pt x="4697" y="2506"/>
                </a:lnTo>
                <a:lnTo>
                  <a:pt x="4770" y="2677"/>
                </a:lnTo>
                <a:lnTo>
                  <a:pt x="4867" y="2847"/>
                </a:lnTo>
                <a:lnTo>
                  <a:pt x="4989" y="3090"/>
                </a:lnTo>
                <a:lnTo>
                  <a:pt x="5062" y="3188"/>
                </a:lnTo>
                <a:lnTo>
                  <a:pt x="5159" y="3285"/>
                </a:lnTo>
                <a:lnTo>
                  <a:pt x="5232" y="3334"/>
                </a:lnTo>
                <a:lnTo>
                  <a:pt x="5329" y="3334"/>
                </a:lnTo>
                <a:lnTo>
                  <a:pt x="5402" y="3309"/>
                </a:lnTo>
                <a:lnTo>
                  <a:pt x="5475" y="3261"/>
                </a:lnTo>
                <a:lnTo>
                  <a:pt x="5524" y="3188"/>
                </a:lnTo>
                <a:lnTo>
                  <a:pt x="5548" y="3115"/>
                </a:lnTo>
                <a:lnTo>
                  <a:pt x="5524" y="3042"/>
                </a:lnTo>
                <a:lnTo>
                  <a:pt x="5475" y="2969"/>
                </a:lnTo>
                <a:lnTo>
                  <a:pt x="5402" y="2920"/>
                </a:lnTo>
                <a:lnTo>
                  <a:pt x="5354" y="2847"/>
                </a:lnTo>
                <a:lnTo>
                  <a:pt x="5232" y="2677"/>
                </a:lnTo>
                <a:lnTo>
                  <a:pt x="5135" y="2506"/>
                </a:lnTo>
                <a:lnTo>
                  <a:pt x="5013" y="2360"/>
                </a:lnTo>
                <a:lnTo>
                  <a:pt x="5402" y="2166"/>
                </a:lnTo>
                <a:lnTo>
                  <a:pt x="5792" y="2020"/>
                </a:lnTo>
                <a:lnTo>
                  <a:pt x="6084" y="1922"/>
                </a:lnTo>
                <a:lnTo>
                  <a:pt x="6375" y="1849"/>
                </a:lnTo>
                <a:lnTo>
                  <a:pt x="6984" y="1728"/>
                </a:lnTo>
                <a:lnTo>
                  <a:pt x="7178" y="1703"/>
                </a:lnTo>
                <a:lnTo>
                  <a:pt x="7397" y="1679"/>
                </a:lnTo>
                <a:lnTo>
                  <a:pt x="7616" y="1679"/>
                </a:lnTo>
                <a:lnTo>
                  <a:pt x="7835" y="1655"/>
                </a:lnTo>
                <a:lnTo>
                  <a:pt x="7835" y="1825"/>
                </a:lnTo>
                <a:lnTo>
                  <a:pt x="7835" y="1995"/>
                </a:lnTo>
                <a:lnTo>
                  <a:pt x="7835" y="2287"/>
                </a:lnTo>
                <a:lnTo>
                  <a:pt x="7884" y="2579"/>
                </a:lnTo>
                <a:lnTo>
                  <a:pt x="7908" y="2652"/>
                </a:lnTo>
                <a:lnTo>
                  <a:pt x="7957" y="2701"/>
                </a:lnTo>
                <a:lnTo>
                  <a:pt x="8030" y="2725"/>
                </a:lnTo>
                <a:lnTo>
                  <a:pt x="8127" y="2750"/>
                </a:lnTo>
                <a:lnTo>
                  <a:pt x="8200" y="2725"/>
                </a:lnTo>
                <a:lnTo>
                  <a:pt x="8273" y="2677"/>
                </a:lnTo>
                <a:lnTo>
                  <a:pt x="8322" y="2604"/>
                </a:lnTo>
                <a:lnTo>
                  <a:pt x="8322" y="2506"/>
                </a:lnTo>
                <a:lnTo>
                  <a:pt x="8273" y="1995"/>
                </a:lnTo>
                <a:lnTo>
                  <a:pt x="8273" y="1776"/>
                </a:lnTo>
                <a:lnTo>
                  <a:pt x="8249" y="1655"/>
                </a:lnTo>
                <a:lnTo>
                  <a:pt x="8225" y="1533"/>
                </a:lnTo>
                <a:lnTo>
                  <a:pt x="8444" y="1509"/>
                </a:lnTo>
                <a:close/>
                <a:moveTo>
                  <a:pt x="4575" y="14624"/>
                </a:moveTo>
                <a:lnTo>
                  <a:pt x="4794" y="14746"/>
                </a:lnTo>
                <a:lnTo>
                  <a:pt x="4672" y="14892"/>
                </a:lnTo>
                <a:lnTo>
                  <a:pt x="4526" y="15086"/>
                </a:lnTo>
                <a:lnTo>
                  <a:pt x="4502" y="15135"/>
                </a:lnTo>
                <a:lnTo>
                  <a:pt x="4283" y="14989"/>
                </a:lnTo>
                <a:lnTo>
                  <a:pt x="4380" y="14867"/>
                </a:lnTo>
                <a:lnTo>
                  <a:pt x="4478" y="14746"/>
                </a:lnTo>
                <a:lnTo>
                  <a:pt x="4575" y="14624"/>
                </a:lnTo>
                <a:close/>
                <a:moveTo>
                  <a:pt x="11996" y="14405"/>
                </a:moveTo>
                <a:lnTo>
                  <a:pt x="12045" y="14575"/>
                </a:lnTo>
                <a:lnTo>
                  <a:pt x="12118" y="14770"/>
                </a:lnTo>
                <a:lnTo>
                  <a:pt x="12167" y="14940"/>
                </a:lnTo>
                <a:lnTo>
                  <a:pt x="12191" y="14989"/>
                </a:lnTo>
                <a:lnTo>
                  <a:pt x="11850" y="15184"/>
                </a:lnTo>
                <a:lnTo>
                  <a:pt x="11826" y="15086"/>
                </a:lnTo>
                <a:lnTo>
                  <a:pt x="11777" y="14989"/>
                </a:lnTo>
                <a:lnTo>
                  <a:pt x="11656" y="14819"/>
                </a:lnTo>
                <a:lnTo>
                  <a:pt x="11534" y="14648"/>
                </a:lnTo>
                <a:lnTo>
                  <a:pt x="11777" y="14527"/>
                </a:lnTo>
                <a:lnTo>
                  <a:pt x="11996" y="14405"/>
                </a:lnTo>
                <a:close/>
                <a:moveTo>
                  <a:pt x="11339" y="14746"/>
                </a:moveTo>
                <a:lnTo>
                  <a:pt x="11364" y="14892"/>
                </a:lnTo>
                <a:lnTo>
                  <a:pt x="11437" y="15111"/>
                </a:lnTo>
                <a:lnTo>
                  <a:pt x="11558" y="15330"/>
                </a:lnTo>
                <a:lnTo>
                  <a:pt x="11169" y="15500"/>
                </a:lnTo>
                <a:lnTo>
                  <a:pt x="11193" y="15451"/>
                </a:lnTo>
                <a:lnTo>
                  <a:pt x="11169" y="15378"/>
                </a:lnTo>
                <a:lnTo>
                  <a:pt x="10901" y="15086"/>
                </a:lnTo>
                <a:lnTo>
                  <a:pt x="10804" y="14916"/>
                </a:lnTo>
                <a:lnTo>
                  <a:pt x="11023" y="14843"/>
                </a:lnTo>
                <a:lnTo>
                  <a:pt x="11339" y="14746"/>
                </a:lnTo>
                <a:close/>
                <a:moveTo>
                  <a:pt x="5135" y="14916"/>
                </a:moveTo>
                <a:lnTo>
                  <a:pt x="5548" y="15086"/>
                </a:lnTo>
                <a:lnTo>
                  <a:pt x="5402" y="15232"/>
                </a:lnTo>
                <a:lnTo>
                  <a:pt x="5281" y="15403"/>
                </a:lnTo>
                <a:lnTo>
                  <a:pt x="5232" y="15500"/>
                </a:lnTo>
                <a:lnTo>
                  <a:pt x="5208" y="15573"/>
                </a:lnTo>
                <a:lnTo>
                  <a:pt x="5208" y="15646"/>
                </a:lnTo>
                <a:lnTo>
                  <a:pt x="5183" y="15646"/>
                </a:lnTo>
                <a:lnTo>
                  <a:pt x="5086" y="15597"/>
                </a:lnTo>
                <a:lnTo>
                  <a:pt x="4989" y="15549"/>
                </a:lnTo>
                <a:lnTo>
                  <a:pt x="4818" y="15427"/>
                </a:lnTo>
                <a:lnTo>
                  <a:pt x="4891" y="15305"/>
                </a:lnTo>
                <a:lnTo>
                  <a:pt x="4964" y="15208"/>
                </a:lnTo>
                <a:lnTo>
                  <a:pt x="5086" y="15013"/>
                </a:lnTo>
                <a:lnTo>
                  <a:pt x="5086" y="14965"/>
                </a:lnTo>
                <a:lnTo>
                  <a:pt x="5110" y="14965"/>
                </a:lnTo>
                <a:lnTo>
                  <a:pt x="5110" y="14940"/>
                </a:lnTo>
                <a:lnTo>
                  <a:pt x="5135" y="14916"/>
                </a:lnTo>
                <a:close/>
                <a:moveTo>
                  <a:pt x="10561" y="14965"/>
                </a:moveTo>
                <a:lnTo>
                  <a:pt x="10609" y="15135"/>
                </a:lnTo>
                <a:lnTo>
                  <a:pt x="10707" y="15305"/>
                </a:lnTo>
                <a:lnTo>
                  <a:pt x="10804" y="15451"/>
                </a:lnTo>
                <a:lnTo>
                  <a:pt x="10926" y="15573"/>
                </a:lnTo>
                <a:lnTo>
                  <a:pt x="10950" y="15597"/>
                </a:lnTo>
                <a:lnTo>
                  <a:pt x="10877" y="15622"/>
                </a:lnTo>
                <a:lnTo>
                  <a:pt x="10609" y="15719"/>
                </a:lnTo>
                <a:lnTo>
                  <a:pt x="10585" y="15670"/>
                </a:lnTo>
                <a:lnTo>
                  <a:pt x="10512" y="15476"/>
                </a:lnTo>
                <a:lnTo>
                  <a:pt x="10415" y="15305"/>
                </a:lnTo>
                <a:lnTo>
                  <a:pt x="10342" y="15184"/>
                </a:lnTo>
                <a:lnTo>
                  <a:pt x="10293" y="15038"/>
                </a:lnTo>
                <a:lnTo>
                  <a:pt x="10561" y="14965"/>
                </a:lnTo>
                <a:close/>
                <a:moveTo>
                  <a:pt x="5913" y="15184"/>
                </a:moveTo>
                <a:lnTo>
                  <a:pt x="6327" y="15257"/>
                </a:lnTo>
                <a:lnTo>
                  <a:pt x="6181" y="15403"/>
                </a:lnTo>
                <a:lnTo>
                  <a:pt x="6084" y="15500"/>
                </a:lnTo>
                <a:lnTo>
                  <a:pt x="5986" y="15597"/>
                </a:lnTo>
                <a:lnTo>
                  <a:pt x="5913" y="15743"/>
                </a:lnTo>
                <a:lnTo>
                  <a:pt x="5889" y="15792"/>
                </a:lnTo>
                <a:lnTo>
                  <a:pt x="5865" y="15865"/>
                </a:lnTo>
                <a:lnTo>
                  <a:pt x="5524" y="15768"/>
                </a:lnTo>
                <a:lnTo>
                  <a:pt x="5621" y="15622"/>
                </a:lnTo>
                <a:lnTo>
                  <a:pt x="5694" y="15476"/>
                </a:lnTo>
                <a:lnTo>
                  <a:pt x="5889" y="15208"/>
                </a:lnTo>
                <a:lnTo>
                  <a:pt x="5913" y="15184"/>
                </a:lnTo>
                <a:close/>
                <a:moveTo>
                  <a:pt x="10025" y="15062"/>
                </a:moveTo>
                <a:lnTo>
                  <a:pt x="10025" y="15159"/>
                </a:lnTo>
                <a:lnTo>
                  <a:pt x="10025" y="15232"/>
                </a:lnTo>
                <a:lnTo>
                  <a:pt x="10074" y="15427"/>
                </a:lnTo>
                <a:lnTo>
                  <a:pt x="10171" y="15597"/>
                </a:lnTo>
                <a:lnTo>
                  <a:pt x="10220" y="15768"/>
                </a:lnTo>
                <a:lnTo>
                  <a:pt x="10244" y="15816"/>
                </a:lnTo>
                <a:lnTo>
                  <a:pt x="9758" y="15914"/>
                </a:lnTo>
                <a:lnTo>
                  <a:pt x="9758" y="15841"/>
                </a:lnTo>
                <a:lnTo>
                  <a:pt x="9758" y="15743"/>
                </a:lnTo>
                <a:lnTo>
                  <a:pt x="9709" y="15597"/>
                </a:lnTo>
                <a:lnTo>
                  <a:pt x="9660" y="15354"/>
                </a:lnTo>
                <a:lnTo>
                  <a:pt x="9660" y="15135"/>
                </a:lnTo>
                <a:lnTo>
                  <a:pt x="10025" y="15062"/>
                </a:lnTo>
                <a:close/>
                <a:moveTo>
                  <a:pt x="9466" y="15135"/>
                </a:moveTo>
                <a:lnTo>
                  <a:pt x="9441" y="15257"/>
                </a:lnTo>
                <a:lnTo>
                  <a:pt x="9417" y="15354"/>
                </a:lnTo>
                <a:lnTo>
                  <a:pt x="9417" y="15549"/>
                </a:lnTo>
                <a:lnTo>
                  <a:pt x="9417" y="15768"/>
                </a:lnTo>
                <a:lnTo>
                  <a:pt x="9441" y="15889"/>
                </a:lnTo>
                <a:lnTo>
                  <a:pt x="9490" y="15987"/>
                </a:lnTo>
                <a:lnTo>
                  <a:pt x="9441" y="15987"/>
                </a:lnTo>
                <a:lnTo>
                  <a:pt x="9247" y="16011"/>
                </a:lnTo>
                <a:lnTo>
                  <a:pt x="9222" y="15889"/>
                </a:lnTo>
                <a:lnTo>
                  <a:pt x="9198" y="15768"/>
                </a:lnTo>
                <a:lnTo>
                  <a:pt x="9125" y="15451"/>
                </a:lnTo>
                <a:lnTo>
                  <a:pt x="9125" y="15354"/>
                </a:lnTo>
                <a:lnTo>
                  <a:pt x="9076" y="15208"/>
                </a:lnTo>
                <a:lnTo>
                  <a:pt x="9441" y="15159"/>
                </a:lnTo>
                <a:lnTo>
                  <a:pt x="9466" y="15135"/>
                </a:lnTo>
                <a:close/>
                <a:moveTo>
                  <a:pt x="6594" y="15305"/>
                </a:moveTo>
                <a:lnTo>
                  <a:pt x="7032" y="15354"/>
                </a:lnTo>
                <a:lnTo>
                  <a:pt x="6984" y="15476"/>
                </a:lnTo>
                <a:lnTo>
                  <a:pt x="6935" y="15573"/>
                </a:lnTo>
                <a:lnTo>
                  <a:pt x="6886" y="15743"/>
                </a:lnTo>
                <a:lnTo>
                  <a:pt x="6813" y="15889"/>
                </a:lnTo>
                <a:lnTo>
                  <a:pt x="6765" y="15962"/>
                </a:lnTo>
                <a:lnTo>
                  <a:pt x="6740" y="16060"/>
                </a:lnTo>
                <a:lnTo>
                  <a:pt x="6254" y="15962"/>
                </a:lnTo>
                <a:lnTo>
                  <a:pt x="6351" y="15816"/>
                </a:lnTo>
                <a:lnTo>
                  <a:pt x="6448" y="15646"/>
                </a:lnTo>
                <a:lnTo>
                  <a:pt x="6521" y="15500"/>
                </a:lnTo>
                <a:lnTo>
                  <a:pt x="6570" y="15403"/>
                </a:lnTo>
                <a:lnTo>
                  <a:pt x="6594" y="15305"/>
                </a:lnTo>
                <a:close/>
                <a:moveTo>
                  <a:pt x="8249" y="15354"/>
                </a:moveTo>
                <a:lnTo>
                  <a:pt x="8225" y="15476"/>
                </a:lnTo>
                <a:lnTo>
                  <a:pt x="8200" y="15573"/>
                </a:lnTo>
                <a:lnTo>
                  <a:pt x="8200" y="15695"/>
                </a:lnTo>
                <a:lnTo>
                  <a:pt x="8200" y="15816"/>
                </a:lnTo>
                <a:lnTo>
                  <a:pt x="8273" y="16035"/>
                </a:lnTo>
                <a:lnTo>
                  <a:pt x="8127" y="16060"/>
                </a:lnTo>
                <a:lnTo>
                  <a:pt x="8103" y="16011"/>
                </a:lnTo>
                <a:lnTo>
                  <a:pt x="8079" y="15962"/>
                </a:lnTo>
                <a:lnTo>
                  <a:pt x="8054" y="15938"/>
                </a:lnTo>
                <a:lnTo>
                  <a:pt x="8054" y="15914"/>
                </a:lnTo>
                <a:lnTo>
                  <a:pt x="8054" y="15695"/>
                </a:lnTo>
                <a:lnTo>
                  <a:pt x="8079" y="15476"/>
                </a:lnTo>
                <a:lnTo>
                  <a:pt x="8079" y="15354"/>
                </a:lnTo>
                <a:close/>
                <a:moveTo>
                  <a:pt x="8930" y="15232"/>
                </a:moveTo>
                <a:lnTo>
                  <a:pt x="8906" y="15305"/>
                </a:lnTo>
                <a:lnTo>
                  <a:pt x="8882" y="15403"/>
                </a:lnTo>
                <a:lnTo>
                  <a:pt x="8857" y="15573"/>
                </a:lnTo>
                <a:lnTo>
                  <a:pt x="8857" y="15816"/>
                </a:lnTo>
                <a:lnTo>
                  <a:pt x="8882" y="15938"/>
                </a:lnTo>
                <a:lnTo>
                  <a:pt x="8930" y="16060"/>
                </a:lnTo>
                <a:lnTo>
                  <a:pt x="8638" y="16084"/>
                </a:lnTo>
                <a:lnTo>
                  <a:pt x="8638" y="16035"/>
                </a:lnTo>
                <a:lnTo>
                  <a:pt x="8638" y="15987"/>
                </a:lnTo>
                <a:lnTo>
                  <a:pt x="8565" y="15816"/>
                </a:lnTo>
                <a:lnTo>
                  <a:pt x="8517" y="15622"/>
                </a:lnTo>
                <a:lnTo>
                  <a:pt x="8541" y="15476"/>
                </a:lnTo>
                <a:lnTo>
                  <a:pt x="8541" y="15330"/>
                </a:lnTo>
                <a:lnTo>
                  <a:pt x="8614" y="15305"/>
                </a:lnTo>
                <a:lnTo>
                  <a:pt x="8663" y="15257"/>
                </a:lnTo>
                <a:lnTo>
                  <a:pt x="8930" y="15232"/>
                </a:lnTo>
                <a:close/>
                <a:moveTo>
                  <a:pt x="7738" y="15378"/>
                </a:moveTo>
                <a:lnTo>
                  <a:pt x="7689" y="15646"/>
                </a:lnTo>
                <a:lnTo>
                  <a:pt x="7665" y="15914"/>
                </a:lnTo>
                <a:lnTo>
                  <a:pt x="7689" y="16011"/>
                </a:lnTo>
                <a:lnTo>
                  <a:pt x="7714" y="16108"/>
                </a:lnTo>
                <a:lnTo>
                  <a:pt x="7446" y="16133"/>
                </a:lnTo>
                <a:lnTo>
                  <a:pt x="7178" y="16108"/>
                </a:lnTo>
                <a:lnTo>
                  <a:pt x="7203" y="16060"/>
                </a:lnTo>
                <a:lnTo>
                  <a:pt x="7276" y="15865"/>
                </a:lnTo>
                <a:lnTo>
                  <a:pt x="7349" y="15622"/>
                </a:lnTo>
                <a:lnTo>
                  <a:pt x="7397" y="15378"/>
                </a:lnTo>
                <a:close/>
                <a:moveTo>
                  <a:pt x="8419" y="0"/>
                </a:moveTo>
                <a:lnTo>
                  <a:pt x="8006" y="25"/>
                </a:lnTo>
                <a:lnTo>
                  <a:pt x="7592" y="98"/>
                </a:lnTo>
                <a:lnTo>
                  <a:pt x="7349" y="73"/>
                </a:lnTo>
                <a:lnTo>
                  <a:pt x="7130" y="98"/>
                </a:lnTo>
                <a:lnTo>
                  <a:pt x="6886" y="122"/>
                </a:lnTo>
                <a:lnTo>
                  <a:pt x="6667" y="171"/>
                </a:lnTo>
                <a:lnTo>
                  <a:pt x="6205" y="292"/>
                </a:lnTo>
                <a:lnTo>
                  <a:pt x="5816" y="414"/>
                </a:lnTo>
                <a:lnTo>
                  <a:pt x="5451" y="536"/>
                </a:lnTo>
                <a:lnTo>
                  <a:pt x="5110" y="682"/>
                </a:lnTo>
                <a:lnTo>
                  <a:pt x="4794" y="828"/>
                </a:lnTo>
                <a:lnTo>
                  <a:pt x="4478" y="998"/>
                </a:lnTo>
                <a:lnTo>
                  <a:pt x="3845" y="1363"/>
                </a:lnTo>
                <a:lnTo>
                  <a:pt x="3237" y="1776"/>
                </a:lnTo>
                <a:lnTo>
                  <a:pt x="2872" y="2020"/>
                </a:lnTo>
                <a:lnTo>
                  <a:pt x="2531" y="2287"/>
                </a:lnTo>
                <a:lnTo>
                  <a:pt x="2215" y="2579"/>
                </a:lnTo>
                <a:lnTo>
                  <a:pt x="1923" y="2871"/>
                </a:lnTo>
                <a:lnTo>
                  <a:pt x="1631" y="3212"/>
                </a:lnTo>
                <a:lnTo>
                  <a:pt x="1387" y="3528"/>
                </a:lnTo>
                <a:lnTo>
                  <a:pt x="1144" y="3893"/>
                </a:lnTo>
                <a:lnTo>
                  <a:pt x="949" y="4283"/>
                </a:lnTo>
                <a:lnTo>
                  <a:pt x="755" y="4648"/>
                </a:lnTo>
                <a:lnTo>
                  <a:pt x="609" y="5037"/>
                </a:lnTo>
                <a:lnTo>
                  <a:pt x="463" y="5426"/>
                </a:lnTo>
                <a:lnTo>
                  <a:pt x="341" y="5840"/>
                </a:lnTo>
                <a:lnTo>
                  <a:pt x="244" y="6254"/>
                </a:lnTo>
                <a:lnTo>
                  <a:pt x="146" y="6643"/>
                </a:lnTo>
                <a:lnTo>
                  <a:pt x="98" y="7057"/>
                </a:lnTo>
                <a:lnTo>
                  <a:pt x="49" y="7470"/>
                </a:lnTo>
                <a:lnTo>
                  <a:pt x="0" y="7908"/>
                </a:lnTo>
                <a:lnTo>
                  <a:pt x="0" y="8346"/>
                </a:lnTo>
                <a:lnTo>
                  <a:pt x="0" y="8784"/>
                </a:lnTo>
                <a:lnTo>
                  <a:pt x="25" y="9198"/>
                </a:lnTo>
                <a:lnTo>
                  <a:pt x="98" y="9636"/>
                </a:lnTo>
                <a:lnTo>
                  <a:pt x="171" y="10049"/>
                </a:lnTo>
                <a:lnTo>
                  <a:pt x="268" y="10487"/>
                </a:lnTo>
                <a:lnTo>
                  <a:pt x="390" y="10901"/>
                </a:lnTo>
                <a:lnTo>
                  <a:pt x="560" y="11315"/>
                </a:lnTo>
                <a:lnTo>
                  <a:pt x="730" y="11728"/>
                </a:lnTo>
                <a:lnTo>
                  <a:pt x="949" y="12118"/>
                </a:lnTo>
                <a:lnTo>
                  <a:pt x="1193" y="12507"/>
                </a:lnTo>
                <a:lnTo>
                  <a:pt x="1436" y="12896"/>
                </a:lnTo>
                <a:lnTo>
                  <a:pt x="1704" y="13261"/>
                </a:lnTo>
                <a:lnTo>
                  <a:pt x="2263" y="13967"/>
                </a:lnTo>
                <a:lnTo>
                  <a:pt x="2580" y="14308"/>
                </a:lnTo>
                <a:lnTo>
                  <a:pt x="2896" y="14624"/>
                </a:lnTo>
                <a:lnTo>
                  <a:pt x="3261" y="14892"/>
                </a:lnTo>
                <a:lnTo>
                  <a:pt x="3626" y="15159"/>
                </a:lnTo>
                <a:lnTo>
                  <a:pt x="4015" y="15403"/>
                </a:lnTo>
                <a:lnTo>
                  <a:pt x="4210" y="15524"/>
                </a:lnTo>
                <a:lnTo>
                  <a:pt x="4405" y="15670"/>
                </a:lnTo>
                <a:lnTo>
                  <a:pt x="4648" y="15889"/>
                </a:lnTo>
                <a:lnTo>
                  <a:pt x="4770" y="15987"/>
                </a:lnTo>
                <a:lnTo>
                  <a:pt x="4916" y="16060"/>
                </a:lnTo>
                <a:lnTo>
                  <a:pt x="5329" y="16230"/>
                </a:lnTo>
                <a:lnTo>
                  <a:pt x="5767" y="16352"/>
                </a:lnTo>
                <a:lnTo>
                  <a:pt x="6205" y="16473"/>
                </a:lnTo>
                <a:lnTo>
                  <a:pt x="6643" y="16571"/>
                </a:lnTo>
                <a:lnTo>
                  <a:pt x="7081" y="16619"/>
                </a:lnTo>
                <a:lnTo>
                  <a:pt x="7543" y="16619"/>
                </a:lnTo>
                <a:lnTo>
                  <a:pt x="7981" y="16595"/>
                </a:lnTo>
                <a:lnTo>
                  <a:pt x="8419" y="16522"/>
                </a:lnTo>
                <a:lnTo>
                  <a:pt x="8492" y="16498"/>
                </a:lnTo>
                <a:lnTo>
                  <a:pt x="8541" y="16449"/>
                </a:lnTo>
                <a:lnTo>
                  <a:pt x="8760" y="16498"/>
                </a:lnTo>
                <a:lnTo>
                  <a:pt x="8979" y="16498"/>
                </a:lnTo>
                <a:lnTo>
                  <a:pt x="9417" y="16425"/>
                </a:lnTo>
                <a:lnTo>
                  <a:pt x="9855" y="16352"/>
                </a:lnTo>
                <a:lnTo>
                  <a:pt x="10293" y="16254"/>
                </a:lnTo>
                <a:lnTo>
                  <a:pt x="10707" y="16133"/>
                </a:lnTo>
                <a:lnTo>
                  <a:pt x="11120" y="15987"/>
                </a:lnTo>
                <a:lnTo>
                  <a:pt x="11510" y="15841"/>
                </a:lnTo>
                <a:lnTo>
                  <a:pt x="11875" y="15670"/>
                </a:lnTo>
                <a:lnTo>
                  <a:pt x="12240" y="15476"/>
                </a:lnTo>
                <a:lnTo>
                  <a:pt x="12605" y="15257"/>
                </a:lnTo>
                <a:lnTo>
                  <a:pt x="12945" y="15013"/>
                </a:lnTo>
                <a:lnTo>
                  <a:pt x="13262" y="14770"/>
                </a:lnTo>
                <a:lnTo>
                  <a:pt x="13578" y="14502"/>
                </a:lnTo>
                <a:lnTo>
                  <a:pt x="13870" y="14235"/>
                </a:lnTo>
                <a:lnTo>
                  <a:pt x="14186" y="13918"/>
                </a:lnTo>
                <a:lnTo>
                  <a:pt x="14454" y="13626"/>
                </a:lnTo>
                <a:lnTo>
                  <a:pt x="14697" y="13286"/>
                </a:lnTo>
                <a:lnTo>
                  <a:pt x="14940" y="12945"/>
                </a:lnTo>
                <a:lnTo>
                  <a:pt x="15159" y="12580"/>
                </a:lnTo>
                <a:lnTo>
                  <a:pt x="15354" y="12215"/>
                </a:lnTo>
                <a:lnTo>
                  <a:pt x="15549" y="11850"/>
                </a:lnTo>
                <a:lnTo>
                  <a:pt x="15719" y="11461"/>
                </a:lnTo>
                <a:lnTo>
                  <a:pt x="15865" y="11071"/>
                </a:lnTo>
                <a:lnTo>
                  <a:pt x="16011" y="10658"/>
                </a:lnTo>
                <a:lnTo>
                  <a:pt x="16108" y="10244"/>
                </a:lnTo>
                <a:lnTo>
                  <a:pt x="16206" y="9806"/>
                </a:lnTo>
                <a:lnTo>
                  <a:pt x="16254" y="9514"/>
                </a:lnTo>
                <a:lnTo>
                  <a:pt x="16279" y="9198"/>
                </a:lnTo>
                <a:lnTo>
                  <a:pt x="16279" y="9028"/>
                </a:lnTo>
                <a:lnTo>
                  <a:pt x="16279" y="8882"/>
                </a:lnTo>
                <a:lnTo>
                  <a:pt x="16230" y="8736"/>
                </a:lnTo>
                <a:lnTo>
                  <a:pt x="16157" y="8614"/>
                </a:lnTo>
                <a:lnTo>
                  <a:pt x="16157" y="8298"/>
                </a:lnTo>
                <a:lnTo>
                  <a:pt x="16157" y="8079"/>
                </a:lnTo>
                <a:lnTo>
                  <a:pt x="16157" y="7860"/>
                </a:lnTo>
                <a:lnTo>
                  <a:pt x="16157" y="7641"/>
                </a:lnTo>
                <a:lnTo>
                  <a:pt x="16157" y="7422"/>
                </a:lnTo>
                <a:lnTo>
                  <a:pt x="16084" y="6935"/>
                </a:lnTo>
                <a:lnTo>
                  <a:pt x="15962" y="6448"/>
                </a:lnTo>
                <a:lnTo>
                  <a:pt x="15841" y="5962"/>
                </a:lnTo>
                <a:lnTo>
                  <a:pt x="15743" y="5499"/>
                </a:lnTo>
                <a:lnTo>
                  <a:pt x="15622" y="5061"/>
                </a:lnTo>
                <a:lnTo>
                  <a:pt x="15500" y="4648"/>
                </a:lnTo>
                <a:lnTo>
                  <a:pt x="15330" y="4234"/>
                </a:lnTo>
                <a:lnTo>
                  <a:pt x="15135" y="3845"/>
                </a:lnTo>
                <a:lnTo>
                  <a:pt x="14892" y="3480"/>
                </a:lnTo>
                <a:lnTo>
                  <a:pt x="14648" y="3139"/>
                </a:lnTo>
                <a:lnTo>
                  <a:pt x="14356" y="2798"/>
                </a:lnTo>
                <a:lnTo>
                  <a:pt x="14065" y="2458"/>
                </a:lnTo>
                <a:lnTo>
                  <a:pt x="13724" y="2166"/>
                </a:lnTo>
                <a:lnTo>
                  <a:pt x="13359" y="1874"/>
                </a:lnTo>
                <a:lnTo>
                  <a:pt x="12970" y="1606"/>
                </a:lnTo>
                <a:lnTo>
                  <a:pt x="12556" y="1363"/>
                </a:lnTo>
                <a:lnTo>
                  <a:pt x="12142" y="1144"/>
                </a:lnTo>
                <a:lnTo>
                  <a:pt x="11729" y="925"/>
                </a:lnTo>
                <a:lnTo>
                  <a:pt x="10877" y="560"/>
                </a:lnTo>
                <a:lnTo>
                  <a:pt x="10488" y="414"/>
                </a:lnTo>
                <a:lnTo>
                  <a:pt x="10098" y="292"/>
                </a:lnTo>
                <a:lnTo>
                  <a:pt x="9685" y="171"/>
                </a:lnTo>
                <a:lnTo>
                  <a:pt x="9271" y="73"/>
                </a:lnTo>
                <a:lnTo>
                  <a:pt x="8833" y="25"/>
                </a:lnTo>
                <a:lnTo>
                  <a:pt x="84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Google Shape;305;p36"/>
          <p:cNvSpPr/>
          <p:nvPr/>
        </p:nvSpPr>
        <p:spPr>
          <a:xfrm>
            <a:off x="685800" y="10477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305;p36"/>
          <p:cNvSpPr/>
          <p:nvPr/>
        </p:nvSpPr>
        <p:spPr>
          <a:xfrm>
            <a:off x="685800" y="15049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1066800" y="1885950"/>
            <a:ext cx="13388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Caveat"/>
              </a:rPr>
              <a:t>Konteksto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Caveat"/>
            </a:endParaRPr>
          </a:p>
        </p:txBody>
      </p:sp>
      <p:sp>
        <p:nvSpPr>
          <p:cNvPr id="27" name="Google Shape;292;p36"/>
          <p:cNvSpPr/>
          <p:nvPr/>
        </p:nvSpPr>
        <p:spPr>
          <a:xfrm>
            <a:off x="762000" y="1885950"/>
            <a:ext cx="338314" cy="418865"/>
          </a:xfrm>
          <a:custGeom>
            <a:avLst/>
            <a:gdLst/>
            <a:ahLst/>
            <a:cxnLst/>
            <a:rect l="l" t="t" r="r" b="b"/>
            <a:pathLst>
              <a:path w="16863" h="20878" extrusionOk="0">
                <a:moveTo>
                  <a:pt x="974" y="1801"/>
                </a:moveTo>
                <a:lnTo>
                  <a:pt x="1144" y="1825"/>
                </a:lnTo>
                <a:lnTo>
                  <a:pt x="1314" y="1874"/>
                </a:lnTo>
                <a:lnTo>
                  <a:pt x="1436" y="1874"/>
                </a:lnTo>
                <a:lnTo>
                  <a:pt x="1460" y="2093"/>
                </a:lnTo>
                <a:lnTo>
                  <a:pt x="1485" y="2774"/>
                </a:lnTo>
                <a:lnTo>
                  <a:pt x="1387" y="2750"/>
                </a:lnTo>
                <a:lnTo>
                  <a:pt x="1314" y="2774"/>
                </a:lnTo>
                <a:lnTo>
                  <a:pt x="1241" y="2798"/>
                </a:lnTo>
                <a:lnTo>
                  <a:pt x="901" y="3042"/>
                </a:lnTo>
                <a:lnTo>
                  <a:pt x="560" y="3309"/>
                </a:lnTo>
                <a:lnTo>
                  <a:pt x="511" y="3358"/>
                </a:lnTo>
                <a:lnTo>
                  <a:pt x="511" y="2847"/>
                </a:lnTo>
                <a:lnTo>
                  <a:pt x="536" y="2823"/>
                </a:lnTo>
                <a:lnTo>
                  <a:pt x="706" y="2725"/>
                </a:lnTo>
                <a:lnTo>
                  <a:pt x="852" y="2604"/>
                </a:lnTo>
                <a:lnTo>
                  <a:pt x="1193" y="2409"/>
                </a:lnTo>
                <a:lnTo>
                  <a:pt x="1290" y="2360"/>
                </a:lnTo>
                <a:lnTo>
                  <a:pt x="1339" y="2287"/>
                </a:lnTo>
                <a:lnTo>
                  <a:pt x="1436" y="2117"/>
                </a:lnTo>
                <a:lnTo>
                  <a:pt x="1460" y="2093"/>
                </a:lnTo>
                <a:lnTo>
                  <a:pt x="1436" y="2044"/>
                </a:lnTo>
                <a:lnTo>
                  <a:pt x="1412" y="2020"/>
                </a:lnTo>
                <a:lnTo>
                  <a:pt x="1290" y="1995"/>
                </a:lnTo>
                <a:lnTo>
                  <a:pt x="1168" y="1995"/>
                </a:lnTo>
                <a:lnTo>
                  <a:pt x="998" y="2068"/>
                </a:lnTo>
                <a:lnTo>
                  <a:pt x="828" y="2166"/>
                </a:lnTo>
                <a:lnTo>
                  <a:pt x="657" y="2287"/>
                </a:lnTo>
                <a:lnTo>
                  <a:pt x="487" y="2409"/>
                </a:lnTo>
                <a:lnTo>
                  <a:pt x="487" y="2093"/>
                </a:lnTo>
                <a:lnTo>
                  <a:pt x="438" y="1801"/>
                </a:lnTo>
                <a:lnTo>
                  <a:pt x="609" y="1825"/>
                </a:lnTo>
                <a:lnTo>
                  <a:pt x="974" y="1801"/>
                </a:lnTo>
                <a:close/>
                <a:moveTo>
                  <a:pt x="13237" y="803"/>
                </a:moveTo>
                <a:lnTo>
                  <a:pt x="13383" y="949"/>
                </a:lnTo>
                <a:lnTo>
                  <a:pt x="13651" y="1192"/>
                </a:lnTo>
                <a:lnTo>
                  <a:pt x="13943" y="1436"/>
                </a:lnTo>
                <a:lnTo>
                  <a:pt x="14210" y="1655"/>
                </a:lnTo>
                <a:lnTo>
                  <a:pt x="14454" y="1922"/>
                </a:lnTo>
                <a:lnTo>
                  <a:pt x="14697" y="2214"/>
                </a:lnTo>
                <a:lnTo>
                  <a:pt x="14965" y="2482"/>
                </a:lnTo>
                <a:lnTo>
                  <a:pt x="15500" y="3017"/>
                </a:lnTo>
                <a:lnTo>
                  <a:pt x="15646" y="3188"/>
                </a:lnTo>
                <a:lnTo>
                  <a:pt x="15792" y="3382"/>
                </a:lnTo>
                <a:lnTo>
                  <a:pt x="15938" y="3577"/>
                </a:lnTo>
                <a:lnTo>
                  <a:pt x="16084" y="3772"/>
                </a:lnTo>
                <a:lnTo>
                  <a:pt x="15743" y="3796"/>
                </a:lnTo>
                <a:lnTo>
                  <a:pt x="15403" y="3820"/>
                </a:lnTo>
                <a:lnTo>
                  <a:pt x="14697" y="3820"/>
                </a:lnTo>
                <a:lnTo>
                  <a:pt x="14016" y="3796"/>
                </a:lnTo>
                <a:lnTo>
                  <a:pt x="13651" y="3772"/>
                </a:lnTo>
                <a:lnTo>
                  <a:pt x="13310" y="3820"/>
                </a:lnTo>
                <a:lnTo>
                  <a:pt x="13261" y="3042"/>
                </a:lnTo>
                <a:lnTo>
                  <a:pt x="13188" y="2239"/>
                </a:lnTo>
                <a:lnTo>
                  <a:pt x="13188" y="1874"/>
                </a:lnTo>
                <a:lnTo>
                  <a:pt x="13188" y="1533"/>
                </a:lnTo>
                <a:lnTo>
                  <a:pt x="13237" y="803"/>
                </a:lnTo>
                <a:close/>
                <a:moveTo>
                  <a:pt x="1509" y="3163"/>
                </a:moveTo>
                <a:lnTo>
                  <a:pt x="1533" y="3455"/>
                </a:lnTo>
                <a:lnTo>
                  <a:pt x="1363" y="3553"/>
                </a:lnTo>
                <a:lnTo>
                  <a:pt x="1193" y="3650"/>
                </a:lnTo>
                <a:lnTo>
                  <a:pt x="901" y="3918"/>
                </a:lnTo>
                <a:lnTo>
                  <a:pt x="706" y="4064"/>
                </a:lnTo>
                <a:lnTo>
                  <a:pt x="511" y="4210"/>
                </a:lnTo>
                <a:lnTo>
                  <a:pt x="511" y="3845"/>
                </a:lnTo>
                <a:lnTo>
                  <a:pt x="511" y="3747"/>
                </a:lnTo>
                <a:lnTo>
                  <a:pt x="657" y="3699"/>
                </a:lnTo>
                <a:lnTo>
                  <a:pt x="803" y="3626"/>
                </a:lnTo>
                <a:lnTo>
                  <a:pt x="1047" y="3455"/>
                </a:lnTo>
                <a:lnTo>
                  <a:pt x="1387" y="3236"/>
                </a:lnTo>
                <a:lnTo>
                  <a:pt x="1509" y="3163"/>
                </a:lnTo>
                <a:close/>
                <a:moveTo>
                  <a:pt x="1533" y="3942"/>
                </a:moveTo>
                <a:lnTo>
                  <a:pt x="1533" y="4404"/>
                </a:lnTo>
                <a:lnTo>
                  <a:pt x="1533" y="4526"/>
                </a:lnTo>
                <a:lnTo>
                  <a:pt x="1168" y="4745"/>
                </a:lnTo>
                <a:lnTo>
                  <a:pt x="828" y="4988"/>
                </a:lnTo>
                <a:lnTo>
                  <a:pt x="657" y="5086"/>
                </a:lnTo>
                <a:lnTo>
                  <a:pt x="511" y="5232"/>
                </a:lnTo>
                <a:lnTo>
                  <a:pt x="511" y="4648"/>
                </a:lnTo>
                <a:lnTo>
                  <a:pt x="657" y="4575"/>
                </a:lnTo>
                <a:lnTo>
                  <a:pt x="803" y="4477"/>
                </a:lnTo>
                <a:lnTo>
                  <a:pt x="1095" y="4258"/>
                </a:lnTo>
                <a:lnTo>
                  <a:pt x="1533" y="3942"/>
                </a:lnTo>
                <a:close/>
                <a:moveTo>
                  <a:pt x="1509" y="4964"/>
                </a:moveTo>
                <a:lnTo>
                  <a:pt x="1485" y="5378"/>
                </a:lnTo>
                <a:lnTo>
                  <a:pt x="1363" y="5451"/>
                </a:lnTo>
                <a:lnTo>
                  <a:pt x="1217" y="5548"/>
                </a:lnTo>
                <a:lnTo>
                  <a:pt x="998" y="5767"/>
                </a:lnTo>
                <a:lnTo>
                  <a:pt x="730" y="5986"/>
                </a:lnTo>
                <a:lnTo>
                  <a:pt x="609" y="6108"/>
                </a:lnTo>
                <a:lnTo>
                  <a:pt x="487" y="6254"/>
                </a:lnTo>
                <a:lnTo>
                  <a:pt x="487" y="5499"/>
                </a:lnTo>
                <a:lnTo>
                  <a:pt x="633" y="5475"/>
                </a:lnTo>
                <a:lnTo>
                  <a:pt x="755" y="5426"/>
                </a:lnTo>
                <a:lnTo>
                  <a:pt x="998" y="5256"/>
                </a:lnTo>
                <a:lnTo>
                  <a:pt x="1509" y="4964"/>
                </a:lnTo>
                <a:close/>
                <a:moveTo>
                  <a:pt x="1460" y="5889"/>
                </a:moveTo>
                <a:lnTo>
                  <a:pt x="1436" y="6473"/>
                </a:lnTo>
                <a:lnTo>
                  <a:pt x="1363" y="6448"/>
                </a:lnTo>
                <a:lnTo>
                  <a:pt x="1266" y="6448"/>
                </a:lnTo>
                <a:lnTo>
                  <a:pt x="1168" y="6473"/>
                </a:lnTo>
                <a:lnTo>
                  <a:pt x="998" y="6594"/>
                </a:lnTo>
                <a:lnTo>
                  <a:pt x="852" y="6716"/>
                </a:lnTo>
                <a:lnTo>
                  <a:pt x="730" y="6862"/>
                </a:lnTo>
                <a:lnTo>
                  <a:pt x="511" y="7105"/>
                </a:lnTo>
                <a:lnTo>
                  <a:pt x="487" y="6448"/>
                </a:lnTo>
                <a:lnTo>
                  <a:pt x="511" y="6448"/>
                </a:lnTo>
                <a:lnTo>
                  <a:pt x="682" y="6424"/>
                </a:lnTo>
                <a:lnTo>
                  <a:pt x="828" y="6351"/>
                </a:lnTo>
                <a:lnTo>
                  <a:pt x="974" y="6254"/>
                </a:lnTo>
                <a:lnTo>
                  <a:pt x="1095" y="6156"/>
                </a:lnTo>
                <a:lnTo>
                  <a:pt x="1460" y="5889"/>
                </a:lnTo>
                <a:close/>
                <a:moveTo>
                  <a:pt x="6984" y="6205"/>
                </a:moveTo>
                <a:lnTo>
                  <a:pt x="6935" y="6229"/>
                </a:lnTo>
                <a:lnTo>
                  <a:pt x="6862" y="6278"/>
                </a:lnTo>
                <a:lnTo>
                  <a:pt x="6716" y="6424"/>
                </a:lnTo>
                <a:lnTo>
                  <a:pt x="6546" y="6594"/>
                </a:lnTo>
                <a:lnTo>
                  <a:pt x="6327" y="6740"/>
                </a:lnTo>
                <a:lnTo>
                  <a:pt x="6108" y="6862"/>
                </a:lnTo>
                <a:lnTo>
                  <a:pt x="5986" y="6911"/>
                </a:lnTo>
                <a:lnTo>
                  <a:pt x="5889" y="6935"/>
                </a:lnTo>
                <a:lnTo>
                  <a:pt x="5767" y="6935"/>
                </a:lnTo>
                <a:lnTo>
                  <a:pt x="5670" y="6911"/>
                </a:lnTo>
                <a:lnTo>
                  <a:pt x="5572" y="6886"/>
                </a:lnTo>
                <a:lnTo>
                  <a:pt x="5499" y="6838"/>
                </a:lnTo>
                <a:lnTo>
                  <a:pt x="5426" y="6740"/>
                </a:lnTo>
                <a:lnTo>
                  <a:pt x="5353" y="6619"/>
                </a:lnTo>
                <a:lnTo>
                  <a:pt x="5305" y="6546"/>
                </a:lnTo>
                <a:lnTo>
                  <a:pt x="5232" y="6521"/>
                </a:lnTo>
                <a:lnTo>
                  <a:pt x="5134" y="6521"/>
                </a:lnTo>
                <a:lnTo>
                  <a:pt x="5061" y="6546"/>
                </a:lnTo>
                <a:lnTo>
                  <a:pt x="4794" y="6716"/>
                </a:lnTo>
                <a:lnTo>
                  <a:pt x="4599" y="6813"/>
                </a:lnTo>
                <a:lnTo>
                  <a:pt x="4429" y="6911"/>
                </a:lnTo>
                <a:lnTo>
                  <a:pt x="4283" y="6959"/>
                </a:lnTo>
                <a:lnTo>
                  <a:pt x="4210" y="6959"/>
                </a:lnTo>
                <a:lnTo>
                  <a:pt x="4137" y="6935"/>
                </a:lnTo>
                <a:lnTo>
                  <a:pt x="4088" y="6911"/>
                </a:lnTo>
                <a:lnTo>
                  <a:pt x="4064" y="6838"/>
                </a:lnTo>
                <a:lnTo>
                  <a:pt x="4039" y="6765"/>
                </a:lnTo>
                <a:lnTo>
                  <a:pt x="4039" y="6667"/>
                </a:lnTo>
                <a:lnTo>
                  <a:pt x="4039" y="6619"/>
                </a:lnTo>
                <a:lnTo>
                  <a:pt x="4015" y="6594"/>
                </a:lnTo>
                <a:lnTo>
                  <a:pt x="3966" y="6570"/>
                </a:lnTo>
                <a:lnTo>
                  <a:pt x="3893" y="6570"/>
                </a:lnTo>
                <a:lnTo>
                  <a:pt x="3845" y="6643"/>
                </a:lnTo>
                <a:lnTo>
                  <a:pt x="3796" y="6862"/>
                </a:lnTo>
                <a:lnTo>
                  <a:pt x="3772" y="6959"/>
                </a:lnTo>
                <a:lnTo>
                  <a:pt x="3772" y="7057"/>
                </a:lnTo>
                <a:lnTo>
                  <a:pt x="3796" y="7154"/>
                </a:lnTo>
                <a:lnTo>
                  <a:pt x="3845" y="7251"/>
                </a:lnTo>
                <a:lnTo>
                  <a:pt x="3942" y="7300"/>
                </a:lnTo>
                <a:lnTo>
                  <a:pt x="4064" y="7349"/>
                </a:lnTo>
                <a:lnTo>
                  <a:pt x="4331" y="7349"/>
                </a:lnTo>
                <a:lnTo>
                  <a:pt x="4453" y="7324"/>
                </a:lnTo>
                <a:lnTo>
                  <a:pt x="4599" y="7276"/>
                </a:lnTo>
                <a:lnTo>
                  <a:pt x="4842" y="7154"/>
                </a:lnTo>
                <a:lnTo>
                  <a:pt x="5086" y="7008"/>
                </a:lnTo>
                <a:lnTo>
                  <a:pt x="5183" y="7130"/>
                </a:lnTo>
                <a:lnTo>
                  <a:pt x="5280" y="7203"/>
                </a:lnTo>
                <a:lnTo>
                  <a:pt x="5378" y="7276"/>
                </a:lnTo>
                <a:lnTo>
                  <a:pt x="5499" y="7324"/>
                </a:lnTo>
                <a:lnTo>
                  <a:pt x="5597" y="7349"/>
                </a:lnTo>
                <a:lnTo>
                  <a:pt x="5718" y="7349"/>
                </a:lnTo>
                <a:lnTo>
                  <a:pt x="5962" y="7324"/>
                </a:lnTo>
                <a:lnTo>
                  <a:pt x="6229" y="7251"/>
                </a:lnTo>
                <a:lnTo>
                  <a:pt x="6473" y="7130"/>
                </a:lnTo>
                <a:lnTo>
                  <a:pt x="6716" y="6984"/>
                </a:lnTo>
                <a:lnTo>
                  <a:pt x="6935" y="6813"/>
                </a:lnTo>
                <a:lnTo>
                  <a:pt x="7057" y="6959"/>
                </a:lnTo>
                <a:lnTo>
                  <a:pt x="7203" y="7081"/>
                </a:lnTo>
                <a:lnTo>
                  <a:pt x="7373" y="7154"/>
                </a:lnTo>
                <a:lnTo>
                  <a:pt x="7568" y="7203"/>
                </a:lnTo>
                <a:lnTo>
                  <a:pt x="7714" y="7227"/>
                </a:lnTo>
                <a:lnTo>
                  <a:pt x="7981" y="7227"/>
                </a:lnTo>
                <a:lnTo>
                  <a:pt x="8103" y="7178"/>
                </a:lnTo>
                <a:lnTo>
                  <a:pt x="8225" y="7130"/>
                </a:lnTo>
                <a:lnTo>
                  <a:pt x="8322" y="7057"/>
                </a:lnTo>
                <a:lnTo>
                  <a:pt x="8541" y="6911"/>
                </a:lnTo>
                <a:lnTo>
                  <a:pt x="8663" y="7057"/>
                </a:lnTo>
                <a:lnTo>
                  <a:pt x="8833" y="7154"/>
                </a:lnTo>
                <a:lnTo>
                  <a:pt x="9028" y="7203"/>
                </a:lnTo>
                <a:lnTo>
                  <a:pt x="9222" y="7227"/>
                </a:lnTo>
                <a:lnTo>
                  <a:pt x="9441" y="7203"/>
                </a:lnTo>
                <a:lnTo>
                  <a:pt x="9636" y="7154"/>
                </a:lnTo>
                <a:lnTo>
                  <a:pt x="9830" y="7057"/>
                </a:lnTo>
                <a:lnTo>
                  <a:pt x="10001" y="6935"/>
                </a:lnTo>
                <a:lnTo>
                  <a:pt x="10171" y="7057"/>
                </a:lnTo>
                <a:lnTo>
                  <a:pt x="10341" y="7154"/>
                </a:lnTo>
                <a:lnTo>
                  <a:pt x="10512" y="7227"/>
                </a:lnTo>
                <a:lnTo>
                  <a:pt x="10706" y="7276"/>
                </a:lnTo>
                <a:lnTo>
                  <a:pt x="10877" y="7276"/>
                </a:lnTo>
                <a:lnTo>
                  <a:pt x="11047" y="7251"/>
                </a:lnTo>
                <a:lnTo>
                  <a:pt x="11193" y="7203"/>
                </a:lnTo>
                <a:lnTo>
                  <a:pt x="11339" y="7105"/>
                </a:lnTo>
                <a:lnTo>
                  <a:pt x="11436" y="7203"/>
                </a:lnTo>
                <a:lnTo>
                  <a:pt x="11534" y="7276"/>
                </a:lnTo>
                <a:lnTo>
                  <a:pt x="11655" y="7349"/>
                </a:lnTo>
                <a:lnTo>
                  <a:pt x="11777" y="7397"/>
                </a:lnTo>
                <a:lnTo>
                  <a:pt x="11899" y="7422"/>
                </a:lnTo>
                <a:lnTo>
                  <a:pt x="12020" y="7422"/>
                </a:lnTo>
                <a:lnTo>
                  <a:pt x="12142" y="7397"/>
                </a:lnTo>
                <a:lnTo>
                  <a:pt x="12239" y="7349"/>
                </a:lnTo>
                <a:lnTo>
                  <a:pt x="12337" y="7300"/>
                </a:lnTo>
                <a:lnTo>
                  <a:pt x="12434" y="7203"/>
                </a:lnTo>
                <a:lnTo>
                  <a:pt x="12604" y="7032"/>
                </a:lnTo>
                <a:lnTo>
                  <a:pt x="12848" y="7178"/>
                </a:lnTo>
                <a:lnTo>
                  <a:pt x="12969" y="7251"/>
                </a:lnTo>
                <a:lnTo>
                  <a:pt x="13091" y="7300"/>
                </a:lnTo>
                <a:lnTo>
                  <a:pt x="13213" y="7324"/>
                </a:lnTo>
                <a:lnTo>
                  <a:pt x="13334" y="7324"/>
                </a:lnTo>
                <a:lnTo>
                  <a:pt x="13432" y="7300"/>
                </a:lnTo>
                <a:lnTo>
                  <a:pt x="13529" y="7227"/>
                </a:lnTo>
                <a:lnTo>
                  <a:pt x="13651" y="7324"/>
                </a:lnTo>
                <a:lnTo>
                  <a:pt x="13797" y="7373"/>
                </a:lnTo>
                <a:lnTo>
                  <a:pt x="13967" y="7397"/>
                </a:lnTo>
                <a:lnTo>
                  <a:pt x="14113" y="7373"/>
                </a:lnTo>
                <a:lnTo>
                  <a:pt x="14259" y="7349"/>
                </a:lnTo>
                <a:lnTo>
                  <a:pt x="14405" y="7251"/>
                </a:lnTo>
                <a:lnTo>
                  <a:pt x="14502" y="7154"/>
                </a:lnTo>
                <a:lnTo>
                  <a:pt x="14575" y="7008"/>
                </a:lnTo>
                <a:lnTo>
                  <a:pt x="14575" y="6959"/>
                </a:lnTo>
                <a:lnTo>
                  <a:pt x="14575" y="6935"/>
                </a:lnTo>
                <a:lnTo>
                  <a:pt x="14527" y="6911"/>
                </a:lnTo>
                <a:lnTo>
                  <a:pt x="14502" y="6911"/>
                </a:lnTo>
                <a:lnTo>
                  <a:pt x="14283" y="6959"/>
                </a:lnTo>
                <a:lnTo>
                  <a:pt x="14016" y="7032"/>
                </a:lnTo>
                <a:lnTo>
                  <a:pt x="13894" y="7032"/>
                </a:lnTo>
                <a:lnTo>
                  <a:pt x="13772" y="7008"/>
                </a:lnTo>
                <a:lnTo>
                  <a:pt x="13699" y="6959"/>
                </a:lnTo>
                <a:lnTo>
                  <a:pt x="13651" y="6911"/>
                </a:lnTo>
                <a:lnTo>
                  <a:pt x="13651" y="6862"/>
                </a:lnTo>
                <a:lnTo>
                  <a:pt x="13626" y="6789"/>
                </a:lnTo>
                <a:lnTo>
                  <a:pt x="13578" y="6740"/>
                </a:lnTo>
                <a:lnTo>
                  <a:pt x="13529" y="6692"/>
                </a:lnTo>
                <a:lnTo>
                  <a:pt x="13407" y="6692"/>
                </a:lnTo>
                <a:lnTo>
                  <a:pt x="13359" y="6716"/>
                </a:lnTo>
                <a:lnTo>
                  <a:pt x="13334" y="6789"/>
                </a:lnTo>
                <a:lnTo>
                  <a:pt x="13310" y="6862"/>
                </a:lnTo>
                <a:lnTo>
                  <a:pt x="13286" y="6911"/>
                </a:lnTo>
                <a:lnTo>
                  <a:pt x="13286" y="6959"/>
                </a:lnTo>
                <a:lnTo>
                  <a:pt x="13261" y="6984"/>
                </a:lnTo>
                <a:lnTo>
                  <a:pt x="13115" y="6984"/>
                </a:lnTo>
                <a:lnTo>
                  <a:pt x="13018" y="6935"/>
                </a:lnTo>
                <a:lnTo>
                  <a:pt x="12823" y="6789"/>
                </a:lnTo>
                <a:lnTo>
                  <a:pt x="12677" y="6667"/>
                </a:lnTo>
                <a:lnTo>
                  <a:pt x="12629" y="6643"/>
                </a:lnTo>
                <a:lnTo>
                  <a:pt x="12580" y="6619"/>
                </a:lnTo>
                <a:lnTo>
                  <a:pt x="12507" y="6619"/>
                </a:lnTo>
                <a:lnTo>
                  <a:pt x="12458" y="6667"/>
                </a:lnTo>
                <a:lnTo>
                  <a:pt x="12264" y="6886"/>
                </a:lnTo>
                <a:lnTo>
                  <a:pt x="12166" y="6959"/>
                </a:lnTo>
                <a:lnTo>
                  <a:pt x="12045" y="7032"/>
                </a:lnTo>
                <a:lnTo>
                  <a:pt x="11947" y="7057"/>
                </a:lnTo>
                <a:lnTo>
                  <a:pt x="11850" y="7032"/>
                </a:lnTo>
                <a:lnTo>
                  <a:pt x="11777" y="7008"/>
                </a:lnTo>
                <a:lnTo>
                  <a:pt x="11704" y="6911"/>
                </a:lnTo>
                <a:lnTo>
                  <a:pt x="11631" y="6813"/>
                </a:lnTo>
                <a:lnTo>
                  <a:pt x="11582" y="6667"/>
                </a:lnTo>
                <a:lnTo>
                  <a:pt x="11582" y="6594"/>
                </a:lnTo>
                <a:lnTo>
                  <a:pt x="11534" y="6521"/>
                </a:lnTo>
                <a:lnTo>
                  <a:pt x="11485" y="6497"/>
                </a:lnTo>
                <a:lnTo>
                  <a:pt x="11436" y="6473"/>
                </a:lnTo>
                <a:lnTo>
                  <a:pt x="11363" y="6473"/>
                </a:lnTo>
                <a:lnTo>
                  <a:pt x="11315" y="6497"/>
                </a:lnTo>
                <a:lnTo>
                  <a:pt x="11266" y="6546"/>
                </a:lnTo>
                <a:lnTo>
                  <a:pt x="11217" y="6619"/>
                </a:lnTo>
                <a:lnTo>
                  <a:pt x="11193" y="6716"/>
                </a:lnTo>
                <a:lnTo>
                  <a:pt x="11144" y="6789"/>
                </a:lnTo>
                <a:lnTo>
                  <a:pt x="11071" y="6838"/>
                </a:lnTo>
                <a:lnTo>
                  <a:pt x="11023" y="6886"/>
                </a:lnTo>
                <a:lnTo>
                  <a:pt x="10950" y="6911"/>
                </a:lnTo>
                <a:lnTo>
                  <a:pt x="10877" y="6911"/>
                </a:lnTo>
                <a:lnTo>
                  <a:pt x="10706" y="6886"/>
                </a:lnTo>
                <a:lnTo>
                  <a:pt x="10560" y="6838"/>
                </a:lnTo>
                <a:lnTo>
                  <a:pt x="10390" y="6740"/>
                </a:lnTo>
                <a:lnTo>
                  <a:pt x="10268" y="6643"/>
                </a:lnTo>
                <a:lnTo>
                  <a:pt x="10147" y="6521"/>
                </a:lnTo>
                <a:lnTo>
                  <a:pt x="10074" y="6473"/>
                </a:lnTo>
                <a:lnTo>
                  <a:pt x="10001" y="6448"/>
                </a:lnTo>
                <a:lnTo>
                  <a:pt x="9928" y="6473"/>
                </a:lnTo>
                <a:lnTo>
                  <a:pt x="9855" y="6521"/>
                </a:lnTo>
                <a:lnTo>
                  <a:pt x="9757" y="6619"/>
                </a:lnTo>
                <a:lnTo>
                  <a:pt x="9611" y="6716"/>
                </a:lnTo>
                <a:lnTo>
                  <a:pt x="9441" y="6789"/>
                </a:lnTo>
                <a:lnTo>
                  <a:pt x="9271" y="6838"/>
                </a:lnTo>
                <a:lnTo>
                  <a:pt x="9101" y="6838"/>
                </a:lnTo>
                <a:lnTo>
                  <a:pt x="9028" y="6813"/>
                </a:lnTo>
                <a:lnTo>
                  <a:pt x="8979" y="6789"/>
                </a:lnTo>
                <a:lnTo>
                  <a:pt x="8906" y="6740"/>
                </a:lnTo>
                <a:lnTo>
                  <a:pt x="8882" y="6667"/>
                </a:lnTo>
                <a:lnTo>
                  <a:pt x="8833" y="6594"/>
                </a:lnTo>
                <a:lnTo>
                  <a:pt x="8833" y="6497"/>
                </a:lnTo>
                <a:lnTo>
                  <a:pt x="8809" y="6424"/>
                </a:lnTo>
                <a:lnTo>
                  <a:pt x="8784" y="6375"/>
                </a:lnTo>
                <a:lnTo>
                  <a:pt x="8736" y="6327"/>
                </a:lnTo>
                <a:lnTo>
                  <a:pt x="8687" y="6302"/>
                </a:lnTo>
                <a:lnTo>
                  <a:pt x="8638" y="6278"/>
                </a:lnTo>
                <a:lnTo>
                  <a:pt x="8565" y="6278"/>
                </a:lnTo>
                <a:lnTo>
                  <a:pt x="8517" y="6302"/>
                </a:lnTo>
                <a:lnTo>
                  <a:pt x="8468" y="6351"/>
                </a:lnTo>
                <a:lnTo>
                  <a:pt x="8298" y="6546"/>
                </a:lnTo>
                <a:lnTo>
                  <a:pt x="8200" y="6643"/>
                </a:lnTo>
                <a:lnTo>
                  <a:pt x="8103" y="6740"/>
                </a:lnTo>
                <a:lnTo>
                  <a:pt x="7981" y="6789"/>
                </a:lnTo>
                <a:lnTo>
                  <a:pt x="7860" y="6813"/>
                </a:lnTo>
                <a:lnTo>
                  <a:pt x="7714" y="6813"/>
                </a:lnTo>
                <a:lnTo>
                  <a:pt x="7592" y="6789"/>
                </a:lnTo>
                <a:lnTo>
                  <a:pt x="7446" y="6740"/>
                </a:lnTo>
                <a:lnTo>
                  <a:pt x="7349" y="6667"/>
                </a:lnTo>
                <a:lnTo>
                  <a:pt x="7276" y="6546"/>
                </a:lnTo>
                <a:lnTo>
                  <a:pt x="7227" y="6424"/>
                </a:lnTo>
                <a:lnTo>
                  <a:pt x="7227" y="6375"/>
                </a:lnTo>
                <a:lnTo>
                  <a:pt x="7178" y="6302"/>
                </a:lnTo>
                <a:lnTo>
                  <a:pt x="7154" y="6278"/>
                </a:lnTo>
                <a:lnTo>
                  <a:pt x="7105" y="6229"/>
                </a:lnTo>
                <a:lnTo>
                  <a:pt x="7032" y="6205"/>
                </a:lnTo>
                <a:close/>
                <a:moveTo>
                  <a:pt x="1412" y="6813"/>
                </a:moveTo>
                <a:lnTo>
                  <a:pt x="1387" y="7397"/>
                </a:lnTo>
                <a:lnTo>
                  <a:pt x="1144" y="7616"/>
                </a:lnTo>
                <a:lnTo>
                  <a:pt x="925" y="7835"/>
                </a:lnTo>
                <a:lnTo>
                  <a:pt x="755" y="8006"/>
                </a:lnTo>
                <a:lnTo>
                  <a:pt x="584" y="8176"/>
                </a:lnTo>
                <a:lnTo>
                  <a:pt x="536" y="7543"/>
                </a:lnTo>
                <a:lnTo>
                  <a:pt x="657" y="7446"/>
                </a:lnTo>
                <a:lnTo>
                  <a:pt x="755" y="7349"/>
                </a:lnTo>
                <a:lnTo>
                  <a:pt x="949" y="7154"/>
                </a:lnTo>
                <a:lnTo>
                  <a:pt x="1095" y="7032"/>
                </a:lnTo>
                <a:lnTo>
                  <a:pt x="1241" y="6911"/>
                </a:lnTo>
                <a:lnTo>
                  <a:pt x="1412" y="6813"/>
                </a:lnTo>
                <a:close/>
                <a:moveTo>
                  <a:pt x="1363" y="7981"/>
                </a:moveTo>
                <a:lnTo>
                  <a:pt x="1339" y="8468"/>
                </a:lnTo>
                <a:lnTo>
                  <a:pt x="1241" y="8541"/>
                </a:lnTo>
                <a:lnTo>
                  <a:pt x="1168" y="8614"/>
                </a:lnTo>
                <a:lnTo>
                  <a:pt x="1022" y="8736"/>
                </a:lnTo>
                <a:lnTo>
                  <a:pt x="901" y="8882"/>
                </a:lnTo>
                <a:lnTo>
                  <a:pt x="779" y="9052"/>
                </a:lnTo>
                <a:lnTo>
                  <a:pt x="633" y="9222"/>
                </a:lnTo>
                <a:lnTo>
                  <a:pt x="584" y="8492"/>
                </a:lnTo>
                <a:lnTo>
                  <a:pt x="730" y="8444"/>
                </a:lnTo>
                <a:lnTo>
                  <a:pt x="852" y="8395"/>
                </a:lnTo>
                <a:lnTo>
                  <a:pt x="1095" y="8200"/>
                </a:lnTo>
                <a:lnTo>
                  <a:pt x="1363" y="7981"/>
                </a:lnTo>
                <a:close/>
                <a:moveTo>
                  <a:pt x="10901" y="8638"/>
                </a:moveTo>
                <a:lnTo>
                  <a:pt x="10828" y="8687"/>
                </a:lnTo>
                <a:lnTo>
                  <a:pt x="10779" y="8736"/>
                </a:lnTo>
                <a:lnTo>
                  <a:pt x="10706" y="8857"/>
                </a:lnTo>
                <a:lnTo>
                  <a:pt x="10682" y="8979"/>
                </a:lnTo>
                <a:lnTo>
                  <a:pt x="10560" y="9076"/>
                </a:lnTo>
                <a:lnTo>
                  <a:pt x="10414" y="9149"/>
                </a:lnTo>
                <a:lnTo>
                  <a:pt x="10293" y="9173"/>
                </a:lnTo>
                <a:lnTo>
                  <a:pt x="10122" y="9173"/>
                </a:lnTo>
                <a:lnTo>
                  <a:pt x="10025" y="9149"/>
                </a:lnTo>
                <a:lnTo>
                  <a:pt x="9976" y="9125"/>
                </a:lnTo>
                <a:lnTo>
                  <a:pt x="9928" y="9076"/>
                </a:lnTo>
                <a:lnTo>
                  <a:pt x="9903" y="9028"/>
                </a:lnTo>
                <a:lnTo>
                  <a:pt x="9903" y="8930"/>
                </a:lnTo>
                <a:lnTo>
                  <a:pt x="9879" y="8857"/>
                </a:lnTo>
                <a:lnTo>
                  <a:pt x="9830" y="8809"/>
                </a:lnTo>
                <a:lnTo>
                  <a:pt x="9757" y="8760"/>
                </a:lnTo>
                <a:lnTo>
                  <a:pt x="9684" y="8760"/>
                </a:lnTo>
                <a:lnTo>
                  <a:pt x="9611" y="8784"/>
                </a:lnTo>
                <a:lnTo>
                  <a:pt x="9563" y="8833"/>
                </a:lnTo>
                <a:lnTo>
                  <a:pt x="9514" y="8906"/>
                </a:lnTo>
                <a:lnTo>
                  <a:pt x="9490" y="8955"/>
                </a:lnTo>
                <a:lnTo>
                  <a:pt x="9441" y="9003"/>
                </a:lnTo>
                <a:lnTo>
                  <a:pt x="9320" y="9052"/>
                </a:lnTo>
                <a:lnTo>
                  <a:pt x="9149" y="9101"/>
                </a:lnTo>
                <a:lnTo>
                  <a:pt x="8979" y="9125"/>
                </a:lnTo>
                <a:lnTo>
                  <a:pt x="8809" y="9101"/>
                </a:lnTo>
                <a:lnTo>
                  <a:pt x="8663" y="9076"/>
                </a:lnTo>
                <a:lnTo>
                  <a:pt x="8541" y="9003"/>
                </a:lnTo>
                <a:lnTo>
                  <a:pt x="8517" y="8955"/>
                </a:lnTo>
                <a:lnTo>
                  <a:pt x="8492" y="8906"/>
                </a:lnTo>
                <a:lnTo>
                  <a:pt x="8492" y="8833"/>
                </a:lnTo>
                <a:lnTo>
                  <a:pt x="8444" y="8784"/>
                </a:lnTo>
                <a:lnTo>
                  <a:pt x="8419" y="8736"/>
                </a:lnTo>
                <a:lnTo>
                  <a:pt x="8371" y="8711"/>
                </a:lnTo>
                <a:lnTo>
                  <a:pt x="8298" y="8687"/>
                </a:lnTo>
                <a:lnTo>
                  <a:pt x="8249" y="8687"/>
                </a:lnTo>
                <a:lnTo>
                  <a:pt x="8200" y="8711"/>
                </a:lnTo>
                <a:lnTo>
                  <a:pt x="8127" y="8736"/>
                </a:lnTo>
                <a:lnTo>
                  <a:pt x="8006" y="8906"/>
                </a:lnTo>
                <a:lnTo>
                  <a:pt x="7860" y="9052"/>
                </a:lnTo>
                <a:lnTo>
                  <a:pt x="7787" y="9125"/>
                </a:lnTo>
                <a:lnTo>
                  <a:pt x="7689" y="9173"/>
                </a:lnTo>
                <a:lnTo>
                  <a:pt x="7568" y="9222"/>
                </a:lnTo>
                <a:lnTo>
                  <a:pt x="7446" y="9246"/>
                </a:lnTo>
                <a:lnTo>
                  <a:pt x="7324" y="9246"/>
                </a:lnTo>
                <a:lnTo>
                  <a:pt x="7276" y="9222"/>
                </a:lnTo>
                <a:lnTo>
                  <a:pt x="7227" y="9198"/>
                </a:lnTo>
                <a:lnTo>
                  <a:pt x="7203" y="9149"/>
                </a:lnTo>
                <a:lnTo>
                  <a:pt x="7178" y="9076"/>
                </a:lnTo>
                <a:lnTo>
                  <a:pt x="7178" y="9003"/>
                </a:lnTo>
                <a:lnTo>
                  <a:pt x="7203" y="8930"/>
                </a:lnTo>
                <a:lnTo>
                  <a:pt x="7203" y="8833"/>
                </a:lnTo>
                <a:lnTo>
                  <a:pt x="7154" y="8760"/>
                </a:lnTo>
                <a:lnTo>
                  <a:pt x="7105" y="8687"/>
                </a:lnTo>
                <a:lnTo>
                  <a:pt x="7032" y="8663"/>
                </a:lnTo>
                <a:lnTo>
                  <a:pt x="6886" y="8663"/>
                </a:lnTo>
                <a:lnTo>
                  <a:pt x="6813" y="8711"/>
                </a:lnTo>
                <a:lnTo>
                  <a:pt x="6789" y="8809"/>
                </a:lnTo>
                <a:lnTo>
                  <a:pt x="6740" y="8906"/>
                </a:lnTo>
                <a:lnTo>
                  <a:pt x="6692" y="8979"/>
                </a:lnTo>
                <a:lnTo>
                  <a:pt x="6619" y="9076"/>
                </a:lnTo>
                <a:lnTo>
                  <a:pt x="6521" y="9125"/>
                </a:lnTo>
                <a:lnTo>
                  <a:pt x="6424" y="9173"/>
                </a:lnTo>
                <a:lnTo>
                  <a:pt x="6327" y="9222"/>
                </a:lnTo>
                <a:lnTo>
                  <a:pt x="6083" y="9271"/>
                </a:lnTo>
                <a:lnTo>
                  <a:pt x="5864" y="9246"/>
                </a:lnTo>
                <a:lnTo>
                  <a:pt x="5743" y="9222"/>
                </a:lnTo>
                <a:lnTo>
                  <a:pt x="5645" y="9198"/>
                </a:lnTo>
                <a:lnTo>
                  <a:pt x="5572" y="9125"/>
                </a:lnTo>
                <a:lnTo>
                  <a:pt x="5499" y="9052"/>
                </a:lnTo>
                <a:lnTo>
                  <a:pt x="5451" y="8979"/>
                </a:lnTo>
                <a:lnTo>
                  <a:pt x="5402" y="8882"/>
                </a:lnTo>
                <a:lnTo>
                  <a:pt x="5402" y="8833"/>
                </a:lnTo>
                <a:lnTo>
                  <a:pt x="5378" y="8784"/>
                </a:lnTo>
                <a:lnTo>
                  <a:pt x="5280" y="8736"/>
                </a:lnTo>
                <a:lnTo>
                  <a:pt x="5183" y="8711"/>
                </a:lnTo>
                <a:lnTo>
                  <a:pt x="5086" y="8736"/>
                </a:lnTo>
                <a:lnTo>
                  <a:pt x="4842" y="8906"/>
                </a:lnTo>
                <a:lnTo>
                  <a:pt x="4648" y="9028"/>
                </a:lnTo>
                <a:lnTo>
                  <a:pt x="4453" y="9149"/>
                </a:lnTo>
                <a:lnTo>
                  <a:pt x="4258" y="9222"/>
                </a:lnTo>
                <a:lnTo>
                  <a:pt x="4112" y="9222"/>
                </a:lnTo>
                <a:lnTo>
                  <a:pt x="4064" y="9198"/>
                </a:lnTo>
                <a:lnTo>
                  <a:pt x="4015" y="9149"/>
                </a:lnTo>
                <a:lnTo>
                  <a:pt x="3991" y="9076"/>
                </a:lnTo>
                <a:lnTo>
                  <a:pt x="4015" y="8955"/>
                </a:lnTo>
                <a:lnTo>
                  <a:pt x="4015" y="8906"/>
                </a:lnTo>
                <a:lnTo>
                  <a:pt x="3991" y="8857"/>
                </a:lnTo>
                <a:lnTo>
                  <a:pt x="3966" y="8833"/>
                </a:lnTo>
                <a:lnTo>
                  <a:pt x="3918" y="8809"/>
                </a:lnTo>
                <a:lnTo>
                  <a:pt x="3893" y="8784"/>
                </a:lnTo>
                <a:lnTo>
                  <a:pt x="3845" y="8809"/>
                </a:lnTo>
                <a:lnTo>
                  <a:pt x="3796" y="8809"/>
                </a:lnTo>
                <a:lnTo>
                  <a:pt x="3747" y="8857"/>
                </a:lnTo>
                <a:lnTo>
                  <a:pt x="3699" y="8979"/>
                </a:lnTo>
                <a:lnTo>
                  <a:pt x="3674" y="9101"/>
                </a:lnTo>
                <a:lnTo>
                  <a:pt x="3674" y="9222"/>
                </a:lnTo>
                <a:lnTo>
                  <a:pt x="3699" y="9319"/>
                </a:lnTo>
                <a:lnTo>
                  <a:pt x="3772" y="9417"/>
                </a:lnTo>
                <a:lnTo>
                  <a:pt x="3845" y="9514"/>
                </a:lnTo>
                <a:lnTo>
                  <a:pt x="3966" y="9587"/>
                </a:lnTo>
                <a:lnTo>
                  <a:pt x="4088" y="9636"/>
                </a:lnTo>
                <a:lnTo>
                  <a:pt x="4210" y="9660"/>
                </a:lnTo>
                <a:lnTo>
                  <a:pt x="4356" y="9636"/>
                </a:lnTo>
                <a:lnTo>
                  <a:pt x="4477" y="9611"/>
                </a:lnTo>
                <a:lnTo>
                  <a:pt x="4599" y="9563"/>
                </a:lnTo>
                <a:lnTo>
                  <a:pt x="4842" y="9417"/>
                </a:lnTo>
                <a:lnTo>
                  <a:pt x="5086" y="9246"/>
                </a:lnTo>
                <a:lnTo>
                  <a:pt x="5159" y="9344"/>
                </a:lnTo>
                <a:lnTo>
                  <a:pt x="5232" y="9441"/>
                </a:lnTo>
                <a:lnTo>
                  <a:pt x="5329" y="9514"/>
                </a:lnTo>
                <a:lnTo>
                  <a:pt x="5426" y="9563"/>
                </a:lnTo>
                <a:lnTo>
                  <a:pt x="5670" y="9660"/>
                </a:lnTo>
                <a:lnTo>
                  <a:pt x="5913" y="9684"/>
                </a:lnTo>
                <a:lnTo>
                  <a:pt x="6181" y="9684"/>
                </a:lnTo>
                <a:lnTo>
                  <a:pt x="6424" y="9636"/>
                </a:lnTo>
                <a:lnTo>
                  <a:pt x="6667" y="9538"/>
                </a:lnTo>
                <a:lnTo>
                  <a:pt x="6886" y="9392"/>
                </a:lnTo>
                <a:lnTo>
                  <a:pt x="6984" y="9490"/>
                </a:lnTo>
                <a:lnTo>
                  <a:pt x="7081" y="9563"/>
                </a:lnTo>
                <a:lnTo>
                  <a:pt x="7227" y="9636"/>
                </a:lnTo>
                <a:lnTo>
                  <a:pt x="7373" y="9684"/>
                </a:lnTo>
                <a:lnTo>
                  <a:pt x="7519" y="9709"/>
                </a:lnTo>
                <a:lnTo>
                  <a:pt x="7641" y="9684"/>
                </a:lnTo>
                <a:lnTo>
                  <a:pt x="7762" y="9660"/>
                </a:lnTo>
                <a:lnTo>
                  <a:pt x="7884" y="9611"/>
                </a:lnTo>
                <a:lnTo>
                  <a:pt x="7981" y="9538"/>
                </a:lnTo>
                <a:lnTo>
                  <a:pt x="8079" y="9465"/>
                </a:lnTo>
                <a:lnTo>
                  <a:pt x="8249" y="9271"/>
                </a:lnTo>
                <a:lnTo>
                  <a:pt x="8371" y="9368"/>
                </a:lnTo>
                <a:lnTo>
                  <a:pt x="8541" y="9465"/>
                </a:lnTo>
                <a:lnTo>
                  <a:pt x="8711" y="9514"/>
                </a:lnTo>
                <a:lnTo>
                  <a:pt x="8906" y="9538"/>
                </a:lnTo>
                <a:lnTo>
                  <a:pt x="9101" y="9538"/>
                </a:lnTo>
                <a:lnTo>
                  <a:pt x="9271" y="9514"/>
                </a:lnTo>
                <a:lnTo>
                  <a:pt x="9466" y="9441"/>
                </a:lnTo>
                <a:lnTo>
                  <a:pt x="9611" y="9368"/>
                </a:lnTo>
                <a:lnTo>
                  <a:pt x="9733" y="9465"/>
                </a:lnTo>
                <a:lnTo>
                  <a:pt x="9855" y="9514"/>
                </a:lnTo>
                <a:lnTo>
                  <a:pt x="10025" y="9563"/>
                </a:lnTo>
                <a:lnTo>
                  <a:pt x="10195" y="9563"/>
                </a:lnTo>
                <a:lnTo>
                  <a:pt x="10366" y="9538"/>
                </a:lnTo>
                <a:lnTo>
                  <a:pt x="10560" y="9490"/>
                </a:lnTo>
                <a:lnTo>
                  <a:pt x="10706" y="9417"/>
                </a:lnTo>
                <a:lnTo>
                  <a:pt x="10852" y="9319"/>
                </a:lnTo>
                <a:lnTo>
                  <a:pt x="10974" y="9392"/>
                </a:lnTo>
                <a:lnTo>
                  <a:pt x="11096" y="9441"/>
                </a:lnTo>
                <a:lnTo>
                  <a:pt x="11242" y="9465"/>
                </a:lnTo>
                <a:lnTo>
                  <a:pt x="11363" y="9490"/>
                </a:lnTo>
                <a:lnTo>
                  <a:pt x="11509" y="9490"/>
                </a:lnTo>
                <a:lnTo>
                  <a:pt x="11655" y="9465"/>
                </a:lnTo>
                <a:lnTo>
                  <a:pt x="11801" y="9417"/>
                </a:lnTo>
                <a:lnTo>
                  <a:pt x="11923" y="9344"/>
                </a:lnTo>
                <a:lnTo>
                  <a:pt x="12020" y="9441"/>
                </a:lnTo>
                <a:lnTo>
                  <a:pt x="12142" y="9490"/>
                </a:lnTo>
                <a:lnTo>
                  <a:pt x="12434" y="9490"/>
                </a:lnTo>
                <a:lnTo>
                  <a:pt x="12580" y="9441"/>
                </a:lnTo>
                <a:lnTo>
                  <a:pt x="12750" y="9392"/>
                </a:lnTo>
                <a:lnTo>
                  <a:pt x="12896" y="9319"/>
                </a:lnTo>
                <a:lnTo>
                  <a:pt x="13042" y="9222"/>
                </a:lnTo>
                <a:lnTo>
                  <a:pt x="13091" y="9295"/>
                </a:lnTo>
                <a:lnTo>
                  <a:pt x="13164" y="9344"/>
                </a:lnTo>
                <a:lnTo>
                  <a:pt x="13310" y="9417"/>
                </a:lnTo>
                <a:lnTo>
                  <a:pt x="13480" y="9441"/>
                </a:lnTo>
                <a:lnTo>
                  <a:pt x="13675" y="9441"/>
                </a:lnTo>
                <a:lnTo>
                  <a:pt x="13870" y="9392"/>
                </a:lnTo>
                <a:lnTo>
                  <a:pt x="14064" y="9319"/>
                </a:lnTo>
                <a:lnTo>
                  <a:pt x="14259" y="9246"/>
                </a:lnTo>
                <a:lnTo>
                  <a:pt x="14405" y="9149"/>
                </a:lnTo>
                <a:lnTo>
                  <a:pt x="14478" y="9101"/>
                </a:lnTo>
                <a:lnTo>
                  <a:pt x="14502" y="9028"/>
                </a:lnTo>
                <a:lnTo>
                  <a:pt x="14478" y="8955"/>
                </a:lnTo>
                <a:lnTo>
                  <a:pt x="14454" y="8882"/>
                </a:lnTo>
                <a:lnTo>
                  <a:pt x="14429" y="8833"/>
                </a:lnTo>
                <a:lnTo>
                  <a:pt x="14356" y="8809"/>
                </a:lnTo>
                <a:lnTo>
                  <a:pt x="14308" y="8809"/>
                </a:lnTo>
                <a:lnTo>
                  <a:pt x="14235" y="8833"/>
                </a:lnTo>
                <a:lnTo>
                  <a:pt x="14016" y="8955"/>
                </a:lnTo>
                <a:lnTo>
                  <a:pt x="13845" y="9028"/>
                </a:lnTo>
                <a:lnTo>
                  <a:pt x="13675" y="9076"/>
                </a:lnTo>
                <a:lnTo>
                  <a:pt x="13529" y="9101"/>
                </a:lnTo>
                <a:lnTo>
                  <a:pt x="13407" y="9101"/>
                </a:lnTo>
                <a:lnTo>
                  <a:pt x="13359" y="9076"/>
                </a:lnTo>
                <a:lnTo>
                  <a:pt x="13334" y="9028"/>
                </a:lnTo>
                <a:lnTo>
                  <a:pt x="13310" y="8979"/>
                </a:lnTo>
                <a:lnTo>
                  <a:pt x="13310" y="8906"/>
                </a:lnTo>
                <a:lnTo>
                  <a:pt x="13310" y="8857"/>
                </a:lnTo>
                <a:lnTo>
                  <a:pt x="13286" y="8784"/>
                </a:lnTo>
                <a:lnTo>
                  <a:pt x="13261" y="8736"/>
                </a:lnTo>
                <a:lnTo>
                  <a:pt x="13213" y="8711"/>
                </a:lnTo>
                <a:lnTo>
                  <a:pt x="13091" y="8711"/>
                </a:lnTo>
                <a:lnTo>
                  <a:pt x="13042" y="8736"/>
                </a:lnTo>
                <a:lnTo>
                  <a:pt x="13018" y="8784"/>
                </a:lnTo>
                <a:lnTo>
                  <a:pt x="12945" y="8882"/>
                </a:lnTo>
                <a:lnTo>
                  <a:pt x="12823" y="8979"/>
                </a:lnTo>
                <a:lnTo>
                  <a:pt x="12653" y="9076"/>
                </a:lnTo>
                <a:lnTo>
                  <a:pt x="12507" y="9149"/>
                </a:lnTo>
                <a:lnTo>
                  <a:pt x="12361" y="9198"/>
                </a:lnTo>
                <a:lnTo>
                  <a:pt x="12312" y="9198"/>
                </a:lnTo>
                <a:lnTo>
                  <a:pt x="12264" y="9173"/>
                </a:lnTo>
                <a:lnTo>
                  <a:pt x="12215" y="9149"/>
                </a:lnTo>
                <a:lnTo>
                  <a:pt x="12191" y="9101"/>
                </a:lnTo>
                <a:lnTo>
                  <a:pt x="12191" y="9028"/>
                </a:lnTo>
                <a:lnTo>
                  <a:pt x="12215" y="8930"/>
                </a:lnTo>
                <a:lnTo>
                  <a:pt x="12215" y="8857"/>
                </a:lnTo>
                <a:lnTo>
                  <a:pt x="12191" y="8809"/>
                </a:lnTo>
                <a:lnTo>
                  <a:pt x="12142" y="8760"/>
                </a:lnTo>
                <a:lnTo>
                  <a:pt x="12093" y="8736"/>
                </a:lnTo>
                <a:lnTo>
                  <a:pt x="12045" y="8736"/>
                </a:lnTo>
                <a:lnTo>
                  <a:pt x="11972" y="8760"/>
                </a:lnTo>
                <a:lnTo>
                  <a:pt x="11923" y="8784"/>
                </a:lnTo>
                <a:lnTo>
                  <a:pt x="11899" y="8857"/>
                </a:lnTo>
                <a:lnTo>
                  <a:pt x="11801" y="8979"/>
                </a:lnTo>
                <a:lnTo>
                  <a:pt x="11704" y="9076"/>
                </a:lnTo>
                <a:lnTo>
                  <a:pt x="11582" y="9125"/>
                </a:lnTo>
                <a:lnTo>
                  <a:pt x="11266" y="9125"/>
                </a:lnTo>
                <a:lnTo>
                  <a:pt x="11169" y="9076"/>
                </a:lnTo>
                <a:lnTo>
                  <a:pt x="11096" y="9028"/>
                </a:lnTo>
                <a:lnTo>
                  <a:pt x="11144" y="8882"/>
                </a:lnTo>
                <a:lnTo>
                  <a:pt x="11144" y="8809"/>
                </a:lnTo>
                <a:lnTo>
                  <a:pt x="11120" y="8736"/>
                </a:lnTo>
                <a:lnTo>
                  <a:pt x="11071" y="8687"/>
                </a:lnTo>
                <a:lnTo>
                  <a:pt x="11023" y="8663"/>
                </a:lnTo>
                <a:lnTo>
                  <a:pt x="10950" y="8638"/>
                </a:lnTo>
                <a:close/>
                <a:moveTo>
                  <a:pt x="1314" y="9003"/>
                </a:moveTo>
                <a:lnTo>
                  <a:pt x="1290" y="9611"/>
                </a:lnTo>
                <a:lnTo>
                  <a:pt x="1168" y="9660"/>
                </a:lnTo>
                <a:lnTo>
                  <a:pt x="1071" y="9733"/>
                </a:lnTo>
                <a:lnTo>
                  <a:pt x="852" y="9903"/>
                </a:lnTo>
                <a:lnTo>
                  <a:pt x="706" y="10049"/>
                </a:lnTo>
                <a:lnTo>
                  <a:pt x="657" y="9368"/>
                </a:lnTo>
                <a:lnTo>
                  <a:pt x="925" y="9271"/>
                </a:lnTo>
                <a:lnTo>
                  <a:pt x="1168" y="9101"/>
                </a:lnTo>
                <a:lnTo>
                  <a:pt x="1314" y="9003"/>
                </a:lnTo>
                <a:close/>
                <a:moveTo>
                  <a:pt x="1266" y="10122"/>
                </a:moveTo>
                <a:lnTo>
                  <a:pt x="1266" y="10877"/>
                </a:lnTo>
                <a:lnTo>
                  <a:pt x="1120" y="10998"/>
                </a:lnTo>
                <a:lnTo>
                  <a:pt x="779" y="11242"/>
                </a:lnTo>
                <a:lnTo>
                  <a:pt x="730" y="10439"/>
                </a:lnTo>
                <a:lnTo>
                  <a:pt x="876" y="10366"/>
                </a:lnTo>
                <a:lnTo>
                  <a:pt x="1022" y="10293"/>
                </a:lnTo>
                <a:lnTo>
                  <a:pt x="1266" y="10122"/>
                </a:lnTo>
                <a:close/>
                <a:moveTo>
                  <a:pt x="11485" y="10633"/>
                </a:moveTo>
                <a:lnTo>
                  <a:pt x="11412" y="10658"/>
                </a:lnTo>
                <a:lnTo>
                  <a:pt x="11339" y="10731"/>
                </a:lnTo>
                <a:lnTo>
                  <a:pt x="11169" y="11023"/>
                </a:lnTo>
                <a:lnTo>
                  <a:pt x="11071" y="11144"/>
                </a:lnTo>
                <a:lnTo>
                  <a:pt x="10950" y="11242"/>
                </a:lnTo>
                <a:lnTo>
                  <a:pt x="10877" y="11290"/>
                </a:lnTo>
                <a:lnTo>
                  <a:pt x="10779" y="11315"/>
                </a:lnTo>
                <a:lnTo>
                  <a:pt x="10560" y="11315"/>
                </a:lnTo>
                <a:lnTo>
                  <a:pt x="10463" y="11290"/>
                </a:lnTo>
                <a:lnTo>
                  <a:pt x="10390" y="11242"/>
                </a:lnTo>
                <a:lnTo>
                  <a:pt x="10317" y="11169"/>
                </a:lnTo>
                <a:lnTo>
                  <a:pt x="10293" y="11096"/>
                </a:lnTo>
                <a:lnTo>
                  <a:pt x="10366" y="10901"/>
                </a:lnTo>
                <a:lnTo>
                  <a:pt x="10366" y="10828"/>
                </a:lnTo>
                <a:lnTo>
                  <a:pt x="10341" y="10755"/>
                </a:lnTo>
                <a:lnTo>
                  <a:pt x="10293" y="10706"/>
                </a:lnTo>
                <a:lnTo>
                  <a:pt x="10244" y="10658"/>
                </a:lnTo>
                <a:lnTo>
                  <a:pt x="10098" y="10658"/>
                </a:lnTo>
                <a:lnTo>
                  <a:pt x="10049" y="10682"/>
                </a:lnTo>
                <a:lnTo>
                  <a:pt x="10001" y="10755"/>
                </a:lnTo>
                <a:lnTo>
                  <a:pt x="9928" y="10877"/>
                </a:lnTo>
                <a:lnTo>
                  <a:pt x="9903" y="10998"/>
                </a:lnTo>
                <a:lnTo>
                  <a:pt x="9806" y="11120"/>
                </a:lnTo>
                <a:lnTo>
                  <a:pt x="9636" y="11217"/>
                </a:lnTo>
                <a:lnTo>
                  <a:pt x="9539" y="11242"/>
                </a:lnTo>
                <a:lnTo>
                  <a:pt x="9393" y="11266"/>
                </a:lnTo>
                <a:lnTo>
                  <a:pt x="9344" y="11242"/>
                </a:lnTo>
                <a:lnTo>
                  <a:pt x="9295" y="11217"/>
                </a:lnTo>
                <a:lnTo>
                  <a:pt x="9295" y="11169"/>
                </a:lnTo>
                <a:lnTo>
                  <a:pt x="9295" y="11096"/>
                </a:lnTo>
                <a:lnTo>
                  <a:pt x="9320" y="11023"/>
                </a:lnTo>
                <a:lnTo>
                  <a:pt x="9320" y="10950"/>
                </a:lnTo>
                <a:lnTo>
                  <a:pt x="9295" y="10901"/>
                </a:lnTo>
                <a:lnTo>
                  <a:pt x="9247" y="10852"/>
                </a:lnTo>
                <a:lnTo>
                  <a:pt x="9198" y="10828"/>
                </a:lnTo>
                <a:lnTo>
                  <a:pt x="9125" y="10804"/>
                </a:lnTo>
                <a:lnTo>
                  <a:pt x="9052" y="10828"/>
                </a:lnTo>
                <a:lnTo>
                  <a:pt x="8979" y="10852"/>
                </a:lnTo>
                <a:lnTo>
                  <a:pt x="8784" y="11047"/>
                </a:lnTo>
                <a:lnTo>
                  <a:pt x="8565" y="11242"/>
                </a:lnTo>
                <a:lnTo>
                  <a:pt x="8419" y="11290"/>
                </a:lnTo>
                <a:lnTo>
                  <a:pt x="8225" y="11315"/>
                </a:lnTo>
                <a:lnTo>
                  <a:pt x="8103" y="11290"/>
                </a:lnTo>
                <a:lnTo>
                  <a:pt x="8006" y="11290"/>
                </a:lnTo>
                <a:lnTo>
                  <a:pt x="7933" y="11242"/>
                </a:lnTo>
                <a:lnTo>
                  <a:pt x="7884" y="11193"/>
                </a:lnTo>
                <a:lnTo>
                  <a:pt x="7908" y="11071"/>
                </a:lnTo>
                <a:lnTo>
                  <a:pt x="7908" y="10901"/>
                </a:lnTo>
                <a:lnTo>
                  <a:pt x="7884" y="10828"/>
                </a:lnTo>
                <a:lnTo>
                  <a:pt x="7835" y="10755"/>
                </a:lnTo>
                <a:lnTo>
                  <a:pt x="7787" y="10706"/>
                </a:lnTo>
                <a:lnTo>
                  <a:pt x="7714" y="10682"/>
                </a:lnTo>
                <a:lnTo>
                  <a:pt x="7616" y="10682"/>
                </a:lnTo>
                <a:lnTo>
                  <a:pt x="7543" y="10706"/>
                </a:lnTo>
                <a:lnTo>
                  <a:pt x="7495" y="10779"/>
                </a:lnTo>
                <a:lnTo>
                  <a:pt x="7446" y="10852"/>
                </a:lnTo>
                <a:lnTo>
                  <a:pt x="7397" y="10974"/>
                </a:lnTo>
                <a:lnTo>
                  <a:pt x="7397" y="11071"/>
                </a:lnTo>
                <a:lnTo>
                  <a:pt x="7324" y="11144"/>
                </a:lnTo>
                <a:lnTo>
                  <a:pt x="7227" y="11193"/>
                </a:lnTo>
                <a:lnTo>
                  <a:pt x="7008" y="11193"/>
                </a:lnTo>
                <a:lnTo>
                  <a:pt x="6911" y="11169"/>
                </a:lnTo>
                <a:lnTo>
                  <a:pt x="6789" y="11096"/>
                </a:lnTo>
                <a:lnTo>
                  <a:pt x="6716" y="11023"/>
                </a:lnTo>
                <a:lnTo>
                  <a:pt x="6667" y="10950"/>
                </a:lnTo>
                <a:lnTo>
                  <a:pt x="6619" y="10877"/>
                </a:lnTo>
                <a:lnTo>
                  <a:pt x="6546" y="10804"/>
                </a:lnTo>
                <a:lnTo>
                  <a:pt x="6473" y="10779"/>
                </a:lnTo>
                <a:lnTo>
                  <a:pt x="6400" y="10779"/>
                </a:lnTo>
                <a:lnTo>
                  <a:pt x="6302" y="10804"/>
                </a:lnTo>
                <a:lnTo>
                  <a:pt x="6254" y="10852"/>
                </a:lnTo>
                <a:lnTo>
                  <a:pt x="6205" y="10901"/>
                </a:lnTo>
                <a:lnTo>
                  <a:pt x="6205" y="10998"/>
                </a:lnTo>
                <a:lnTo>
                  <a:pt x="6205" y="11096"/>
                </a:lnTo>
                <a:lnTo>
                  <a:pt x="6181" y="11169"/>
                </a:lnTo>
                <a:lnTo>
                  <a:pt x="6156" y="11217"/>
                </a:lnTo>
                <a:lnTo>
                  <a:pt x="6132" y="11266"/>
                </a:lnTo>
                <a:lnTo>
                  <a:pt x="6035" y="11315"/>
                </a:lnTo>
                <a:lnTo>
                  <a:pt x="5937" y="11339"/>
                </a:lnTo>
                <a:lnTo>
                  <a:pt x="5840" y="11315"/>
                </a:lnTo>
                <a:lnTo>
                  <a:pt x="5743" y="11242"/>
                </a:lnTo>
                <a:lnTo>
                  <a:pt x="5694" y="11144"/>
                </a:lnTo>
                <a:lnTo>
                  <a:pt x="5694" y="11096"/>
                </a:lnTo>
                <a:lnTo>
                  <a:pt x="5694" y="11047"/>
                </a:lnTo>
                <a:lnTo>
                  <a:pt x="5694" y="10925"/>
                </a:lnTo>
                <a:lnTo>
                  <a:pt x="5670" y="10852"/>
                </a:lnTo>
                <a:lnTo>
                  <a:pt x="5621" y="10779"/>
                </a:lnTo>
                <a:lnTo>
                  <a:pt x="5524" y="10755"/>
                </a:lnTo>
                <a:lnTo>
                  <a:pt x="5451" y="10731"/>
                </a:lnTo>
                <a:lnTo>
                  <a:pt x="5353" y="10755"/>
                </a:lnTo>
                <a:lnTo>
                  <a:pt x="5280" y="10828"/>
                </a:lnTo>
                <a:lnTo>
                  <a:pt x="5232" y="10901"/>
                </a:lnTo>
                <a:lnTo>
                  <a:pt x="5183" y="10998"/>
                </a:lnTo>
                <a:lnTo>
                  <a:pt x="5110" y="11096"/>
                </a:lnTo>
                <a:lnTo>
                  <a:pt x="5037" y="11169"/>
                </a:lnTo>
                <a:lnTo>
                  <a:pt x="4964" y="11242"/>
                </a:lnTo>
                <a:lnTo>
                  <a:pt x="4769" y="11339"/>
                </a:lnTo>
                <a:lnTo>
                  <a:pt x="4648" y="11363"/>
                </a:lnTo>
                <a:lnTo>
                  <a:pt x="4550" y="11388"/>
                </a:lnTo>
                <a:lnTo>
                  <a:pt x="4502" y="11388"/>
                </a:lnTo>
                <a:lnTo>
                  <a:pt x="4453" y="11363"/>
                </a:lnTo>
                <a:lnTo>
                  <a:pt x="4380" y="11315"/>
                </a:lnTo>
                <a:lnTo>
                  <a:pt x="4331" y="11217"/>
                </a:lnTo>
                <a:lnTo>
                  <a:pt x="4307" y="11120"/>
                </a:lnTo>
                <a:lnTo>
                  <a:pt x="4258" y="10950"/>
                </a:lnTo>
                <a:lnTo>
                  <a:pt x="4234" y="10877"/>
                </a:lnTo>
                <a:lnTo>
                  <a:pt x="4210" y="10877"/>
                </a:lnTo>
                <a:lnTo>
                  <a:pt x="4210" y="10852"/>
                </a:lnTo>
                <a:lnTo>
                  <a:pt x="4185" y="10828"/>
                </a:lnTo>
                <a:lnTo>
                  <a:pt x="4137" y="10804"/>
                </a:lnTo>
                <a:lnTo>
                  <a:pt x="4088" y="10804"/>
                </a:lnTo>
                <a:lnTo>
                  <a:pt x="4039" y="10828"/>
                </a:lnTo>
                <a:lnTo>
                  <a:pt x="3991" y="10852"/>
                </a:lnTo>
                <a:lnTo>
                  <a:pt x="3942" y="10950"/>
                </a:lnTo>
                <a:lnTo>
                  <a:pt x="3918" y="11071"/>
                </a:lnTo>
                <a:lnTo>
                  <a:pt x="3918" y="11290"/>
                </a:lnTo>
                <a:lnTo>
                  <a:pt x="3942" y="11388"/>
                </a:lnTo>
                <a:lnTo>
                  <a:pt x="3966" y="11509"/>
                </a:lnTo>
                <a:lnTo>
                  <a:pt x="4015" y="11582"/>
                </a:lnTo>
                <a:lnTo>
                  <a:pt x="4088" y="11680"/>
                </a:lnTo>
                <a:lnTo>
                  <a:pt x="4185" y="11753"/>
                </a:lnTo>
                <a:lnTo>
                  <a:pt x="4283" y="11801"/>
                </a:lnTo>
                <a:lnTo>
                  <a:pt x="4429" y="11850"/>
                </a:lnTo>
                <a:lnTo>
                  <a:pt x="4721" y="11850"/>
                </a:lnTo>
                <a:lnTo>
                  <a:pt x="4842" y="11826"/>
                </a:lnTo>
                <a:lnTo>
                  <a:pt x="4988" y="11777"/>
                </a:lnTo>
                <a:lnTo>
                  <a:pt x="5110" y="11704"/>
                </a:lnTo>
                <a:lnTo>
                  <a:pt x="5232" y="11631"/>
                </a:lnTo>
                <a:lnTo>
                  <a:pt x="5353" y="11534"/>
                </a:lnTo>
                <a:lnTo>
                  <a:pt x="5475" y="11655"/>
                </a:lnTo>
                <a:lnTo>
                  <a:pt x="5645" y="11728"/>
                </a:lnTo>
                <a:lnTo>
                  <a:pt x="5816" y="11777"/>
                </a:lnTo>
                <a:lnTo>
                  <a:pt x="5986" y="11801"/>
                </a:lnTo>
                <a:lnTo>
                  <a:pt x="6156" y="11777"/>
                </a:lnTo>
                <a:lnTo>
                  <a:pt x="6327" y="11728"/>
                </a:lnTo>
                <a:lnTo>
                  <a:pt x="6473" y="11631"/>
                </a:lnTo>
                <a:lnTo>
                  <a:pt x="6570" y="11509"/>
                </a:lnTo>
                <a:lnTo>
                  <a:pt x="6716" y="11558"/>
                </a:lnTo>
                <a:lnTo>
                  <a:pt x="6838" y="11607"/>
                </a:lnTo>
                <a:lnTo>
                  <a:pt x="6984" y="11631"/>
                </a:lnTo>
                <a:lnTo>
                  <a:pt x="7105" y="11655"/>
                </a:lnTo>
                <a:lnTo>
                  <a:pt x="7251" y="11655"/>
                </a:lnTo>
                <a:lnTo>
                  <a:pt x="7373" y="11631"/>
                </a:lnTo>
                <a:lnTo>
                  <a:pt x="7519" y="11582"/>
                </a:lnTo>
                <a:lnTo>
                  <a:pt x="7616" y="11534"/>
                </a:lnTo>
                <a:lnTo>
                  <a:pt x="7787" y="11631"/>
                </a:lnTo>
                <a:lnTo>
                  <a:pt x="7957" y="11728"/>
                </a:lnTo>
                <a:lnTo>
                  <a:pt x="8103" y="11777"/>
                </a:lnTo>
                <a:lnTo>
                  <a:pt x="8249" y="11801"/>
                </a:lnTo>
                <a:lnTo>
                  <a:pt x="8395" y="11777"/>
                </a:lnTo>
                <a:lnTo>
                  <a:pt x="8517" y="11753"/>
                </a:lnTo>
                <a:lnTo>
                  <a:pt x="8638" y="11680"/>
                </a:lnTo>
                <a:lnTo>
                  <a:pt x="8760" y="11607"/>
                </a:lnTo>
                <a:lnTo>
                  <a:pt x="9003" y="11436"/>
                </a:lnTo>
                <a:lnTo>
                  <a:pt x="9052" y="11509"/>
                </a:lnTo>
                <a:lnTo>
                  <a:pt x="9149" y="11582"/>
                </a:lnTo>
                <a:lnTo>
                  <a:pt x="9271" y="11631"/>
                </a:lnTo>
                <a:lnTo>
                  <a:pt x="9563" y="11631"/>
                </a:lnTo>
                <a:lnTo>
                  <a:pt x="9733" y="11582"/>
                </a:lnTo>
                <a:lnTo>
                  <a:pt x="9903" y="11534"/>
                </a:lnTo>
                <a:lnTo>
                  <a:pt x="10025" y="11436"/>
                </a:lnTo>
                <a:lnTo>
                  <a:pt x="10098" y="11509"/>
                </a:lnTo>
                <a:lnTo>
                  <a:pt x="10195" y="11582"/>
                </a:lnTo>
                <a:lnTo>
                  <a:pt x="10414" y="11680"/>
                </a:lnTo>
                <a:lnTo>
                  <a:pt x="10560" y="11728"/>
                </a:lnTo>
                <a:lnTo>
                  <a:pt x="10682" y="11753"/>
                </a:lnTo>
                <a:lnTo>
                  <a:pt x="10828" y="11728"/>
                </a:lnTo>
                <a:lnTo>
                  <a:pt x="10950" y="11704"/>
                </a:lnTo>
                <a:lnTo>
                  <a:pt x="11071" y="11655"/>
                </a:lnTo>
                <a:lnTo>
                  <a:pt x="11193" y="11582"/>
                </a:lnTo>
                <a:lnTo>
                  <a:pt x="11388" y="11388"/>
                </a:lnTo>
                <a:lnTo>
                  <a:pt x="11509" y="11509"/>
                </a:lnTo>
                <a:lnTo>
                  <a:pt x="11655" y="11582"/>
                </a:lnTo>
                <a:lnTo>
                  <a:pt x="11801" y="11631"/>
                </a:lnTo>
                <a:lnTo>
                  <a:pt x="11996" y="11655"/>
                </a:lnTo>
                <a:lnTo>
                  <a:pt x="12166" y="11655"/>
                </a:lnTo>
                <a:lnTo>
                  <a:pt x="12337" y="11631"/>
                </a:lnTo>
                <a:lnTo>
                  <a:pt x="12507" y="11582"/>
                </a:lnTo>
                <a:lnTo>
                  <a:pt x="12653" y="11509"/>
                </a:lnTo>
                <a:lnTo>
                  <a:pt x="12799" y="11582"/>
                </a:lnTo>
                <a:lnTo>
                  <a:pt x="12945" y="11607"/>
                </a:lnTo>
                <a:lnTo>
                  <a:pt x="13115" y="11631"/>
                </a:lnTo>
                <a:lnTo>
                  <a:pt x="13286" y="11631"/>
                </a:lnTo>
                <a:lnTo>
                  <a:pt x="13456" y="11607"/>
                </a:lnTo>
                <a:lnTo>
                  <a:pt x="13651" y="11558"/>
                </a:lnTo>
                <a:lnTo>
                  <a:pt x="13797" y="11485"/>
                </a:lnTo>
                <a:lnTo>
                  <a:pt x="13967" y="11388"/>
                </a:lnTo>
                <a:lnTo>
                  <a:pt x="14040" y="11436"/>
                </a:lnTo>
                <a:lnTo>
                  <a:pt x="14137" y="11461"/>
                </a:lnTo>
                <a:lnTo>
                  <a:pt x="14259" y="11461"/>
                </a:lnTo>
                <a:lnTo>
                  <a:pt x="14405" y="11436"/>
                </a:lnTo>
                <a:lnTo>
                  <a:pt x="14478" y="11388"/>
                </a:lnTo>
                <a:lnTo>
                  <a:pt x="14527" y="11339"/>
                </a:lnTo>
                <a:lnTo>
                  <a:pt x="14551" y="11266"/>
                </a:lnTo>
                <a:lnTo>
                  <a:pt x="14551" y="11193"/>
                </a:lnTo>
                <a:lnTo>
                  <a:pt x="14527" y="11120"/>
                </a:lnTo>
                <a:lnTo>
                  <a:pt x="14478" y="11071"/>
                </a:lnTo>
                <a:lnTo>
                  <a:pt x="14429" y="11047"/>
                </a:lnTo>
                <a:lnTo>
                  <a:pt x="14356" y="11023"/>
                </a:lnTo>
                <a:lnTo>
                  <a:pt x="14283" y="11047"/>
                </a:lnTo>
                <a:lnTo>
                  <a:pt x="14210" y="11023"/>
                </a:lnTo>
                <a:lnTo>
                  <a:pt x="14137" y="10925"/>
                </a:lnTo>
                <a:lnTo>
                  <a:pt x="14040" y="10852"/>
                </a:lnTo>
                <a:lnTo>
                  <a:pt x="13943" y="10852"/>
                </a:lnTo>
                <a:lnTo>
                  <a:pt x="13894" y="10877"/>
                </a:lnTo>
                <a:lnTo>
                  <a:pt x="13845" y="10925"/>
                </a:lnTo>
                <a:lnTo>
                  <a:pt x="13772" y="10974"/>
                </a:lnTo>
                <a:lnTo>
                  <a:pt x="13651" y="11047"/>
                </a:lnTo>
                <a:lnTo>
                  <a:pt x="13505" y="11120"/>
                </a:lnTo>
                <a:lnTo>
                  <a:pt x="13334" y="11169"/>
                </a:lnTo>
                <a:lnTo>
                  <a:pt x="13188" y="11217"/>
                </a:lnTo>
                <a:lnTo>
                  <a:pt x="12994" y="11217"/>
                </a:lnTo>
                <a:lnTo>
                  <a:pt x="12969" y="11193"/>
                </a:lnTo>
                <a:lnTo>
                  <a:pt x="12945" y="11144"/>
                </a:lnTo>
                <a:lnTo>
                  <a:pt x="12921" y="11096"/>
                </a:lnTo>
                <a:lnTo>
                  <a:pt x="12945" y="10974"/>
                </a:lnTo>
                <a:lnTo>
                  <a:pt x="12945" y="10901"/>
                </a:lnTo>
                <a:lnTo>
                  <a:pt x="12896" y="10828"/>
                </a:lnTo>
                <a:lnTo>
                  <a:pt x="12848" y="10779"/>
                </a:lnTo>
                <a:lnTo>
                  <a:pt x="12775" y="10755"/>
                </a:lnTo>
                <a:lnTo>
                  <a:pt x="12677" y="10779"/>
                </a:lnTo>
                <a:lnTo>
                  <a:pt x="12629" y="10804"/>
                </a:lnTo>
                <a:lnTo>
                  <a:pt x="12556" y="10852"/>
                </a:lnTo>
                <a:lnTo>
                  <a:pt x="12531" y="10925"/>
                </a:lnTo>
                <a:lnTo>
                  <a:pt x="12507" y="11047"/>
                </a:lnTo>
                <a:lnTo>
                  <a:pt x="12458" y="11096"/>
                </a:lnTo>
                <a:lnTo>
                  <a:pt x="12410" y="11144"/>
                </a:lnTo>
                <a:lnTo>
                  <a:pt x="12288" y="11217"/>
                </a:lnTo>
                <a:lnTo>
                  <a:pt x="12142" y="11242"/>
                </a:lnTo>
                <a:lnTo>
                  <a:pt x="11972" y="11242"/>
                </a:lnTo>
                <a:lnTo>
                  <a:pt x="11850" y="11217"/>
                </a:lnTo>
                <a:lnTo>
                  <a:pt x="11728" y="11144"/>
                </a:lnTo>
                <a:lnTo>
                  <a:pt x="11704" y="11120"/>
                </a:lnTo>
                <a:lnTo>
                  <a:pt x="11680" y="11071"/>
                </a:lnTo>
                <a:lnTo>
                  <a:pt x="11680" y="10998"/>
                </a:lnTo>
                <a:lnTo>
                  <a:pt x="11704" y="10950"/>
                </a:lnTo>
                <a:lnTo>
                  <a:pt x="11728" y="10852"/>
                </a:lnTo>
                <a:lnTo>
                  <a:pt x="11728" y="10779"/>
                </a:lnTo>
                <a:lnTo>
                  <a:pt x="11680" y="10706"/>
                </a:lnTo>
                <a:lnTo>
                  <a:pt x="11631" y="10658"/>
                </a:lnTo>
                <a:lnTo>
                  <a:pt x="11558" y="10633"/>
                </a:lnTo>
                <a:close/>
                <a:moveTo>
                  <a:pt x="1266" y="11363"/>
                </a:moveTo>
                <a:lnTo>
                  <a:pt x="1266" y="11826"/>
                </a:lnTo>
                <a:lnTo>
                  <a:pt x="1095" y="11972"/>
                </a:lnTo>
                <a:lnTo>
                  <a:pt x="974" y="12118"/>
                </a:lnTo>
                <a:lnTo>
                  <a:pt x="876" y="12215"/>
                </a:lnTo>
                <a:lnTo>
                  <a:pt x="828" y="12337"/>
                </a:lnTo>
                <a:lnTo>
                  <a:pt x="803" y="11534"/>
                </a:lnTo>
                <a:lnTo>
                  <a:pt x="803" y="11485"/>
                </a:lnTo>
                <a:lnTo>
                  <a:pt x="925" y="11485"/>
                </a:lnTo>
                <a:lnTo>
                  <a:pt x="1047" y="11461"/>
                </a:lnTo>
                <a:lnTo>
                  <a:pt x="1144" y="11412"/>
                </a:lnTo>
                <a:lnTo>
                  <a:pt x="1266" y="11363"/>
                </a:lnTo>
                <a:close/>
                <a:moveTo>
                  <a:pt x="1266" y="12385"/>
                </a:moveTo>
                <a:lnTo>
                  <a:pt x="1266" y="12872"/>
                </a:lnTo>
                <a:lnTo>
                  <a:pt x="974" y="13140"/>
                </a:lnTo>
                <a:lnTo>
                  <a:pt x="828" y="13286"/>
                </a:lnTo>
                <a:lnTo>
                  <a:pt x="828" y="12653"/>
                </a:lnTo>
                <a:lnTo>
                  <a:pt x="1022" y="12556"/>
                </a:lnTo>
                <a:lnTo>
                  <a:pt x="1217" y="12410"/>
                </a:lnTo>
                <a:lnTo>
                  <a:pt x="1266" y="12385"/>
                </a:lnTo>
                <a:close/>
                <a:moveTo>
                  <a:pt x="4088" y="12775"/>
                </a:moveTo>
                <a:lnTo>
                  <a:pt x="4039" y="12799"/>
                </a:lnTo>
                <a:lnTo>
                  <a:pt x="4015" y="12823"/>
                </a:lnTo>
                <a:lnTo>
                  <a:pt x="3820" y="13164"/>
                </a:lnTo>
                <a:lnTo>
                  <a:pt x="3747" y="13359"/>
                </a:lnTo>
                <a:lnTo>
                  <a:pt x="3699" y="13553"/>
                </a:lnTo>
                <a:lnTo>
                  <a:pt x="3674" y="13748"/>
                </a:lnTo>
                <a:lnTo>
                  <a:pt x="3699" y="13821"/>
                </a:lnTo>
                <a:lnTo>
                  <a:pt x="3747" y="13894"/>
                </a:lnTo>
                <a:lnTo>
                  <a:pt x="3796" y="13967"/>
                </a:lnTo>
                <a:lnTo>
                  <a:pt x="3869" y="13991"/>
                </a:lnTo>
                <a:lnTo>
                  <a:pt x="3991" y="14040"/>
                </a:lnTo>
                <a:lnTo>
                  <a:pt x="4258" y="14040"/>
                </a:lnTo>
                <a:lnTo>
                  <a:pt x="4404" y="14016"/>
                </a:lnTo>
                <a:lnTo>
                  <a:pt x="4526" y="13967"/>
                </a:lnTo>
                <a:lnTo>
                  <a:pt x="4672" y="13918"/>
                </a:lnTo>
                <a:lnTo>
                  <a:pt x="4940" y="13748"/>
                </a:lnTo>
                <a:lnTo>
                  <a:pt x="5183" y="13578"/>
                </a:lnTo>
                <a:lnTo>
                  <a:pt x="5256" y="13675"/>
                </a:lnTo>
                <a:lnTo>
                  <a:pt x="5353" y="13748"/>
                </a:lnTo>
                <a:lnTo>
                  <a:pt x="5475" y="13821"/>
                </a:lnTo>
                <a:lnTo>
                  <a:pt x="5621" y="13870"/>
                </a:lnTo>
                <a:lnTo>
                  <a:pt x="5791" y="13918"/>
                </a:lnTo>
                <a:lnTo>
                  <a:pt x="6108" y="13918"/>
                </a:lnTo>
                <a:lnTo>
                  <a:pt x="6278" y="13894"/>
                </a:lnTo>
                <a:lnTo>
                  <a:pt x="6424" y="13821"/>
                </a:lnTo>
                <a:lnTo>
                  <a:pt x="6570" y="13772"/>
                </a:lnTo>
                <a:lnTo>
                  <a:pt x="6692" y="13675"/>
                </a:lnTo>
                <a:lnTo>
                  <a:pt x="6838" y="13578"/>
                </a:lnTo>
                <a:lnTo>
                  <a:pt x="6959" y="13675"/>
                </a:lnTo>
                <a:lnTo>
                  <a:pt x="7130" y="13724"/>
                </a:lnTo>
                <a:lnTo>
                  <a:pt x="7324" y="13748"/>
                </a:lnTo>
                <a:lnTo>
                  <a:pt x="7519" y="13748"/>
                </a:lnTo>
                <a:lnTo>
                  <a:pt x="8030" y="13724"/>
                </a:lnTo>
                <a:lnTo>
                  <a:pt x="8565" y="13748"/>
                </a:lnTo>
                <a:lnTo>
                  <a:pt x="8906" y="13772"/>
                </a:lnTo>
                <a:lnTo>
                  <a:pt x="9271" y="13748"/>
                </a:lnTo>
                <a:lnTo>
                  <a:pt x="9466" y="13724"/>
                </a:lnTo>
                <a:lnTo>
                  <a:pt x="9636" y="13675"/>
                </a:lnTo>
                <a:lnTo>
                  <a:pt x="9782" y="13578"/>
                </a:lnTo>
                <a:lnTo>
                  <a:pt x="9928" y="13480"/>
                </a:lnTo>
                <a:lnTo>
                  <a:pt x="9952" y="13432"/>
                </a:lnTo>
                <a:lnTo>
                  <a:pt x="9952" y="13383"/>
                </a:lnTo>
                <a:lnTo>
                  <a:pt x="9928" y="13334"/>
                </a:lnTo>
                <a:lnTo>
                  <a:pt x="9879" y="13310"/>
                </a:lnTo>
                <a:lnTo>
                  <a:pt x="9660" y="13261"/>
                </a:lnTo>
                <a:lnTo>
                  <a:pt x="9466" y="13286"/>
                </a:lnTo>
                <a:lnTo>
                  <a:pt x="9028" y="13334"/>
                </a:lnTo>
                <a:lnTo>
                  <a:pt x="8590" y="13334"/>
                </a:lnTo>
                <a:lnTo>
                  <a:pt x="8176" y="13286"/>
                </a:lnTo>
                <a:lnTo>
                  <a:pt x="7957" y="13286"/>
                </a:lnTo>
                <a:lnTo>
                  <a:pt x="7616" y="13310"/>
                </a:lnTo>
                <a:lnTo>
                  <a:pt x="7276" y="13310"/>
                </a:lnTo>
                <a:lnTo>
                  <a:pt x="7203" y="13286"/>
                </a:lnTo>
                <a:lnTo>
                  <a:pt x="7178" y="13261"/>
                </a:lnTo>
                <a:lnTo>
                  <a:pt x="7203" y="13164"/>
                </a:lnTo>
                <a:lnTo>
                  <a:pt x="7178" y="13091"/>
                </a:lnTo>
                <a:lnTo>
                  <a:pt x="7154" y="13042"/>
                </a:lnTo>
                <a:lnTo>
                  <a:pt x="7105" y="12969"/>
                </a:lnTo>
                <a:lnTo>
                  <a:pt x="7057" y="12945"/>
                </a:lnTo>
                <a:lnTo>
                  <a:pt x="6984" y="12921"/>
                </a:lnTo>
                <a:lnTo>
                  <a:pt x="6911" y="12945"/>
                </a:lnTo>
                <a:lnTo>
                  <a:pt x="6838" y="12994"/>
                </a:lnTo>
                <a:lnTo>
                  <a:pt x="6594" y="13237"/>
                </a:lnTo>
                <a:lnTo>
                  <a:pt x="6302" y="13432"/>
                </a:lnTo>
                <a:lnTo>
                  <a:pt x="6205" y="13480"/>
                </a:lnTo>
                <a:lnTo>
                  <a:pt x="6059" y="13505"/>
                </a:lnTo>
                <a:lnTo>
                  <a:pt x="5913" y="13505"/>
                </a:lnTo>
                <a:lnTo>
                  <a:pt x="5767" y="13480"/>
                </a:lnTo>
                <a:lnTo>
                  <a:pt x="5645" y="13432"/>
                </a:lnTo>
                <a:lnTo>
                  <a:pt x="5548" y="13359"/>
                </a:lnTo>
                <a:lnTo>
                  <a:pt x="5524" y="13286"/>
                </a:lnTo>
                <a:lnTo>
                  <a:pt x="5524" y="13237"/>
                </a:lnTo>
                <a:lnTo>
                  <a:pt x="5524" y="13164"/>
                </a:lnTo>
                <a:lnTo>
                  <a:pt x="5548" y="13067"/>
                </a:lnTo>
                <a:lnTo>
                  <a:pt x="5548" y="12994"/>
                </a:lnTo>
                <a:lnTo>
                  <a:pt x="5524" y="12921"/>
                </a:lnTo>
                <a:lnTo>
                  <a:pt x="5475" y="12872"/>
                </a:lnTo>
                <a:lnTo>
                  <a:pt x="5426" y="12823"/>
                </a:lnTo>
                <a:lnTo>
                  <a:pt x="5353" y="12799"/>
                </a:lnTo>
                <a:lnTo>
                  <a:pt x="5280" y="12799"/>
                </a:lnTo>
                <a:lnTo>
                  <a:pt x="5207" y="12848"/>
                </a:lnTo>
                <a:lnTo>
                  <a:pt x="5159" y="12896"/>
                </a:lnTo>
                <a:lnTo>
                  <a:pt x="5086" y="13018"/>
                </a:lnTo>
                <a:lnTo>
                  <a:pt x="5013" y="13091"/>
                </a:lnTo>
                <a:lnTo>
                  <a:pt x="4842" y="13261"/>
                </a:lnTo>
                <a:lnTo>
                  <a:pt x="4648" y="13407"/>
                </a:lnTo>
                <a:lnTo>
                  <a:pt x="4453" y="13505"/>
                </a:lnTo>
                <a:lnTo>
                  <a:pt x="4331" y="13578"/>
                </a:lnTo>
                <a:lnTo>
                  <a:pt x="4185" y="13602"/>
                </a:lnTo>
                <a:lnTo>
                  <a:pt x="4137" y="13602"/>
                </a:lnTo>
                <a:lnTo>
                  <a:pt x="4088" y="13578"/>
                </a:lnTo>
                <a:lnTo>
                  <a:pt x="4088" y="13505"/>
                </a:lnTo>
                <a:lnTo>
                  <a:pt x="4088" y="13407"/>
                </a:lnTo>
                <a:lnTo>
                  <a:pt x="4210" y="12945"/>
                </a:lnTo>
                <a:lnTo>
                  <a:pt x="4210" y="12896"/>
                </a:lnTo>
                <a:lnTo>
                  <a:pt x="4210" y="12848"/>
                </a:lnTo>
                <a:lnTo>
                  <a:pt x="4161" y="12799"/>
                </a:lnTo>
                <a:lnTo>
                  <a:pt x="4112" y="12775"/>
                </a:lnTo>
                <a:close/>
                <a:moveTo>
                  <a:pt x="1266" y="13407"/>
                </a:moveTo>
                <a:lnTo>
                  <a:pt x="1266" y="14113"/>
                </a:lnTo>
                <a:lnTo>
                  <a:pt x="1168" y="14186"/>
                </a:lnTo>
                <a:lnTo>
                  <a:pt x="1071" y="14235"/>
                </a:lnTo>
                <a:lnTo>
                  <a:pt x="925" y="14381"/>
                </a:lnTo>
                <a:lnTo>
                  <a:pt x="779" y="14527"/>
                </a:lnTo>
                <a:lnTo>
                  <a:pt x="803" y="13748"/>
                </a:lnTo>
                <a:lnTo>
                  <a:pt x="925" y="13675"/>
                </a:lnTo>
                <a:lnTo>
                  <a:pt x="1047" y="13578"/>
                </a:lnTo>
                <a:lnTo>
                  <a:pt x="1241" y="13407"/>
                </a:lnTo>
                <a:close/>
                <a:moveTo>
                  <a:pt x="1266" y="14624"/>
                </a:moveTo>
                <a:lnTo>
                  <a:pt x="1266" y="14940"/>
                </a:lnTo>
                <a:lnTo>
                  <a:pt x="1193" y="14989"/>
                </a:lnTo>
                <a:lnTo>
                  <a:pt x="949" y="15208"/>
                </a:lnTo>
                <a:lnTo>
                  <a:pt x="730" y="15451"/>
                </a:lnTo>
                <a:lnTo>
                  <a:pt x="755" y="15062"/>
                </a:lnTo>
                <a:lnTo>
                  <a:pt x="876" y="14989"/>
                </a:lnTo>
                <a:lnTo>
                  <a:pt x="974" y="14892"/>
                </a:lnTo>
                <a:lnTo>
                  <a:pt x="1168" y="14697"/>
                </a:lnTo>
                <a:lnTo>
                  <a:pt x="1266" y="14624"/>
                </a:lnTo>
                <a:close/>
                <a:moveTo>
                  <a:pt x="1241" y="15451"/>
                </a:moveTo>
                <a:lnTo>
                  <a:pt x="1241" y="15500"/>
                </a:lnTo>
                <a:lnTo>
                  <a:pt x="1217" y="15841"/>
                </a:lnTo>
                <a:lnTo>
                  <a:pt x="1071" y="15962"/>
                </a:lnTo>
                <a:lnTo>
                  <a:pt x="925" y="16108"/>
                </a:lnTo>
                <a:lnTo>
                  <a:pt x="682" y="16400"/>
                </a:lnTo>
                <a:lnTo>
                  <a:pt x="706" y="15695"/>
                </a:lnTo>
                <a:lnTo>
                  <a:pt x="755" y="15719"/>
                </a:lnTo>
                <a:lnTo>
                  <a:pt x="828" y="15743"/>
                </a:lnTo>
                <a:lnTo>
                  <a:pt x="876" y="15743"/>
                </a:lnTo>
                <a:lnTo>
                  <a:pt x="949" y="15695"/>
                </a:lnTo>
                <a:lnTo>
                  <a:pt x="1241" y="15451"/>
                </a:lnTo>
                <a:close/>
                <a:moveTo>
                  <a:pt x="1168" y="16327"/>
                </a:moveTo>
                <a:lnTo>
                  <a:pt x="1120" y="17009"/>
                </a:lnTo>
                <a:lnTo>
                  <a:pt x="998" y="17082"/>
                </a:lnTo>
                <a:lnTo>
                  <a:pt x="876" y="17179"/>
                </a:lnTo>
                <a:lnTo>
                  <a:pt x="682" y="17373"/>
                </a:lnTo>
                <a:lnTo>
                  <a:pt x="584" y="17495"/>
                </a:lnTo>
                <a:lnTo>
                  <a:pt x="657" y="16668"/>
                </a:lnTo>
                <a:lnTo>
                  <a:pt x="803" y="16619"/>
                </a:lnTo>
                <a:lnTo>
                  <a:pt x="949" y="16522"/>
                </a:lnTo>
                <a:lnTo>
                  <a:pt x="1168" y="16327"/>
                </a:lnTo>
                <a:close/>
                <a:moveTo>
                  <a:pt x="6813" y="463"/>
                </a:moveTo>
                <a:lnTo>
                  <a:pt x="8322" y="487"/>
                </a:lnTo>
                <a:lnTo>
                  <a:pt x="9830" y="560"/>
                </a:lnTo>
                <a:lnTo>
                  <a:pt x="12848" y="706"/>
                </a:lnTo>
                <a:lnTo>
                  <a:pt x="12775" y="901"/>
                </a:lnTo>
                <a:lnTo>
                  <a:pt x="12750" y="1071"/>
                </a:lnTo>
                <a:lnTo>
                  <a:pt x="12677" y="1484"/>
                </a:lnTo>
                <a:lnTo>
                  <a:pt x="12677" y="1874"/>
                </a:lnTo>
                <a:lnTo>
                  <a:pt x="12702" y="2312"/>
                </a:lnTo>
                <a:lnTo>
                  <a:pt x="12775" y="3115"/>
                </a:lnTo>
                <a:lnTo>
                  <a:pt x="12799" y="3528"/>
                </a:lnTo>
                <a:lnTo>
                  <a:pt x="12823" y="3893"/>
                </a:lnTo>
                <a:lnTo>
                  <a:pt x="12823" y="3966"/>
                </a:lnTo>
                <a:lnTo>
                  <a:pt x="12872" y="4039"/>
                </a:lnTo>
                <a:lnTo>
                  <a:pt x="12896" y="4064"/>
                </a:lnTo>
                <a:lnTo>
                  <a:pt x="12945" y="4112"/>
                </a:lnTo>
                <a:lnTo>
                  <a:pt x="12994" y="4161"/>
                </a:lnTo>
                <a:lnTo>
                  <a:pt x="13067" y="4210"/>
                </a:lnTo>
                <a:lnTo>
                  <a:pt x="13261" y="4258"/>
                </a:lnTo>
                <a:lnTo>
                  <a:pt x="13456" y="4307"/>
                </a:lnTo>
                <a:lnTo>
                  <a:pt x="13870" y="4331"/>
                </a:lnTo>
                <a:lnTo>
                  <a:pt x="14697" y="4356"/>
                </a:lnTo>
                <a:lnTo>
                  <a:pt x="15500" y="4356"/>
                </a:lnTo>
                <a:lnTo>
                  <a:pt x="15889" y="4331"/>
                </a:lnTo>
                <a:lnTo>
                  <a:pt x="16279" y="4283"/>
                </a:lnTo>
                <a:lnTo>
                  <a:pt x="16254" y="5061"/>
                </a:lnTo>
                <a:lnTo>
                  <a:pt x="16279" y="5864"/>
                </a:lnTo>
                <a:lnTo>
                  <a:pt x="16303" y="6643"/>
                </a:lnTo>
                <a:lnTo>
                  <a:pt x="16303" y="7422"/>
                </a:lnTo>
                <a:lnTo>
                  <a:pt x="16254" y="9319"/>
                </a:lnTo>
                <a:lnTo>
                  <a:pt x="16254" y="10268"/>
                </a:lnTo>
                <a:lnTo>
                  <a:pt x="16254" y="11242"/>
                </a:lnTo>
                <a:lnTo>
                  <a:pt x="16303" y="13140"/>
                </a:lnTo>
                <a:lnTo>
                  <a:pt x="16352" y="15062"/>
                </a:lnTo>
                <a:lnTo>
                  <a:pt x="16327" y="15962"/>
                </a:lnTo>
                <a:lnTo>
                  <a:pt x="16327" y="16887"/>
                </a:lnTo>
                <a:lnTo>
                  <a:pt x="16327" y="17738"/>
                </a:lnTo>
                <a:lnTo>
                  <a:pt x="16303" y="18152"/>
                </a:lnTo>
                <a:lnTo>
                  <a:pt x="16254" y="18590"/>
                </a:lnTo>
                <a:lnTo>
                  <a:pt x="15889" y="18614"/>
                </a:lnTo>
                <a:lnTo>
                  <a:pt x="15524" y="18639"/>
                </a:lnTo>
                <a:lnTo>
                  <a:pt x="11923" y="18639"/>
                </a:lnTo>
                <a:lnTo>
                  <a:pt x="9733" y="18614"/>
                </a:lnTo>
                <a:lnTo>
                  <a:pt x="7616" y="18566"/>
                </a:lnTo>
                <a:lnTo>
                  <a:pt x="5524" y="18517"/>
                </a:lnTo>
                <a:lnTo>
                  <a:pt x="4453" y="18517"/>
                </a:lnTo>
                <a:lnTo>
                  <a:pt x="3358" y="18566"/>
                </a:lnTo>
                <a:lnTo>
                  <a:pt x="2701" y="18566"/>
                </a:lnTo>
                <a:lnTo>
                  <a:pt x="2360" y="18590"/>
                </a:lnTo>
                <a:lnTo>
                  <a:pt x="2020" y="18639"/>
                </a:lnTo>
                <a:lnTo>
                  <a:pt x="1971" y="18590"/>
                </a:lnTo>
                <a:lnTo>
                  <a:pt x="1922" y="18517"/>
                </a:lnTo>
                <a:lnTo>
                  <a:pt x="1849" y="18493"/>
                </a:lnTo>
                <a:lnTo>
                  <a:pt x="1776" y="18493"/>
                </a:lnTo>
                <a:lnTo>
                  <a:pt x="1703" y="18298"/>
                </a:lnTo>
                <a:lnTo>
                  <a:pt x="1655" y="18103"/>
                </a:lnTo>
                <a:lnTo>
                  <a:pt x="1703" y="18030"/>
                </a:lnTo>
                <a:lnTo>
                  <a:pt x="1703" y="17957"/>
                </a:lnTo>
                <a:lnTo>
                  <a:pt x="1679" y="17884"/>
                </a:lnTo>
                <a:lnTo>
                  <a:pt x="1631" y="17811"/>
                </a:lnTo>
                <a:lnTo>
                  <a:pt x="1631" y="17398"/>
                </a:lnTo>
                <a:lnTo>
                  <a:pt x="1631" y="17009"/>
                </a:lnTo>
                <a:lnTo>
                  <a:pt x="1679" y="16133"/>
                </a:lnTo>
                <a:lnTo>
                  <a:pt x="1728" y="15281"/>
                </a:lnTo>
                <a:lnTo>
                  <a:pt x="1728" y="15086"/>
                </a:lnTo>
                <a:lnTo>
                  <a:pt x="1752" y="15038"/>
                </a:lnTo>
                <a:lnTo>
                  <a:pt x="1776" y="14965"/>
                </a:lnTo>
                <a:lnTo>
                  <a:pt x="1776" y="14916"/>
                </a:lnTo>
                <a:lnTo>
                  <a:pt x="1728" y="14843"/>
                </a:lnTo>
                <a:lnTo>
                  <a:pt x="1728" y="13018"/>
                </a:lnTo>
                <a:lnTo>
                  <a:pt x="1801" y="12945"/>
                </a:lnTo>
                <a:lnTo>
                  <a:pt x="1825" y="12848"/>
                </a:lnTo>
                <a:lnTo>
                  <a:pt x="1825" y="12775"/>
                </a:lnTo>
                <a:lnTo>
                  <a:pt x="1776" y="12726"/>
                </a:lnTo>
                <a:lnTo>
                  <a:pt x="1728" y="12677"/>
                </a:lnTo>
                <a:lnTo>
                  <a:pt x="1728" y="11071"/>
                </a:lnTo>
                <a:lnTo>
                  <a:pt x="1752" y="11023"/>
                </a:lnTo>
                <a:lnTo>
                  <a:pt x="1752" y="10974"/>
                </a:lnTo>
                <a:lnTo>
                  <a:pt x="1752" y="10925"/>
                </a:lnTo>
                <a:lnTo>
                  <a:pt x="1728" y="10852"/>
                </a:lnTo>
                <a:lnTo>
                  <a:pt x="1728" y="10049"/>
                </a:lnTo>
                <a:lnTo>
                  <a:pt x="1801" y="7373"/>
                </a:lnTo>
                <a:lnTo>
                  <a:pt x="1874" y="6059"/>
                </a:lnTo>
                <a:lnTo>
                  <a:pt x="1947" y="4721"/>
                </a:lnTo>
                <a:lnTo>
                  <a:pt x="1971" y="4137"/>
                </a:lnTo>
                <a:lnTo>
                  <a:pt x="1971" y="3553"/>
                </a:lnTo>
                <a:lnTo>
                  <a:pt x="1922" y="2969"/>
                </a:lnTo>
                <a:lnTo>
                  <a:pt x="1898" y="2360"/>
                </a:lnTo>
                <a:lnTo>
                  <a:pt x="1849" y="1825"/>
                </a:lnTo>
                <a:lnTo>
                  <a:pt x="1801" y="1290"/>
                </a:lnTo>
                <a:lnTo>
                  <a:pt x="1752" y="925"/>
                </a:lnTo>
                <a:lnTo>
                  <a:pt x="1703" y="755"/>
                </a:lnTo>
                <a:lnTo>
                  <a:pt x="1703" y="560"/>
                </a:lnTo>
                <a:lnTo>
                  <a:pt x="2141" y="609"/>
                </a:lnTo>
                <a:lnTo>
                  <a:pt x="2579" y="609"/>
                </a:lnTo>
                <a:lnTo>
                  <a:pt x="3455" y="584"/>
                </a:lnTo>
                <a:lnTo>
                  <a:pt x="5134" y="511"/>
                </a:lnTo>
                <a:lnTo>
                  <a:pt x="5962" y="487"/>
                </a:lnTo>
                <a:lnTo>
                  <a:pt x="6813" y="463"/>
                </a:lnTo>
                <a:close/>
                <a:moveTo>
                  <a:pt x="1120" y="17544"/>
                </a:moveTo>
                <a:lnTo>
                  <a:pt x="1144" y="17982"/>
                </a:lnTo>
                <a:lnTo>
                  <a:pt x="949" y="18176"/>
                </a:lnTo>
                <a:lnTo>
                  <a:pt x="779" y="18371"/>
                </a:lnTo>
                <a:lnTo>
                  <a:pt x="682" y="18517"/>
                </a:lnTo>
                <a:lnTo>
                  <a:pt x="584" y="18663"/>
                </a:lnTo>
                <a:lnTo>
                  <a:pt x="536" y="18858"/>
                </a:lnTo>
                <a:lnTo>
                  <a:pt x="513" y="19015"/>
                </a:lnTo>
                <a:lnTo>
                  <a:pt x="511" y="18979"/>
                </a:lnTo>
                <a:lnTo>
                  <a:pt x="511" y="18468"/>
                </a:lnTo>
                <a:lnTo>
                  <a:pt x="536" y="17982"/>
                </a:lnTo>
                <a:lnTo>
                  <a:pt x="657" y="17909"/>
                </a:lnTo>
                <a:lnTo>
                  <a:pt x="779" y="17836"/>
                </a:lnTo>
                <a:lnTo>
                  <a:pt x="974" y="17665"/>
                </a:lnTo>
                <a:lnTo>
                  <a:pt x="1120" y="17544"/>
                </a:lnTo>
                <a:close/>
                <a:moveTo>
                  <a:pt x="1266" y="18468"/>
                </a:moveTo>
                <a:lnTo>
                  <a:pt x="1314" y="18663"/>
                </a:lnTo>
                <a:lnTo>
                  <a:pt x="1412" y="18833"/>
                </a:lnTo>
                <a:lnTo>
                  <a:pt x="1144" y="19150"/>
                </a:lnTo>
                <a:lnTo>
                  <a:pt x="876" y="19539"/>
                </a:lnTo>
                <a:lnTo>
                  <a:pt x="633" y="19928"/>
                </a:lnTo>
                <a:lnTo>
                  <a:pt x="584" y="19685"/>
                </a:lnTo>
                <a:lnTo>
                  <a:pt x="536" y="19466"/>
                </a:lnTo>
                <a:lnTo>
                  <a:pt x="514" y="19031"/>
                </a:lnTo>
                <a:lnTo>
                  <a:pt x="514" y="19031"/>
                </a:lnTo>
                <a:lnTo>
                  <a:pt x="536" y="19052"/>
                </a:lnTo>
                <a:lnTo>
                  <a:pt x="584" y="19052"/>
                </a:lnTo>
                <a:lnTo>
                  <a:pt x="779" y="18955"/>
                </a:lnTo>
                <a:lnTo>
                  <a:pt x="949" y="18809"/>
                </a:lnTo>
                <a:lnTo>
                  <a:pt x="1266" y="18468"/>
                </a:lnTo>
                <a:close/>
                <a:moveTo>
                  <a:pt x="15427" y="19101"/>
                </a:moveTo>
                <a:lnTo>
                  <a:pt x="15427" y="19296"/>
                </a:lnTo>
                <a:lnTo>
                  <a:pt x="15427" y="19490"/>
                </a:lnTo>
                <a:lnTo>
                  <a:pt x="15451" y="19904"/>
                </a:lnTo>
                <a:lnTo>
                  <a:pt x="15086" y="19953"/>
                </a:lnTo>
                <a:lnTo>
                  <a:pt x="15086" y="19953"/>
                </a:lnTo>
                <a:lnTo>
                  <a:pt x="15159" y="19734"/>
                </a:lnTo>
                <a:lnTo>
                  <a:pt x="15257" y="19417"/>
                </a:lnTo>
                <a:lnTo>
                  <a:pt x="15281" y="19271"/>
                </a:lnTo>
                <a:lnTo>
                  <a:pt x="15281" y="19101"/>
                </a:lnTo>
                <a:close/>
                <a:moveTo>
                  <a:pt x="15038" y="19101"/>
                </a:moveTo>
                <a:lnTo>
                  <a:pt x="14989" y="19174"/>
                </a:lnTo>
                <a:lnTo>
                  <a:pt x="14940" y="19271"/>
                </a:lnTo>
                <a:lnTo>
                  <a:pt x="14843" y="19442"/>
                </a:lnTo>
                <a:lnTo>
                  <a:pt x="14721" y="19782"/>
                </a:lnTo>
                <a:lnTo>
                  <a:pt x="14600" y="20026"/>
                </a:lnTo>
                <a:lnTo>
                  <a:pt x="14356" y="20050"/>
                </a:lnTo>
                <a:lnTo>
                  <a:pt x="14429" y="19758"/>
                </a:lnTo>
                <a:lnTo>
                  <a:pt x="14502" y="19563"/>
                </a:lnTo>
                <a:lnTo>
                  <a:pt x="14551" y="19344"/>
                </a:lnTo>
                <a:lnTo>
                  <a:pt x="14575" y="19198"/>
                </a:lnTo>
                <a:lnTo>
                  <a:pt x="14551" y="19125"/>
                </a:lnTo>
                <a:lnTo>
                  <a:pt x="15038" y="19101"/>
                </a:lnTo>
                <a:close/>
                <a:moveTo>
                  <a:pt x="9782" y="19052"/>
                </a:moveTo>
                <a:lnTo>
                  <a:pt x="9660" y="19296"/>
                </a:lnTo>
                <a:lnTo>
                  <a:pt x="9563" y="19563"/>
                </a:lnTo>
                <a:lnTo>
                  <a:pt x="9490" y="19831"/>
                </a:lnTo>
                <a:lnTo>
                  <a:pt x="9441" y="20074"/>
                </a:lnTo>
                <a:lnTo>
                  <a:pt x="9028" y="20074"/>
                </a:lnTo>
                <a:lnTo>
                  <a:pt x="9101" y="19831"/>
                </a:lnTo>
                <a:lnTo>
                  <a:pt x="9174" y="19636"/>
                </a:lnTo>
                <a:lnTo>
                  <a:pt x="9320" y="19344"/>
                </a:lnTo>
                <a:lnTo>
                  <a:pt x="9368" y="19174"/>
                </a:lnTo>
                <a:lnTo>
                  <a:pt x="9393" y="19101"/>
                </a:lnTo>
                <a:lnTo>
                  <a:pt x="9368" y="19052"/>
                </a:lnTo>
                <a:close/>
                <a:moveTo>
                  <a:pt x="10779" y="19077"/>
                </a:moveTo>
                <a:lnTo>
                  <a:pt x="10585" y="19296"/>
                </a:lnTo>
                <a:lnTo>
                  <a:pt x="10439" y="19539"/>
                </a:lnTo>
                <a:lnTo>
                  <a:pt x="10366" y="19685"/>
                </a:lnTo>
                <a:lnTo>
                  <a:pt x="10317" y="19807"/>
                </a:lnTo>
                <a:lnTo>
                  <a:pt x="10268" y="19953"/>
                </a:lnTo>
                <a:lnTo>
                  <a:pt x="10244" y="20074"/>
                </a:lnTo>
                <a:lnTo>
                  <a:pt x="9879" y="20074"/>
                </a:lnTo>
                <a:lnTo>
                  <a:pt x="9903" y="19977"/>
                </a:lnTo>
                <a:lnTo>
                  <a:pt x="9976" y="19734"/>
                </a:lnTo>
                <a:lnTo>
                  <a:pt x="10049" y="19515"/>
                </a:lnTo>
                <a:lnTo>
                  <a:pt x="10122" y="19320"/>
                </a:lnTo>
                <a:lnTo>
                  <a:pt x="10195" y="19198"/>
                </a:lnTo>
                <a:lnTo>
                  <a:pt x="10220" y="19077"/>
                </a:lnTo>
                <a:close/>
                <a:moveTo>
                  <a:pt x="9076" y="19028"/>
                </a:moveTo>
                <a:lnTo>
                  <a:pt x="9003" y="19150"/>
                </a:lnTo>
                <a:lnTo>
                  <a:pt x="8906" y="19271"/>
                </a:lnTo>
                <a:lnTo>
                  <a:pt x="8809" y="19466"/>
                </a:lnTo>
                <a:lnTo>
                  <a:pt x="8711" y="19685"/>
                </a:lnTo>
                <a:lnTo>
                  <a:pt x="8638" y="19880"/>
                </a:lnTo>
                <a:lnTo>
                  <a:pt x="8590" y="19977"/>
                </a:lnTo>
                <a:lnTo>
                  <a:pt x="8565" y="20074"/>
                </a:lnTo>
                <a:lnTo>
                  <a:pt x="8054" y="20099"/>
                </a:lnTo>
                <a:lnTo>
                  <a:pt x="8079" y="19953"/>
                </a:lnTo>
                <a:lnTo>
                  <a:pt x="8176" y="19734"/>
                </a:lnTo>
                <a:lnTo>
                  <a:pt x="8273" y="19490"/>
                </a:lnTo>
                <a:lnTo>
                  <a:pt x="8395" y="19296"/>
                </a:lnTo>
                <a:lnTo>
                  <a:pt x="8468" y="19150"/>
                </a:lnTo>
                <a:lnTo>
                  <a:pt x="8517" y="19028"/>
                </a:lnTo>
                <a:close/>
                <a:moveTo>
                  <a:pt x="10901" y="19077"/>
                </a:moveTo>
                <a:lnTo>
                  <a:pt x="10998" y="19101"/>
                </a:lnTo>
                <a:lnTo>
                  <a:pt x="11631" y="19101"/>
                </a:lnTo>
                <a:lnTo>
                  <a:pt x="11509" y="19247"/>
                </a:lnTo>
                <a:lnTo>
                  <a:pt x="11412" y="19393"/>
                </a:lnTo>
                <a:lnTo>
                  <a:pt x="11266" y="19685"/>
                </a:lnTo>
                <a:lnTo>
                  <a:pt x="11193" y="19880"/>
                </a:lnTo>
                <a:lnTo>
                  <a:pt x="11144" y="20001"/>
                </a:lnTo>
                <a:lnTo>
                  <a:pt x="11144" y="20099"/>
                </a:lnTo>
                <a:lnTo>
                  <a:pt x="11047" y="20099"/>
                </a:lnTo>
                <a:lnTo>
                  <a:pt x="10609" y="20074"/>
                </a:lnTo>
                <a:lnTo>
                  <a:pt x="10658" y="19831"/>
                </a:lnTo>
                <a:lnTo>
                  <a:pt x="10731" y="19588"/>
                </a:lnTo>
                <a:lnTo>
                  <a:pt x="10901" y="19077"/>
                </a:lnTo>
                <a:close/>
                <a:moveTo>
                  <a:pt x="14356" y="19125"/>
                </a:moveTo>
                <a:lnTo>
                  <a:pt x="14308" y="19198"/>
                </a:lnTo>
                <a:lnTo>
                  <a:pt x="14186" y="19393"/>
                </a:lnTo>
                <a:lnTo>
                  <a:pt x="14089" y="19563"/>
                </a:lnTo>
                <a:lnTo>
                  <a:pt x="13991" y="19782"/>
                </a:lnTo>
                <a:lnTo>
                  <a:pt x="13918" y="20001"/>
                </a:lnTo>
                <a:lnTo>
                  <a:pt x="13870" y="20074"/>
                </a:lnTo>
                <a:lnTo>
                  <a:pt x="13334" y="20099"/>
                </a:lnTo>
                <a:lnTo>
                  <a:pt x="13432" y="19880"/>
                </a:lnTo>
                <a:lnTo>
                  <a:pt x="13529" y="19685"/>
                </a:lnTo>
                <a:lnTo>
                  <a:pt x="13651" y="19393"/>
                </a:lnTo>
                <a:lnTo>
                  <a:pt x="13675" y="19344"/>
                </a:lnTo>
                <a:lnTo>
                  <a:pt x="13675" y="19271"/>
                </a:lnTo>
                <a:lnTo>
                  <a:pt x="13675" y="19198"/>
                </a:lnTo>
                <a:lnTo>
                  <a:pt x="13675" y="19150"/>
                </a:lnTo>
                <a:lnTo>
                  <a:pt x="13675" y="19125"/>
                </a:lnTo>
                <a:close/>
                <a:moveTo>
                  <a:pt x="7665" y="18979"/>
                </a:moveTo>
                <a:lnTo>
                  <a:pt x="8176" y="19004"/>
                </a:lnTo>
                <a:lnTo>
                  <a:pt x="8079" y="19125"/>
                </a:lnTo>
                <a:lnTo>
                  <a:pt x="7981" y="19271"/>
                </a:lnTo>
                <a:lnTo>
                  <a:pt x="7860" y="19490"/>
                </a:lnTo>
                <a:lnTo>
                  <a:pt x="7738" y="19782"/>
                </a:lnTo>
                <a:lnTo>
                  <a:pt x="7689" y="19953"/>
                </a:lnTo>
                <a:lnTo>
                  <a:pt x="7689" y="20099"/>
                </a:lnTo>
                <a:lnTo>
                  <a:pt x="6984" y="20123"/>
                </a:lnTo>
                <a:lnTo>
                  <a:pt x="7057" y="19977"/>
                </a:lnTo>
                <a:lnTo>
                  <a:pt x="7130" y="19831"/>
                </a:lnTo>
                <a:lnTo>
                  <a:pt x="7324" y="19563"/>
                </a:lnTo>
                <a:lnTo>
                  <a:pt x="7519" y="19271"/>
                </a:lnTo>
                <a:lnTo>
                  <a:pt x="7592" y="19125"/>
                </a:lnTo>
                <a:lnTo>
                  <a:pt x="7665" y="18979"/>
                </a:lnTo>
                <a:close/>
                <a:moveTo>
                  <a:pt x="11972" y="19101"/>
                </a:moveTo>
                <a:lnTo>
                  <a:pt x="12556" y="19125"/>
                </a:lnTo>
                <a:lnTo>
                  <a:pt x="12483" y="19223"/>
                </a:lnTo>
                <a:lnTo>
                  <a:pt x="12410" y="19320"/>
                </a:lnTo>
                <a:lnTo>
                  <a:pt x="12312" y="19563"/>
                </a:lnTo>
                <a:lnTo>
                  <a:pt x="12239" y="19855"/>
                </a:lnTo>
                <a:lnTo>
                  <a:pt x="12166" y="20123"/>
                </a:lnTo>
                <a:lnTo>
                  <a:pt x="11558" y="20099"/>
                </a:lnTo>
                <a:lnTo>
                  <a:pt x="11582" y="19953"/>
                </a:lnTo>
                <a:lnTo>
                  <a:pt x="11655" y="19807"/>
                </a:lnTo>
                <a:lnTo>
                  <a:pt x="11801" y="19563"/>
                </a:lnTo>
                <a:lnTo>
                  <a:pt x="11899" y="19369"/>
                </a:lnTo>
                <a:lnTo>
                  <a:pt x="11947" y="19247"/>
                </a:lnTo>
                <a:lnTo>
                  <a:pt x="11972" y="19101"/>
                </a:lnTo>
                <a:close/>
                <a:moveTo>
                  <a:pt x="13602" y="19125"/>
                </a:moveTo>
                <a:lnTo>
                  <a:pt x="13505" y="19174"/>
                </a:lnTo>
                <a:lnTo>
                  <a:pt x="13383" y="19247"/>
                </a:lnTo>
                <a:lnTo>
                  <a:pt x="13261" y="19393"/>
                </a:lnTo>
                <a:lnTo>
                  <a:pt x="13164" y="19539"/>
                </a:lnTo>
                <a:lnTo>
                  <a:pt x="13018" y="19831"/>
                </a:lnTo>
                <a:lnTo>
                  <a:pt x="12896" y="20123"/>
                </a:lnTo>
                <a:lnTo>
                  <a:pt x="12580" y="20123"/>
                </a:lnTo>
                <a:lnTo>
                  <a:pt x="12653" y="19807"/>
                </a:lnTo>
                <a:lnTo>
                  <a:pt x="12750" y="19490"/>
                </a:lnTo>
                <a:lnTo>
                  <a:pt x="12848" y="19150"/>
                </a:lnTo>
                <a:lnTo>
                  <a:pt x="12848" y="19125"/>
                </a:lnTo>
                <a:close/>
                <a:moveTo>
                  <a:pt x="6813" y="18955"/>
                </a:moveTo>
                <a:lnTo>
                  <a:pt x="7300" y="18979"/>
                </a:lnTo>
                <a:lnTo>
                  <a:pt x="7178" y="19101"/>
                </a:lnTo>
                <a:lnTo>
                  <a:pt x="7081" y="19223"/>
                </a:lnTo>
                <a:lnTo>
                  <a:pt x="6862" y="19515"/>
                </a:lnTo>
                <a:lnTo>
                  <a:pt x="6716" y="19831"/>
                </a:lnTo>
                <a:lnTo>
                  <a:pt x="6594" y="20147"/>
                </a:lnTo>
                <a:lnTo>
                  <a:pt x="6278" y="20147"/>
                </a:lnTo>
                <a:lnTo>
                  <a:pt x="6351" y="20001"/>
                </a:lnTo>
                <a:lnTo>
                  <a:pt x="6375" y="19855"/>
                </a:lnTo>
                <a:lnTo>
                  <a:pt x="6424" y="19685"/>
                </a:lnTo>
                <a:lnTo>
                  <a:pt x="6473" y="19539"/>
                </a:lnTo>
                <a:lnTo>
                  <a:pt x="6643" y="19247"/>
                </a:lnTo>
                <a:lnTo>
                  <a:pt x="6813" y="18955"/>
                </a:lnTo>
                <a:close/>
                <a:moveTo>
                  <a:pt x="6375" y="18955"/>
                </a:moveTo>
                <a:lnTo>
                  <a:pt x="6229" y="19198"/>
                </a:lnTo>
                <a:lnTo>
                  <a:pt x="6132" y="19417"/>
                </a:lnTo>
                <a:lnTo>
                  <a:pt x="6035" y="19588"/>
                </a:lnTo>
                <a:lnTo>
                  <a:pt x="5962" y="19782"/>
                </a:lnTo>
                <a:lnTo>
                  <a:pt x="5913" y="19977"/>
                </a:lnTo>
                <a:lnTo>
                  <a:pt x="5913" y="20074"/>
                </a:lnTo>
                <a:lnTo>
                  <a:pt x="5937" y="20172"/>
                </a:lnTo>
                <a:lnTo>
                  <a:pt x="5086" y="20220"/>
                </a:lnTo>
                <a:lnTo>
                  <a:pt x="5207" y="19977"/>
                </a:lnTo>
                <a:lnTo>
                  <a:pt x="5305" y="19734"/>
                </a:lnTo>
                <a:lnTo>
                  <a:pt x="5572" y="19320"/>
                </a:lnTo>
                <a:lnTo>
                  <a:pt x="5670" y="19150"/>
                </a:lnTo>
                <a:lnTo>
                  <a:pt x="5718" y="19052"/>
                </a:lnTo>
                <a:lnTo>
                  <a:pt x="5743" y="19004"/>
                </a:lnTo>
                <a:lnTo>
                  <a:pt x="5694" y="19052"/>
                </a:lnTo>
                <a:lnTo>
                  <a:pt x="5694" y="19052"/>
                </a:lnTo>
                <a:lnTo>
                  <a:pt x="5718" y="19004"/>
                </a:lnTo>
                <a:lnTo>
                  <a:pt x="5718" y="18955"/>
                </a:lnTo>
                <a:close/>
                <a:moveTo>
                  <a:pt x="5451" y="18955"/>
                </a:moveTo>
                <a:lnTo>
                  <a:pt x="5305" y="19125"/>
                </a:lnTo>
                <a:lnTo>
                  <a:pt x="5183" y="19296"/>
                </a:lnTo>
                <a:lnTo>
                  <a:pt x="4940" y="19685"/>
                </a:lnTo>
                <a:lnTo>
                  <a:pt x="4794" y="19953"/>
                </a:lnTo>
                <a:lnTo>
                  <a:pt x="4745" y="20099"/>
                </a:lnTo>
                <a:lnTo>
                  <a:pt x="4721" y="20220"/>
                </a:lnTo>
                <a:lnTo>
                  <a:pt x="4210" y="20269"/>
                </a:lnTo>
                <a:lnTo>
                  <a:pt x="4210" y="20196"/>
                </a:lnTo>
                <a:lnTo>
                  <a:pt x="4307" y="19953"/>
                </a:lnTo>
                <a:lnTo>
                  <a:pt x="4429" y="19709"/>
                </a:lnTo>
                <a:lnTo>
                  <a:pt x="4623" y="19369"/>
                </a:lnTo>
                <a:lnTo>
                  <a:pt x="4672" y="19271"/>
                </a:lnTo>
                <a:lnTo>
                  <a:pt x="4696" y="19198"/>
                </a:lnTo>
                <a:lnTo>
                  <a:pt x="4696" y="19101"/>
                </a:lnTo>
                <a:lnTo>
                  <a:pt x="4672" y="19004"/>
                </a:lnTo>
                <a:lnTo>
                  <a:pt x="4550" y="19004"/>
                </a:lnTo>
                <a:lnTo>
                  <a:pt x="4453" y="19077"/>
                </a:lnTo>
                <a:lnTo>
                  <a:pt x="4356" y="19150"/>
                </a:lnTo>
                <a:lnTo>
                  <a:pt x="4258" y="19271"/>
                </a:lnTo>
                <a:lnTo>
                  <a:pt x="4112" y="19490"/>
                </a:lnTo>
                <a:lnTo>
                  <a:pt x="4015" y="19709"/>
                </a:lnTo>
                <a:lnTo>
                  <a:pt x="3869" y="19977"/>
                </a:lnTo>
                <a:lnTo>
                  <a:pt x="3820" y="20123"/>
                </a:lnTo>
                <a:lnTo>
                  <a:pt x="3772" y="20293"/>
                </a:lnTo>
                <a:lnTo>
                  <a:pt x="3358" y="20318"/>
                </a:lnTo>
                <a:lnTo>
                  <a:pt x="3382" y="20172"/>
                </a:lnTo>
                <a:lnTo>
                  <a:pt x="3455" y="19928"/>
                </a:lnTo>
                <a:lnTo>
                  <a:pt x="3553" y="19709"/>
                </a:lnTo>
                <a:lnTo>
                  <a:pt x="3747" y="19320"/>
                </a:lnTo>
                <a:lnTo>
                  <a:pt x="3942" y="18955"/>
                </a:lnTo>
                <a:close/>
                <a:moveTo>
                  <a:pt x="1825" y="19028"/>
                </a:moveTo>
                <a:lnTo>
                  <a:pt x="2166" y="19052"/>
                </a:lnTo>
                <a:lnTo>
                  <a:pt x="2482" y="19052"/>
                </a:lnTo>
                <a:lnTo>
                  <a:pt x="2214" y="19393"/>
                </a:lnTo>
                <a:lnTo>
                  <a:pt x="1971" y="19758"/>
                </a:lnTo>
                <a:lnTo>
                  <a:pt x="1752" y="20099"/>
                </a:lnTo>
                <a:lnTo>
                  <a:pt x="1679" y="20245"/>
                </a:lnTo>
                <a:lnTo>
                  <a:pt x="1631" y="20366"/>
                </a:lnTo>
                <a:lnTo>
                  <a:pt x="1558" y="20366"/>
                </a:lnTo>
                <a:lnTo>
                  <a:pt x="1217" y="20342"/>
                </a:lnTo>
                <a:lnTo>
                  <a:pt x="876" y="20318"/>
                </a:lnTo>
                <a:lnTo>
                  <a:pt x="1120" y="20001"/>
                </a:lnTo>
                <a:lnTo>
                  <a:pt x="1363" y="19685"/>
                </a:lnTo>
                <a:lnTo>
                  <a:pt x="1582" y="19344"/>
                </a:lnTo>
                <a:lnTo>
                  <a:pt x="1825" y="19028"/>
                </a:lnTo>
                <a:close/>
                <a:moveTo>
                  <a:pt x="3650" y="18955"/>
                </a:moveTo>
                <a:lnTo>
                  <a:pt x="3528" y="19077"/>
                </a:lnTo>
                <a:lnTo>
                  <a:pt x="3431" y="19223"/>
                </a:lnTo>
                <a:lnTo>
                  <a:pt x="3236" y="19539"/>
                </a:lnTo>
                <a:lnTo>
                  <a:pt x="3163" y="19709"/>
                </a:lnTo>
                <a:lnTo>
                  <a:pt x="3066" y="19904"/>
                </a:lnTo>
                <a:lnTo>
                  <a:pt x="2993" y="20123"/>
                </a:lnTo>
                <a:lnTo>
                  <a:pt x="2993" y="20220"/>
                </a:lnTo>
                <a:lnTo>
                  <a:pt x="2993" y="20342"/>
                </a:lnTo>
                <a:lnTo>
                  <a:pt x="2044" y="20391"/>
                </a:lnTo>
                <a:lnTo>
                  <a:pt x="2214" y="20123"/>
                </a:lnTo>
                <a:lnTo>
                  <a:pt x="2360" y="19928"/>
                </a:lnTo>
                <a:lnTo>
                  <a:pt x="2677" y="19442"/>
                </a:lnTo>
                <a:lnTo>
                  <a:pt x="2847" y="19198"/>
                </a:lnTo>
                <a:lnTo>
                  <a:pt x="2969" y="19101"/>
                </a:lnTo>
                <a:lnTo>
                  <a:pt x="3066" y="19004"/>
                </a:lnTo>
                <a:lnTo>
                  <a:pt x="3650" y="18955"/>
                </a:lnTo>
                <a:close/>
                <a:moveTo>
                  <a:pt x="6619" y="0"/>
                </a:moveTo>
                <a:lnTo>
                  <a:pt x="5791" y="25"/>
                </a:lnTo>
                <a:lnTo>
                  <a:pt x="4940" y="49"/>
                </a:lnTo>
                <a:lnTo>
                  <a:pt x="3261" y="146"/>
                </a:lnTo>
                <a:lnTo>
                  <a:pt x="2068" y="195"/>
                </a:lnTo>
                <a:lnTo>
                  <a:pt x="1874" y="195"/>
                </a:lnTo>
                <a:lnTo>
                  <a:pt x="1703" y="244"/>
                </a:lnTo>
                <a:lnTo>
                  <a:pt x="1631" y="219"/>
                </a:lnTo>
                <a:lnTo>
                  <a:pt x="1582" y="195"/>
                </a:lnTo>
                <a:lnTo>
                  <a:pt x="1509" y="219"/>
                </a:lnTo>
                <a:lnTo>
                  <a:pt x="1460" y="268"/>
                </a:lnTo>
                <a:lnTo>
                  <a:pt x="1387" y="390"/>
                </a:lnTo>
                <a:lnTo>
                  <a:pt x="1363" y="511"/>
                </a:lnTo>
                <a:lnTo>
                  <a:pt x="1339" y="755"/>
                </a:lnTo>
                <a:lnTo>
                  <a:pt x="1339" y="1047"/>
                </a:lnTo>
                <a:lnTo>
                  <a:pt x="1387" y="1314"/>
                </a:lnTo>
                <a:lnTo>
                  <a:pt x="1217" y="1290"/>
                </a:lnTo>
                <a:lnTo>
                  <a:pt x="1047" y="1290"/>
                </a:lnTo>
                <a:lnTo>
                  <a:pt x="706" y="1314"/>
                </a:lnTo>
                <a:lnTo>
                  <a:pt x="536" y="1314"/>
                </a:lnTo>
                <a:lnTo>
                  <a:pt x="341" y="1338"/>
                </a:lnTo>
                <a:lnTo>
                  <a:pt x="268" y="1363"/>
                </a:lnTo>
                <a:lnTo>
                  <a:pt x="195" y="1411"/>
                </a:lnTo>
                <a:lnTo>
                  <a:pt x="122" y="1460"/>
                </a:lnTo>
                <a:lnTo>
                  <a:pt x="122" y="1557"/>
                </a:lnTo>
                <a:lnTo>
                  <a:pt x="122" y="1630"/>
                </a:lnTo>
                <a:lnTo>
                  <a:pt x="73" y="1874"/>
                </a:lnTo>
                <a:lnTo>
                  <a:pt x="49" y="2117"/>
                </a:lnTo>
                <a:lnTo>
                  <a:pt x="49" y="2652"/>
                </a:lnTo>
                <a:lnTo>
                  <a:pt x="73" y="3674"/>
                </a:lnTo>
                <a:lnTo>
                  <a:pt x="49" y="4891"/>
                </a:lnTo>
                <a:lnTo>
                  <a:pt x="25" y="6083"/>
                </a:lnTo>
                <a:lnTo>
                  <a:pt x="25" y="6765"/>
                </a:lnTo>
                <a:lnTo>
                  <a:pt x="49" y="7446"/>
                </a:lnTo>
                <a:lnTo>
                  <a:pt x="122" y="8809"/>
                </a:lnTo>
                <a:lnTo>
                  <a:pt x="219" y="10171"/>
                </a:lnTo>
                <a:lnTo>
                  <a:pt x="292" y="11534"/>
                </a:lnTo>
                <a:lnTo>
                  <a:pt x="317" y="12166"/>
                </a:lnTo>
                <a:lnTo>
                  <a:pt x="317" y="12799"/>
                </a:lnTo>
                <a:lnTo>
                  <a:pt x="292" y="14064"/>
                </a:lnTo>
                <a:lnTo>
                  <a:pt x="219" y="15330"/>
                </a:lnTo>
                <a:lnTo>
                  <a:pt x="146" y="16595"/>
                </a:lnTo>
                <a:lnTo>
                  <a:pt x="73" y="17519"/>
                </a:lnTo>
                <a:lnTo>
                  <a:pt x="25" y="17982"/>
                </a:lnTo>
                <a:lnTo>
                  <a:pt x="0" y="18444"/>
                </a:lnTo>
                <a:lnTo>
                  <a:pt x="0" y="18931"/>
                </a:lnTo>
                <a:lnTo>
                  <a:pt x="25" y="19393"/>
                </a:lnTo>
                <a:lnTo>
                  <a:pt x="98" y="19831"/>
                </a:lnTo>
                <a:lnTo>
                  <a:pt x="146" y="20050"/>
                </a:lnTo>
                <a:lnTo>
                  <a:pt x="219" y="20269"/>
                </a:lnTo>
                <a:lnTo>
                  <a:pt x="268" y="20366"/>
                </a:lnTo>
                <a:lnTo>
                  <a:pt x="365" y="20415"/>
                </a:lnTo>
                <a:lnTo>
                  <a:pt x="463" y="20439"/>
                </a:lnTo>
                <a:lnTo>
                  <a:pt x="536" y="20415"/>
                </a:lnTo>
                <a:lnTo>
                  <a:pt x="560" y="20512"/>
                </a:lnTo>
                <a:lnTo>
                  <a:pt x="609" y="20610"/>
                </a:lnTo>
                <a:lnTo>
                  <a:pt x="706" y="20658"/>
                </a:lnTo>
                <a:lnTo>
                  <a:pt x="803" y="20731"/>
                </a:lnTo>
                <a:lnTo>
                  <a:pt x="1047" y="20804"/>
                </a:lnTo>
                <a:lnTo>
                  <a:pt x="1339" y="20853"/>
                </a:lnTo>
                <a:lnTo>
                  <a:pt x="1631" y="20877"/>
                </a:lnTo>
                <a:lnTo>
                  <a:pt x="1922" y="20877"/>
                </a:lnTo>
                <a:lnTo>
                  <a:pt x="2312" y="20853"/>
                </a:lnTo>
                <a:lnTo>
                  <a:pt x="3188" y="20829"/>
                </a:lnTo>
                <a:lnTo>
                  <a:pt x="4039" y="20780"/>
                </a:lnTo>
                <a:lnTo>
                  <a:pt x="5767" y="20683"/>
                </a:lnTo>
                <a:lnTo>
                  <a:pt x="7057" y="20634"/>
                </a:lnTo>
                <a:lnTo>
                  <a:pt x="8322" y="20585"/>
                </a:lnTo>
                <a:lnTo>
                  <a:pt x="9611" y="20585"/>
                </a:lnTo>
                <a:lnTo>
                  <a:pt x="10877" y="20610"/>
                </a:lnTo>
                <a:lnTo>
                  <a:pt x="12239" y="20634"/>
                </a:lnTo>
                <a:lnTo>
                  <a:pt x="12337" y="20658"/>
                </a:lnTo>
                <a:lnTo>
                  <a:pt x="12434" y="20658"/>
                </a:lnTo>
                <a:lnTo>
                  <a:pt x="12458" y="20634"/>
                </a:lnTo>
                <a:lnTo>
                  <a:pt x="13261" y="20634"/>
                </a:lnTo>
                <a:lnTo>
                  <a:pt x="14040" y="20585"/>
                </a:lnTo>
                <a:lnTo>
                  <a:pt x="14843" y="20512"/>
                </a:lnTo>
                <a:lnTo>
                  <a:pt x="15622" y="20391"/>
                </a:lnTo>
                <a:lnTo>
                  <a:pt x="15695" y="20366"/>
                </a:lnTo>
                <a:lnTo>
                  <a:pt x="15743" y="20342"/>
                </a:lnTo>
                <a:lnTo>
                  <a:pt x="15865" y="20318"/>
                </a:lnTo>
                <a:lnTo>
                  <a:pt x="15962" y="20269"/>
                </a:lnTo>
                <a:lnTo>
                  <a:pt x="16011" y="20172"/>
                </a:lnTo>
                <a:lnTo>
                  <a:pt x="16035" y="20123"/>
                </a:lnTo>
                <a:lnTo>
                  <a:pt x="16035" y="20050"/>
                </a:lnTo>
                <a:lnTo>
                  <a:pt x="16011" y="19807"/>
                </a:lnTo>
                <a:lnTo>
                  <a:pt x="15962" y="19563"/>
                </a:lnTo>
                <a:lnTo>
                  <a:pt x="15938" y="19320"/>
                </a:lnTo>
                <a:lnTo>
                  <a:pt x="15938" y="19077"/>
                </a:lnTo>
                <a:lnTo>
                  <a:pt x="16400" y="19028"/>
                </a:lnTo>
                <a:lnTo>
                  <a:pt x="16522" y="18979"/>
                </a:lnTo>
                <a:lnTo>
                  <a:pt x="16595" y="18906"/>
                </a:lnTo>
                <a:lnTo>
                  <a:pt x="16668" y="18833"/>
                </a:lnTo>
                <a:lnTo>
                  <a:pt x="16717" y="18760"/>
                </a:lnTo>
                <a:lnTo>
                  <a:pt x="16790" y="18347"/>
                </a:lnTo>
                <a:lnTo>
                  <a:pt x="16838" y="17933"/>
                </a:lnTo>
                <a:lnTo>
                  <a:pt x="16863" y="17519"/>
                </a:lnTo>
                <a:lnTo>
                  <a:pt x="16863" y="17106"/>
                </a:lnTo>
                <a:lnTo>
                  <a:pt x="16863" y="16254"/>
                </a:lnTo>
                <a:lnTo>
                  <a:pt x="16838" y="15427"/>
                </a:lnTo>
                <a:lnTo>
                  <a:pt x="16838" y="14429"/>
                </a:lnTo>
                <a:lnTo>
                  <a:pt x="16814" y="13432"/>
                </a:lnTo>
                <a:lnTo>
                  <a:pt x="16765" y="11412"/>
                </a:lnTo>
                <a:lnTo>
                  <a:pt x="16765" y="10414"/>
                </a:lnTo>
                <a:lnTo>
                  <a:pt x="16765" y="9417"/>
                </a:lnTo>
                <a:lnTo>
                  <a:pt x="16814" y="7422"/>
                </a:lnTo>
                <a:lnTo>
                  <a:pt x="16814" y="6473"/>
                </a:lnTo>
                <a:lnTo>
                  <a:pt x="16814" y="5499"/>
                </a:lnTo>
                <a:lnTo>
                  <a:pt x="16814" y="5013"/>
                </a:lnTo>
                <a:lnTo>
                  <a:pt x="16765" y="4550"/>
                </a:lnTo>
                <a:lnTo>
                  <a:pt x="16717" y="4064"/>
                </a:lnTo>
                <a:lnTo>
                  <a:pt x="16619" y="3601"/>
                </a:lnTo>
                <a:lnTo>
                  <a:pt x="16571" y="3553"/>
                </a:lnTo>
                <a:lnTo>
                  <a:pt x="16522" y="3504"/>
                </a:lnTo>
                <a:lnTo>
                  <a:pt x="16425" y="3334"/>
                </a:lnTo>
                <a:lnTo>
                  <a:pt x="16303" y="3188"/>
                </a:lnTo>
                <a:lnTo>
                  <a:pt x="16060" y="2896"/>
                </a:lnTo>
                <a:lnTo>
                  <a:pt x="15792" y="2604"/>
                </a:lnTo>
                <a:lnTo>
                  <a:pt x="15524" y="2336"/>
                </a:lnTo>
                <a:lnTo>
                  <a:pt x="14989" y="1801"/>
                </a:lnTo>
                <a:lnTo>
                  <a:pt x="14502" y="1338"/>
                </a:lnTo>
                <a:lnTo>
                  <a:pt x="14259" y="1119"/>
                </a:lnTo>
                <a:lnTo>
                  <a:pt x="13991" y="901"/>
                </a:lnTo>
                <a:lnTo>
                  <a:pt x="13699" y="633"/>
                </a:lnTo>
                <a:lnTo>
                  <a:pt x="13529" y="487"/>
                </a:lnTo>
                <a:lnTo>
                  <a:pt x="13359" y="390"/>
                </a:lnTo>
                <a:lnTo>
                  <a:pt x="13334" y="317"/>
                </a:lnTo>
                <a:lnTo>
                  <a:pt x="13286" y="292"/>
                </a:lnTo>
                <a:lnTo>
                  <a:pt x="13237" y="268"/>
                </a:lnTo>
                <a:lnTo>
                  <a:pt x="13164" y="244"/>
                </a:lnTo>
                <a:lnTo>
                  <a:pt x="9903" y="73"/>
                </a:lnTo>
                <a:lnTo>
                  <a:pt x="8249" y="25"/>
                </a:lnTo>
                <a:lnTo>
                  <a:pt x="66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685800" y="2266950"/>
            <a:ext cx="685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larangan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panitikan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salitang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 text ay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nangangahulugang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panitikang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binabasa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at/o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pinag-aaralan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.</a:t>
            </a:r>
          </a:p>
          <a:p>
            <a:pPr lvl="0"/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larangan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telekomunikasyon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 text ay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nangangahulugang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mensaheng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pinadadala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o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nababasa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 cell phone.</a:t>
            </a:r>
          </a:p>
          <a:p>
            <a:pPr lvl="0"/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.</a:t>
            </a:r>
          </a:p>
        </p:txBody>
      </p:sp>
      <p:sp>
        <p:nvSpPr>
          <p:cNvPr id="29" name="Google Shape;305;p36"/>
          <p:cNvSpPr/>
          <p:nvPr/>
        </p:nvSpPr>
        <p:spPr>
          <a:xfrm>
            <a:off x="609600" y="23431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5;p36"/>
          <p:cNvSpPr/>
          <p:nvPr/>
        </p:nvSpPr>
        <p:spPr>
          <a:xfrm>
            <a:off x="609600" y="27241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1066800" y="3257550"/>
            <a:ext cx="13388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Caveat"/>
              </a:rPr>
              <a:t>Gumagamit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aveat"/>
            </a:endParaRPr>
          </a:p>
        </p:txBody>
      </p:sp>
      <p:sp>
        <p:nvSpPr>
          <p:cNvPr id="32" name="Google Shape;319;p36"/>
          <p:cNvSpPr/>
          <p:nvPr/>
        </p:nvSpPr>
        <p:spPr>
          <a:xfrm flipH="1">
            <a:off x="762000" y="3181350"/>
            <a:ext cx="381000" cy="486199"/>
          </a:xfrm>
          <a:custGeom>
            <a:avLst/>
            <a:gdLst/>
            <a:ahLst/>
            <a:cxnLst/>
            <a:rect l="l" t="t" r="r" b="b"/>
            <a:pathLst>
              <a:path w="15695" h="16620" extrusionOk="0">
                <a:moveTo>
                  <a:pt x="7786" y="755"/>
                </a:moveTo>
                <a:lnTo>
                  <a:pt x="7567" y="780"/>
                </a:lnTo>
                <a:lnTo>
                  <a:pt x="7324" y="804"/>
                </a:lnTo>
                <a:lnTo>
                  <a:pt x="7105" y="877"/>
                </a:lnTo>
                <a:lnTo>
                  <a:pt x="6910" y="999"/>
                </a:lnTo>
                <a:lnTo>
                  <a:pt x="6813" y="1072"/>
                </a:lnTo>
                <a:lnTo>
                  <a:pt x="6740" y="1145"/>
                </a:lnTo>
                <a:lnTo>
                  <a:pt x="6691" y="1242"/>
                </a:lnTo>
                <a:lnTo>
                  <a:pt x="6643" y="1364"/>
                </a:lnTo>
                <a:lnTo>
                  <a:pt x="6667" y="1388"/>
                </a:lnTo>
                <a:lnTo>
                  <a:pt x="6691" y="1412"/>
                </a:lnTo>
                <a:lnTo>
                  <a:pt x="6740" y="1388"/>
                </a:lnTo>
                <a:lnTo>
                  <a:pt x="6764" y="1412"/>
                </a:lnTo>
                <a:lnTo>
                  <a:pt x="6716" y="1461"/>
                </a:lnTo>
                <a:lnTo>
                  <a:pt x="6691" y="1510"/>
                </a:lnTo>
                <a:lnTo>
                  <a:pt x="6691" y="1680"/>
                </a:lnTo>
                <a:lnTo>
                  <a:pt x="6716" y="1826"/>
                </a:lnTo>
                <a:lnTo>
                  <a:pt x="6764" y="1996"/>
                </a:lnTo>
                <a:lnTo>
                  <a:pt x="6813" y="2166"/>
                </a:lnTo>
                <a:lnTo>
                  <a:pt x="6886" y="2312"/>
                </a:lnTo>
                <a:lnTo>
                  <a:pt x="7008" y="2434"/>
                </a:lnTo>
                <a:lnTo>
                  <a:pt x="7129" y="2556"/>
                </a:lnTo>
                <a:lnTo>
                  <a:pt x="7251" y="2629"/>
                </a:lnTo>
                <a:lnTo>
                  <a:pt x="7300" y="2629"/>
                </a:lnTo>
                <a:lnTo>
                  <a:pt x="7324" y="2604"/>
                </a:lnTo>
                <a:lnTo>
                  <a:pt x="7324" y="2580"/>
                </a:lnTo>
                <a:lnTo>
                  <a:pt x="7324" y="2556"/>
                </a:lnTo>
                <a:lnTo>
                  <a:pt x="7056" y="2069"/>
                </a:lnTo>
                <a:lnTo>
                  <a:pt x="6983" y="1826"/>
                </a:lnTo>
                <a:lnTo>
                  <a:pt x="6910" y="1583"/>
                </a:lnTo>
                <a:lnTo>
                  <a:pt x="7202" y="1874"/>
                </a:lnTo>
                <a:lnTo>
                  <a:pt x="7543" y="2142"/>
                </a:lnTo>
                <a:lnTo>
                  <a:pt x="7884" y="2385"/>
                </a:lnTo>
                <a:lnTo>
                  <a:pt x="8273" y="2580"/>
                </a:lnTo>
                <a:lnTo>
                  <a:pt x="8468" y="2677"/>
                </a:lnTo>
                <a:lnTo>
                  <a:pt x="8662" y="2726"/>
                </a:lnTo>
                <a:lnTo>
                  <a:pt x="8857" y="2775"/>
                </a:lnTo>
                <a:lnTo>
                  <a:pt x="9076" y="2823"/>
                </a:lnTo>
                <a:lnTo>
                  <a:pt x="9490" y="2823"/>
                </a:lnTo>
                <a:lnTo>
                  <a:pt x="9709" y="2799"/>
                </a:lnTo>
                <a:lnTo>
                  <a:pt x="9928" y="2750"/>
                </a:lnTo>
                <a:lnTo>
                  <a:pt x="9952" y="2726"/>
                </a:lnTo>
                <a:lnTo>
                  <a:pt x="9976" y="2677"/>
                </a:lnTo>
                <a:lnTo>
                  <a:pt x="9952" y="2629"/>
                </a:lnTo>
                <a:lnTo>
                  <a:pt x="9928" y="2604"/>
                </a:lnTo>
                <a:lnTo>
                  <a:pt x="9538" y="2531"/>
                </a:lnTo>
                <a:lnTo>
                  <a:pt x="9173" y="2458"/>
                </a:lnTo>
                <a:lnTo>
                  <a:pt x="8784" y="2410"/>
                </a:lnTo>
                <a:lnTo>
                  <a:pt x="8419" y="2312"/>
                </a:lnTo>
                <a:lnTo>
                  <a:pt x="8224" y="2239"/>
                </a:lnTo>
                <a:lnTo>
                  <a:pt x="8054" y="2142"/>
                </a:lnTo>
                <a:lnTo>
                  <a:pt x="7689" y="1947"/>
                </a:lnTo>
                <a:lnTo>
                  <a:pt x="7348" y="1728"/>
                </a:lnTo>
                <a:lnTo>
                  <a:pt x="7008" y="1510"/>
                </a:lnTo>
                <a:lnTo>
                  <a:pt x="7251" y="1583"/>
                </a:lnTo>
                <a:lnTo>
                  <a:pt x="7494" y="1631"/>
                </a:lnTo>
                <a:lnTo>
                  <a:pt x="7981" y="1753"/>
                </a:lnTo>
                <a:lnTo>
                  <a:pt x="8297" y="1826"/>
                </a:lnTo>
                <a:lnTo>
                  <a:pt x="8638" y="1923"/>
                </a:lnTo>
                <a:lnTo>
                  <a:pt x="8954" y="1947"/>
                </a:lnTo>
                <a:lnTo>
                  <a:pt x="9125" y="1947"/>
                </a:lnTo>
                <a:lnTo>
                  <a:pt x="9295" y="1923"/>
                </a:lnTo>
                <a:lnTo>
                  <a:pt x="9344" y="1899"/>
                </a:lnTo>
                <a:lnTo>
                  <a:pt x="9344" y="1850"/>
                </a:lnTo>
                <a:lnTo>
                  <a:pt x="9344" y="1826"/>
                </a:lnTo>
                <a:lnTo>
                  <a:pt x="9319" y="1777"/>
                </a:lnTo>
                <a:lnTo>
                  <a:pt x="9027" y="1655"/>
                </a:lnTo>
                <a:lnTo>
                  <a:pt x="8711" y="1558"/>
                </a:lnTo>
                <a:lnTo>
                  <a:pt x="8078" y="1437"/>
                </a:lnTo>
                <a:lnTo>
                  <a:pt x="7567" y="1315"/>
                </a:lnTo>
                <a:lnTo>
                  <a:pt x="7300" y="1266"/>
                </a:lnTo>
                <a:lnTo>
                  <a:pt x="7032" y="1266"/>
                </a:lnTo>
                <a:lnTo>
                  <a:pt x="7251" y="1145"/>
                </a:lnTo>
                <a:lnTo>
                  <a:pt x="7470" y="1072"/>
                </a:lnTo>
                <a:lnTo>
                  <a:pt x="7738" y="1047"/>
                </a:lnTo>
                <a:lnTo>
                  <a:pt x="8005" y="1072"/>
                </a:lnTo>
                <a:lnTo>
                  <a:pt x="8273" y="1120"/>
                </a:lnTo>
                <a:lnTo>
                  <a:pt x="8541" y="1193"/>
                </a:lnTo>
                <a:lnTo>
                  <a:pt x="8760" y="1266"/>
                </a:lnTo>
                <a:lnTo>
                  <a:pt x="8954" y="1339"/>
                </a:lnTo>
                <a:lnTo>
                  <a:pt x="9368" y="1558"/>
                </a:lnTo>
                <a:lnTo>
                  <a:pt x="9806" y="1753"/>
                </a:lnTo>
                <a:lnTo>
                  <a:pt x="10001" y="1826"/>
                </a:lnTo>
                <a:lnTo>
                  <a:pt x="10220" y="1874"/>
                </a:lnTo>
                <a:lnTo>
                  <a:pt x="10268" y="1850"/>
                </a:lnTo>
                <a:lnTo>
                  <a:pt x="10293" y="1826"/>
                </a:lnTo>
                <a:lnTo>
                  <a:pt x="10317" y="1801"/>
                </a:lnTo>
                <a:lnTo>
                  <a:pt x="10293" y="1753"/>
                </a:lnTo>
                <a:lnTo>
                  <a:pt x="10098" y="1558"/>
                </a:lnTo>
                <a:lnTo>
                  <a:pt x="9879" y="1388"/>
                </a:lnTo>
                <a:lnTo>
                  <a:pt x="9611" y="1242"/>
                </a:lnTo>
                <a:lnTo>
                  <a:pt x="9344" y="1120"/>
                </a:lnTo>
                <a:lnTo>
                  <a:pt x="9052" y="1023"/>
                </a:lnTo>
                <a:lnTo>
                  <a:pt x="8760" y="926"/>
                </a:lnTo>
                <a:lnTo>
                  <a:pt x="8224" y="804"/>
                </a:lnTo>
                <a:lnTo>
                  <a:pt x="8030" y="755"/>
                </a:lnTo>
                <a:close/>
                <a:moveTo>
                  <a:pt x="5888" y="1996"/>
                </a:moveTo>
                <a:lnTo>
                  <a:pt x="5864" y="2020"/>
                </a:lnTo>
                <a:lnTo>
                  <a:pt x="5694" y="2142"/>
                </a:lnTo>
                <a:lnTo>
                  <a:pt x="5523" y="2264"/>
                </a:lnTo>
                <a:lnTo>
                  <a:pt x="5207" y="2556"/>
                </a:lnTo>
                <a:lnTo>
                  <a:pt x="4891" y="2823"/>
                </a:lnTo>
                <a:lnTo>
                  <a:pt x="4745" y="2969"/>
                </a:lnTo>
                <a:lnTo>
                  <a:pt x="4623" y="3140"/>
                </a:lnTo>
                <a:lnTo>
                  <a:pt x="4623" y="3188"/>
                </a:lnTo>
                <a:lnTo>
                  <a:pt x="4647" y="3213"/>
                </a:lnTo>
                <a:lnTo>
                  <a:pt x="4842" y="3115"/>
                </a:lnTo>
                <a:lnTo>
                  <a:pt x="4988" y="3018"/>
                </a:lnTo>
                <a:lnTo>
                  <a:pt x="5280" y="2775"/>
                </a:lnTo>
                <a:lnTo>
                  <a:pt x="5645" y="2458"/>
                </a:lnTo>
                <a:lnTo>
                  <a:pt x="5986" y="2166"/>
                </a:lnTo>
                <a:lnTo>
                  <a:pt x="6010" y="2093"/>
                </a:lnTo>
                <a:lnTo>
                  <a:pt x="5986" y="2045"/>
                </a:lnTo>
                <a:lnTo>
                  <a:pt x="5937" y="1996"/>
                </a:lnTo>
                <a:close/>
                <a:moveTo>
                  <a:pt x="6107" y="5622"/>
                </a:moveTo>
                <a:lnTo>
                  <a:pt x="6059" y="5646"/>
                </a:lnTo>
                <a:lnTo>
                  <a:pt x="6010" y="5670"/>
                </a:lnTo>
                <a:lnTo>
                  <a:pt x="5961" y="5719"/>
                </a:lnTo>
                <a:lnTo>
                  <a:pt x="5888" y="5768"/>
                </a:lnTo>
                <a:lnTo>
                  <a:pt x="5815" y="5816"/>
                </a:lnTo>
                <a:lnTo>
                  <a:pt x="5767" y="5889"/>
                </a:lnTo>
                <a:lnTo>
                  <a:pt x="5718" y="5987"/>
                </a:lnTo>
                <a:lnTo>
                  <a:pt x="5669" y="6157"/>
                </a:lnTo>
                <a:lnTo>
                  <a:pt x="5669" y="6327"/>
                </a:lnTo>
                <a:lnTo>
                  <a:pt x="5669" y="6425"/>
                </a:lnTo>
                <a:lnTo>
                  <a:pt x="5718" y="6546"/>
                </a:lnTo>
                <a:lnTo>
                  <a:pt x="5767" y="6644"/>
                </a:lnTo>
                <a:lnTo>
                  <a:pt x="5815" y="6717"/>
                </a:lnTo>
                <a:lnTo>
                  <a:pt x="5888" y="6790"/>
                </a:lnTo>
                <a:lnTo>
                  <a:pt x="5986" y="6863"/>
                </a:lnTo>
                <a:lnTo>
                  <a:pt x="6083" y="6911"/>
                </a:lnTo>
                <a:lnTo>
                  <a:pt x="6180" y="6936"/>
                </a:lnTo>
                <a:lnTo>
                  <a:pt x="6326" y="6936"/>
                </a:lnTo>
                <a:lnTo>
                  <a:pt x="6399" y="6911"/>
                </a:lnTo>
                <a:lnTo>
                  <a:pt x="6448" y="6863"/>
                </a:lnTo>
                <a:lnTo>
                  <a:pt x="6570" y="6717"/>
                </a:lnTo>
                <a:lnTo>
                  <a:pt x="6643" y="6546"/>
                </a:lnTo>
                <a:lnTo>
                  <a:pt x="6667" y="6352"/>
                </a:lnTo>
                <a:lnTo>
                  <a:pt x="6667" y="6157"/>
                </a:lnTo>
                <a:lnTo>
                  <a:pt x="6618" y="5962"/>
                </a:lnTo>
                <a:lnTo>
                  <a:pt x="6594" y="5889"/>
                </a:lnTo>
                <a:lnTo>
                  <a:pt x="6521" y="5792"/>
                </a:lnTo>
                <a:lnTo>
                  <a:pt x="6472" y="5719"/>
                </a:lnTo>
                <a:lnTo>
                  <a:pt x="6375" y="5670"/>
                </a:lnTo>
                <a:lnTo>
                  <a:pt x="6302" y="5622"/>
                </a:lnTo>
                <a:close/>
                <a:moveTo>
                  <a:pt x="9368" y="5622"/>
                </a:moveTo>
                <a:lnTo>
                  <a:pt x="9319" y="5646"/>
                </a:lnTo>
                <a:lnTo>
                  <a:pt x="9271" y="5670"/>
                </a:lnTo>
                <a:lnTo>
                  <a:pt x="9222" y="5719"/>
                </a:lnTo>
                <a:lnTo>
                  <a:pt x="9149" y="5768"/>
                </a:lnTo>
                <a:lnTo>
                  <a:pt x="9076" y="5816"/>
                </a:lnTo>
                <a:lnTo>
                  <a:pt x="9027" y="5889"/>
                </a:lnTo>
                <a:lnTo>
                  <a:pt x="8979" y="5987"/>
                </a:lnTo>
                <a:lnTo>
                  <a:pt x="8930" y="6157"/>
                </a:lnTo>
                <a:lnTo>
                  <a:pt x="8930" y="6327"/>
                </a:lnTo>
                <a:lnTo>
                  <a:pt x="8930" y="6425"/>
                </a:lnTo>
                <a:lnTo>
                  <a:pt x="8979" y="6546"/>
                </a:lnTo>
                <a:lnTo>
                  <a:pt x="9027" y="6644"/>
                </a:lnTo>
                <a:lnTo>
                  <a:pt x="9076" y="6717"/>
                </a:lnTo>
                <a:lnTo>
                  <a:pt x="9149" y="6790"/>
                </a:lnTo>
                <a:lnTo>
                  <a:pt x="9246" y="6863"/>
                </a:lnTo>
                <a:lnTo>
                  <a:pt x="9344" y="6911"/>
                </a:lnTo>
                <a:lnTo>
                  <a:pt x="9441" y="6936"/>
                </a:lnTo>
                <a:lnTo>
                  <a:pt x="9587" y="6936"/>
                </a:lnTo>
                <a:lnTo>
                  <a:pt x="9660" y="6911"/>
                </a:lnTo>
                <a:lnTo>
                  <a:pt x="9709" y="6863"/>
                </a:lnTo>
                <a:lnTo>
                  <a:pt x="9830" y="6717"/>
                </a:lnTo>
                <a:lnTo>
                  <a:pt x="9903" y="6546"/>
                </a:lnTo>
                <a:lnTo>
                  <a:pt x="9928" y="6352"/>
                </a:lnTo>
                <a:lnTo>
                  <a:pt x="9928" y="6157"/>
                </a:lnTo>
                <a:lnTo>
                  <a:pt x="9879" y="5962"/>
                </a:lnTo>
                <a:lnTo>
                  <a:pt x="9855" y="5889"/>
                </a:lnTo>
                <a:lnTo>
                  <a:pt x="9782" y="5792"/>
                </a:lnTo>
                <a:lnTo>
                  <a:pt x="9733" y="5719"/>
                </a:lnTo>
                <a:lnTo>
                  <a:pt x="9636" y="5670"/>
                </a:lnTo>
                <a:lnTo>
                  <a:pt x="9563" y="5622"/>
                </a:lnTo>
                <a:close/>
                <a:moveTo>
                  <a:pt x="7786" y="6765"/>
                </a:moveTo>
                <a:lnTo>
                  <a:pt x="7738" y="6814"/>
                </a:lnTo>
                <a:lnTo>
                  <a:pt x="7713" y="6863"/>
                </a:lnTo>
                <a:lnTo>
                  <a:pt x="7713" y="7082"/>
                </a:lnTo>
                <a:lnTo>
                  <a:pt x="7738" y="7301"/>
                </a:lnTo>
                <a:lnTo>
                  <a:pt x="7738" y="7520"/>
                </a:lnTo>
                <a:lnTo>
                  <a:pt x="7762" y="7739"/>
                </a:lnTo>
                <a:lnTo>
                  <a:pt x="7786" y="7787"/>
                </a:lnTo>
                <a:lnTo>
                  <a:pt x="7811" y="7812"/>
                </a:lnTo>
                <a:lnTo>
                  <a:pt x="7908" y="7860"/>
                </a:lnTo>
                <a:lnTo>
                  <a:pt x="7957" y="7836"/>
                </a:lnTo>
                <a:lnTo>
                  <a:pt x="8005" y="7836"/>
                </a:lnTo>
                <a:lnTo>
                  <a:pt x="8030" y="7787"/>
                </a:lnTo>
                <a:lnTo>
                  <a:pt x="8054" y="7739"/>
                </a:lnTo>
                <a:lnTo>
                  <a:pt x="8054" y="7641"/>
                </a:lnTo>
                <a:lnTo>
                  <a:pt x="8054" y="7520"/>
                </a:lnTo>
                <a:lnTo>
                  <a:pt x="8030" y="7301"/>
                </a:lnTo>
                <a:lnTo>
                  <a:pt x="7981" y="7057"/>
                </a:lnTo>
                <a:lnTo>
                  <a:pt x="7957" y="6936"/>
                </a:lnTo>
                <a:lnTo>
                  <a:pt x="7884" y="6814"/>
                </a:lnTo>
                <a:lnTo>
                  <a:pt x="7835" y="6765"/>
                </a:lnTo>
                <a:close/>
                <a:moveTo>
                  <a:pt x="8589" y="8274"/>
                </a:moveTo>
                <a:lnTo>
                  <a:pt x="8249" y="8371"/>
                </a:lnTo>
                <a:lnTo>
                  <a:pt x="7932" y="8444"/>
                </a:lnTo>
                <a:lnTo>
                  <a:pt x="7592" y="8469"/>
                </a:lnTo>
                <a:lnTo>
                  <a:pt x="7421" y="8469"/>
                </a:lnTo>
                <a:lnTo>
                  <a:pt x="7251" y="8444"/>
                </a:lnTo>
                <a:lnTo>
                  <a:pt x="7202" y="8469"/>
                </a:lnTo>
                <a:lnTo>
                  <a:pt x="7178" y="8469"/>
                </a:lnTo>
                <a:lnTo>
                  <a:pt x="7154" y="8517"/>
                </a:lnTo>
                <a:lnTo>
                  <a:pt x="7178" y="8542"/>
                </a:lnTo>
                <a:lnTo>
                  <a:pt x="7227" y="8639"/>
                </a:lnTo>
                <a:lnTo>
                  <a:pt x="7300" y="8688"/>
                </a:lnTo>
                <a:lnTo>
                  <a:pt x="7373" y="8761"/>
                </a:lnTo>
                <a:lnTo>
                  <a:pt x="7470" y="8785"/>
                </a:lnTo>
                <a:lnTo>
                  <a:pt x="7665" y="8834"/>
                </a:lnTo>
                <a:lnTo>
                  <a:pt x="7908" y="8834"/>
                </a:lnTo>
                <a:lnTo>
                  <a:pt x="8127" y="8809"/>
                </a:lnTo>
                <a:lnTo>
                  <a:pt x="8370" y="8761"/>
                </a:lnTo>
                <a:lnTo>
                  <a:pt x="8565" y="8712"/>
                </a:lnTo>
                <a:lnTo>
                  <a:pt x="8735" y="8639"/>
                </a:lnTo>
                <a:lnTo>
                  <a:pt x="8808" y="8590"/>
                </a:lnTo>
                <a:lnTo>
                  <a:pt x="8833" y="8542"/>
                </a:lnTo>
                <a:lnTo>
                  <a:pt x="8833" y="8469"/>
                </a:lnTo>
                <a:lnTo>
                  <a:pt x="8833" y="8396"/>
                </a:lnTo>
                <a:lnTo>
                  <a:pt x="8784" y="8347"/>
                </a:lnTo>
                <a:lnTo>
                  <a:pt x="8735" y="8298"/>
                </a:lnTo>
                <a:lnTo>
                  <a:pt x="8662" y="8274"/>
                </a:lnTo>
                <a:close/>
                <a:moveTo>
                  <a:pt x="6618" y="9928"/>
                </a:moveTo>
                <a:lnTo>
                  <a:pt x="6862" y="10026"/>
                </a:lnTo>
                <a:lnTo>
                  <a:pt x="7105" y="10099"/>
                </a:lnTo>
                <a:lnTo>
                  <a:pt x="7373" y="10172"/>
                </a:lnTo>
                <a:lnTo>
                  <a:pt x="7616" y="10220"/>
                </a:lnTo>
                <a:lnTo>
                  <a:pt x="7859" y="10245"/>
                </a:lnTo>
                <a:lnTo>
                  <a:pt x="8127" y="10269"/>
                </a:lnTo>
                <a:lnTo>
                  <a:pt x="8370" y="10245"/>
                </a:lnTo>
                <a:lnTo>
                  <a:pt x="8614" y="10220"/>
                </a:lnTo>
                <a:lnTo>
                  <a:pt x="8833" y="10172"/>
                </a:lnTo>
                <a:lnTo>
                  <a:pt x="9052" y="10123"/>
                </a:lnTo>
                <a:lnTo>
                  <a:pt x="9027" y="10366"/>
                </a:lnTo>
                <a:lnTo>
                  <a:pt x="8735" y="10391"/>
                </a:lnTo>
                <a:lnTo>
                  <a:pt x="8443" y="10415"/>
                </a:lnTo>
                <a:lnTo>
                  <a:pt x="8419" y="10415"/>
                </a:lnTo>
                <a:lnTo>
                  <a:pt x="8151" y="10391"/>
                </a:lnTo>
                <a:lnTo>
                  <a:pt x="8005" y="10391"/>
                </a:lnTo>
                <a:lnTo>
                  <a:pt x="7859" y="10415"/>
                </a:lnTo>
                <a:lnTo>
                  <a:pt x="7859" y="10439"/>
                </a:lnTo>
                <a:lnTo>
                  <a:pt x="7835" y="10464"/>
                </a:lnTo>
                <a:lnTo>
                  <a:pt x="7835" y="10512"/>
                </a:lnTo>
                <a:lnTo>
                  <a:pt x="7884" y="10585"/>
                </a:lnTo>
                <a:lnTo>
                  <a:pt x="7932" y="10610"/>
                </a:lnTo>
                <a:lnTo>
                  <a:pt x="8078" y="10683"/>
                </a:lnTo>
                <a:lnTo>
                  <a:pt x="8224" y="10707"/>
                </a:lnTo>
                <a:lnTo>
                  <a:pt x="8346" y="10731"/>
                </a:lnTo>
                <a:lnTo>
                  <a:pt x="8687" y="10731"/>
                </a:lnTo>
                <a:lnTo>
                  <a:pt x="8857" y="10707"/>
                </a:lnTo>
                <a:lnTo>
                  <a:pt x="9027" y="10683"/>
                </a:lnTo>
                <a:lnTo>
                  <a:pt x="9027" y="10804"/>
                </a:lnTo>
                <a:lnTo>
                  <a:pt x="8687" y="10853"/>
                </a:lnTo>
                <a:lnTo>
                  <a:pt x="8541" y="10877"/>
                </a:lnTo>
                <a:lnTo>
                  <a:pt x="8370" y="10902"/>
                </a:lnTo>
                <a:lnTo>
                  <a:pt x="7932" y="10902"/>
                </a:lnTo>
                <a:lnTo>
                  <a:pt x="7786" y="10950"/>
                </a:lnTo>
                <a:lnTo>
                  <a:pt x="7762" y="10999"/>
                </a:lnTo>
                <a:lnTo>
                  <a:pt x="7786" y="11023"/>
                </a:lnTo>
                <a:lnTo>
                  <a:pt x="7884" y="11121"/>
                </a:lnTo>
                <a:lnTo>
                  <a:pt x="8030" y="11194"/>
                </a:lnTo>
                <a:lnTo>
                  <a:pt x="8200" y="11242"/>
                </a:lnTo>
                <a:lnTo>
                  <a:pt x="8589" y="11242"/>
                </a:lnTo>
                <a:lnTo>
                  <a:pt x="8760" y="11218"/>
                </a:lnTo>
                <a:lnTo>
                  <a:pt x="8930" y="11194"/>
                </a:lnTo>
                <a:lnTo>
                  <a:pt x="9076" y="11121"/>
                </a:lnTo>
                <a:lnTo>
                  <a:pt x="9125" y="11218"/>
                </a:lnTo>
                <a:lnTo>
                  <a:pt x="8954" y="11291"/>
                </a:lnTo>
                <a:lnTo>
                  <a:pt x="8760" y="11340"/>
                </a:lnTo>
                <a:lnTo>
                  <a:pt x="8151" y="11461"/>
                </a:lnTo>
                <a:lnTo>
                  <a:pt x="8127" y="11461"/>
                </a:lnTo>
                <a:lnTo>
                  <a:pt x="8127" y="11486"/>
                </a:lnTo>
                <a:lnTo>
                  <a:pt x="8151" y="11510"/>
                </a:lnTo>
                <a:lnTo>
                  <a:pt x="8346" y="11583"/>
                </a:lnTo>
                <a:lnTo>
                  <a:pt x="8589" y="11607"/>
                </a:lnTo>
                <a:lnTo>
                  <a:pt x="8370" y="11656"/>
                </a:lnTo>
                <a:lnTo>
                  <a:pt x="8151" y="11680"/>
                </a:lnTo>
                <a:lnTo>
                  <a:pt x="7932" y="11680"/>
                </a:lnTo>
                <a:lnTo>
                  <a:pt x="7713" y="11656"/>
                </a:lnTo>
                <a:lnTo>
                  <a:pt x="7421" y="11632"/>
                </a:lnTo>
                <a:lnTo>
                  <a:pt x="7129" y="11559"/>
                </a:lnTo>
                <a:lnTo>
                  <a:pt x="6862" y="11461"/>
                </a:lnTo>
                <a:lnTo>
                  <a:pt x="6740" y="11388"/>
                </a:lnTo>
                <a:lnTo>
                  <a:pt x="6618" y="11291"/>
                </a:lnTo>
                <a:lnTo>
                  <a:pt x="6594" y="11242"/>
                </a:lnTo>
                <a:lnTo>
                  <a:pt x="6667" y="11194"/>
                </a:lnTo>
                <a:lnTo>
                  <a:pt x="6716" y="11121"/>
                </a:lnTo>
                <a:lnTo>
                  <a:pt x="6716" y="11023"/>
                </a:lnTo>
                <a:lnTo>
                  <a:pt x="6716" y="10950"/>
                </a:lnTo>
                <a:lnTo>
                  <a:pt x="6667" y="10804"/>
                </a:lnTo>
                <a:lnTo>
                  <a:pt x="6618" y="10610"/>
                </a:lnTo>
                <a:lnTo>
                  <a:pt x="6594" y="10415"/>
                </a:lnTo>
                <a:lnTo>
                  <a:pt x="6594" y="10245"/>
                </a:lnTo>
                <a:lnTo>
                  <a:pt x="6618" y="10074"/>
                </a:lnTo>
                <a:lnTo>
                  <a:pt x="6643" y="9977"/>
                </a:lnTo>
                <a:lnTo>
                  <a:pt x="6643" y="9953"/>
                </a:lnTo>
                <a:lnTo>
                  <a:pt x="6618" y="10001"/>
                </a:lnTo>
                <a:lnTo>
                  <a:pt x="6618" y="9928"/>
                </a:lnTo>
                <a:close/>
                <a:moveTo>
                  <a:pt x="9636" y="11218"/>
                </a:moveTo>
                <a:lnTo>
                  <a:pt x="9782" y="11291"/>
                </a:lnTo>
                <a:lnTo>
                  <a:pt x="9928" y="11364"/>
                </a:lnTo>
                <a:lnTo>
                  <a:pt x="9855" y="11510"/>
                </a:lnTo>
                <a:lnTo>
                  <a:pt x="9757" y="11632"/>
                </a:lnTo>
                <a:lnTo>
                  <a:pt x="9636" y="11778"/>
                </a:lnTo>
                <a:lnTo>
                  <a:pt x="9514" y="11875"/>
                </a:lnTo>
                <a:lnTo>
                  <a:pt x="9246" y="12070"/>
                </a:lnTo>
                <a:lnTo>
                  <a:pt x="8930" y="12240"/>
                </a:lnTo>
                <a:lnTo>
                  <a:pt x="8589" y="12362"/>
                </a:lnTo>
                <a:lnTo>
                  <a:pt x="8249" y="12435"/>
                </a:lnTo>
                <a:lnTo>
                  <a:pt x="7908" y="12483"/>
                </a:lnTo>
                <a:lnTo>
                  <a:pt x="7592" y="12508"/>
                </a:lnTo>
                <a:lnTo>
                  <a:pt x="7227" y="12508"/>
                </a:lnTo>
                <a:lnTo>
                  <a:pt x="6886" y="12459"/>
                </a:lnTo>
                <a:lnTo>
                  <a:pt x="6521" y="12362"/>
                </a:lnTo>
                <a:lnTo>
                  <a:pt x="6375" y="12289"/>
                </a:lnTo>
                <a:lnTo>
                  <a:pt x="6205" y="12216"/>
                </a:lnTo>
                <a:lnTo>
                  <a:pt x="6083" y="12118"/>
                </a:lnTo>
                <a:lnTo>
                  <a:pt x="5986" y="12021"/>
                </a:lnTo>
                <a:lnTo>
                  <a:pt x="5888" y="11924"/>
                </a:lnTo>
                <a:lnTo>
                  <a:pt x="5815" y="11826"/>
                </a:lnTo>
                <a:lnTo>
                  <a:pt x="5694" y="11583"/>
                </a:lnTo>
                <a:lnTo>
                  <a:pt x="5572" y="11315"/>
                </a:lnTo>
                <a:lnTo>
                  <a:pt x="5645" y="11291"/>
                </a:lnTo>
                <a:lnTo>
                  <a:pt x="5840" y="11267"/>
                </a:lnTo>
                <a:lnTo>
                  <a:pt x="6107" y="11242"/>
                </a:lnTo>
                <a:lnTo>
                  <a:pt x="6180" y="11364"/>
                </a:lnTo>
                <a:lnTo>
                  <a:pt x="6278" y="11486"/>
                </a:lnTo>
                <a:lnTo>
                  <a:pt x="6448" y="11656"/>
                </a:lnTo>
                <a:lnTo>
                  <a:pt x="6594" y="11753"/>
                </a:lnTo>
                <a:lnTo>
                  <a:pt x="6764" y="11851"/>
                </a:lnTo>
                <a:lnTo>
                  <a:pt x="7105" y="11972"/>
                </a:lnTo>
                <a:lnTo>
                  <a:pt x="7446" y="12045"/>
                </a:lnTo>
                <a:lnTo>
                  <a:pt x="7811" y="12094"/>
                </a:lnTo>
                <a:lnTo>
                  <a:pt x="8151" y="12094"/>
                </a:lnTo>
                <a:lnTo>
                  <a:pt x="8492" y="12070"/>
                </a:lnTo>
                <a:lnTo>
                  <a:pt x="8833" y="11972"/>
                </a:lnTo>
                <a:lnTo>
                  <a:pt x="9003" y="11924"/>
                </a:lnTo>
                <a:lnTo>
                  <a:pt x="9173" y="11851"/>
                </a:lnTo>
                <a:lnTo>
                  <a:pt x="9295" y="11753"/>
                </a:lnTo>
                <a:lnTo>
                  <a:pt x="9441" y="11607"/>
                </a:lnTo>
                <a:lnTo>
                  <a:pt x="9563" y="11461"/>
                </a:lnTo>
                <a:lnTo>
                  <a:pt x="9587" y="11364"/>
                </a:lnTo>
                <a:lnTo>
                  <a:pt x="9611" y="11291"/>
                </a:lnTo>
                <a:lnTo>
                  <a:pt x="9636" y="11218"/>
                </a:lnTo>
                <a:close/>
                <a:moveTo>
                  <a:pt x="5231" y="11437"/>
                </a:moveTo>
                <a:lnTo>
                  <a:pt x="5231" y="11583"/>
                </a:lnTo>
                <a:lnTo>
                  <a:pt x="5280" y="11729"/>
                </a:lnTo>
                <a:lnTo>
                  <a:pt x="5329" y="11875"/>
                </a:lnTo>
                <a:lnTo>
                  <a:pt x="5402" y="12021"/>
                </a:lnTo>
                <a:lnTo>
                  <a:pt x="5596" y="12264"/>
                </a:lnTo>
                <a:lnTo>
                  <a:pt x="5815" y="12459"/>
                </a:lnTo>
                <a:lnTo>
                  <a:pt x="6010" y="12581"/>
                </a:lnTo>
                <a:lnTo>
                  <a:pt x="6205" y="12702"/>
                </a:lnTo>
                <a:lnTo>
                  <a:pt x="6399" y="12775"/>
                </a:lnTo>
                <a:lnTo>
                  <a:pt x="6618" y="12848"/>
                </a:lnTo>
                <a:lnTo>
                  <a:pt x="6837" y="12897"/>
                </a:lnTo>
                <a:lnTo>
                  <a:pt x="7056" y="12946"/>
                </a:lnTo>
                <a:lnTo>
                  <a:pt x="7494" y="12970"/>
                </a:lnTo>
                <a:lnTo>
                  <a:pt x="7908" y="12946"/>
                </a:lnTo>
                <a:lnTo>
                  <a:pt x="8322" y="12897"/>
                </a:lnTo>
                <a:lnTo>
                  <a:pt x="8760" y="12775"/>
                </a:lnTo>
                <a:lnTo>
                  <a:pt x="9149" y="12629"/>
                </a:lnTo>
                <a:lnTo>
                  <a:pt x="9344" y="12532"/>
                </a:lnTo>
                <a:lnTo>
                  <a:pt x="9538" y="12410"/>
                </a:lnTo>
                <a:lnTo>
                  <a:pt x="9709" y="12289"/>
                </a:lnTo>
                <a:lnTo>
                  <a:pt x="9879" y="12143"/>
                </a:lnTo>
                <a:lnTo>
                  <a:pt x="10025" y="11997"/>
                </a:lnTo>
                <a:lnTo>
                  <a:pt x="10147" y="11851"/>
                </a:lnTo>
                <a:lnTo>
                  <a:pt x="10268" y="11656"/>
                </a:lnTo>
                <a:lnTo>
                  <a:pt x="10366" y="11486"/>
                </a:lnTo>
                <a:lnTo>
                  <a:pt x="10950" y="11583"/>
                </a:lnTo>
                <a:lnTo>
                  <a:pt x="10974" y="11583"/>
                </a:lnTo>
                <a:lnTo>
                  <a:pt x="10828" y="11680"/>
                </a:lnTo>
                <a:lnTo>
                  <a:pt x="10658" y="11778"/>
                </a:lnTo>
                <a:lnTo>
                  <a:pt x="10512" y="11899"/>
                </a:lnTo>
                <a:lnTo>
                  <a:pt x="10366" y="12045"/>
                </a:lnTo>
                <a:lnTo>
                  <a:pt x="10317" y="12118"/>
                </a:lnTo>
                <a:lnTo>
                  <a:pt x="10293" y="12216"/>
                </a:lnTo>
                <a:lnTo>
                  <a:pt x="10439" y="12167"/>
                </a:lnTo>
                <a:lnTo>
                  <a:pt x="10585" y="12094"/>
                </a:lnTo>
                <a:lnTo>
                  <a:pt x="10852" y="11924"/>
                </a:lnTo>
                <a:lnTo>
                  <a:pt x="11193" y="11778"/>
                </a:lnTo>
                <a:lnTo>
                  <a:pt x="11315" y="11753"/>
                </a:lnTo>
                <a:lnTo>
                  <a:pt x="11436" y="11705"/>
                </a:lnTo>
                <a:lnTo>
                  <a:pt x="11461" y="11680"/>
                </a:lnTo>
                <a:lnTo>
                  <a:pt x="12020" y="11851"/>
                </a:lnTo>
                <a:lnTo>
                  <a:pt x="11728" y="11948"/>
                </a:lnTo>
                <a:lnTo>
                  <a:pt x="11436" y="12070"/>
                </a:lnTo>
                <a:lnTo>
                  <a:pt x="11144" y="12191"/>
                </a:lnTo>
                <a:lnTo>
                  <a:pt x="10877" y="12362"/>
                </a:lnTo>
                <a:lnTo>
                  <a:pt x="10633" y="12532"/>
                </a:lnTo>
                <a:lnTo>
                  <a:pt x="10609" y="12556"/>
                </a:lnTo>
                <a:lnTo>
                  <a:pt x="10633" y="12581"/>
                </a:lnTo>
                <a:lnTo>
                  <a:pt x="11144" y="12386"/>
                </a:lnTo>
                <a:lnTo>
                  <a:pt x="11655" y="12216"/>
                </a:lnTo>
                <a:lnTo>
                  <a:pt x="11874" y="12167"/>
                </a:lnTo>
                <a:lnTo>
                  <a:pt x="12093" y="12118"/>
                </a:lnTo>
                <a:lnTo>
                  <a:pt x="12312" y="12094"/>
                </a:lnTo>
                <a:lnTo>
                  <a:pt x="12531" y="12021"/>
                </a:lnTo>
                <a:lnTo>
                  <a:pt x="12969" y="12216"/>
                </a:lnTo>
                <a:lnTo>
                  <a:pt x="12726" y="12289"/>
                </a:lnTo>
                <a:lnTo>
                  <a:pt x="12507" y="12386"/>
                </a:lnTo>
                <a:lnTo>
                  <a:pt x="11874" y="12654"/>
                </a:lnTo>
                <a:lnTo>
                  <a:pt x="11582" y="12800"/>
                </a:lnTo>
                <a:lnTo>
                  <a:pt x="11266" y="12897"/>
                </a:lnTo>
                <a:lnTo>
                  <a:pt x="11242" y="12921"/>
                </a:lnTo>
                <a:lnTo>
                  <a:pt x="11217" y="12946"/>
                </a:lnTo>
                <a:lnTo>
                  <a:pt x="11242" y="12970"/>
                </a:lnTo>
                <a:lnTo>
                  <a:pt x="11266" y="12994"/>
                </a:lnTo>
                <a:lnTo>
                  <a:pt x="11850" y="12873"/>
                </a:lnTo>
                <a:lnTo>
                  <a:pt x="12458" y="12727"/>
                </a:lnTo>
                <a:lnTo>
                  <a:pt x="12677" y="12678"/>
                </a:lnTo>
                <a:lnTo>
                  <a:pt x="12920" y="12629"/>
                </a:lnTo>
                <a:lnTo>
                  <a:pt x="13164" y="12556"/>
                </a:lnTo>
                <a:lnTo>
                  <a:pt x="13285" y="12508"/>
                </a:lnTo>
                <a:lnTo>
                  <a:pt x="13383" y="12459"/>
                </a:lnTo>
                <a:lnTo>
                  <a:pt x="13626" y="12629"/>
                </a:lnTo>
                <a:lnTo>
                  <a:pt x="13869" y="12824"/>
                </a:lnTo>
                <a:lnTo>
                  <a:pt x="13602" y="12873"/>
                </a:lnTo>
                <a:lnTo>
                  <a:pt x="12847" y="13067"/>
                </a:lnTo>
                <a:lnTo>
                  <a:pt x="12482" y="13165"/>
                </a:lnTo>
                <a:lnTo>
                  <a:pt x="12142" y="13286"/>
                </a:lnTo>
                <a:lnTo>
                  <a:pt x="12093" y="13335"/>
                </a:lnTo>
                <a:lnTo>
                  <a:pt x="12117" y="13359"/>
                </a:lnTo>
                <a:lnTo>
                  <a:pt x="12263" y="13408"/>
                </a:lnTo>
                <a:lnTo>
                  <a:pt x="12409" y="13432"/>
                </a:lnTo>
                <a:lnTo>
                  <a:pt x="12531" y="13457"/>
                </a:lnTo>
                <a:lnTo>
                  <a:pt x="12677" y="13432"/>
                </a:lnTo>
                <a:lnTo>
                  <a:pt x="12969" y="13408"/>
                </a:lnTo>
                <a:lnTo>
                  <a:pt x="13237" y="13335"/>
                </a:lnTo>
                <a:lnTo>
                  <a:pt x="13675" y="13238"/>
                </a:lnTo>
                <a:lnTo>
                  <a:pt x="13869" y="13189"/>
                </a:lnTo>
                <a:lnTo>
                  <a:pt x="14088" y="13165"/>
                </a:lnTo>
                <a:lnTo>
                  <a:pt x="14186" y="13140"/>
                </a:lnTo>
                <a:lnTo>
                  <a:pt x="14356" y="13335"/>
                </a:lnTo>
                <a:lnTo>
                  <a:pt x="14502" y="13530"/>
                </a:lnTo>
                <a:lnTo>
                  <a:pt x="14186" y="13554"/>
                </a:lnTo>
                <a:lnTo>
                  <a:pt x="13845" y="13578"/>
                </a:lnTo>
                <a:lnTo>
                  <a:pt x="13529" y="13627"/>
                </a:lnTo>
                <a:lnTo>
                  <a:pt x="13212" y="13676"/>
                </a:lnTo>
                <a:lnTo>
                  <a:pt x="13042" y="13724"/>
                </a:lnTo>
                <a:lnTo>
                  <a:pt x="12896" y="13773"/>
                </a:lnTo>
                <a:lnTo>
                  <a:pt x="12872" y="13797"/>
                </a:lnTo>
                <a:lnTo>
                  <a:pt x="12872" y="13822"/>
                </a:lnTo>
                <a:lnTo>
                  <a:pt x="12896" y="13846"/>
                </a:lnTo>
                <a:lnTo>
                  <a:pt x="12896" y="13870"/>
                </a:lnTo>
                <a:lnTo>
                  <a:pt x="13188" y="13919"/>
                </a:lnTo>
                <a:lnTo>
                  <a:pt x="13456" y="13943"/>
                </a:lnTo>
                <a:lnTo>
                  <a:pt x="13991" y="13919"/>
                </a:lnTo>
                <a:lnTo>
                  <a:pt x="14745" y="13919"/>
                </a:lnTo>
                <a:lnTo>
                  <a:pt x="14916" y="14284"/>
                </a:lnTo>
                <a:lnTo>
                  <a:pt x="14405" y="14308"/>
                </a:lnTo>
                <a:lnTo>
                  <a:pt x="13821" y="14308"/>
                </a:lnTo>
                <a:lnTo>
                  <a:pt x="13529" y="14333"/>
                </a:lnTo>
                <a:lnTo>
                  <a:pt x="13383" y="14357"/>
                </a:lnTo>
                <a:lnTo>
                  <a:pt x="13237" y="14381"/>
                </a:lnTo>
                <a:lnTo>
                  <a:pt x="13212" y="14406"/>
                </a:lnTo>
                <a:lnTo>
                  <a:pt x="13188" y="14454"/>
                </a:lnTo>
                <a:lnTo>
                  <a:pt x="13212" y="14503"/>
                </a:lnTo>
                <a:lnTo>
                  <a:pt x="13237" y="14527"/>
                </a:lnTo>
                <a:lnTo>
                  <a:pt x="13529" y="14600"/>
                </a:lnTo>
                <a:lnTo>
                  <a:pt x="13821" y="14625"/>
                </a:lnTo>
                <a:lnTo>
                  <a:pt x="14721" y="14625"/>
                </a:lnTo>
                <a:lnTo>
                  <a:pt x="15037" y="14600"/>
                </a:lnTo>
                <a:lnTo>
                  <a:pt x="15110" y="14868"/>
                </a:lnTo>
                <a:lnTo>
                  <a:pt x="15159" y="15136"/>
                </a:lnTo>
                <a:lnTo>
                  <a:pt x="14989" y="15087"/>
                </a:lnTo>
                <a:lnTo>
                  <a:pt x="14818" y="15087"/>
                </a:lnTo>
                <a:lnTo>
                  <a:pt x="14453" y="15063"/>
                </a:lnTo>
                <a:lnTo>
                  <a:pt x="14234" y="15063"/>
                </a:lnTo>
                <a:lnTo>
                  <a:pt x="13991" y="15087"/>
                </a:lnTo>
                <a:lnTo>
                  <a:pt x="13772" y="15111"/>
                </a:lnTo>
                <a:lnTo>
                  <a:pt x="13529" y="15184"/>
                </a:lnTo>
                <a:lnTo>
                  <a:pt x="13504" y="15209"/>
                </a:lnTo>
                <a:lnTo>
                  <a:pt x="13504" y="15233"/>
                </a:lnTo>
                <a:lnTo>
                  <a:pt x="13504" y="15282"/>
                </a:lnTo>
                <a:lnTo>
                  <a:pt x="13553" y="15282"/>
                </a:lnTo>
                <a:lnTo>
                  <a:pt x="14015" y="15306"/>
                </a:lnTo>
                <a:lnTo>
                  <a:pt x="14453" y="15330"/>
                </a:lnTo>
                <a:lnTo>
                  <a:pt x="14843" y="15355"/>
                </a:lnTo>
                <a:lnTo>
                  <a:pt x="15013" y="15355"/>
                </a:lnTo>
                <a:lnTo>
                  <a:pt x="15183" y="15330"/>
                </a:lnTo>
                <a:lnTo>
                  <a:pt x="15183" y="15330"/>
                </a:lnTo>
                <a:lnTo>
                  <a:pt x="15086" y="15355"/>
                </a:lnTo>
                <a:lnTo>
                  <a:pt x="14794" y="15452"/>
                </a:lnTo>
                <a:lnTo>
                  <a:pt x="14502" y="15549"/>
                </a:lnTo>
                <a:lnTo>
                  <a:pt x="13918" y="15671"/>
                </a:lnTo>
                <a:lnTo>
                  <a:pt x="13310" y="15768"/>
                </a:lnTo>
                <a:lnTo>
                  <a:pt x="12701" y="15841"/>
                </a:lnTo>
                <a:lnTo>
                  <a:pt x="12677" y="15720"/>
                </a:lnTo>
                <a:lnTo>
                  <a:pt x="12653" y="15525"/>
                </a:lnTo>
                <a:lnTo>
                  <a:pt x="12628" y="15428"/>
                </a:lnTo>
                <a:lnTo>
                  <a:pt x="12555" y="15330"/>
                </a:lnTo>
                <a:lnTo>
                  <a:pt x="12482" y="15257"/>
                </a:lnTo>
                <a:lnTo>
                  <a:pt x="12385" y="15233"/>
                </a:lnTo>
                <a:lnTo>
                  <a:pt x="12288" y="15257"/>
                </a:lnTo>
                <a:lnTo>
                  <a:pt x="12215" y="15330"/>
                </a:lnTo>
                <a:lnTo>
                  <a:pt x="12166" y="15428"/>
                </a:lnTo>
                <a:lnTo>
                  <a:pt x="12142" y="15525"/>
                </a:lnTo>
                <a:lnTo>
                  <a:pt x="12142" y="15720"/>
                </a:lnTo>
                <a:lnTo>
                  <a:pt x="12142" y="15890"/>
                </a:lnTo>
                <a:lnTo>
                  <a:pt x="11801" y="15939"/>
                </a:lnTo>
                <a:lnTo>
                  <a:pt x="11290" y="15987"/>
                </a:lnTo>
                <a:lnTo>
                  <a:pt x="10755" y="16036"/>
                </a:lnTo>
                <a:lnTo>
                  <a:pt x="9709" y="16085"/>
                </a:lnTo>
                <a:lnTo>
                  <a:pt x="7592" y="16085"/>
                </a:lnTo>
                <a:lnTo>
                  <a:pt x="6521" y="16060"/>
                </a:lnTo>
                <a:lnTo>
                  <a:pt x="5475" y="16012"/>
                </a:lnTo>
                <a:lnTo>
                  <a:pt x="4428" y="15939"/>
                </a:lnTo>
                <a:lnTo>
                  <a:pt x="3382" y="15841"/>
                </a:lnTo>
                <a:lnTo>
                  <a:pt x="3236" y="15817"/>
                </a:lnTo>
                <a:lnTo>
                  <a:pt x="3236" y="15768"/>
                </a:lnTo>
                <a:lnTo>
                  <a:pt x="3236" y="15671"/>
                </a:lnTo>
                <a:lnTo>
                  <a:pt x="3212" y="15622"/>
                </a:lnTo>
                <a:lnTo>
                  <a:pt x="3212" y="15574"/>
                </a:lnTo>
                <a:lnTo>
                  <a:pt x="3236" y="15403"/>
                </a:lnTo>
                <a:lnTo>
                  <a:pt x="3236" y="15306"/>
                </a:lnTo>
                <a:lnTo>
                  <a:pt x="3212" y="15209"/>
                </a:lnTo>
                <a:lnTo>
                  <a:pt x="3163" y="15136"/>
                </a:lnTo>
                <a:lnTo>
                  <a:pt x="3090" y="15087"/>
                </a:lnTo>
                <a:lnTo>
                  <a:pt x="3017" y="15087"/>
                </a:lnTo>
                <a:lnTo>
                  <a:pt x="2920" y="15111"/>
                </a:lnTo>
                <a:lnTo>
                  <a:pt x="2823" y="15209"/>
                </a:lnTo>
                <a:lnTo>
                  <a:pt x="2750" y="15330"/>
                </a:lnTo>
                <a:lnTo>
                  <a:pt x="2725" y="15452"/>
                </a:lnTo>
                <a:lnTo>
                  <a:pt x="2701" y="15598"/>
                </a:lnTo>
                <a:lnTo>
                  <a:pt x="2701" y="15695"/>
                </a:lnTo>
                <a:lnTo>
                  <a:pt x="2141" y="15525"/>
                </a:lnTo>
                <a:lnTo>
                  <a:pt x="1582" y="15355"/>
                </a:lnTo>
                <a:lnTo>
                  <a:pt x="1314" y="15282"/>
                </a:lnTo>
                <a:lnTo>
                  <a:pt x="1046" y="15257"/>
                </a:lnTo>
                <a:lnTo>
                  <a:pt x="754" y="15233"/>
                </a:lnTo>
                <a:lnTo>
                  <a:pt x="487" y="15257"/>
                </a:lnTo>
                <a:lnTo>
                  <a:pt x="462" y="15038"/>
                </a:lnTo>
                <a:lnTo>
                  <a:pt x="487" y="14844"/>
                </a:lnTo>
                <a:lnTo>
                  <a:pt x="511" y="14625"/>
                </a:lnTo>
                <a:lnTo>
                  <a:pt x="584" y="14430"/>
                </a:lnTo>
                <a:lnTo>
                  <a:pt x="657" y="14235"/>
                </a:lnTo>
                <a:lnTo>
                  <a:pt x="754" y="14041"/>
                </a:lnTo>
                <a:lnTo>
                  <a:pt x="852" y="13870"/>
                </a:lnTo>
                <a:lnTo>
                  <a:pt x="973" y="13676"/>
                </a:lnTo>
                <a:lnTo>
                  <a:pt x="1241" y="13359"/>
                </a:lnTo>
                <a:lnTo>
                  <a:pt x="1557" y="13043"/>
                </a:lnTo>
                <a:lnTo>
                  <a:pt x="1874" y="12775"/>
                </a:lnTo>
                <a:lnTo>
                  <a:pt x="2190" y="12532"/>
                </a:lnTo>
                <a:lnTo>
                  <a:pt x="2409" y="12386"/>
                </a:lnTo>
                <a:lnTo>
                  <a:pt x="2604" y="12289"/>
                </a:lnTo>
                <a:lnTo>
                  <a:pt x="3042" y="12070"/>
                </a:lnTo>
                <a:lnTo>
                  <a:pt x="3480" y="11924"/>
                </a:lnTo>
                <a:lnTo>
                  <a:pt x="3942" y="11778"/>
                </a:lnTo>
                <a:lnTo>
                  <a:pt x="4234" y="11680"/>
                </a:lnTo>
                <a:lnTo>
                  <a:pt x="4574" y="11607"/>
                </a:lnTo>
                <a:lnTo>
                  <a:pt x="5231" y="11437"/>
                </a:lnTo>
                <a:close/>
                <a:moveTo>
                  <a:pt x="8200" y="1"/>
                </a:moveTo>
                <a:lnTo>
                  <a:pt x="7811" y="50"/>
                </a:lnTo>
                <a:lnTo>
                  <a:pt x="7470" y="123"/>
                </a:lnTo>
                <a:lnTo>
                  <a:pt x="7154" y="244"/>
                </a:lnTo>
                <a:lnTo>
                  <a:pt x="6667" y="463"/>
                </a:lnTo>
                <a:lnTo>
                  <a:pt x="6424" y="609"/>
                </a:lnTo>
                <a:lnTo>
                  <a:pt x="6278" y="731"/>
                </a:lnTo>
                <a:lnTo>
                  <a:pt x="6205" y="804"/>
                </a:lnTo>
                <a:lnTo>
                  <a:pt x="6180" y="853"/>
                </a:lnTo>
                <a:lnTo>
                  <a:pt x="6205" y="926"/>
                </a:lnTo>
                <a:lnTo>
                  <a:pt x="6253" y="974"/>
                </a:lnTo>
                <a:lnTo>
                  <a:pt x="6302" y="999"/>
                </a:lnTo>
                <a:lnTo>
                  <a:pt x="6472" y="999"/>
                </a:lnTo>
                <a:lnTo>
                  <a:pt x="6594" y="950"/>
                </a:lnTo>
                <a:lnTo>
                  <a:pt x="6716" y="877"/>
                </a:lnTo>
                <a:lnTo>
                  <a:pt x="7178" y="682"/>
                </a:lnTo>
                <a:lnTo>
                  <a:pt x="7421" y="585"/>
                </a:lnTo>
                <a:lnTo>
                  <a:pt x="7665" y="488"/>
                </a:lnTo>
                <a:lnTo>
                  <a:pt x="8005" y="439"/>
                </a:lnTo>
                <a:lnTo>
                  <a:pt x="8346" y="415"/>
                </a:lnTo>
                <a:lnTo>
                  <a:pt x="8735" y="439"/>
                </a:lnTo>
                <a:lnTo>
                  <a:pt x="9125" y="488"/>
                </a:lnTo>
                <a:lnTo>
                  <a:pt x="9490" y="585"/>
                </a:lnTo>
                <a:lnTo>
                  <a:pt x="9855" y="707"/>
                </a:lnTo>
                <a:lnTo>
                  <a:pt x="10195" y="828"/>
                </a:lnTo>
                <a:lnTo>
                  <a:pt x="10487" y="974"/>
                </a:lnTo>
                <a:lnTo>
                  <a:pt x="10706" y="1096"/>
                </a:lnTo>
                <a:lnTo>
                  <a:pt x="10877" y="1242"/>
                </a:lnTo>
                <a:lnTo>
                  <a:pt x="11023" y="1412"/>
                </a:lnTo>
                <a:lnTo>
                  <a:pt x="11169" y="1583"/>
                </a:lnTo>
                <a:lnTo>
                  <a:pt x="11290" y="1801"/>
                </a:lnTo>
                <a:lnTo>
                  <a:pt x="11388" y="1996"/>
                </a:lnTo>
                <a:lnTo>
                  <a:pt x="11485" y="2215"/>
                </a:lnTo>
                <a:lnTo>
                  <a:pt x="11558" y="2458"/>
                </a:lnTo>
                <a:lnTo>
                  <a:pt x="11655" y="2921"/>
                </a:lnTo>
                <a:lnTo>
                  <a:pt x="11728" y="3407"/>
                </a:lnTo>
                <a:lnTo>
                  <a:pt x="11753" y="3894"/>
                </a:lnTo>
                <a:lnTo>
                  <a:pt x="11753" y="4356"/>
                </a:lnTo>
                <a:lnTo>
                  <a:pt x="11217" y="4356"/>
                </a:lnTo>
                <a:lnTo>
                  <a:pt x="10974" y="4332"/>
                </a:lnTo>
                <a:lnTo>
                  <a:pt x="10731" y="4259"/>
                </a:lnTo>
                <a:lnTo>
                  <a:pt x="10487" y="4210"/>
                </a:lnTo>
                <a:lnTo>
                  <a:pt x="10244" y="4113"/>
                </a:lnTo>
                <a:lnTo>
                  <a:pt x="9782" y="3918"/>
                </a:lnTo>
                <a:lnTo>
                  <a:pt x="9319" y="3675"/>
                </a:lnTo>
                <a:lnTo>
                  <a:pt x="8881" y="3432"/>
                </a:lnTo>
                <a:lnTo>
                  <a:pt x="8419" y="3164"/>
                </a:lnTo>
                <a:lnTo>
                  <a:pt x="7981" y="2921"/>
                </a:lnTo>
                <a:lnTo>
                  <a:pt x="7908" y="2896"/>
                </a:lnTo>
                <a:lnTo>
                  <a:pt x="7835" y="2896"/>
                </a:lnTo>
                <a:lnTo>
                  <a:pt x="7786" y="2921"/>
                </a:lnTo>
                <a:lnTo>
                  <a:pt x="7738" y="2945"/>
                </a:lnTo>
                <a:lnTo>
                  <a:pt x="7689" y="2994"/>
                </a:lnTo>
                <a:lnTo>
                  <a:pt x="7665" y="3042"/>
                </a:lnTo>
                <a:lnTo>
                  <a:pt x="7640" y="3115"/>
                </a:lnTo>
                <a:lnTo>
                  <a:pt x="7640" y="3164"/>
                </a:lnTo>
                <a:lnTo>
                  <a:pt x="7713" y="3529"/>
                </a:lnTo>
                <a:lnTo>
                  <a:pt x="7786" y="3894"/>
                </a:lnTo>
                <a:lnTo>
                  <a:pt x="7640" y="3797"/>
                </a:lnTo>
                <a:lnTo>
                  <a:pt x="7494" y="3699"/>
                </a:lnTo>
                <a:lnTo>
                  <a:pt x="7202" y="3432"/>
                </a:lnTo>
                <a:lnTo>
                  <a:pt x="6959" y="3140"/>
                </a:lnTo>
                <a:lnTo>
                  <a:pt x="6740" y="2799"/>
                </a:lnTo>
                <a:lnTo>
                  <a:pt x="6545" y="2458"/>
                </a:lnTo>
                <a:lnTo>
                  <a:pt x="6424" y="2118"/>
                </a:lnTo>
                <a:lnTo>
                  <a:pt x="6399" y="1947"/>
                </a:lnTo>
                <a:lnTo>
                  <a:pt x="6375" y="1777"/>
                </a:lnTo>
                <a:lnTo>
                  <a:pt x="6375" y="1607"/>
                </a:lnTo>
                <a:lnTo>
                  <a:pt x="6399" y="1461"/>
                </a:lnTo>
                <a:lnTo>
                  <a:pt x="6399" y="1388"/>
                </a:lnTo>
                <a:lnTo>
                  <a:pt x="6399" y="1339"/>
                </a:lnTo>
                <a:lnTo>
                  <a:pt x="6351" y="1291"/>
                </a:lnTo>
                <a:lnTo>
                  <a:pt x="6302" y="1266"/>
                </a:lnTo>
                <a:lnTo>
                  <a:pt x="6205" y="1266"/>
                </a:lnTo>
                <a:lnTo>
                  <a:pt x="6156" y="1291"/>
                </a:lnTo>
                <a:lnTo>
                  <a:pt x="6107" y="1339"/>
                </a:lnTo>
                <a:lnTo>
                  <a:pt x="6034" y="1485"/>
                </a:lnTo>
                <a:lnTo>
                  <a:pt x="6010" y="1655"/>
                </a:lnTo>
                <a:lnTo>
                  <a:pt x="5815" y="1680"/>
                </a:lnTo>
                <a:lnTo>
                  <a:pt x="5645" y="1728"/>
                </a:lnTo>
                <a:lnTo>
                  <a:pt x="5475" y="1826"/>
                </a:lnTo>
                <a:lnTo>
                  <a:pt x="5304" y="1923"/>
                </a:lnTo>
                <a:lnTo>
                  <a:pt x="5085" y="2069"/>
                </a:lnTo>
                <a:lnTo>
                  <a:pt x="4891" y="2215"/>
                </a:lnTo>
                <a:lnTo>
                  <a:pt x="4720" y="2337"/>
                </a:lnTo>
                <a:lnTo>
                  <a:pt x="4647" y="2410"/>
                </a:lnTo>
                <a:lnTo>
                  <a:pt x="4599" y="2507"/>
                </a:lnTo>
                <a:lnTo>
                  <a:pt x="4574" y="2531"/>
                </a:lnTo>
                <a:lnTo>
                  <a:pt x="4599" y="2556"/>
                </a:lnTo>
                <a:lnTo>
                  <a:pt x="4623" y="2580"/>
                </a:lnTo>
                <a:lnTo>
                  <a:pt x="4647" y="2604"/>
                </a:lnTo>
                <a:lnTo>
                  <a:pt x="4745" y="2580"/>
                </a:lnTo>
                <a:lnTo>
                  <a:pt x="4818" y="2556"/>
                </a:lnTo>
                <a:lnTo>
                  <a:pt x="4988" y="2458"/>
                </a:lnTo>
                <a:lnTo>
                  <a:pt x="5280" y="2239"/>
                </a:lnTo>
                <a:lnTo>
                  <a:pt x="5621" y="1996"/>
                </a:lnTo>
                <a:lnTo>
                  <a:pt x="5986" y="1801"/>
                </a:lnTo>
                <a:lnTo>
                  <a:pt x="5986" y="1996"/>
                </a:lnTo>
                <a:lnTo>
                  <a:pt x="6034" y="2166"/>
                </a:lnTo>
                <a:lnTo>
                  <a:pt x="6083" y="2337"/>
                </a:lnTo>
                <a:lnTo>
                  <a:pt x="6156" y="2531"/>
                </a:lnTo>
                <a:lnTo>
                  <a:pt x="6302" y="2872"/>
                </a:lnTo>
                <a:lnTo>
                  <a:pt x="6472" y="3164"/>
                </a:lnTo>
                <a:lnTo>
                  <a:pt x="6618" y="3359"/>
                </a:lnTo>
                <a:lnTo>
                  <a:pt x="6764" y="3578"/>
                </a:lnTo>
                <a:lnTo>
                  <a:pt x="6959" y="3772"/>
                </a:lnTo>
                <a:lnTo>
                  <a:pt x="7129" y="3967"/>
                </a:lnTo>
                <a:lnTo>
                  <a:pt x="7348" y="4137"/>
                </a:lnTo>
                <a:lnTo>
                  <a:pt x="7567" y="4283"/>
                </a:lnTo>
                <a:lnTo>
                  <a:pt x="7811" y="4381"/>
                </a:lnTo>
                <a:lnTo>
                  <a:pt x="8054" y="4454"/>
                </a:lnTo>
                <a:lnTo>
                  <a:pt x="8151" y="4454"/>
                </a:lnTo>
                <a:lnTo>
                  <a:pt x="8249" y="4381"/>
                </a:lnTo>
                <a:lnTo>
                  <a:pt x="8297" y="4356"/>
                </a:lnTo>
                <a:lnTo>
                  <a:pt x="8322" y="4308"/>
                </a:lnTo>
                <a:lnTo>
                  <a:pt x="8322" y="4235"/>
                </a:lnTo>
                <a:lnTo>
                  <a:pt x="8322" y="4186"/>
                </a:lnTo>
                <a:lnTo>
                  <a:pt x="8151" y="3505"/>
                </a:lnTo>
                <a:lnTo>
                  <a:pt x="8151" y="3505"/>
                </a:lnTo>
                <a:lnTo>
                  <a:pt x="8881" y="3918"/>
                </a:lnTo>
                <a:lnTo>
                  <a:pt x="9587" y="4283"/>
                </a:lnTo>
                <a:lnTo>
                  <a:pt x="9952" y="4429"/>
                </a:lnTo>
                <a:lnTo>
                  <a:pt x="10317" y="4575"/>
                </a:lnTo>
                <a:lnTo>
                  <a:pt x="10682" y="4697"/>
                </a:lnTo>
                <a:lnTo>
                  <a:pt x="11071" y="4746"/>
                </a:lnTo>
                <a:lnTo>
                  <a:pt x="11169" y="4940"/>
                </a:lnTo>
                <a:lnTo>
                  <a:pt x="11242" y="5111"/>
                </a:lnTo>
                <a:lnTo>
                  <a:pt x="11266" y="5281"/>
                </a:lnTo>
                <a:lnTo>
                  <a:pt x="11266" y="5451"/>
                </a:lnTo>
                <a:lnTo>
                  <a:pt x="11242" y="5792"/>
                </a:lnTo>
                <a:lnTo>
                  <a:pt x="11266" y="5865"/>
                </a:lnTo>
                <a:lnTo>
                  <a:pt x="11315" y="5938"/>
                </a:lnTo>
                <a:lnTo>
                  <a:pt x="11363" y="5987"/>
                </a:lnTo>
                <a:lnTo>
                  <a:pt x="11509" y="5987"/>
                </a:lnTo>
                <a:lnTo>
                  <a:pt x="11582" y="5962"/>
                </a:lnTo>
                <a:lnTo>
                  <a:pt x="11631" y="5914"/>
                </a:lnTo>
                <a:lnTo>
                  <a:pt x="11655" y="5841"/>
                </a:lnTo>
                <a:lnTo>
                  <a:pt x="11704" y="5622"/>
                </a:lnTo>
                <a:lnTo>
                  <a:pt x="11704" y="5354"/>
                </a:lnTo>
                <a:lnTo>
                  <a:pt x="11680" y="5135"/>
                </a:lnTo>
                <a:lnTo>
                  <a:pt x="11607" y="4892"/>
                </a:lnTo>
                <a:lnTo>
                  <a:pt x="11558" y="4794"/>
                </a:lnTo>
                <a:lnTo>
                  <a:pt x="11680" y="4770"/>
                </a:lnTo>
                <a:lnTo>
                  <a:pt x="11801" y="4940"/>
                </a:lnTo>
                <a:lnTo>
                  <a:pt x="11923" y="5111"/>
                </a:lnTo>
                <a:lnTo>
                  <a:pt x="11996" y="5305"/>
                </a:lnTo>
                <a:lnTo>
                  <a:pt x="12044" y="5500"/>
                </a:lnTo>
                <a:lnTo>
                  <a:pt x="12069" y="5695"/>
                </a:lnTo>
                <a:lnTo>
                  <a:pt x="12093" y="5889"/>
                </a:lnTo>
                <a:lnTo>
                  <a:pt x="12069" y="6108"/>
                </a:lnTo>
                <a:lnTo>
                  <a:pt x="12044" y="6303"/>
                </a:lnTo>
                <a:lnTo>
                  <a:pt x="11996" y="6522"/>
                </a:lnTo>
                <a:lnTo>
                  <a:pt x="11899" y="6692"/>
                </a:lnTo>
                <a:lnTo>
                  <a:pt x="11801" y="6887"/>
                </a:lnTo>
                <a:lnTo>
                  <a:pt x="11655" y="7033"/>
                </a:lnTo>
                <a:lnTo>
                  <a:pt x="11631" y="7082"/>
                </a:lnTo>
                <a:lnTo>
                  <a:pt x="11631" y="6936"/>
                </a:lnTo>
                <a:lnTo>
                  <a:pt x="11631" y="6814"/>
                </a:lnTo>
                <a:lnTo>
                  <a:pt x="11582" y="6717"/>
                </a:lnTo>
                <a:lnTo>
                  <a:pt x="11509" y="6619"/>
                </a:lnTo>
                <a:lnTo>
                  <a:pt x="11436" y="6571"/>
                </a:lnTo>
                <a:lnTo>
                  <a:pt x="11290" y="6571"/>
                </a:lnTo>
                <a:lnTo>
                  <a:pt x="11242" y="6619"/>
                </a:lnTo>
                <a:lnTo>
                  <a:pt x="11193" y="6668"/>
                </a:lnTo>
                <a:lnTo>
                  <a:pt x="11169" y="6717"/>
                </a:lnTo>
                <a:lnTo>
                  <a:pt x="11169" y="6790"/>
                </a:lnTo>
                <a:lnTo>
                  <a:pt x="11193" y="6863"/>
                </a:lnTo>
                <a:lnTo>
                  <a:pt x="11169" y="6838"/>
                </a:lnTo>
                <a:lnTo>
                  <a:pt x="11144" y="6863"/>
                </a:lnTo>
                <a:lnTo>
                  <a:pt x="11144" y="6984"/>
                </a:lnTo>
                <a:lnTo>
                  <a:pt x="11071" y="7228"/>
                </a:lnTo>
                <a:lnTo>
                  <a:pt x="10974" y="7447"/>
                </a:lnTo>
                <a:lnTo>
                  <a:pt x="10755" y="7933"/>
                </a:lnTo>
                <a:lnTo>
                  <a:pt x="10487" y="8396"/>
                </a:lnTo>
                <a:lnTo>
                  <a:pt x="10317" y="8663"/>
                </a:lnTo>
                <a:lnTo>
                  <a:pt x="10098" y="8907"/>
                </a:lnTo>
                <a:lnTo>
                  <a:pt x="9879" y="9126"/>
                </a:lnTo>
                <a:lnTo>
                  <a:pt x="9611" y="9320"/>
                </a:lnTo>
                <a:lnTo>
                  <a:pt x="9344" y="9491"/>
                </a:lnTo>
                <a:lnTo>
                  <a:pt x="9052" y="9637"/>
                </a:lnTo>
                <a:lnTo>
                  <a:pt x="8735" y="9734"/>
                </a:lnTo>
                <a:lnTo>
                  <a:pt x="8419" y="9782"/>
                </a:lnTo>
                <a:lnTo>
                  <a:pt x="8078" y="9807"/>
                </a:lnTo>
                <a:lnTo>
                  <a:pt x="7738" y="9782"/>
                </a:lnTo>
                <a:lnTo>
                  <a:pt x="7397" y="9709"/>
                </a:lnTo>
                <a:lnTo>
                  <a:pt x="7056" y="9612"/>
                </a:lnTo>
                <a:lnTo>
                  <a:pt x="6716" y="9466"/>
                </a:lnTo>
                <a:lnTo>
                  <a:pt x="6424" y="9296"/>
                </a:lnTo>
                <a:lnTo>
                  <a:pt x="6107" y="9126"/>
                </a:lnTo>
                <a:lnTo>
                  <a:pt x="5840" y="8907"/>
                </a:lnTo>
                <a:lnTo>
                  <a:pt x="5596" y="8712"/>
                </a:lnTo>
                <a:lnTo>
                  <a:pt x="5377" y="8469"/>
                </a:lnTo>
                <a:lnTo>
                  <a:pt x="5158" y="8225"/>
                </a:lnTo>
                <a:lnTo>
                  <a:pt x="4988" y="7958"/>
                </a:lnTo>
                <a:lnTo>
                  <a:pt x="4891" y="7787"/>
                </a:lnTo>
                <a:lnTo>
                  <a:pt x="4818" y="7641"/>
                </a:lnTo>
                <a:lnTo>
                  <a:pt x="4696" y="7301"/>
                </a:lnTo>
                <a:lnTo>
                  <a:pt x="4599" y="6960"/>
                </a:lnTo>
                <a:lnTo>
                  <a:pt x="4477" y="6644"/>
                </a:lnTo>
                <a:lnTo>
                  <a:pt x="4428" y="6571"/>
                </a:lnTo>
                <a:lnTo>
                  <a:pt x="4355" y="6546"/>
                </a:lnTo>
                <a:lnTo>
                  <a:pt x="4282" y="6571"/>
                </a:lnTo>
                <a:lnTo>
                  <a:pt x="4258" y="6595"/>
                </a:lnTo>
                <a:lnTo>
                  <a:pt x="4234" y="6644"/>
                </a:lnTo>
                <a:lnTo>
                  <a:pt x="4209" y="6936"/>
                </a:lnTo>
                <a:lnTo>
                  <a:pt x="4234" y="7228"/>
                </a:lnTo>
                <a:lnTo>
                  <a:pt x="4088" y="7130"/>
                </a:lnTo>
                <a:lnTo>
                  <a:pt x="3966" y="7033"/>
                </a:lnTo>
                <a:lnTo>
                  <a:pt x="3845" y="6911"/>
                </a:lnTo>
                <a:lnTo>
                  <a:pt x="3772" y="6790"/>
                </a:lnTo>
                <a:lnTo>
                  <a:pt x="3699" y="6644"/>
                </a:lnTo>
                <a:lnTo>
                  <a:pt x="3650" y="6473"/>
                </a:lnTo>
                <a:lnTo>
                  <a:pt x="3577" y="6133"/>
                </a:lnTo>
                <a:lnTo>
                  <a:pt x="3553" y="5816"/>
                </a:lnTo>
                <a:lnTo>
                  <a:pt x="3577" y="5670"/>
                </a:lnTo>
                <a:lnTo>
                  <a:pt x="3601" y="5524"/>
                </a:lnTo>
                <a:lnTo>
                  <a:pt x="3650" y="5378"/>
                </a:lnTo>
                <a:lnTo>
                  <a:pt x="3699" y="5232"/>
                </a:lnTo>
                <a:lnTo>
                  <a:pt x="3772" y="5111"/>
                </a:lnTo>
                <a:lnTo>
                  <a:pt x="3893" y="5013"/>
                </a:lnTo>
                <a:lnTo>
                  <a:pt x="3942" y="5013"/>
                </a:lnTo>
                <a:lnTo>
                  <a:pt x="3918" y="5208"/>
                </a:lnTo>
                <a:lnTo>
                  <a:pt x="3942" y="5403"/>
                </a:lnTo>
                <a:lnTo>
                  <a:pt x="3966" y="5476"/>
                </a:lnTo>
                <a:lnTo>
                  <a:pt x="4015" y="5549"/>
                </a:lnTo>
                <a:lnTo>
                  <a:pt x="4063" y="5622"/>
                </a:lnTo>
                <a:lnTo>
                  <a:pt x="4136" y="5670"/>
                </a:lnTo>
                <a:lnTo>
                  <a:pt x="4209" y="5695"/>
                </a:lnTo>
                <a:lnTo>
                  <a:pt x="4258" y="5670"/>
                </a:lnTo>
                <a:lnTo>
                  <a:pt x="4307" y="5646"/>
                </a:lnTo>
                <a:lnTo>
                  <a:pt x="4355" y="5597"/>
                </a:lnTo>
                <a:lnTo>
                  <a:pt x="4355" y="5476"/>
                </a:lnTo>
                <a:lnTo>
                  <a:pt x="4355" y="5403"/>
                </a:lnTo>
                <a:lnTo>
                  <a:pt x="4307" y="5208"/>
                </a:lnTo>
                <a:lnTo>
                  <a:pt x="4331" y="5086"/>
                </a:lnTo>
                <a:lnTo>
                  <a:pt x="4355" y="4965"/>
                </a:lnTo>
                <a:lnTo>
                  <a:pt x="4453" y="4746"/>
                </a:lnTo>
                <a:lnTo>
                  <a:pt x="4550" y="4575"/>
                </a:lnTo>
                <a:lnTo>
                  <a:pt x="4647" y="4405"/>
                </a:lnTo>
                <a:lnTo>
                  <a:pt x="5085" y="4016"/>
                </a:lnTo>
                <a:lnTo>
                  <a:pt x="5377" y="3748"/>
                </a:lnTo>
                <a:lnTo>
                  <a:pt x="5669" y="3432"/>
                </a:lnTo>
                <a:lnTo>
                  <a:pt x="5791" y="3237"/>
                </a:lnTo>
                <a:lnTo>
                  <a:pt x="5888" y="3067"/>
                </a:lnTo>
                <a:lnTo>
                  <a:pt x="5961" y="2872"/>
                </a:lnTo>
                <a:lnTo>
                  <a:pt x="6010" y="2677"/>
                </a:lnTo>
                <a:lnTo>
                  <a:pt x="5986" y="2629"/>
                </a:lnTo>
                <a:lnTo>
                  <a:pt x="5937" y="2604"/>
                </a:lnTo>
                <a:lnTo>
                  <a:pt x="5888" y="2604"/>
                </a:lnTo>
                <a:lnTo>
                  <a:pt x="5864" y="2629"/>
                </a:lnTo>
                <a:lnTo>
                  <a:pt x="5718" y="2750"/>
                </a:lnTo>
                <a:lnTo>
                  <a:pt x="5596" y="2921"/>
                </a:lnTo>
                <a:lnTo>
                  <a:pt x="5377" y="3237"/>
                </a:lnTo>
                <a:lnTo>
                  <a:pt x="5110" y="3505"/>
                </a:lnTo>
                <a:lnTo>
                  <a:pt x="4818" y="3772"/>
                </a:lnTo>
                <a:lnTo>
                  <a:pt x="4647" y="3894"/>
                </a:lnTo>
                <a:lnTo>
                  <a:pt x="4453" y="4040"/>
                </a:lnTo>
                <a:lnTo>
                  <a:pt x="4063" y="4332"/>
                </a:lnTo>
                <a:lnTo>
                  <a:pt x="4112" y="3894"/>
                </a:lnTo>
                <a:lnTo>
                  <a:pt x="4209" y="3456"/>
                </a:lnTo>
                <a:lnTo>
                  <a:pt x="4331" y="3042"/>
                </a:lnTo>
                <a:lnTo>
                  <a:pt x="4477" y="2629"/>
                </a:lnTo>
                <a:lnTo>
                  <a:pt x="4599" y="2337"/>
                </a:lnTo>
                <a:lnTo>
                  <a:pt x="4769" y="2045"/>
                </a:lnTo>
                <a:lnTo>
                  <a:pt x="4939" y="1777"/>
                </a:lnTo>
                <a:lnTo>
                  <a:pt x="5158" y="1558"/>
                </a:lnTo>
                <a:lnTo>
                  <a:pt x="5256" y="1485"/>
                </a:lnTo>
                <a:lnTo>
                  <a:pt x="5377" y="1412"/>
                </a:lnTo>
                <a:lnTo>
                  <a:pt x="5596" y="1364"/>
                </a:lnTo>
                <a:lnTo>
                  <a:pt x="5815" y="1315"/>
                </a:lnTo>
                <a:lnTo>
                  <a:pt x="5913" y="1291"/>
                </a:lnTo>
                <a:lnTo>
                  <a:pt x="6034" y="1242"/>
                </a:lnTo>
                <a:lnTo>
                  <a:pt x="6034" y="1218"/>
                </a:lnTo>
                <a:lnTo>
                  <a:pt x="6034" y="1193"/>
                </a:lnTo>
                <a:lnTo>
                  <a:pt x="5961" y="1096"/>
                </a:lnTo>
                <a:lnTo>
                  <a:pt x="5888" y="1023"/>
                </a:lnTo>
                <a:lnTo>
                  <a:pt x="5767" y="974"/>
                </a:lnTo>
                <a:lnTo>
                  <a:pt x="5523" y="974"/>
                </a:lnTo>
                <a:lnTo>
                  <a:pt x="5402" y="999"/>
                </a:lnTo>
                <a:lnTo>
                  <a:pt x="5183" y="1072"/>
                </a:lnTo>
                <a:lnTo>
                  <a:pt x="5037" y="1145"/>
                </a:lnTo>
                <a:lnTo>
                  <a:pt x="4915" y="1242"/>
                </a:lnTo>
                <a:lnTo>
                  <a:pt x="4793" y="1364"/>
                </a:lnTo>
                <a:lnTo>
                  <a:pt x="4672" y="1485"/>
                </a:lnTo>
                <a:lnTo>
                  <a:pt x="4477" y="1728"/>
                </a:lnTo>
                <a:lnTo>
                  <a:pt x="4307" y="2020"/>
                </a:lnTo>
                <a:lnTo>
                  <a:pt x="4161" y="2312"/>
                </a:lnTo>
                <a:lnTo>
                  <a:pt x="4015" y="2653"/>
                </a:lnTo>
                <a:lnTo>
                  <a:pt x="3893" y="3018"/>
                </a:lnTo>
                <a:lnTo>
                  <a:pt x="3772" y="3359"/>
                </a:lnTo>
                <a:lnTo>
                  <a:pt x="3699" y="3724"/>
                </a:lnTo>
                <a:lnTo>
                  <a:pt x="3650" y="4113"/>
                </a:lnTo>
                <a:lnTo>
                  <a:pt x="3650" y="4454"/>
                </a:lnTo>
                <a:lnTo>
                  <a:pt x="3674" y="4819"/>
                </a:lnTo>
                <a:lnTo>
                  <a:pt x="3553" y="4892"/>
                </a:lnTo>
                <a:lnTo>
                  <a:pt x="3455" y="5038"/>
                </a:lnTo>
                <a:lnTo>
                  <a:pt x="3382" y="5184"/>
                </a:lnTo>
                <a:lnTo>
                  <a:pt x="3334" y="5378"/>
                </a:lnTo>
                <a:lnTo>
                  <a:pt x="3236" y="5719"/>
                </a:lnTo>
                <a:lnTo>
                  <a:pt x="3212" y="5962"/>
                </a:lnTo>
                <a:lnTo>
                  <a:pt x="3236" y="6230"/>
                </a:lnTo>
                <a:lnTo>
                  <a:pt x="3285" y="6522"/>
                </a:lnTo>
                <a:lnTo>
                  <a:pt x="3358" y="6814"/>
                </a:lnTo>
                <a:lnTo>
                  <a:pt x="3480" y="7082"/>
                </a:lnTo>
                <a:lnTo>
                  <a:pt x="3626" y="7325"/>
                </a:lnTo>
                <a:lnTo>
                  <a:pt x="3723" y="7422"/>
                </a:lnTo>
                <a:lnTo>
                  <a:pt x="3845" y="7520"/>
                </a:lnTo>
                <a:lnTo>
                  <a:pt x="3942" y="7593"/>
                </a:lnTo>
                <a:lnTo>
                  <a:pt x="4063" y="7641"/>
                </a:lnTo>
                <a:lnTo>
                  <a:pt x="4209" y="7690"/>
                </a:lnTo>
                <a:lnTo>
                  <a:pt x="4355" y="7690"/>
                </a:lnTo>
                <a:lnTo>
                  <a:pt x="4477" y="7933"/>
                </a:lnTo>
                <a:lnTo>
                  <a:pt x="4599" y="8177"/>
                </a:lnTo>
                <a:lnTo>
                  <a:pt x="4745" y="8396"/>
                </a:lnTo>
                <a:lnTo>
                  <a:pt x="4915" y="8615"/>
                </a:lnTo>
                <a:lnTo>
                  <a:pt x="5085" y="8809"/>
                </a:lnTo>
                <a:lnTo>
                  <a:pt x="5256" y="8980"/>
                </a:lnTo>
                <a:lnTo>
                  <a:pt x="5645" y="9320"/>
                </a:lnTo>
                <a:lnTo>
                  <a:pt x="6010" y="9588"/>
                </a:lnTo>
                <a:lnTo>
                  <a:pt x="6424" y="9831"/>
                </a:lnTo>
                <a:lnTo>
                  <a:pt x="6351" y="9855"/>
                </a:lnTo>
                <a:lnTo>
                  <a:pt x="6278" y="9928"/>
                </a:lnTo>
                <a:lnTo>
                  <a:pt x="6253" y="10001"/>
                </a:lnTo>
                <a:lnTo>
                  <a:pt x="6205" y="10074"/>
                </a:lnTo>
                <a:lnTo>
                  <a:pt x="6180" y="10269"/>
                </a:lnTo>
                <a:lnTo>
                  <a:pt x="6156" y="10464"/>
                </a:lnTo>
                <a:lnTo>
                  <a:pt x="6156" y="10610"/>
                </a:lnTo>
                <a:lnTo>
                  <a:pt x="6180" y="10804"/>
                </a:lnTo>
                <a:lnTo>
                  <a:pt x="6010" y="10829"/>
                </a:lnTo>
                <a:lnTo>
                  <a:pt x="5864" y="10853"/>
                </a:lnTo>
                <a:lnTo>
                  <a:pt x="5596" y="10902"/>
                </a:lnTo>
                <a:lnTo>
                  <a:pt x="5231" y="10975"/>
                </a:lnTo>
                <a:lnTo>
                  <a:pt x="4866" y="11072"/>
                </a:lnTo>
                <a:lnTo>
                  <a:pt x="4161" y="11242"/>
                </a:lnTo>
                <a:lnTo>
                  <a:pt x="3480" y="11437"/>
                </a:lnTo>
                <a:lnTo>
                  <a:pt x="2993" y="11632"/>
                </a:lnTo>
                <a:lnTo>
                  <a:pt x="2531" y="11826"/>
                </a:lnTo>
                <a:lnTo>
                  <a:pt x="2068" y="12070"/>
                </a:lnTo>
                <a:lnTo>
                  <a:pt x="1655" y="12362"/>
                </a:lnTo>
                <a:lnTo>
                  <a:pt x="1314" y="12654"/>
                </a:lnTo>
                <a:lnTo>
                  <a:pt x="973" y="12970"/>
                </a:lnTo>
                <a:lnTo>
                  <a:pt x="681" y="13335"/>
                </a:lnTo>
                <a:lnTo>
                  <a:pt x="414" y="13700"/>
                </a:lnTo>
                <a:lnTo>
                  <a:pt x="316" y="13919"/>
                </a:lnTo>
                <a:lnTo>
                  <a:pt x="219" y="14114"/>
                </a:lnTo>
                <a:lnTo>
                  <a:pt x="122" y="14333"/>
                </a:lnTo>
                <a:lnTo>
                  <a:pt x="73" y="14552"/>
                </a:lnTo>
                <a:lnTo>
                  <a:pt x="24" y="14771"/>
                </a:lnTo>
                <a:lnTo>
                  <a:pt x="0" y="14990"/>
                </a:lnTo>
                <a:lnTo>
                  <a:pt x="24" y="15209"/>
                </a:lnTo>
                <a:lnTo>
                  <a:pt x="49" y="15428"/>
                </a:lnTo>
                <a:lnTo>
                  <a:pt x="73" y="15525"/>
                </a:lnTo>
                <a:lnTo>
                  <a:pt x="122" y="15574"/>
                </a:lnTo>
                <a:lnTo>
                  <a:pt x="170" y="15598"/>
                </a:lnTo>
                <a:lnTo>
                  <a:pt x="243" y="15598"/>
                </a:lnTo>
                <a:lnTo>
                  <a:pt x="316" y="15671"/>
                </a:lnTo>
                <a:lnTo>
                  <a:pt x="414" y="15695"/>
                </a:lnTo>
                <a:lnTo>
                  <a:pt x="803" y="15720"/>
                </a:lnTo>
                <a:lnTo>
                  <a:pt x="1217" y="15793"/>
                </a:lnTo>
                <a:lnTo>
                  <a:pt x="1606" y="15890"/>
                </a:lnTo>
                <a:lnTo>
                  <a:pt x="1995" y="15987"/>
                </a:lnTo>
                <a:lnTo>
                  <a:pt x="2774" y="16231"/>
                </a:lnTo>
                <a:lnTo>
                  <a:pt x="3163" y="16328"/>
                </a:lnTo>
                <a:lnTo>
                  <a:pt x="3553" y="16401"/>
                </a:lnTo>
                <a:lnTo>
                  <a:pt x="4599" y="16498"/>
                </a:lnTo>
                <a:lnTo>
                  <a:pt x="5669" y="16547"/>
                </a:lnTo>
                <a:lnTo>
                  <a:pt x="6716" y="16596"/>
                </a:lnTo>
                <a:lnTo>
                  <a:pt x="7762" y="16620"/>
                </a:lnTo>
                <a:lnTo>
                  <a:pt x="9879" y="16620"/>
                </a:lnTo>
                <a:lnTo>
                  <a:pt x="10950" y="16547"/>
                </a:lnTo>
                <a:lnTo>
                  <a:pt x="11996" y="16450"/>
                </a:lnTo>
                <a:lnTo>
                  <a:pt x="12823" y="16352"/>
                </a:lnTo>
                <a:lnTo>
                  <a:pt x="13626" y="16255"/>
                </a:lnTo>
                <a:lnTo>
                  <a:pt x="14040" y="16206"/>
                </a:lnTo>
                <a:lnTo>
                  <a:pt x="14453" y="16109"/>
                </a:lnTo>
                <a:lnTo>
                  <a:pt x="14843" y="16012"/>
                </a:lnTo>
                <a:lnTo>
                  <a:pt x="15232" y="15890"/>
                </a:lnTo>
                <a:lnTo>
                  <a:pt x="15305" y="15841"/>
                </a:lnTo>
                <a:lnTo>
                  <a:pt x="15378" y="15768"/>
                </a:lnTo>
                <a:lnTo>
                  <a:pt x="15402" y="15695"/>
                </a:lnTo>
                <a:lnTo>
                  <a:pt x="15427" y="15622"/>
                </a:lnTo>
                <a:lnTo>
                  <a:pt x="15524" y="15622"/>
                </a:lnTo>
                <a:lnTo>
                  <a:pt x="15621" y="15574"/>
                </a:lnTo>
                <a:lnTo>
                  <a:pt x="15670" y="15549"/>
                </a:lnTo>
                <a:lnTo>
                  <a:pt x="15694" y="15501"/>
                </a:lnTo>
                <a:lnTo>
                  <a:pt x="15694" y="15452"/>
                </a:lnTo>
                <a:lnTo>
                  <a:pt x="15694" y="15379"/>
                </a:lnTo>
                <a:lnTo>
                  <a:pt x="15646" y="14965"/>
                </a:lnTo>
                <a:lnTo>
                  <a:pt x="15548" y="14576"/>
                </a:lnTo>
                <a:lnTo>
                  <a:pt x="15427" y="14187"/>
                </a:lnTo>
                <a:lnTo>
                  <a:pt x="15256" y="13822"/>
                </a:lnTo>
                <a:lnTo>
                  <a:pt x="15281" y="13822"/>
                </a:lnTo>
                <a:lnTo>
                  <a:pt x="15329" y="13797"/>
                </a:lnTo>
                <a:lnTo>
                  <a:pt x="15354" y="13724"/>
                </a:lnTo>
                <a:lnTo>
                  <a:pt x="15354" y="13676"/>
                </a:lnTo>
                <a:lnTo>
                  <a:pt x="15305" y="13627"/>
                </a:lnTo>
                <a:lnTo>
                  <a:pt x="15110" y="13554"/>
                </a:lnTo>
                <a:lnTo>
                  <a:pt x="14989" y="13359"/>
                </a:lnTo>
                <a:lnTo>
                  <a:pt x="14843" y="13140"/>
                </a:lnTo>
                <a:lnTo>
                  <a:pt x="14502" y="12751"/>
                </a:lnTo>
                <a:lnTo>
                  <a:pt x="14113" y="12386"/>
                </a:lnTo>
                <a:lnTo>
                  <a:pt x="13699" y="12070"/>
                </a:lnTo>
                <a:lnTo>
                  <a:pt x="13456" y="11924"/>
                </a:lnTo>
                <a:lnTo>
                  <a:pt x="13237" y="11778"/>
                </a:lnTo>
                <a:lnTo>
                  <a:pt x="12726" y="11559"/>
                </a:lnTo>
                <a:lnTo>
                  <a:pt x="12215" y="11388"/>
                </a:lnTo>
                <a:lnTo>
                  <a:pt x="11680" y="11242"/>
                </a:lnTo>
                <a:lnTo>
                  <a:pt x="11071" y="11121"/>
                </a:lnTo>
                <a:lnTo>
                  <a:pt x="10463" y="11023"/>
                </a:lnTo>
                <a:lnTo>
                  <a:pt x="10341" y="10999"/>
                </a:lnTo>
                <a:lnTo>
                  <a:pt x="10244" y="10975"/>
                </a:lnTo>
                <a:lnTo>
                  <a:pt x="9879" y="10902"/>
                </a:lnTo>
                <a:lnTo>
                  <a:pt x="9684" y="10877"/>
                </a:lnTo>
                <a:lnTo>
                  <a:pt x="9490" y="10877"/>
                </a:lnTo>
                <a:lnTo>
                  <a:pt x="9490" y="10780"/>
                </a:lnTo>
                <a:lnTo>
                  <a:pt x="9490" y="10658"/>
                </a:lnTo>
                <a:lnTo>
                  <a:pt x="9490" y="10415"/>
                </a:lnTo>
                <a:lnTo>
                  <a:pt x="9490" y="10172"/>
                </a:lnTo>
                <a:lnTo>
                  <a:pt x="9465" y="10050"/>
                </a:lnTo>
                <a:lnTo>
                  <a:pt x="9441" y="9977"/>
                </a:lnTo>
                <a:lnTo>
                  <a:pt x="9660" y="9831"/>
                </a:lnTo>
                <a:lnTo>
                  <a:pt x="9879" y="9709"/>
                </a:lnTo>
                <a:lnTo>
                  <a:pt x="10098" y="9539"/>
                </a:lnTo>
                <a:lnTo>
                  <a:pt x="10293" y="9369"/>
                </a:lnTo>
                <a:lnTo>
                  <a:pt x="10463" y="9174"/>
                </a:lnTo>
                <a:lnTo>
                  <a:pt x="10633" y="8980"/>
                </a:lnTo>
                <a:lnTo>
                  <a:pt x="10804" y="8761"/>
                </a:lnTo>
                <a:lnTo>
                  <a:pt x="10950" y="8542"/>
                </a:lnTo>
                <a:lnTo>
                  <a:pt x="11193" y="8128"/>
                </a:lnTo>
                <a:lnTo>
                  <a:pt x="11363" y="7812"/>
                </a:lnTo>
                <a:lnTo>
                  <a:pt x="11509" y="7495"/>
                </a:lnTo>
                <a:lnTo>
                  <a:pt x="11582" y="7495"/>
                </a:lnTo>
                <a:lnTo>
                  <a:pt x="11655" y="7471"/>
                </a:lnTo>
                <a:lnTo>
                  <a:pt x="11801" y="7398"/>
                </a:lnTo>
                <a:lnTo>
                  <a:pt x="11947" y="7252"/>
                </a:lnTo>
                <a:lnTo>
                  <a:pt x="12093" y="7082"/>
                </a:lnTo>
                <a:lnTo>
                  <a:pt x="12215" y="6887"/>
                </a:lnTo>
                <a:lnTo>
                  <a:pt x="12288" y="6717"/>
                </a:lnTo>
                <a:lnTo>
                  <a:pt x="12409" y="6425"/>
                </a:lnTo>
                <a:lnTo>
                  <a:pt x="12458" y="6206"/>
                </a:lnTo>
                <a:lnTo>
                  <a:pt x="12482" y="5987"/>
                </a:lnTo>
                <a:lnTo>
                  <a:pt x="12482" y="5768"/>
                </a:lnTo>
                <a:lnTo>
                  <a:pt x="12458" y="5549"/>
                </a:lnTo>
                <a:lnTo>
                  <a:pt x="12434" y="5330"/>
                </a:lnTo>
                <a:lnTo>
                  <a:pt x="12361" y="5111"/>
                </a:lnTo>
                <a:lnTo>
                  <a:pt x="12263" y="4916"/>
                </a:lnTo>
                <a:lnTo>
                  <a:pt x="12142" y="4721"/>
                </a:lnTo>
                <a:lnTo>
                  <a:pt x="12190" y="4697"/>
                </a:lnTo>
                <a:lnTo>
                  <a:pt x="12239" y="4648"/>
                </a:lnTo>
                <a:lnTo>
                  <a:pt x="12263" y="4551"/>
                </a:lnTo>
                <a:lnTo>
                  <a:pt x="12239" y="4454"/>
                </a:lnTo>
                <a:lnTo>
                  <a:pt x="12166" y="4356"/>
                </a:lnTo>
                <a:lnTo>
                  <a:pt x="12166" y="3797"/>
                </a:lnTo>
                <a:lnTo>
                  <a:pt x="12142" y="3237"/>
                </a:lnTo>
                <a:lnTo>
                  <a:pt x="12093" y="2969"/>
                </a:lnTo>
                <a:lnTo>
                  <a:pt x="12044" y="2677"/>
                </a:lnTo>
                <a:lnTo>
                  <a:pt x="11971" y="2410"/>
                </a:lnTo>
                <a:lnTo>
                  <a:pt x="11899" y="2142"/>
                </a:lnTo>
                <a:lnTo>
                  <a:pt x="11801" y="1874"/>
                </a:lnTo>
                <a:lnTo>
                  <a:pt x="11680" y="1631"/>
                </a:lnTo>
                <a:lnTo>
                  <a:pt x="11534" y="1412"/>
                </a:lnTo>
                <a:lnTo>
                  <a:pt x="11363" y="1193"/>
                </a:lnTo>
                <a:lnTo>
                  <a:pt x="11193" y="974"/>
                </a:lnTo>
                <a:lnTo>
                  <a:pt x="10974" y="804"/>
                </a:lnTo>
                <a:lnTo>
                  <a:pt x="10755" y="634"/>
                </a:lnTo>
                <a:lnTo>
                  <a:pt x="10487" y="488"/>
                </a:lnTo>
                <a:lnTo>
                  <a:pt x="10171" y="342"/>
                </a:lnTo>
                <a:lnTo>
                  <a:pt x="9782" y="220"/>
                </a:lnTo>
                <a:lnTo>
                  <a:pt x="9417" y="123"/>
                </a:lnTo>
                <a:lnTo>
                  <a:pt x="9003" y="50"/>
                </a:lnTo>
                <a:lnTo>
                  <a:pt x="8589" y="25"/>
                </a:lnTo>
                <a:lnTo>
                  <a:pt x="820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85800" y="3638550"/>
            <a:ext cx="8763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Uso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kabataan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akronim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gaya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LOL, OOTD, at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iba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pa.</a:t>
            </a:r>
          </a:p>
          <a:p>
            <a:pPr lvl="0"/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matatanda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tinatawag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nilang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pridyider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 refrigerator,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samantalang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kabataan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, fridge </a:t>
            </a:r>
          </a:p>
          <a:p>
            <a:pPr lvl="0"/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tawag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dito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.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veat"/>
            </a:endParaRPr>
          </a:p>
        </p:txBody>
      </p:sp>
      <p:sp>
        <p:nvSpPr>
          <p:cNvPr id="34" name="Google Shape;305;p36"/>
          <p:cNvSpPr/>
          <p:nvPr/>
        </p:nvSpPr>
        <p:spPr>
          <a:xfrm>
            <a:off x="609600" y="37147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05;p36"/>
          <p:cNvSpPr/>
          <p:nvPr/>
        </p:nvSpPr>
        <p:spPr>
          <a:xfrm>
            <a:off x="609600" y="38671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685800" y="424815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wika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ay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ginagamit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tao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. May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kakayahan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tao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makapagbigay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ibang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kahulugan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isang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salita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gayundin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ay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makabuo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bagong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salita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veat"/>
            </a:endParaRPr>
          </a:p>
        </p:txBody>
      </p:sp>
      <p:sp>
        <p:nvSpPr>
          <p:cNvPr id="38" name="Google Shape;305;p36"/>
          <p:cNvSpPr/>
          <p:nvPr/>
        </p:nvSpPr>
        <p:spPr>
          <a:xfrm>
            <a:off x="609600" y="43243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685800" y="4705350"/>
            <a:ext cx="7924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lobat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mula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low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batt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imba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mula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 imbalance, DP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mula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 default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aveat"/>
              </a:rPr>
              <a:t>pic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veat"/>
            </a:endParaRPr>
          </a:p>
        </p:txBody>
      </p:sp>
      <p:sp>
        <p:nvSpPr>
          <p:cNvPr id="41" name="Google Shape;305;p36"/>
          <p:cNvSpPr/>
          <p:nvPr/>
        </p:nvSpPr>
        <p:spPr>
          <a:xfrm>
            <a:off x="609600" y="4552950"/>
            <a:ext cx="152400" cy="206899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title"/>
          </p:nvPr>
        </p:nvSpPr>
        <p:spPr>
          <a:xfrm>
            <a:off x="1371600" y="438150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4. </a:t>
            </a:r>
            <a:r>
              <a:rPr lang="en-US" sz="2400" u="sng" dirty="0" err="1" smtClean="0">
                <a:solidFill>
                  <a:schemeClr val="accent6"/>
                </a:solidFill>
              </a:rPr>
              <a:t>Ang</a:t>
            </a:r>
            <a:r>
              <a:rPr lang="en-US" sz="2400" u="sng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err="1" smtClean="0">
                <a:solidFill>
                  <a:schemeClr val="accent6"/>
                </a:solidFill>
              </a:rPr>
              <a:t>wika</a:t>
            </a:r>
            <a:r>
              <a:rPr lang="en-US" sz="2400" u="sng" dirty="0" smtClean="0">
                <a:solidFill>
                  <a:schemeClr val="accent6"/>
                </a:solidFill>
              </a:rPr>
              <a:t> ay </a:t>
            </a:r>
            <a:r>
              <a:rPr lang="en-US" sz="2400" u="sng" dirty="0" err="1" smtClean="0">
                <a:solidFill>
                  <a:schemeClr val="accent6"/>
                </a:solidFill>
              </a:rPr>
              <a:t>Dinamiko</a:t>
            </a:r>
            <a:r>
              <a:rPr lang="en-US" sz="2400" u="sng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err="1" smtClean="0">
                <a:solidFill>
                  <a:schemeClr val="accent6"/>
                </a:solidFill>
              </a:rPr>
              <a:t>sapagkat</a:t>
            </a:r>
            <a:r>
              <a:rPr lang="en-US" sz="2400" u="sng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err="1" smtClean="0">
                <a:solidFill>
                  <a:schemeClr val="accent6"/>
                </a:solidFill>
              </a:rPr>
              <a:t>ito</a:t>
            </a:r>
            <a:r>
              <a:rPr lang="en-US" sz="2400" u="sng" dirty="0" smtClean="0">
                <a:solidFill>
                  <a:schemeClr val="accent6"/>
                </a:solidFill>
              </a:rPr>
              <a:t> ay </a:t>
            </a:r>
            <a:r>
              <a:rPr lang="en-US" sz="2400" u="sng" dirty="0" err="1" smtClean="0">
                <a:solidFill>
                  <a:schemeClr val="accent6"/>
                </a:solidFill>
              </a:rPr>
              <a:t>nagbabago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204" name="Google Shape;204;p28"/>
          <p:cNvSpPr txBox="1">
            <a:spLocks noGrp="1"/>
          </p:cNvSpPr>
          <p:nvPr>
            <p:ph type="body" idx="1"/>
          </p:nvPr>
        </p:nvSpPr>
        <p:spPr>
          <a:xfrm>
            <a:off x="2286000" y="1047750"/>
            <a:ext cx="4684225" cy="2362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800" dirty="0" err="1" smtClean="0"/>
              <a:t>Hindj</a:t>
            </a:r>
            <a:r>
              <a:rPr lang="en-US" sz="1800" dirty="0" smtClean="0"/>
              <a:t> </a:t>
            </a:r>
            <a:r>
              <a:rPr lang="en-US" sz="1800" dirty="0" err="1" smtClean="0"/>
              <a:t>ito</a:t>
            </a:r>
            <a:r>
              <a:rPr lang="en-US" sz="1800" dirty="0" smtClean="0"/>
              <a:t> </a:t>
            </a:r>
            <a:r>
              <a:rPr lang="en-US" sz="1800" dirty="0" err="1" smtClean="0"/>
              <a:t>maaring</a:t>
            </a:r>
            <a:r>
              <a:rPr lang="en-US" sz="1800" dirty="0" smtClean="0"/>
              <a:t> </a:t>
            </a:r>
            <a:r>
              <a:rPr lang="en-US" sz="1800" dirty="0" err="1" smtClean="0"/>
              <a:t>tumangging</a:t>
            </a:r>
            <a:r>
              <a:rPr lang="en-US" sz="1800" dirty="0" smtClean="0"/>
              <a:t> </a:t>
            </a:r>
            <a:r>
              <a:rPr lang="en-US" sz="1800" dirty="0" err="1" smtClean="0"/>
              <a:t>magbago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isang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wikang</a:t>
            </a:r>
            <a:r>
              <a:rPr lang="en-US" sz="1800" dirty="0" smtClean="0"/>
              <a:t> stagnant ay </a:t>
            </a:r>
            <a:r>
              <a:rPr lang="en-US" sz="1800" dirty="0" err="1" smtClean="0"/>
              <a:t>maaari</a:t>
            </a:r>
            <a:r>
              <a:rPr lang="en-US" sz="1800" dirty="0" smtClean="0"/>
              <a:t> ding </a:t>
            </a:r>
            <a:r>
              <a:rPr lang="en-US" sz="1800" dirty="0" err="1" smtClean="0"/>
              <a:t>mamatay</a:t>
            </a:r>
            <a:r>
              <a:rPr lang="en-US" sz="1800" dirty="0" smtClean="0"/>
              <a:t> </a:t>
            </a:r>
            <a:r>
              <a:rPr lang="en-US" sz="1800" dirty="0" err="1" smtClean="0"/>
              <a:t>tulad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hindi</a:t>
            </a:r>
            <a:r>
              <a:rPr lang="en-US" sz="1800" dirty="0" smtClean="0"/>
              <a:t> </a:t>
            </a:r>
            <a:r>
              <a:rPr lang="en-US" sz="1800" dirty="0" err="1" smtClean="0"/>
              <a:t>paggamit</a:t>
            </a:r>
            <a:r>
              <a:rPr lang="en-US" sz="1800" dirty="0" smtClean="0"/>
              <a:t>  </a:t>
            </a:r>
            <a:r>
              <a:rPr lang="en-US" sz="1800" dirty="0" err="1" smtClean="0"/>
              <a:t>niyon</a:t>
            </a:r>
            <a:endParaRPr lang="en-US" sz="1800" dirty="0" smtClean="0"/>
          </a:p>
          <a:p>
            <a:pPr lvl="0"/>
            <a:r>
              <a:rPr lang="en-US" sz="1800" dirty="0" err="1" smtClean="0"/>
              <a:t>Nagbabago</a:t>
            </a:r>
            <a:r>
              <a:rPr lang="en-US" sz="1800" dirty="0" smtClean="0"/>
              <a:t> </a:t>
            </a:r>
            <a:r>
              <a:rPr lang="en-US" sz="1800" dirty="0" err="1" smtClean="0"/>
              <a:t>dahil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nadadagdagan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bagong</a:t>
            </a:r>
            <a:r>
              <a:rPr lang="en-US" sz="1800" dirty="0" smtClean="0"/>
              <a:t> </a:t>
            </a:r>
            <a:r>
              <a:rPr lang="en-US" sz="1800" dirty="0" err="1" smtClean="0"/>
              <a:t>bokabularyo</a:t>
            </a:r>
            <a:r>
              <a:rPr lang="en-US" sz="1800" dirty="0" smtClean="0"/>
              <a:t>.</a:t>
            </a:r>
          </a:p>
        </p:txBody>
      </p:sp>
      <p:sp>
        <p:nvSpPr>
          <p:cNvPr id="207" name="Google Shape;207;p28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t>13</a:t>
            </a:fld>
            <a:endParaRPr/>
          </a:p>
        </p:txBody>
      </p:sp>
      <p:sp>
        <p:nvSpPr>
          <p:cNvPr id="211" name="Google Shape;211;p28"/>
          <p:cNvSpPr/>
          <p:nvPr/>
        </p:nvSpPr>
        <p:spPr>
          <a:xfrm rot="5032241">
            <a:off x="7204534" y="815512"/>
            <a:ext cx="1216962" cy="978765"/>
          </a:xfrm>
          <a:custGeom>
            <a:avLst/>
            <a:gdLst/>
            <a:ahLst/>
            <a:cxnLst/>
            <a:rect l="l" t="t" r="r" b="b"/>
            <a:pathLst>
              <a:path w="17228" h="17399" extrusionOk="0">
                <a:moveTo>
                  <a:pt x="14162" y="439"/>
                </a:moveTo>
                <a:lnTo>
                  <a:pt x="14478" y="512"/>
                </a:lnTo>
                <a:lnTo>
                  <a:pt x="14794" y="609"/>
                </a:lnTo>
                <a:lnTo>
                  <a:pt x="15111" y="755"/>
                </a:lnTo>
                <a:lnTo>
                  <a:pt x="15403" y="925"/>
                </a:lnTo>
                <a:lnTo>
                  <a:pt x="15670" y="1120"/>
                </a:lnTo>
                <a:lnTo>
                  <a:pt x="15914" y="1315"/>
                </a:lnTo>
                <a:lnTo>
                  <a:pt x="16108" y="1534"/>
                </a:lnTo>
                <a:lnTo>
                  <a:pt x="15987" y="1558"/>
                </a:lnTo>
                <a:lnTo>
                  <a:pt x="15889" y="1607"/>
                </a:lnTo>
                <a:lnTo>
                  <a:pt x="15816" y="1655"/>
                </a:lnTo>
                <a:lnTo>
                  <a:pt x="15792" y="1680"/>
                </a:lnTo>
                <a:lnTo>
                  <a:pt x="15768" y="1728"/>
                </a:lnTo>
                <a:lnTo>
                  <a:pt x="15768" y="1777"/>
                </a:lnTo>
                <a:lnTo>
                  <a:pt x="15792" y="1826"/>
                </a:lnTo>
                <a:lnTo>
                  <a:pt x="15865" y="1850"/>
                </a:lnTo>
                <a:lnTo>
                  <a:pt x="15938" y="1874"/>
                </a:lnTo>
                <a:lnTo>
                  <a:pt x="16230" y="1874"/>
                </a:lnTo>
                <a:lnTo>
                  <a:pt x="16352" y="1850"/>
                </a:lnTo>
                <a:lnTo>
                  <a:pt x="16546" y="2166"/>
                </a:lnTo>
                <a:lnTo>
                  <a:pt x="16254" y="2142"/>
                </a:lnTo>
                <a:lnTo>
                  <a:pt x="16011" y="2142"/>
                </a:lnTo>
                <a:lnTo>
                  <a:pt x="15987" y="2166"/>
                </a:lnTo>
                <a:lnTo>
                  <a:pt x="15987" y="2191"/>
                </a:lnTo>
                <a:lnTo>
                  <a:pt x="16133" y="2312"/>
                </a:lnTo>
                <a:lnTo>
                  <a:pt x="16303" y="2410"/>
                </a:lnTo>
                <a:lnTo>
                  <a:pt x="16473" y="2458"/>
                </a:lnTo>
                <a:lnTo>
                  <a:pt x="16668" y="2507"/>
                </a:lnTo>
                <a:lnTo>
                  <a:pt x="16717" y="2750"/>
                </a:lnTo>
                <a:lnTo>
                  <a:pt x="16741" y="2994"/>
                </a:lnTo>
                <a:lnTo>
                  <a:pt x="16522" y="2872"/>
                </a:lnTo>
                <a:lnTo>
                  <a:pt x="16352" y="2799"/>
                </a:lnTo>
                <a:lnTo>
                  <a:pt x="16181" y="2702"/>
                </a:lnTo>
                <a:lnTo>
                  <a:pt x="16011" y="2653"/>
                </a:lnTo>
                <a:lnTo>
                  <a:pt x="15792" y="2653"/>
                </a:lnTo>
                <a:lnTo>
                  <a:pt x="15768" y="2677"/>
                </a:lnTo>
                <a:lnTo>
                  <a:pt x="15768" y="2702"/>
                </a:lnTo>
                <a:lnTo>
                  <a:pt x="15768" y="2726"/>
                </a:lnTo>
                <a:lnTo>
                  <a:pt x="15889" y="2872"/>
                </a:lnTo>
                <a:lnTo>
                  <a:pt x="16035" y="2994"/>
                </a:lnTo>
                <a:lnTo>
                  <a:pt x="16327" y="3213"/>
                </a:lnTo>
                <a:lnTo>
                  <a:pt x="16522" y="3334"/>
                </a:lnTo>
                <a:lnTo>
                  <a:pt x="16619" y="3407"/>
                </a:lnTo>
                <a:lnTo>
                  <a:pt x="16717" y="3456"/>
                </a:lnTo>
                <a:lnTo>
                  <a:pt x="16692" y="3651"/>
                </a:lnTo>
                <a:lnTo>
                  <a:pt x="16619" y="3845"/>
                </a:lnTo>
                <a:lnTo>
                  <a:pt x="16400" y="3602"/>
                </a:lnTo>
                <a:lnTo>
                  <a:pt x="16133" y="3407"/>
                </a:lnTo>
                <a:lnTo>
                  <a:pt x="15987" y="3310"/>
                </a:lnTo>
                <a:lnTo>
                  <a:pt x="15841" y="3237"/>
                </a:lnTo>
                <a:lnTo>
                  <a:pt x="15695" y="3188"/>
                </a:lnTo>
                <a:lnTo>
                  <a:pt x="15524" y="3164"/>
                </a:lnTo>
                <a:lnTo>
                  <a:pt x="15476" y="3188"/>
                </a:lnTo>
                <a:lnTo>
                  <a:pt x="15476" y="3213"/>
                </a:lnTo>
                <a:lnTo>
                  <a:pt x="15476" y="3237"/>
                </a:lnTo>
                <a:lnTo>
                  <a:pt x="15500" y="3261"/>
                </a:lnTo>
                <a:lnTo>
                  <a:pt x="15597" y="3359"/>
                </a:lnTo>
                <a:lnTo>
                  <a:pt x="15695" y="3432"/>
                </a:lnTo>
                <a:lnTo>
                  <a:pt x="15987" y="3699"/>
                </a:lnTo>
                <a:lnTo>
                  <a:pt x="16230" y="3918"/>
                </a:lnTo>
                <a:lnTo>
                  <a:pt x="16449" y="4162"/>
                </a:lnTo>
                <a:lnTo>
                  <a:pt x="16473" y="4186"/>
                </a:lnTo>
                <a:lnTo>
                  <a:pt x="16254" y="4526"/>
                </a:lnTo>
                <a:lnTo>
                  <a:pt x="16206" y="4453"/>
                </a:lnTo>
                <a:lnTo>
                  <a:pt x="16133" y="4380"/>
                </a:lnTo>
                <a:lnTo>
                  <a:pt x="15962" y="4259"/>
                </a:lnTo>
                <a:lnTo>
                  <a:pt x="15646" y="4040"/>
                </a:lnTo>
                <a:lnTo>
                  <a:pt x="15403" y="3821"/>
                </a:lnTo>
                <a:lnTo>
                  <a:pt x="15159" y="3626"/>
                </a:lnTo>
                <a:lnTo>
                  <a:pt x="15111" y="3626"/>
                </a:lnTo>
                <a:lnTo>
                  <a:pt x="15062" y="3651"/>
                </a:lnTo>
                <a:lnTo>
                  <a:pt x="15013" y="3724"/>
                </a:lnTo>
                <a:lnTo>
                  <a:pt x="15013" y="3821"/>
                </a:lnTo>
                <a:lnTo>
                  <a:pt x="15013" y="3894"/>
                </a:lnTo>
                <a:lnTo>
                  <a:pt x="15038" y="3991"/>
                </a:lnTo>
                <a:lnTo>
                  <a:pt x="15135" y="4137"/>
                </a:lnTo>
                <a:lnTo>
                  <a:pt x="15257" y="4283"/>
                </a:lnTo>
                <a:lnTo>
                  <a:pt x="15427" y="4453"/>
                </a:lnTo>
                <a:lnTo>
                  <a:pt x="15622" y="4599"/>
                </a:lnTo>
                <a:lnTo>
                  <a:pt x="15816" y="4745"/>
                </a:lnTo>
                <a:lnTo>
                  <a:pt x="15914" y="4818"/>
                </a:lnTo>
                <a:lnTo>
                  <a:pt x="16011" y="4843"/>
                </a:lnTo>
                <a:lnTo>
                  <a:pt x="15792" y="5135"/>
                </a:lnTo>
                <a:lnTo>
                  <a:pt x="14867" y="4162"/>
                </a:lnTo>
                <a:lnTo>
                  <a:pt x="13967" y="3213"/>
                </a:lnTo>
                <a:lnTo>
                  <a:pt x="13505" y="2750"/>
                </a:lnTo>
                <a:lnTo>
                  <a:pt x="13018" y="2288"/>
                </a:lnTo>
                <a:lnTo>
                  <a:pt x="12531" y="1850"/>
                </a:lnTo>
                <a:lnTo>
                  <a:pt x="12021" y="1461"/>
                </a:lnTo>
                <a:lnTo>
                  <a:pt x="12021" y="1388"/>
                </a:lnTo>
                <a:lnTo>
                  <a:pt x="12118" y="1315"/>
                </a:lnTo>
                <a:lnTo>
                  <a:pt x="12215" y="1242"/>
                </a:lnTo>
                <a:lnTo>
                  <a:pt x="12385" y="1047"/>
                </a:lnTo>
                <a:lnTo>
                  <a:pt x="12629" y="852"/>
                </a:lnTo>
                <a:lnTo>
                  <a:pt x="12921" y="682"/>
                </a:lnTo>
                <a:lnTo>
                  <a:pt x="13213" y="560"/>
                </a:lnTo>
                <a:lnTo>
                  <a:pt x="13505" y="463"/>
                </a:lnTo>
                <a:lnTo>
                  <a:pt x="13675" y="439"/>
                </a:lnTo>
                <a:close/>
                <a:moveTo>
                  <a:pt x="11753" y="1704"/>
                </a:moveTo>
                <a:lnTo>
                  <a:pt x="11826" y="1850"/>
                </a:lnTo>
                <a:lnTo>
                  <a:pt x="11948" y="1972"/>
                </a:lnTo>
                <a:lnTo>
                  <a:pt x="12093" y="2069"/>
                </a:lnTo>
                <a:lnTo>
                  <a:pt x="12385" y="2288"/>
                </a:lnTo>
                <a:lnTo>
                  <a:pt x="12677" y="2531"/>
                </a:lnTo>
                <a:lnTo>
                  <a:pt x="12945" y="2823"/>
                </a:lnTo>
                <a:lnTo>
                  <a:pt x="13480" y="3383"/>
                </a:lnTo>
                <a:lnTo>
                  <a:pt x="14478" y="4453"/>
                </a:lnTo>
                <a:lnTo>
                  <a:pt x="15500" y="5500"/>
                </a:lnTo>
                <a:lnTo>
                  <a:pt x="15111" y="5962"/>
                </a:lnTo>
                <a:lnTo>
                  <a:pt x="14600" y="5500"/>
                </a:lnTo>
                <a:lnTo>
                  <a:pt x="14113" y="5013"/>
                </a:lnTo>
                <a:lnTo>
                  <a:pt x="13213" y="4016"/>
                </a:lnTo>
                <a:lnTo>
                  <a:pt x="12750" y="3529"/>
                </a:lnTo>
                <a:lnTo>
                  <a:pt x="12264" y="3018"/>
                </a:lnTo>
                <a:lnTo>
                  <a:pt x="11777" y="2556"/>
                </a:lnTo>
                <a:lnTo>
                  <a:pt x="11266" y="2093"/>
                </a:lnTo>
                <a:lnTo>
                  <a:pt x="11753" y="1704"/>
                </a:lnTo>
                <a:close/>
                <a:moveTo>
                  <a:pt x="13724" y="5232"/>
                </a:moveTo>
                <a:lnTo>
                  <a:pt x="14235" y="5767"/>
                </a:lnTo>
                <a:lnTo>
                  <a:pt x="14794" y="6278"/>
                </a:lnTo>
                <a:lnTo>
                  <a:pt x="14575" y="6497"/>
                </a:lnTo>
                <a:lnTo>
                  <a:pt x="14259" y="6278"/>
                </a:lnTo>
                <a:lnTo>
                  <a:pt x="13967" y="6035"/>
                </a:lnTo>
                <a:lnTo>
                  <a:pt x="13699" y="5792"/>
                </a:lnTo>
                <a:lnTo>
                  <a:pt x="13432" y="5573"/>
                </a:lnTo>
                <a:lnTo>
                  <a:pt x="13724" y="5232"/>
                </a:lnTo>
                <a:close/>
                <a:moveTo>
                  <a:pt x="13261" y="5767"/>
                </a:moveTo>
                <a:lnTo>
                  <a:pt x="13359" y="5913"/>
                </a:lnTo>
                <a:lnTo>
                  <a:pt x="13456" y="6059"/>
                </a:lnTo>
                <a:lnTo>
                  <a:pt x="13724" y="6303"/>
                </a:lnTo>
                <a:lnTo>
                  <a:pt x="13991" y="6546"/>
                </a:lnTo>
                <a:lnTo>
                  <a:pt x="14137" y="6668"/>
                </a:lnTo>
                <a:lnTo>
                  <a:pt x="14308" y="6765"/>
                </a:lnTo>
                <a:lnTo>
                  <a:pt x="14235" y="6814"/>
                </a:lnTo>
                <a:lnTo>
                  <a:pt x="14137" y="6692"/>
                </a:lnTo>
                <a:lnTo>
                  <a:pt x="13991" y="6595"/>
                </a:lnTo>
                <a:lnTo>
                  <a:pt x="13699" y="6400"/>
                </a:lnTo>
                <a:lnTo>
                  <a:pt x="13359" y="6230"/>
                </a:lnTo>
                <a:lnTo>
                  <a:pt x="13188" y="6132"/>
                </a:lnTo>
                <a:lnTo>
                  <a:pt x="13042" y="6011"/>
                </a:lnTo>
                <a:lnTo>
                  <a:pt x="13261" y="5767"/>
                </a:lnTo>
                <a:close/>
                <a:moveTo>
                  <a:pt x="13018" y="6059"/>
                </a:moveTo>
                <a:lnTo>
                  <a:pt x="13188" y="6303"/>
                </a:lnTo>
                <a:lnTo>
                  <a:pt x="13286" y="6424"/>
                </a:lnTo>
                <a:lnTo>
                  <a:pt x="13407" y="6522"/>
                </a:lnTo>
                <a:lnTo>
                  <a:pt x="14040" y="7008"/>
                </a:lnTo>
                <a:lnTo>
                  <a:pt x="13699" y="7349"/>
                </a:lnTo>
                <a:lnTo>
                  <a:pt x="13675" y="7325"/>
                </a:lnTo>
                <a:lnTo>
                  <a:pt x="13505" y="7227"/>
                </a:lnTo>
                <a:lnTo>
                  <a:pt x="13334" y="7106"/>
                </a:lnTo>
                <a:lnTo>
                  <a:pt x="13018" y="6838"/>
                </a:lnTo>
                <a:lnTo>
                  <a:pt x="12799" y="6668"/>
                </a:lnTo>
                <a:lnTo>
                  <a:pt x="12702" y="6595"/>
                </a:lnTo>
                <a:lnTo>
                  <a:pt x="12580" y="6546"/>
                </a:lnTo>
                <a:lnTo>
                  <a:pt x="12799" y="6303"/>
                </a:lnTo>
                <a:lnTo>
                  <a:pt x="13018" y="6059"/>
                </a:lnTo>
                <a:close/>
                <a:moveTo>
                  <a:pt x="12385" y="6716"/>
                </a:moveTo>
                <a:lnTo>
                  <a:pt x="12483" y="6838"/>
                </a:lnTo>
                <a:lnTo>
                  <a:pt x="12580" y="6935"/>
                </a:lnTo>
                <a:lnTo>
                  <a:pt x="12799" y="7130"/>
                </a:lnTo>
                <a:lnTo>
                  <a:pt x="13091" y="7398"/>
                </a:lnTo>
                <a:lnTo>
                  <a:pt x="13407" y="7617"/>
                </a:lnTo>
                <a:lnTo>
                  <a:pt x="13018" y="8006"/>
                </a:lnTo>
                <a:lnTo>
                  <a:pt x="12921" y="8079"/>
                </a:lnTo>
                <a:lnTo>
                  <a:pt x="12823" y="7909"/>
                </a:lnTo>
                <a:lnTo>
                  <a:pt x="12653" y="7763"/>
                </a:lnTo>
                <a:lnTo>
                  <a:pt x="12312" y="7495"/>
                </a:lnTo>
                <a:lnTo>
                  <a:pt x="12093" y="7325"/>
                </a:lnTo>
                <a:lnTo>
                  <a:pt x="11972" y="7252"/>
                </a:lnTo>
                <a:lnTo>
                  <a:pt x="11850" y="7179"/>
                </a:lnTo>
                <a:lnTo>
                  <a:pt x="12385" y="6716"/>
                </a:lnTo>
                <a:close/>
                <a:moveTo>
                  <a:pt x="11631" y="7373"/>
                </a:moveTo>
                <a:lnTo>
                  <a:pt x="11729" y="7471"/>
                </a:lnTo>
                <a:lnTo>
                  <a:pt x="11850" y="7568"/>
                </a:lnTo>
                <a:lnTo>
                  <a:pt x="12093" y="7738"/>
                </a:lnTo>
                <a:lnTo>
                  <a:pt x="12434" y="8055"/>
                </a:lnTo>
                <a:lnTo>
                  <a:pt x="12556" y="8201"/>
                </a:lnTo>
                <a:lnTo>
                  <a:pt x="12702" y="8322"/>
                </a:lnTo>
                <a:lnTo>
                  <a:pt x="11948" y="9150"/>
                </a:lnTo>
                <a:lnTo>
                  <a:pt x="11680" y="8906"/>
                </a:lnTo>
                <a:lnTo>
                  <a:pt x="11364" y="8687"/>
                </a:lnTo>
                <a:lnTo>
                  <a:pt x="11072" y="8444"/>
                </a:lnTo>
                <a:lnTo>
                  <a:pt x="10780" y="8201"/>
                </a:lnTo>
                <a:lnTo>
                  <a:pt x="11096" y="7860"/>
                </a:lnTo>
                <a:lnTo>
                  <a:pt x="11193" y="7957"/>
                </a:lnTo>
                <a:lnTo>
                  <a:pt x="11291" y="8030"/>
                </a:lnTo>
                <a:lnTo>
                  <a:pt x="11461" y="8176"/>
                </a:lnTo>
                <a:lnTo>
                  <a:pt x="11777" y="8493"/>
                </a:lnTo>
                <a:lnTo>
                  <a:pt x="11972" y="8614"/>
                </a:lnTo>
                <a:lnTo>
                  <a:pt x="12166" y="8736"/>
                </a:lnTo>
                <a:lnTo>
                  <a:pt x="12288" y="8736"/>
                </a:lnTo>
                <a:lnTo>
                  <a:pt x="12337" y="8712"/>
                </a:lnTo>
                <a:lnTo>
                  <a:pt x="12361" y="8639"/>
                </a:lnTo>
                <a:lnTo>
                  <a:pt x="12361" y="8566"/>
                </a:lnTo>
                <a:lnTo>
                  <a:pt x="12337" y="8493"/>
                </a:lnTo>
                <a:lnTo>
                  <a:pt x="12118" y="8322"/>
                </a:lnTo>
                <a:lnTo>
                  <a:pt x="11899" y="8152"/>
                </a:lnTo>
                <a:lnTo>
                  <a:pt x="11461" y="7811"/>
                </a:lnTo>
                <a:lnTo>
                  <a:pt x="11291" y="7690"/>
                </a:lnTo>
                <a:lnTo>
                  <a:pt x="11631" y="7373"/>
                </a:lnTo>
                <a:close/>
                <a:moveTo>
                  <a:pt x="10634" y="8371"/>
                </a:moveTo>
                <a:lnTo>
                  <a:pt x="10731" y="8541"/>
                </a:lnTo>
                <a:lnTo>
                  <a:pt x="10853" y="8687"/>
                </a:lnTo>
                <a:lnTo>
                  <a:pt x="10974" y="8809"/>
                </a:lnTo>
                <a:lnTo>
                  <a:pt x="11145" y="8931"/>
                </a:lnTo>
                <a:lnTo>
                  <a:pt x="11461" y="9150"/>
                </a:lnTo>
                <a:lnTo>
                  <a:pt x="11753" y="9369"/>
                </a:lnTo>
                <a:lnTo>
                  <a:pt x="11461" y="9685"/>
                </a:lnTo>
                <a:lnTo>
                  <a:pt x="11145" y="9442"/>
                </a:lnTo>
                <a:lnTo>
                  <a:pt x="10828" y="9198"/>
                </a:lnTo>
                <a:lnTo>
                  <a:pt x="10585" y="8955"/>
                </a:lnTo>
                <a:lnTo>
                  <a:pt x="10463" y="8833"/>
                </a:lnTo>
                <a:lnTo>
                  <a:pt x="10317" y="8736"/>
                </a:lnTo>
                <a:lnTo>
                  <a:pt x="10634" y="8371"/>
                </a:lnTo>
                <a:close/>
                <a:moveTo>
                  <a:pt x="10196" y="8931"/>
                </a:moveTo>
                <a:lnTo>
                  <a:pt x="10269" y="9052"/>
                </a:lnTo>
                <a:lnTo>
                  <a:pt x="10366" y="9198"/>
                </a:lnTo>
                <a:lnTo>
                  <a:pt x="10609" y="9417"/>
                </a:lnTo>
                <a:lnTo>
                  <a:pt x="10901" y="9709"/>
                </a:lnTo>
                <a:lnTo>
                  <a:pt x="11072" y="9831"/>
                </a:lnTo>
                <a:lnTo>
                  <a:pt x="11242" y="9953"/>
                </a:lnTo>
                <a:lnTo>
                  <a:pt x="10415" y="10853"/>
                </a:lnTo>
                <a:lnTo>
                  <a:pt x="10317" y="10707"/>
                </a:lnTo>
                <a:lnTo>
                  <a:pt x="10196" y="10585"/>
                </a:lnTo>
                <a:lnTo>
                  <a:pt x="9904" y="10366"/>
                </a:lnTo>
                <a:lnTo>
                  <a:pt x="9636" y="10172"/>
                </a:lnTo>
                <a:lnTo>
                  <a:pt x="9466" y="10074"/>
                </a:lnTo>
                <a:lnTo>
                  <a:pt x="9320" y="10001"/>
                </a:lnTo>
                <a:lnTo>
                  <a:pt x="9563" y="9709"/>
                </a:lnTo>
                <a:lnTo>
                  <a:pt x="9782" y="9880"/>
                </a:lnTo>
                <a:lnTo>
                  <a:pt x="10001" y="10026"/>
                </a:lnTo>
                <a:lnTo>
                  <a:pt x="10244" y="10245"/>
                </a:lnTo>
                <a:lnTo>
                  <a:pt x="10390" y="10366"/>
                </a:lnTo>
                <a:lnTo>
                  <a:pt x="10536" y="10464"/>
                </a:lnTo>
                <a:lnTo>
                  <a:pt x="10609" y="10488"/>
                </a:lnTo>
                <a:lnTo>
                  <a:pt x="10658" y="10464"/>
                </a:lnTo>
                <a:lnTo>
                  <a:pt x="10731" y="10439"/>
                </a:lnTo>
                <a:lnTo>
                  <a:pt x="10780" y="10391"/>
                </a:lnTo>
                <a:lnTo>
                  <a:pt x="10804" y="10342"/>
                </a:lnTo>
                <a:lnTo>
                  <a:pt x="10828" y="10269"/>
                </a:lnTo>
                <a:lnTo>
                  <a:pt x="10804" y="10220"/>
                </a:lnTo>
                <a:lnTo>
                  <a:pt x="10755" y="10147"/>
                </a:lnTo>
                <a:lnTo>
                  <a:pt x="10220" y="9734"/>
                </a:lnTo>
                <a:lnTo>
                  <a:pt x="10001" y="9563"/>
                </a:lnTo>
                <a:lnTo>
                  <a:pt x="9904" y="9490"/>
                </a:lnTo>
                <a:lnTo>
                  <a:pt x="9782" y="9442"/>
                </a:lnTo>
                <a:lnTo>
                  <a:pt x="10196" y="8931"/>
                </a:lnTo>
                <a:close/>
                <a:moveTo>
                  <a:pt x="9125" y="10245"/>
                </a:moveTo>
                <a:lnTo>
                  <a:pt x="9247" y="10342"/>
                </a:lnTo>
                <a:lnTo>
                  <a:pt x="9368" y="10415"/>
                </a:lnTo>
                <a:lnTo>
                  <a:pt x="9612" y="10585"/>
                </a:lnTo>
                <a:lnTo>
                  <a:pt x="9904" y="10829"/>
                </a:lnTo>
                <a:lnTo>
                  <a:pt x="10050" y="10950"/>
                </a:lnTo>
                <a:lnTo>
                  <a:pt x="10220" y="11048"/>
                </a:lnTo>
                <a:lnTo>
                  <a:pt x="9685" y="11583"/>
                </a:lnTo>
                <a:lnTo>
                  <a:pt x="9685" y="11534"/>
                </a:lnTo>
                <a:lnTo>
                  <a:pt x="9660" y="11437"/>
                </a:lnTo>
                <a:lnTo>
                  <a:pt x="9587" y="11364"/>
                </a:lnTo>
                <a:lnTo>
                  <a:pt x="9417" y="11218"/>
                </a:lnTo>
                <a:lnTo>
                  <a:pt x="9222" y="11023"/>
                </a:lnTo>
                <a:lnTo>
                  <a:pt x="9028" y="10853"/>
                </a:lnTo>
                <a:lnTo>
                  <a:pt x="8906" y="10756"/>
                </a:lnTo>
                <a:lnTo>
                  <a:pt x="8736" y="10683"/>
                </a:lnTo>
                <a:lnTo>
                  <a:pt x="8833" y="10585"/>
                </a:lnTo>
                <a:lnTo>
                  <a:pt x="9125" y="10245"/>
                </a:lnTo>
                <a:close/>
                <a:moveTo>
                  <a:pt x="8468" y="10926"/>
                </a:moveTo>
                <a:lnTo>
                  <a:pt x="8687" y="11096"/>
                </a:lnTo>
                <a:lnTo>
                  <a:pt x="8930" y="11291"/>
                </a:lnTo>
                <a:lnTo>
                  <a:pt x="9052" y="11437"/>
                </a:lnTo>
                <a:lnTo>
                  <a:pt x="9198" y="11583"/>
                </a:lnTo>
                <a:lnTo>
                  <a:pt x="9271" y="11656"/>
                </a:lnTo>
                <a:lnTo>
                  <a:pt x="9344" y="11705"/>
                </a:lnTo>
                <a:lnTo>
                  <a:pt x="9441" y="11753"/>
                </a:lnTo>
                <a:lnTo>
                  <a:pt x="9539" y="11753"/>
                </a:lnTo>
                <a:lnTo>
                  <a:pt x="8468" y="12824"/>
                </a:lnTo>
                <a:lnTo>
                  <a:pt x="8152" y="12532"/>
                </a:lnTo>
                <a:lnTo>
                  <a:pt x="7811" y="12240"/>
                </a:lnTo>
                <a:lnTo>
                  <a:pt x="7470" y="11899"/>
                </a:lnTo>
                <a:lnTo>
                  <a:pt x="7349" y="11826"/>
                </a:lnTo>
                <a:lnTo>
                  <a:pt x="7738" y="11534"/>
                </a:lnTo>
                <a:lnTo>
                  <a:pt x="7860" y="11705"/>
                </a:lnTo>
                <a:lnTo>
                  <a:pt x="8006" y="11875"/>
                </a:lnTo>
                <a:lnTo>
                  <a:pt x="8371" y="12264"/>
                </a:lnTo>
                <a:lnTo>
                  <a:pt x="8517" y="12434"/>
                </a:lnTo>
                <a:lnTo>
                  <a:pt x="8590" y="12483"/>
                </a:lnTo>
                <a:lnTo>
                  <a:pt x="8687" y="12507"/>
                </a:lnTo>
                <a:lnTo>
                  <a:pt x="8736" y="12507"/>
                </a:lnTo>
                <a:lnTo>
                  <a:pt x="8809" y="12483"/>
                </a:lnTo>
                <a:lnTo>
                  <a:pt x="8833" y="12434"/>
                </a:lnTo>
                <a:lnTo>
                  <a:pt x="8857" y="12386"/>
                </a:lnTo>
                <a:lnTo>
                  <a:pt x="8857" y="12289"/>
                </a:lnTo>
                <a:lnTo>
                  <a:pt x="8809" y="12191"/>
                </a:lnTo>
                <a:lnTo>
                  <a:pt x="8760" y="12094"/>
                </a:lnTo>
                <a:lnTo>
                  <a:pt x="8663" y="11997"/>
                </a:lnTo>
                <a:lnTo>
                  <a:pt x="8492" y="11826"/>
                </a:lnTo>
                <a:lnTo>
                  <a:pt x="8322" y="11680"/>
                </a:lnTo>
                <a:lnTo>
                  <a:pt x="8152" y="11510"/>
                </a:lnTo>
                <a:lnTo>
                  <a:pt x="7957" y="11364"/>
                </a:lnTo>
                <a:lnTo>
                  <a:pt x="8468" y="10926"/>
                </a:lnTo>
                <a:close/>
                <a:moveTo>
                  <a:pt x="11047" y="2312"/>
                </a:moveTo>
                <a:lnTo>
                  <a:pt x="11120" y="2434"/>
                </a:lnTo>
                <a:lnTo>
                  <a:pt x="11218" y="2531"/>
                </a:lnTo>
                <a:lnTo>
                  <a:pt x="11437" y="2750"/>
                </a:lnTo>
                <a:lnTo>
                  <a:pt x="11850" y="3213"/>
                </a:lnTo>
                <a:lnTo>
                  <a:pt x="11826" y="3213"/>
                </a:lnTo>
                <a:lnTo>
                  <a:pt x="11193" y="3748"/>
                </a:lnTo>
                <a:lnTo>
                  <a:pt x="10609" y="4283"/>
                </a:lnTo>
                <a:lnTo>
                  <a:pt x="10025" y="4867"/>
                </a:lnTo>
                <a:lnTo>
                  <a:pt x="9490" y="5500"/>
                </a:lnTo>
                <a:lnTo>
                  <a:pt x="9174" y="5865"/>
                </a:lnTo>
                <a:lnTo>
                  <a:pt x="8857" y="6254"/>
                </a:lnTo>
                <a:lnTo>
                  <a:pt x="8517" y="6595"/>
                </a:lnTo>
                <a:lnTo>
                  <a:pt x="8176" y="6935"/>
                </a:lnTo>
                <a:lnTo>
                  <a:pt x="7373" y="7617"/>
                </a:lnTo>
                <a:lnTo>
                  <a:pt x="6984" y="7933"/>
                </a:lnTo>
                <a:lnTo>
                  <a:pt x="6594" y="8274"/>
                </a:lnTo>
                <a:lnTo>
                  <a:pt x="6229" y="8639"/>
                </a:lnTo>
                <a:lnTo>
                  <a:pt x="5864" y="9004"/>
                </a:lnTo>
                <a:lnTo>
                  <a:pt x="5183" y="9782"/>
                </a:lnTo>
                <a:lnTo>
                  <a:pt x="4502" y="10537"/>
                </a:lnTo>
                <a:lnTo>
                  <a:pt x="4137" y="10902"/>
                </a:lnTo>
                <a:lnTo>
                  <a:pt x="3772" y="11242"/>
                </a:lnTo>
                <a:lnTo>
                  <a:pt x="3115" y="11802"/>
                </a:lnTo>
                <a:lnTo>
                  <a:pt x="2799" y="12118"/>
                </a:lnTo>
                <a:lnTo>
                  <a:pt x="2507" y="12434"/>
                </a:lnTo>
                <a:lnTo>
                  <a:pt x="2263" y="12702"/>
                </a:lnTo>
                <a:lnTo>
                  <a:pt x="2166" y="12848"/>
                </a:lnTo>
                <a:lnTo>
                  <a:pt x="2069" y="13018"/>
                </a:lnTo>
                <a:lnTo>
                  <a:pt x="1850" y="12824"/>
                </a:lnTo>
                <a:lnTo>
                  <a:pt x="1460" y="12459"/>
                </a:lnTo>
                <a:lnTo>
                  <a:pt x="1266" y="12264"/>
                </a:lnTo>
                <a:lnTo>
                  <a:pt x="1047" y="12118"/>
                </a:lnTo>
                <a:lnTo>
                  <a:pt x="1047" y="12070"/>
                </a:lnTo>
                <a:lnTo>
                  <a:pt x="1193" y="11997"/>
                </a:lnTo>
                <a:lnTo>
                  <a:pt x="1339" y="11924"/>
                </a:lnTo>
                <a:lnTo>
                  <a:pt x="1460" y="11826"/>
                </a:lnTo>
                <a:lnTo>
                  <a:pt x="1582" y="11705"/>
                </a:lnTo>
                <a:lnTo>
                  <a:pt x="2020" y="11218"/>
                </a:lnTo>
                <a:lnTo>
                  <a:pt x="2385" y="10853"/>
                </a:lnTo>
                <a:lnTo>
                  <a:pt x="2774" y="10537"/>
                </a:lnTo>
                <a:lnTo>
                  <a:pt x="3577" y="9880"/>
                </a:lnTo>
                <a:lnTo>
                  <a:pt x="3942" y="9539"/>
                </a:lnTo>
                <a:lnTo>
                  <a:pt x="4307" y="9198"/>
                </a:lnTo>
                <a:lnTo>
                  <a:pt x="5037" y="8468"/>
                </a:lnTo>
                <a:lnTo>
                  <a:pt x="5718" y="7738"/>
                </a:lnTo>
                <a:lnTo>
                  <a:pt x="6400" y="7008"/>
                </a:lnTo>
                <a:lnTo>
                  <a:pt x="7081" y="6303"/>
                </a:lnTo>
                <a:lnTo>
                  <a:pt x="7787" y="5621"/>
                </a:lnTo>
                <a:lnTo>
                  <a:pt x="8468" y="4940"/>
                </a:lnTo>
                <a:lnTo>
                  <a:pt x="9149" y="4259"/>
                </a:lnTo>
                <a:lnTo>
                  <a:pt x="10074" y="3261"/>
                </a:lnTo>
                <a:lnTo>
                  <a:pt x="10561" y="2775"/>
                </a:lnTo>
                <a:lnTo>
                  <a:pt x="11047" y="2312"/>
                </a:lnTo>
                <a:close/>
                <a:moveTo>
                  <a:pt x="7154" y="11997"/>
                </a:moveTo>
                <a:lnTo>
                  <a:pt x="7203" y="12094"/>
                </a:lnTo>
                <a:lnTo>
                  <a:pt x="7251" y="12167"/>
                </a:lnTo>
                <a:lnTo>
                  <a:pt x="7422" y="12386"/>
                </a:lnTo>
                <a:lnTo>
                  <a:pt x="7592" y="12580"/>
                </a:lnTo>
                <a:lnTo>
                  <a:pt x="7884" y="12872"/>
                </a:lnTo>
                <a:lnTo>
                  <a:pt x="8030" y="12994"/>
                </a:lnTo>
                <a:lnTo>
                  <a:pt x="8200" y="13091"/>
                </a:lnTo>
                <a:lnTo>
                  <a:pt x="7835" y="13481"/>
                </a:lnTo>
                <a:lnTo>
                  <a:pt x="7811" y="13432"/>
                </a:lnTo>
                <a:lnTo>
                  <a:pt x="7787" y="13408"/>
                </a:lnTo>
                <a:lnTo>
                  <a:pt x="7616" y="13262"/>
                </a:lnTo>
                <a:lnTo>
                  <a:pt x="7446" y="13140"/>
                </a:lnTo>
                <a:lnTo>
                  <a:pt x="7251" y="13018"/>
                </a:lnTo>
                <a:lnTo>
                  <a:pt x="7057" y="12872"/>
                </a:lnTo>
                <a:lnTo>
                  <a:pt x="6716" y="12580"/>
                </a:lnTo>
                <a:lnTo>
                  <a:pt x="6643" y="12532"/>
                </a:lnTo>
                <a:lnTo>
                  <a:pt x="6594" y="12507"/>
                </a:lnTo>
                <a:lnTo>
                  <a:pt x="6862" y="12240"/>
                </a:lnTo>
                <a:lnTo>
                  <a:pt x="7154" y="11997"/>
                </a:lnTo>
                <a:close/>
                <a:moveTo>
                  <a:pt x="6424" y="12702"/>
                </a:moveTo>
                <a:lnTo>
                  <a:pt x="6448" y="12775"/>
                </a:lnTo>
                <a:lnTo>
                  <a:pt x="6473" y="12848"/>
                </a:lnTo>
                <a:lnTo>
                  <a:pt x="6667" y="13043"/>
                </a:lnTo>
                <a:lnTo>
                  <a:pt x="6862" y="13213"/>
                </a:lnTo>
                <a:lnTo>
                  <a:pt x="7032" y="13359"/>
                </a:lnTo>
                <a:lnTo>
                  <a:pt x="7227" y="13481"/>
                </a:lnTo>
                <a:lnTo>
                  <a:pt x="7446" y="13602"/>
                </a:lnTo>
                <a:lnTo>
                  <a:pt x="7568" y="13627"/>
                </a:lnTo>
                <a:lnTo>
                  <a:pt x="7689" y="13627"/>
                </a:lnTo>
                <a:lnTo>
                  <a:pt x="7470" y="13846"/>
                </a:lnTo>
                <a:lnTo>
                  <a:pt x="7300" y="14040"/>
                </a:lnTo>
                <a:lnTo>
                  <a:pt x="7276" y="14016"/>
                </a:lnTo>
                <a:lnTo>
                  <a:pt x="6911" y="13797"/>
                </a:lnTo>
                <a:lnTo>
                  <a:pt x="6570" y="13554"/>
                </a:lnTo>
                <a:lnTo>
                  <a:pt x="6302" y="13335"/>
                </a:lnTo>
                <a:lnTo>
                  <a:pt x="6035" y="13164"/>
                </a:lnTo>
                <a:lnTo>
                  <a:pt x="6108" y="13043"/>
                </a:lnTo>
                <a:lnTo>
                  <a:pt x="6424" y="12702"/>
                </a:lnTo>
                <a:close/>
                <a:moveTo>
                  <a:pt x="5889" y="13335"/>
                </a:moveTo>
                <a:lnTo>
                  <a:pt x="5962" y="13456"/>
                </a:lnTo>
                <a:lnTo>
                  <a:pt x="6059" y="13578"/>
                </a:lnTo>
                <a:lnTo>
                  <a:pt x="6278" y="13797"/>
                </a:lnTo>
                <a:lnTo>
                  <a:pt x="6643" y="14089"/>
                </a:lnTo>
                <a:lnTo>
                  <a:pt x="6813" y="14211"/>
                </a:lnTo>
                <a:lnTo>
                  <a:pt x="7032" y="14308"/>
                </a:lnTo>
                <a:lnTo>
                  <a:pt x="6692" y="14673"/>
                </a:lnTo>
                <a:lnTo>
                  <a:pt x="6619" y="14624"/>
                </a:lnTo>
                <a:lnTo>
                  <a:pt x="6497" y="14600"/>
                </a:lnTo>
                <a:lnTo>
                  <a:pt x="6375" y="14527"/>
                </a:lnTo>
                <a:lnTo>
                  <a:pt x="6254" y="14454"/>
                </a:lnTo>
                <a:lnTo>
                  <a:pt x="6132" y="14381"/>
                </a:lnTo>
                <a:lnTo>
                  <a:pt x="5913" y="14186"/>
                </a:lnTo>
                <a:lnTo>
                  <a:pt x="5718" y="14016"/>
                </a:lnTo>
                <a:lnTo>
                  <a:pt x="5597" y="13943"/>
                </a:lnTo>
                <a:lnTo>
                  <a:pt x="5451" y="13846"/>
                </a:lnTo>
                <a:lnTo>
                  <a:pt x="5889" y="13335"/>
                </a:lnTo>
                <a:close/>
                <a:moveTo>
                  <a:pt x="12191" y="3553"/>
                </a:moveTo>
                <a:lnTo>
                  <a:pt x="12653" y="4040"/>
                </a:lnTo>
                <a:lnTo>
                  <a:pt x="13432" y="4916"/>
                </a:lnTo>
                <a:lnTo>
                  <a:pt x="13164" y="5208"/>
                </a:lnTo>
                <a:lnTo>
                  <a:pt x="12896" y="5500"/>
                </a:lnTo>
                <a:lnTo>
                  <a:pt x="12361" y="6108"/>
                </a:lnTo>
                <a:lnTo>
                  <a:pt x="12045" y="6424"/>
                </a:lnTo>
                <a:lnTo>
                  <a:pt x="11729" y="6716"/>
                </a:lnTo>
                <a:lnTo>
                  <a:pt x="11388" y="7008"/>
                </a:lnTo>
                <a:lnTo>
                  <a:pt x="11047" y="7300"/>
                </a:lnTo>
                <a:lnTo>
                  <a:pt x="10731" y="7617"/>
                </a:lnTo>
                <a:lnTo>
                  <a:pt x="10415" y="7957"/>
                </a:lnTo>
                <a:lnTo>
                  <a:pt x="9806" y="8687"/>
                </a:lnTo>
                <a:lnTo>
                  <a:pt x="9247" y="9417"/>
                </a:lnTo>
                <a:lnTo>
                  <a:pt x="8638" y="10147"/>
                </a:lnTo>
                <a:lnTo>
                  <a:pt x="8346" y="10464"/>
                </a:lnTo>
                <a:lnTo>
                  <a:pt x="8006" y="10756"/>
                </a:lnTo>
                <a:lnTo>
                  <a:pt x="7324" y="11340"/>
                </a:lnTo>
                <a:lnTo>
                  <a:pt x="6643" y="11899"/>
                </a:lnTo>
                <a:lnTo>
                  <a:pt x="6302" y="12191"/>
                </a:lnTo>
                <a:lnTo>
                  <a:pt x="6010" y="12532"/>
                </a:lnTo>
                <a:lnTo>
                  <a:pt x="5475" y="13164"/>
                </a:lnTo>
                <a:lnTo>
                  <a:pt x="4940" y="13773"/>
                </a:lnTo>
                <a:lnTo>
                  <a:pt x="4672" y="14016"/>
                </a:lnTo>
                <a:lnTo>
                  <a:pt x="4404" y="14235"/>
                </a:lnTo>
                <a:lnTo>
                  <a:pt x="4137" y="14454"/>
                </a:lnTo>
                <a:lnTo>
                  <a:pt x="4015" y="14600"/>
                </a:lnTo>
                <a:lnTo>
                  <a:pt x="3918" y="14722"/>
                </a:lnTo>
                <a:lnTo>
                  <a:pt x="3480" y="14284"/>
                </a:lnTo>
                <a:lnTo>
                  <a:pt x="3042" y="13846"/>
                </a:lnTo>
                <a:lnTo>
                  <a:pt x="2361" y="13262"/>
                </a:lnTo>
                <a:lnTo>
                  <a:pt x="2482" y="13164"/>
                </a:lnTo>
                <a:lnTo>
                  <a:pt x="2604" y="13043"/>
                </a:lnTo>
                <a:lnTo>
                  <a:pt x="2774" y="12799"/>
                </a:lnTo>
                <a:lnTo>
                  <a:pt x="3066" y="12507"/>
                </a:lnTo>
                <a:lnTo>
                  <a:pt x="3358" y="12216"/>
                </a:lnTo>
                <a:lnTo>
                  <a:pt x="3967" y="11680"/>
                </a:lnTo>
                <a:lnTo>
                  <a:pt x="4380" y="11315"/>
                </a:lnTo>
                <a:lnTo>
                  <a:pt x="4745" y="10950"/>
                </a:lnTo>
                <a:lnTo>
                  <a:pt x="5475" y="10172"/>
                </a:lnTo>
                <a:lnTo>
                  <a:pt x="6181" y="9393"/>
                </a:lnTo>
                <a:lnTo>
                  <a:pt x="6546" y="9004"/>
                </a:lnTo>
                <a:lnTo>
                  <a:pt x="6935" y="8614"/>
                </a:lnTo>
                <a:lnTo>
                  <a:pt x="7324" y="8274"/>
                </a:lnTo>
                <a:lnTo>
                  <a:pt x="7714" y="7933"/>
                </a:lnTo>
                <a:lnTo>
                  <a:pt x="8517" y="7276"/>
                </a:lnTo>
                <a:lnTo>
                  <a:pt x="8857" y="6935"/>
                </a:lnTo>
                <a:lnTo>
                  <a:pt x="9198" y="6595"/>
                </a:lnTo>
                <a:lnTo>
                  <a:pt x="9514" y="6205"/>
                </a:lnTo>
                <a:lnTo>
                  <a:pt x="9831" y="5840"/>
                </a:lnTo>
                <a:lnTo>
                  <a:pt x="10171" y="5427"/>
                </a:lnTo>
                <a:lnTo>
                  <a:pt x="10488" y="5062"/>
                </a:lnTo>
                <a:lnTo>
                  <a:pt x="10853" y="4697"/>
                </a:lnTo>
                <a:lnTo>
                  <a:pt x="11242" y="4356"/>
                </a:lnTo>
                <a:lnTo>
                  <a:pt x="11729" y="3967"/>
                </a:lnTo>
                <a:lnTo>
                  <a:pt x="11972" y="3772"/>
                </a:lnTo>
                <a:lnTo>
                  <a:pt x="12191" y="3553"/>
                </a:lnTo>
                <a:close/>
                <a:moveTo>
                  <a:pt x="5232" y="14065"/>
                </a:moveTo>
                <a:lnTo>
                  <a:pt x="5353" y="14186"/>
                </a:lnTo>
                <a:lnTo>
                  <a:pt x="5451" y="14308"/>
                </a:lnTo>
                <a:lnTo>
                  <a:pt x="5645" y="14454"/>
                </a:lnTo>
                <a:lnTo>
                  <a:pt x="5816" y="14624"/>
                </a:lnTo>
                <a:lnTo>
                  <a:pt x="5986" y="14770"/>
                </a:lnTo>
                <a:lnTo>
                  <a:pt x="6181" y="14892"/>
                </a:lnTo>
                <a:lnTo>
                  <a:pt x="6375" y="14989"/>
                </a:lnTo>
                <a:lnTo>
                  <a:pt x="6108" y="15281"/>
                </a:lnTo>
                <a:lnTo>
                  <a:pt x="5937" y="15452"/>
                </a:lnTo>
                <a:lnTo>
                  <a:pt x="5937" y="15403"/>
                </a:lnTo>
                <a:lnTo>
                  <a:pt x="5889" y="15354"/>
                </a:lnTo>
                <a:lnTo>
                  <a:pt x="5597" y="15038"/>
                </a:lnTo>
                <a:lnTo>
                  <a:pt x="5280" y="14746"/>
                </a:lnTo>
                <a:lnTo>
                  <a:pt x="5086" y="14576"/>
                </a:lnTo>
                <a:lnTo>
                  <a:pt x="4964" y="14503"/>
                </a:lnTo>
                <a:lnTo>
                  <a:pt x="4867" y="14430"/>
                </a:lnTo>
                <a:lnTo>
                  <a:pt x="5037" y="14284"/>
                </a:lnTo>
                <a:lnTo>
                  <a:pt x="5232" y="14065"/>
                </a:lnTo>
                <a:close/>
                <a:moveTo>
                  <a:pt x="852" y="15476"/>
                </a:moveTo>
                <a:lnTo>
                  <a:pt x="974" y="15598"/>
                </a:lnTo>
                <a:lnTo>
                  <a:pt x="1412" y="16036"/>
                </a:lnTo>
                <a:lnTo>
                  <a:pt x="1363" y="16011"/>
                </a:lnTo>
                <a:lnTo>
                  <a:pt x="1290" y="15987"/>
                </a:lnTo>
                <a:lnTo>
                  <a:pt x="852" y="15476"/>
                </a:lnTo>
                <a:close/>
                <a:moveTo>
                  <a:pt x="4575" y="14673"/>
                </a:moveTo>
                <a:lnTo>
                  <a:pt x="4696" y="14795"/>
                </a:lnTo>
                <a:lnTo>
                  <a:pt x="4818" y="14892"/>
                </a:lnTo>
                <a:lnTo>
                  <a:pt x="5037" y="15087"/>
                </a:lnTo>
                <a:lnTo>
                  <a:pt x="5329" y="15354"/>
                </a:lnTo>
                <a:lnTo>
                  <a:pt x="5597" y="15622"/>
                </a:lnTo>
                <a:lnTo>
                  <a:pt x="5670" y="15671"/>
                </a:lnTo>
                <a:lnTo>
                  <a:pt x="5718" y="15671"/>
                </a:lnTo>
                <a:lnTo>
                  <a:pt x="5378" y="15987"/>
                </a:lnTo>
                <a:lnTo>
                  <a:pt x="5232" y="16109"/>
                </a:lnTo>
                <a:lnTo>
                  <a:pt x="5183" y="16060"/>
                </a:lnTo>
                <a:lnTo>
                  <a:pt x="5110" y="16036"/>
                </a:lnTo>
                <a:lnTo>
                  <a:pt x="4088" y="14916"/>
                </a:lnTo>
                <a:lnTo>
                  <a:pt x="4210" y="14868"/>
                </a:lnTo>
                <a:lnTo>
                  <a:pt x="4331" y="14819"/>
                </a:lnTo>
                <a:lnTo>
                  <a:pt x="4453" y="14746"/>
                </a:lnTo>
                <a:lnTo>
                  <a:pt x="4575" y="14673"/>
                </a:lnTo>
                <a:close/>
                <a:moveTo>
                  <a:pt x="755" y="16230"/>
                </a:moveTo>
                <a:lnTo>
                  <a:pt x="1071" y="16498"/>
                </a:lnTo>
                <a:lnTo>
                  <a:pt x="1071" y="16522"/>
                </a:lnTo>
                <a:lnTo>
                  <a:pt x="998" y="16474"/>
                </a:lnTo>
                <a:lnTo>
                  <a:pt x="925" y="16449"/>
                </a:lnTo>
                <a:lnTo>
                  <a:pt x="852" y="16376"/>
                </a:lnTo>
                <a:lnTo>
                  <a:pt x="755" y="16230"/>
                </a:lnTo>
                <a:close/>
                <a:moveTo>
                  <a:pt x="1047" y="12532"/>
                </a:moveTo>
                <a:lnTo>
                  <a:pt x="1168" y="12678"/>
                </a:lnTo>
                <a:lnTo>
                  <a:pt x="1314" y="12824"/>
                </a:lnTo>
                <a:lnTo>
                  <a:pt x="1582" y="13067"/>
                </a:lnTo>
                <a:lnTo>
                  <a:pt x="2166" y="13602"/>
                </a:lnTo>
                <a:lnTo>
                  <a:pt x="2750" y="14113"/>
                </a:lnTo>
                <a:lnTo>
                  <a:pt x="3018" y="14357"/>
                </a:lnTo>
                <a:lnTo>
                  <a:pt x="3261" y="14600"/>
                </a:lnTo>
                <a:lnTo>
                  <a:pt x="3723" y="15135"/>
                </a:lnTo>
                <a:lnTo>
                  <a:pt x="4185" y="15646"/>
                </a:lnTo>
                <a:lnTo>
                  <a:pt x="4672" y="16157"/>
                </a:lnTo>
                <a:lnTo>
                  <a:pt x="4404" y="16230"/>
                </a:lnTo>
                <a:lnTo>
                  <a:pt x="4112" y="16303"/>
                </a:lnTo>
                <a:lnTo>
                  <a:pt x="3553" y="16376"/>
                </a:lnTo>
                <a:lnTo>
                  <a:pt x="2969" y="16425"/>
                </a:lnTo>
                <a:lnTo>
                  <a:pt x="2409" y="16498"/>
                </a:lnTo>
                <a:lnTo>
                  <a:pt x="2288" y="16522"/>
                </a:lnTo>
                <a:lnTo>
                  <a:pt x="2263" y="16474"/>
                </a:lnTo>
                <a:lnTo>
                  <a:pt x="2142" y="16230"/>
                </a:lnTo>
                <a:lnTo>
                  <a:pt x="1996" y="16011"/>
                </a:lnTo>
                <a:lnTo>
                  <a:pt x="1801" y="15792"/>
                </a:lnTo>
                <a:lnTo>
                  <a:pt x="1606" y="15598"/>
                </a:lnTo>
                <a:lnTo>
                  <a:pt x="1168" y="15233"/>
                </a:lnTo>
                <a:lnTo>
                  <a:pt x="730" y="14892"/>
                </a:lnTo>
                <a:lnTo>
                  <a:pt x="779" y="14600"/>
                </a:lnTo>
                <a:lnTo>
                  <a:pt x="925" y="13262"/>
                </a:lnTo>
                <a:lnTo>
                  <a:pt x="1047" y="12532"/>
                </a:lnTo>
                <a:close/>
                <a:moveTo>
                  <a:pt x="1436" y="16644"/>
                </a:moveTo>
                <a:lnTo>
                  <a:pt x="1533" y="16717"/>
                </a:lnTo>
                <a:lnTo>
                  <a:pt x="1387" y="16741"/>
                </a:lnTo>
                <a:lnTo>
                  <a:pt x="1436" y="16644"/>
                </a:lnTo>
                <a:close/>
                <a:moveTo>
                  <a:pt x="536" y="16741"/>
                </a:moveTo>
                <a:lnTo>
                  <a:pt x="584" y="16766"/>
                </a:lnTo>
                <a:lnTo>
                  <a:pt x="609" y="16766"/>
                </a:lnTo>
                <a:lnTo>
                  <a:pt x="682" y="16814"/>
                </a:lnTo>
                <a:lnTo>
                  <a:pt x="779" y="16839"/>
                </a:lnTo>
                <a:lnTo>
                  <a:pt x="876" y="16839"/>
                </a:lnTo>
                <a:lnTo>
                  <a:pt x="974" y="16814"/>
                </a:lnTo>
                <a:lnTo>
                  <a:pt x="974" y="16839"/>
                </a:lnTo>
                <a:lnTo>
                  <a:pt x="755" y="16887"/>
                </a:lnTo>
                <a:lnTo>
                  <a:pt x="511" y="16936"/>
                </a:lnTo>
                <a:lnTo>
                  <a:pt x="536" y="16741"/>
                </a:lnTo>
                <a:close/>
                <a:moveTo>
                  <a:pt x="13967" y="1"/>
                </a:moveTo>
                <a:lnTo>
                  <a:pt x="13602" y="25"/>
                </a:lnTo>
                <a:lnTo>
                  <a:pt x="13261" y="74"/>
                </a:lnTo>
                <a:lnTo>
                  <a:pt x="12945" y="195"/>
                </a:lnTo>
                <a:lnTo>
                  <a:pt x="12629" y="341"/>
                </a:lnTo>
                <a:lnTo>
                  <a:pt x="12337" y="560"/>
                </a:lnTo>
                <a:lnTo>
                  <a:pt x="12021" y="828"/>
                </a:lnTo>
                <a:lnTo>
                  <a:pt x="11875" y="974"/>
                </a:lnTo>
                <a:lnTo>
                  <a:pt x="11826" y="1071"/>
                </a:lnTo>
                <a:lnTo>
                  <a:pt x="11777" y="1169"/>
                </a:lnTo>
                <a:lnTo>
                  <a:pt x="11704" y="1193"/>
                </a:lnTo>
                <a:lnTo>
                  <a:pt x="11339" y="1485"/>
                </a:lnTo>
                <a:lnTo>
                  <a:pt x="10999" y="1777"/>
                </a:lnTo>
                <a:lnTo>
                  <a:pt x="10317" y="2385"/>
                </a:lnTo>
                <a:lnTo>
                  <a:pt x="9685" y="3042"/>
                </a:lnTo>
                <a:lnTo>
                  <a:pt x="9052" y="3699"/>
                </a:lnTo>
                <a:lnTo>
                  <a:pt x="8395" y="4405"/>
                </a:lnTo>
                <a:lnTo>
                  <a:pt x="7714" y="5086"/>
                </a:lnTo>
                <a:lnTo>
                  <a:pt x="7032" y="5743"/>
                </a:lnTo>
                <a:lnTo>
                  <a:pt x="6351" y="6449"/>
                </a:lnTo>
                <a:lnTo>
                  <a:pt x="4964" y="7933"/>
                </a:lnTo>
                <a:lnTo>
                  <a:pt x="4258" y="8663"/>
                </a:lnTo>
                <a:lnTo>
                  <a:pt x="3894" y="9004"/>
                </a:lnTo>
                <a:lnTo>
                  <a:pt x="3529" y="9344"/>
                </a:lnTo>
                <a:lnTo>
                  <a:pt x="2190" y="10537"/>
                </a:lnTo>
                <a:lnTo>
                  <a:pt x="1558" y="11145"/>
                </a:lnTo>
                <a:lnTo>
                  <a:pt x="925" y="11778"/>
                </a:lnTo>
                <a:lnTo>
                  <a:pt x="876" y="11753"/>
                </a:lnTo>
                <a:lnTo>
                  <a:pt x="803" y="11778"/>
                </a:lnTo>
                <a:lnTo>
                  <a:pt x="755" y="11802"/>
                </a:lnTo>
                <a:lnTo>
                  <a:pt x="706" y="11851"/>
                </a:lnTo>
                <a:lnTo>
                  <a:pt x="609" y="12118"/>
                </a:lnTo>
                <a:lnTo>
                  <a:pt x="511" y="12386"/>
                </a:lnTo>
                <a:lnTo>
                  <a:pt x="463" y="12702"/>
                </a:lnTo>
                <a:lnTo>
                  <a:pt x="414" y="12994"/>
                </a:lnTo>
                <a:lnTo>
                  <a:pt x="365" y="13627"/>
                </a:lnTo>
                <a:lnTo>
                  <a:pt x="292" y="14211"/>
                </a:lnTo>
                <a:lnTo>
                  <a:pt x="98" y="15646"/>
                </a:lnTo>
                <a:lnTo>
                  <a:pt x="25" y="16376"/>
                </a:lnTo>
                <a:lnTo>
                  <a:pt x="0" y="16717"/>
                </a:lnTo>
                <a:lnTo>
                  <a:pt x="0" y="17082"/>
                </a:lnTo>
                <a:lnTo>
                  <a:pt x="0" y="17155"/>
                </a:lnTo>
                <a:lnTo>
                  <a:pt x="25" y="17204"/>
                </a:lnTo>
                <a:lnTo>
                  <a:pt x="122" y="17277"/>
                </a:lnTo>
                <a:lnTo>
                  <a:pt x="219" y="17325"/>
                </a:lnTo>
                <a:lnTo>
                  <a:pt x="341" y="17325"/>
                </a:lnTo>
                <a:lnTo>
                  <a:pt x="438" y="17350"/>
                </a:lnTo>
                <a:lnTo>
                  <a:pt x="560" y="17374"/>
                </a:lnTo>
                <a:lnTo>
                  <a:pt x="803" y="17398"/>
                </a:lnTo>
                <a:lnTo>
                  <a:pt x="1047" y="17350"/>
                </a:lnTo>
                <a:lnTo>
                  <a:pt x="1339" y="17301"/>
                </a:lnTo>
                <a:lnTo>
                  <a:pt x="1874" y="17131"/>
                </a:lnTo>
                <a:lnTo>
                  <a:pt x="2312" y="17009"/>
                </a:lnTo>
                <a:lnTo>
                  <a:pt x="2677" y="16936"/>
                </a:lnTo>
                <a:lnTo>
                  <a:pt x="3018" y="16887"/>
                </a:lnTo>
                <a:lnTo>
                  <a:pt x="3723" y="16839"/>
                </a:lnTo>
                <a:lnTo>
                  <a:pt x="4088" y="16790"/>
                </a:lnTo>
                <a:lnTo>
                  <a:pt x="4429" y="16741"/>
                </a:lnTo>
                <a:lnTo>
                  <a:pt x="4769" y="16644"/>
                </a:lnTo>
                <a:lnTo>
                  <a:pt x="5110" y="16522"/>
                </a:lnTo>
                <a:lnTo>
                  <a:pt x="5159" y="16498"/>
                </a:lnTo>
                <a:lnTo>
                  <a:pt x="5207" y="16449"/>
                </a:lnTo>
                <a:lnTo>
                  <a:pt x="5353" y="16401"/>
                </a:lnTo>
                <a:lnTo>
                  <a:pt x="5499" y="16328"/>
                </a:lnTo>
                <a:lnTo>
                  <a:pt x="5645" y="16255"/>
                </a:lnTo>
                <a:lnTo>
                  <a:pt x="5791" y="16133"/>
                </a:lnTo>
                <a:lnTo>
                  <a:pt x="6035" y="15890"/>
                </a:lnTo>
                <a:lnTo>
                  <a:pt x="6254" y="15671"/>
                </a:lnTo>
                <a:lnTo>
                  <a:pt x="6959" y="14965"/>
                </a:lnTo>
                <a:lnTo>
                  <a:pt x="7641" y="14284"/>
                </a:lnTo>
                <a:lnTo>
                  <a:pt x="9101" y="12824"/>
                </a:lnTo>
                <a:lnTo>
                  <a:pt x="10536" y="11364"/>
                </a:lnTo>
                <a:lnTo>
                  <a:pt x="11218" y="10658"/>
                </a:lnTo>
                <a:lnTo>
                  <a:pt x="11875" y="9904"/>
                </a:lnTo>
                <a:lnTo>
                  <a:pt x="12531" y="9174"/>
                </a:lnTo>
                <a:lnTo>
                  <a:pt x="13213" y="8444"/>
                </a:lnTo>
                <a:lnTo>
                  <a:pt x="13870" y="7811"/>
                </a:lnTo>
                <a:lnTo>
                  <a:pt x="14527" y="7179"/>
                </a:lnTo>
                <a:lnTo>
                  <a:pt x="15184" y="6522"/>
                </a:lnTo>
                <a:lnTo>
                  <a:pt x="15500" y="6205"/>
                </a:lnTo>
                <a:lnTo>
                  <a:pt x="15816" y="5840"/>
                </a:lnTo>
                <a:lnTo>
                  <a:pt x="15889" y="5792"/>
                </a:lnTo>
                <a:lnTo>
                  <a:pt x="15987" y="5767"/>
                </a:lnTo>
                <a:lnTo>
                  <a:pt x="16060" y="5694"/>
                </a:lnTo>
                <a:lnTo>
                  <a:pt x="16108" y="5621"/>
                </a:lnTo>
                <a:lnTo>
                  <a:pt x="16133" y="5524"/>
                </a:lnTo>
                <a:lnTo>
                  <a:pt x="16376" y="5208"/>
                </a:lnTo>
                <a:lnTo>
                  <a:pt x="16595" y="4891"/>
                </a:lnTo>
                <a:lnTo>
                  <a:pt x="16814" y="4551"/>
                </a:lnTo>
                <a:lnTo>
                  <a:pt x="16984" y="4210"/>
                </a:lnTo>
                <a:lnTo>
                  <a:pt x="17106" y="3845"/>
                </a:lnTo>
                <a:lnTo>
                  <a:pt x="17203" y="3480"/>
                </a:lnTo>
                <a:lnTo>
                  <a:pt x="17228" y="3140"/>
                </a:lnTo>
                <a:lnTo>
                  <a:pt x="17203" y="2799"/>
                </a:lnTo>
                <a:lnTo>
                  <a:pt x="17130" y="2458"/>
                </a:lnTo>
                <a:lnTo>
                  <a:pt x="17009" y="2142"/>
                </a:lnTo>
                <a:lnTo>
                  <a:pt x="16863" y="1826"/>
                </a:lnTo>
                <a:lnTo>
                  <a:pt x="16668" y="1534"/>
                </a:lnTo>
                <a:lnTo>
                  <a:pt x="16449" y="1266"/>
                </a:lnTo>
                <a:lnTo>
                  <a:pt x="16230" y="998"/>
                </a:lnTo>
                <a:lnTo>
                  <a:pt x="15962" y="779"/>
                </a:lnTo>
                <a:lnTo>
                  <a:pt x="15670" y="560"/>
                </a:lnTo>
                <a:lnTo>
                  <a:pt x="15354" y="390"/>
                </a:lnTo>
                <a:lnTo>
                  <a:pt x="15013" y="244"/>
                </a:lnTo>
                <a:lnTo>
                  <a:pt x="14673" y="122"/>
                </a:lnTo>
                <a:lnTo>
                  <a:pt x="14332" y="49"/>
                </a:lnTo>
                <a:lnTo>
                  <a:pt x="13967" y="1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8"/>
          <p:cNvSpPr/>
          <p:nvPr/>
        </p:nvSpPr>
        <p:spPr>
          <a:xfrm rot="-1158584">
            <a:off x="765647" y="3767563"/>
            <a:ext cx="953950" cy="1020724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8"/>
          <p:cNvSpPr/>
          <p:nvPr/>
        </p:nvSpPr>
        <p:spPr>
          <a:xfrm rot="1152141">
            <a:off x="5574795" y="2618133"/>
            <a:ext cx="1228356" cy="1312111"/>
          </a:xfrm>
          <a:custGeom>
            <a:avLst/>
            <a:gdLst/>
            <a:ahLst/>
            <a:cxnLst/>
            <a:rect l="l" t="t" r="r" b="b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28"/>
          <p:cNvSpPr/>
          <p:nvPr/>
        </p:nvSpPr>
        <p:spPr>
          <a:xfrm rot="-1474331">
            <a:off x="3043175" y="571960"/>
            <a:ext cx="818093" cy="801388"/>
          </a:xfrm>
          <a:custGeom>
            <a:avLst/>
            <a:gdLst/>
            <a:ahLst/>
            <a:cxnLst/>
            <a:rect l="l" t="t" r="r" b="b"/>
            <a:pathLst>
              <a:path w="15842" h="15938" extrusionOk="0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8"/>
          <p:cNvSpPr/>
          <p:nvPr/>
        </p:nvSpPr>
        <p:spPr>
          <a:xfrm>
            <a:off x="7393013" y="3867151"/>
            <a:ext cx="760387" cy="870052"/>
          </a:xfrm>
          <a:custGeom>
            <a:avLst/>
            <a:gdLst/>
            <a:ahLst/>
            <a:cxnLst/>
            <a:rect l="l" t="t" r="r" b="b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329;p36"/>
          <p:cNvSpPr/>
          <p:nvPr/>
        </p:nvSpPr>
        <p:spPr>
          <a:xfrm>
            <a:off x="1066800" y="2114550"/>
            <a:ext cx="2403374" cy="2240349"/>
          </a:xfrm>
          <a:custGeom>
            <a:avLst/>
            <a:gdLst/>
            <a:ahLst/>
            <a:cxnLst/>
            <a:rect l="l" t="t" r="r" b="b"/>
            <a:pathLst>
              <a:path w="22532" h="18226" extrusionOk="0">
                <a:moveTo>
                  <a:pt x="7640" y="5499"/>
                </a:moveTo>
                <a:lnTo>
                  <a:pt x="7859" y="5524"/>
                </a:lnTo>
                <a:lnTo>
                  <a:pt x="8078" y="5572"/>
                </a:lnTo>
                <a:lnTo>
                  <a:pt x="8297" y="5645"/>
                </a:lnTo>
                <a:lnTo>
                  <a:pt x="8492" y="5743"/>
                </a:lnTo>
                <a:lnTo>
                  <a:pt x="8662" y="5840"/>
                </a:lnTo>
                <a:lnTo>
                  <a:pt x="8833" y="5986"/>
                </a:lnTo>
                <a:lnTo>
                  <a:pt x="9003" y="6132"/>
                </a:lnTo>
                <a:lnTo>
                  <a:pt x="9125" y="6302"/>
                </a:lnTo>
                <a:lnTo>
                  <a:pt x="9246" y="6473"/>
                </a:lnTo>
                <a:lnTo>
                  <a:pt x="9344" y="6667"/>
                </a:lnTo>
                <a:lnTo>
                  <a:pt x="9417" y="6862"/>
                </a:lnTo>
                <a:lnTo>
                  <a:pt x="9465" y="7081"/>
                </a:lnTo>
                <a:lnTo>
                  <a:pt x="9490" y="7300"/>
                </a:lnTo>
                <a:lnTo>
                  <a:pt x="9514" y="7543"/>
                </a:lnTo>
                <a:lnTo>
                  <a:pt x="9490" y="7762"/>
                </a:lnTo>
                <a:lnTo>
                  <a:pt x="9441" y="7932"/>
                </a:lnTo>
                <a:lnTo>
                  <a:pt x="9392" y="8103"/>
                </a:lnTo>
                <a:lnTo>
                  <a:pt x="9319" y="8249"/>
                </a:lnTo>
                <a:lnTo>
                  <a:pt x="9246" y="8419"/>
                </a:lnTo>
                <a:lnTo>
                  <a:pt x="9149" y="8541"/>
                </a:lnTo>
                <a:lnTo>
                  <a:pt x="9027" y="8687"/>
                </a:lnTo>
                <a:lnTo>
                  <a:pt x="8784" y="8906"/>
                </a:lnTo>
                <a:lnTo>
                  <a:pt x="8516" y="9100"/>
                </a:lnTo>
                <a:lnTo>
                  <a:pt x="8200" y="9246"/>
                </a:lnTo>
                <a:lnTo>
                  <a:pt x="7884" y="9368"/>
                </a:lnTo>
                <a:lnTo>
                  <a:pt x="7543" y="9417"/>
                </a:lnTo>
                <a:lnTo>
                  <a:pt x="7348" y="9441"/>
                </a:lnTo>
                <a:lnTo>
                  <a:pt x="7178" y="9441"/>
                </a:lnTo>
                <a:lnTo>
                  <a:pt x="6984" y="9417"/>
                </a:lnTo>
                <a:lnTo>
                  <a:pt x="6789" y="9368"/>
                </a:lnTo>
                <a:lnTo>
                  <a:pt x="6619" y="9295"/>
                </a:lnTo>
                <a:lnTo>
                  <a:pt x="6448" y="9222"/>
                </a:lnTo>
                <a:lnTo>
                  <a:pt x="6278" y="9149"/>
                </a:lnTo>
                <a:lnTo>
                  <a:pt x="6132" y="9027"/>
                </a:lnTo>
                <a:lnTo>
                  <a:pt x="5986" y="8930"/>
                </a:lnTo>
                <a:lnTo>
                  <a:pt x="5840" y="8784"/>
                </a:lnTo>
                <a:lnTo>
                  <a:pt x="5718" y="8638"/>
                </a:lnTo>
                <a:lnTo>
                  <a:pt x="5621" y="8492"/>
                </a:lnTo>
                <a:lnTo>
                  <a:pt x="5524" y="8322"/>
                </a:lnTo>
                <a:lnTo>
                  <a:pt x="5451" y="8151"/>
                </a:lnTo>
                <a:lnTo>
                  <a:pt x="5402" y="7981"/>
                </a:lnTo>
                <a:lnTo>
                  <a:pt x="5378" y="7786"/>
                </a:lnTo>
                <a:lnTo>
                  <a:pt x="5378" y="7543"/>
                </a:lnTo>
                <a:lnTo>
                  <a:pt x="5402" y="7324"/>
                </a:lnTo>
                <a:lnTo>
                  <a:pt x="5451" y="7130"/>
                </a:lnTo>
                <a:lnTo>
                  <a:pt x="5524" y="6911"/>
                </a:lnTo>
                <a:lnTo>
                  <a:pt x="5621" y="6716"/>
                </a:lnTo>
                <a:lnTo>
                  <a:pt x="5743" y="6521"/>
                </a:lnTo>
                <a:lnTo>
                  <a:pt x="5889" y="6351"/>
                </a:lnTo>
                <a:lnTo>
                  <a:pt x="6035" y="6181"/>
                </a:lnTo>
                <a:lnTo>
                  <a:pt x="6181" y="6035"/>
                </a:lnTo>
                <a:lnTo>
                  <a:pt x="6351" y="5937"/>
                </a:lnTo>
                <a:lnTo>
                  <a:pt x="6521" y="5840"/>
                </a:lnTo>
                <a:lnTo>
                  <a:pt x="6692" y="5743"/>
                </a:lnTo>
                <a:lnTo>
                  <a:pt x="7032" y="5621"/>
                </a:lnTo>
                <a:lnTo>
                  <a:pt x="7421" y="5499"/>
                </a:lnTo>
                <a:close/>
                <a:moveTo>
                  <a:pt x="7665" y="4988"/>
                </a:moveTo>
                <a:lnTo>
                  <a:pt x="7373" y="5013"/>
                </a:lnTo>
                <a:lnTo>
                  <a:pt x="7300" y="5013"/>
                </a:lnTo>
                <a:lnTo>
                  <a:pt x="7251" y="5037"/>
                </a:lnTo>
                <a:lnTo>
                  <a:pt x="7178" y="5110"/>
                </a:lnTo>
                <a:lnTo>
                  <a:pt x="6984" y="5159"/>
                </a:lnTo>
                <a:lnTo>
                  <a:pt x="6789" y="5207"/>
                </a:lnTo>
                <a:lnTo>
                  <a:pt x="6619" y="5280"/>
                </a:lnTo>
                <a:lnTo>
                  <a:pt x="6424" y="5353"/>
                </a:lnTo>
                <a:lnTo>
                  <a:pt x="6083" y="5548"/>
                </a:lnTo>
                <a:lnTo>
                  <a:pt x="5791" y="5791"/>
                </a:lnTo>
                <a:lnTo>
                  <a:pt x="5597" y="5962"/>
                </a:lnTo>
                <a:lnTo>
                  <a:pt x="5426" y="6156"/>
                </a:lnTo>
                <a:lnTo>
                  <a:pt x="5280" y="6400"/>
                </a:lnTo>
                <a:lnTo>
                  <a:pt x="5134" y="6619"/>
                </a:lnTo>
                <a:lnTo>
                  <a:pt x="5037" y="6862"/>
                </a:lnTo>
                <a:lnTo>
                  <a:pt x="4964" y="7130"/>
                </a:lnTo>
                <a:lnTo>
                  <a:pt x="4915" y="7397"/>
                </a:lnTo>
                <a:lnTo>
                  <a:pt x="4891" y="7665"/>
                </a:lnTo>
                <a:lnTo>
                  <a:pt x="4915" y="7908"/>
                </a:lnTo>
                <a:lnTo>
                  <a:pt x="4940" y="8151"/>
                </a:lnTo>
                <a:lnTo>
                  <a:pt x="5013" y="8395"/>
                </a:lnTo>
                <a:lnTo>
                  <a:pt x="5110" y="8614"/>
                </a:lnTo>
                <a:lnTo>
                  <a:pt x="5232" y="8808"/>
                </a:lnTo>
                <a:lnTo>
                  <a:pt x="5378" y="9003"/>
                </a:lnTo>
                <a:lnTo>
                  <a:pt x="5548" y="9173"/>
                </a:lnTo>
                <a:lnTo>
                  <a:pt x="5743" y="9344"/>
                </a:lnTo>
                <a:lnTo>
                  <a:pt x="5937" y="9490"/>
                </a:lnTo>
                <a:lnTo>
                  <a:pt x="6132" y="9611"/>
                </a:lnTo>
                <a:lnTo>
                  <a:pt x="6351" y="9709"/>
                </a:lnTo>
                <a:lnTo>
                  <a:pt x="6594" y="9806"/>
                </a:lnTo>
                <a:lnTo>
                  <a:pt x="6838" y="9855"/>
                </a:lnTo>
                <a:lnTo>
                  <a:pt x="7057" y="9903"/>
                </a:lnTo>
                <a:lnTo>
                  <a:pt x="7300" y="9928"/>
                </a:lnTo>
                <a:lnTo>
                  <a:pt x="7543" y="9903"/>
                </a:lnTo>
                <a:lnTo>
                  <a:pt x="7762" y="9879"/>
                </a:lnTo>
                <a:lnTo>
                  <a:pt x="7981" y="9855"/>
                </a:lnTo>
                <a:lnTo>
                  <a:pt x="8176" y="9782"/>
                </a:lnTo>
                <a:lnTo>
                  <a:pt x="8395" y="9709"/>
                </a:lnTo>
                <a:lnTo>
                  <a:pt x="8589" y="9636"/>
                </a:lnTo>
                <a:lnTo>
                  <a:pt x="8784" y="9514"/>
                </a:lnTo>
                <a:lnTo>
                  <a:pt x="8954" y="9392"/>
                </a:lnTo>
                <a:lnTo>
                  <a:pt x="9125" y="9271"/>
                </a:lnTo>
                <a:lnTo>
                  <a:pt x="9295" y="9125"/>
                </a:lnTo>
                <a:lnTo>
                  <a:pt x="9441" y="8979"/>
                </a:lnTo>
                <a:lnTo>
                  <a:pt x="9563" y="8808"/>
                </a:lnTo>
                <a:lnTo>
                  <a:pt x="9684" y="8614"/>
                </a:lnTo>
                <a:lnTo>
                  <a:pt x="9782" y="8419"/>
                </a:lnTo>
                <a:lnTo>
                  <a:pt x="9855" y="8224"/>
                </a:lnTo>
                <a:lnTo>
                  <a:pt x="9928" y="8030"/>
                </a:lnTo>
                <a:lnTo>
                  <a:pt x="9976" y="7811"/>
                </a:lnTo>
                <a:lnTo>
                  <a:pt x="10001" y="7519"/>
                </a:lnTo>
                <a:lnTo>
                  <a:pt x="10001" y="7227"/>
                </a:lnTo>
                <a:lnTo>
                  <a:pt x="9952" y="6959"/>
                </a:lnTo>
                <a:lnTo>
                  <a:pt x="9903" y="6692"/>
                </a:lnTo>
                <a:lnTo>
                  <a:pt x="9806" y="6448"/>
                </a:lnTo>
                <a:lnTo>
                  <a:pt x="9660" y="6205"/>
                </a:lnTo>
                <a:lnTo>
                  <a:pt x="9514" y="5986"/>
                </a:lnTo>
                <a:lnTo>
                  <a:pt x="9344" y="5767"/>
                </a:lnTo>
                <a:lnTo>
                  <a:pt x="9149" y="5597"/>
                </a:lnTo>
                <a:lnTo>
                  <a:pt x="8930" y="5426"/>
                </a:lnTo>
                <a:lnTo>
                  <a:pt x="8711" y="5280"/>
                </a:lnTo>
                <a:lnTo>
                  <a:pt x="8468" y="5159"/>
                </a:lnTo>
                <a:lnTo>
                  <a:pt x="8200" y="5086"/>
                </a:lnTo>
                <a:lnTo>
                  <a:pt x="7932" y="5013"/>
                </a:lnTo>
                <a:lnTo>
                  <a:pt x="7665" y="4988"/>
                </a:lnTo>
                <a:close/>
                <a:moveTo>
                  <a:pt x="6570" y="414"/>
                </a:moveTo>
                <a:lnTo>
                  <a:pt x="6789" y="438"/>
                </a:lnTo>
                <a:lnTo>
                  <a:pt x="7032" y="438"/>
                </a:lnTo>
                <a:lnTo>
                  <a:pt x="7494" y="462"/>
                </a:lnTo>
                <a:lnTo>
                  <a:pt x="8103" y="487"/>
                </a:lnTo>
                <a:lnTo>
                  <a:pt x="8395" y="511"/>
                </a:lnTo>
                <a:lnTo>
                  <a:pt x="8687" y="511"/>
                </a:lnTo>
                <a:lnTo>
                  <a:pt x="8687" y="681"/>
                </a:lnTo>
                <a:lnTo>
                  <a:pt x="8687" y="852"/>
                </a:lnTo>
                <a:lnTo>
                  <a:pt x="8419" y="754"/>
                </a:lnTo>
                <a:lnTo>
                  <a:pt x="8273" y="730"/>
                </a:lnTo>
                <a:lnTo>
                  <a:pt x="8127" y="706"/>
                </a:lnTo>
                <a:lnTo>
                  <a:pt x="8005" y="706"/>
                </a:lnTo>
                <a:lnTo>
                  <a:pt x="7859" y="730"/>
                </a:lnTo>
                <a:lnTo>
                  <a:pt x="7738" y="779"/>
                </a:lnTo>
                <a:lnTo>
                  <a:pt x="7640" y="876"/>
                </a:lnTo>
                <a:lnTo>
                  <a:pt x="7616" y="925"/>
                </a:lnTo>
                <a:lnTo>
                  <a:pt x="7616" y="949"/>
                </a:lnTo>
                <a:lnTo>
                  <a:pt x="7640" y="998"/>
                </a:lnTo>
                <a:lnTo>
                  <a:pt x="7957" y="998"/>
                </a:lnTo>
                <a:lnTo>
                  <a:pt x="8224" y="1022"/>
                </a:lnTo>
                <a:lnTo>
                  <a:pt x="8468" y="1095"/>
                </a:lnTo>
                <a:lnTo>
                  <a:pt x="8735" y="1192"/>
                </a:lnTo>
                <a:lnTo>
                  <a:pt x="8760" y="1338"/>
                </a:lnTo>
                <a:lnTo>
                  <a:pt x="8565" y="1338"/>
                </a:lnTo>
                <a:lnTo>
                  <a:pt x="7932" y="1290"/>
                </a:lnTo>
                <a:lnTo>
                  <a:pt x="7713" y="1265"/>
                </a:lnTo>
                <a:lnTo>
                  <a:pt x="7616" y="1265"/>
                </a:lnTo>
                <a:lnTo>
                  <a:pt x="7494" y="1314"/>
                </a:lnTo>
                <a:lnTo>
                  <a:pt x="7470" y="1363"/>
                </a:lnTo>
                <a:lnTo>
                  <a:pt x="7470" y="1411"/>
                </a:lnTo>
                <a:lnTo>
                  <a:pt x="7519" y="1509"/>
                </a:lnTo>
                <a:lnTo>
                  <a:pt x="7592" y="1582"/>
                </a:lnTo>
                <a:lnTo>
                  <a:pt x="7689" y="1630"/>
                </a:lnTo>
                <a:lnTo>
                  <a:pt x="7786" y="1655"/>
                </a:lnTo>
                <a:lnTo>
                  <a:pt x="8030" y="1679"/>
                </a:lnTo>
                <a:lnTo>
                  <a:pt x="8224" y="1703"/>
                </a:lnTo>
                <a:lnTo>
                  <a:pt x="8516" y="1752"/>
                </a:lnTo>
                <a:lnTo>
                  <a:pt x="8833" y="1776"/>
                </a:lnTo>
                <a:lnTo>
                  <a:pt x="8881" y="2117"/>
                </a:lnTo>
                <a:lnTo>
                  <a:pt x="8857" y="2117"/>
                </a:lnTo>
                <a:lnTo>
                  <a:pt x="8711" y="2068"/>
                </a:lnTo>
                <a:lnTo>
                  <a:pt x="8565" y="2020"/>
                </a:lnTo>
                <a:lnTo>
                  <a:pt x="8249" y="1995"/>
                </a:lnTo>
                <a:lnTo>
                  <a:pt x="8005" y="1947"/>
                </a:lnTo>
                <a:lnTo>
                  <a:pt x="7713" y="1947"/>
                </a:lnTo>
                <a:lnTo>
                  <a:pt x="7713" y="1995"/>
                </a:lnTo>
                <a:lnTo>
                  <a:pt x="7689" y="2044"/>
                </a:lnTo>
                <a:lnTo>
                  <a:pt x="7762" y="2166"/>
                </a:lnTo>
                <a:lnTo>
                  <a:pt x="7835" y="2239"/>
                </a:lnTo>
                <a:lnTo>
                  <a:pt x="7957" y="2287"/>
                </a:lnTo>
                <a:lnTo>
                  <a:pt x="8078" y="2336"/>
                </a:lnTo>
                <a:lnTo>
                  <a:pt x="8419" y="2409"/>
                </a:lnTo>
                <a:lnTo>
                  <a:pt x="8760" y="2458"/>
                </a:lnTo>
                <a:lnTo>
                  <a:pt x="8833" y="2458"/>
                </a:lnTo>
                <a:lnTo>
                  <a:pt x="8881" y="2433"/>
                </a:lnTo>
                <a:lnTo>
                  <a:pt x="8930" y="2409"/>
                </a:lnTo>
                <a:lnTo>
                  <a:pt x="8954" y="2385"/>
                </a:lnTo>
                <a:lnTo>
                  <a:pt x="9027" y="2506"/>
                </a:lnTo>
                <a:lnTo>
                  <a:pt x="9076" y="2579"/>
                </a:lnTo>
                <a:lnTo>
                  <a:pt x="9125" y="2604"/>
                </a:lnTo>
                <a:lnTo>
                  <a:pt x="9198" y="2628"/>
                </a:lnTo>
                <a:lnTo>
                  <a:pt x="9246" y="2628"/>
                </a:lnTo>
                <a:lnTo>
                  <a:pt x="9490" y="2701"/>
                </a:lnTo>
                <a:lnTo>
                  <a:pt x="9733" y="2798"/>
                </a:lnTo>
                <a:lnTo>
                  <a:pt x="9952" y="2920"/>
                </a:lnTo>
                <a:lnTo>
                  <a:pt x="10171" y="3066"/>
                </a:lnTo>
                <a:lnTo>
                  <a:pt x="10220" y="3090"/>
                </a:lnTo>
                <a:lnTo>
                  <a:pt x="10268" y="3115"/>
                </a:lnTo>
                <a:lnTo>
                  <a:pt x="10390" y="3115"/>
                </a:lnTo>
                <a:lnTo>
                  <a:pt x="10463" y="3042"/>
                </a:lnTo>
                <a:lnTo>
                  <a:pt x="10512" y="2969"/>
                </a:lnTo>
                <a:lnTo>
                  <a:pt x="10633" y="2896"/>
                </a:lnTo>
                <a:lnTo>
                  <a:pt x="10755" y="2823"/>
                </a:lnTo>
                <a:lnTo>
                  <a:pt x="10950" y="2652"/>
                </a:lnTo>
                <a:lnTo>
                  <a:pt x="11412" y="2312"/>
                </a:lnTo>
                <a:lnTo>
                  <a:pt x="11655" y="2166"/>
                </a:lnTo>
                <a:lnTo>
                  <a:pt x="11899" y="2044"/>
                </a:lnTo>
                <a:lnTo>
                  <a:pt x="11972" y="1995"/>
                </a:lnTo>
                <a:lnTo>
                  <a:pt x="11996" y="1947"/>
                </a:lnTo>
                <a:lnTo>
                  <a:pt x="12093" y="2020"/>
                </a:lnTo>
                <a:lnTo>
                  <a:pt x="12385" y="2239"/>
                </a:lnTo>
                <a:lnTo>
                  <a:pt x="12653" y="2458"/>
                </a:lnTo>
                <a:lnTo>
                  <a:pt x="12872" y="2701"/>
                </a:lnTo>
                <a:lnTo>
                  <a:pt x="13091" y="2944"/>
                </a:lnTo>
                <a:lnTo>
                  <a:pt x="13188" y="3066"/>
                </a:lnTo>
                <a:lnTo>
                  <a:pt x="13286" y="3188"/>
                </a:lnTo>
                <a:lnTo>
                  <a:pt x="13115" y="3382"/>
                </a:lnTo>
                <a:lnTo>
                  <a:pt x="12896" y="3188"/>
                </a:lnTo>
                <a:lnTo>
                  <a:pt x="12677" y="2993"/>
                </a:lnTo>
                <a:lnTo>
                  <a:pt x="12580" y="2920"/>
                </a:lnTo>
                <a:lnTo>
                  <a:pt x="12458" y="2871"/>
                </a:lnTo>
                <a:lnTo>
                  <a:pt x="12337" y="2823"/>
                </a:lnTo>
                <a:lnTo>
                  <a:pt x="12215" y="2798"/>
                </a:lnTo>
                <a:lnTo>
                  <a:pt x="12166" y="2823"/>
                </a:lnTo>
                <a:lnTo>
                  <a:pt x="12142" y="2847"/>
                </a:lnTo>
                <a:lnTo>
                  <a:pt x="12118" y="2896"/>
                </a:lnTo>
                <a:lnTo>
                  <a:pt x="12142" y="2944"/>
                </a:lnTo>
                <a:lnTo>
                  <a:pt x="12215" y="3042"/>
                </a:lnTo>
                <a:lnTo>
                  <a:pt x="12288" y="3115"/>
                </a:lnTo>
                <a:lnTo>
                  <a:pt x="12458" y="3261"/>
                </a:lnTo>
                <a:lnTo>
                  <a:pt x="12677" y="3480"/>
                </a:lnTo>
                <a:lnTo>
                  <a:pt x="12896" y="3650"/>
                </a:lnTo>
                <a:lnTo>
                  <a:pt x="12921" y="3650"/>
                </a:lnTo>
                <a:lnTo>
                  <a:pt x="12750" y="3869"/>
                </a:lnTo>
                <a:lnTo>
                  <a:pt x="12653" y="3747"/>
                </a:lnTo>
                <a:lnTo>
                  <a:pt x="12531" y="3626"/>
                </a:lnTo>
                <a:lnTo>
                  <a:pt x="12458" y="3528"/>
                </a:lnTo>
                <a:lnTo>
                  <a:pt x="12361" y="3431"/>
                </a:lnTo>
                <a:lnTo>
                  <a:pt x="12264" y="3334"/>
                </a:lnTo>
                <a:lnTo>
                  <a:pt x="12142" y="3285"/>
                </a:lnTo>
                <a:lnTo>
                  <a:pt x="12118" y="3285"/>
                </a:lnTo>
                <a:lnTo>
                  <a:pt x="12069" y="3309"/>
                </a:lnTo>
                <a:lnTo>
                  <a:pt x="12069" y="3334"/>
                </a:lnTo>
                <a:lnTo>
                  <a:pt x="12069" y="3382"/>
                </a:lnTo>
                <a:lnTo>
                  <a:pt x="12093" y="3504"/>
                </a:lnTo>
                <a:lnTo>
                  <a:pt x="12142" y="3626"/>
                </a:lnTo>
                <a:lnTo>
                  <a:pt x="12288" y="3869"/>
                </a:lnTo>
                <a:lnTo>
                  <a:pt x="12385" y="4039"/>
                </a:lnTo>
                <a:lnTo>
                  <a:pt x="12531" y="4210"/>
                </a:lnTo>
                <a:lnTo>
                  <a:pt x="12434" y="4331"/>
                </a:lnTo>
                <a:lnTo>
                  <a:pt x="12312" y="4526"/>
                </a:lnTo>
                <a:lnTo>
                  <a:pt x="12215" y="4356"/>
                </a:lnTo>
                <a:lnTo>
                  <a:pt x="12069" y="4185"/>
                </a:lnTo>
                <a:lnTo>
                  <a:pt x="11947" y="4015"/>
                </a:lnTo>
                <a:lnTo>
                  <a:pt x="11850" y="3845"/>
                </a:lnTo>
                <a:lnTo>
                  <a:pt x="11801" y="3796"/>
                </a:lnTo>
                <a:lnTo>
                  <a:pt x="11753" y="3772"/>
                </a:lnTo>
                <a:lnTo>
                  <a:pt x="11680" y="3772"/>
                </a:lnTo>
                <a:lnTo>
                  <a:pt x="11631" y="3845"/>
                </a:lnTo>
                <a:lnTo>
                  <a:pt x="11631" y="3966"/>
                </a:lnTo>
                <a:lnTo>
                  <a:pt x="11655" y="4064"/>
                </a:lnTo>
                <a:lnTo>
                  <a:pt x="11704" y="4185"/>
                </a:lnTo>
                <a:lnTo>
                  <a:pt x="11753" y="4283"/>
                </a:lnTo>
                <a:lnTo>
                  <a:pt x="12118" y="4842"/>
                </a:lnTo>
                <a:lnTo>
                  <a:pt x="12166" y="4891"/>
                </a:lnTo>
                <a:lnTo>
                  <a:pt x="12239" y="4915"/>
                </a:lnTo>
                <a:lnTo>
                  <a:pt x="12264" y="4940"/>
                </a:lnTo>
                <a:lnTo>
                  <a:pt x="12288" y="4964"/>
                </a:lnTo>
                <a:lnTo>
                  <a:pt x="12410" y="5232"/>
                </a:lnTo>
                <a:lnTo>
                  <a:pt x="12458" y="5524"/>
                </a:lnTo>
                <a:lnTo>
                  <a:pt x="12483" y="5694"/>
                </a:lnTo>
                <a:lnTo>
                  <a:pt x="12507" y="5864"/>
                </a:lnTo>
                <a:lnTo>
                  <a:pt x="12507" y="6035"/>
                </a:lnTo>
                <a:lnTo>
                  <a:pt x="12531" y="6205"/>
                </a:lnTo>
                <a:lnTo>
                  <a:pt x="12580" y="6278"/>
                </a:lnTo>
                <a:lnTo>
                  <a:pt x="12629" y="6302"/>
                </a:lnTo>
                <a:lnTo>
                  <a:pt x="12702" y="6327"/>
                </a:lnTo>
                <a:lnTo>
                  <a:pt x="12775" y="6327"/>
                </a:lnTo>
                <a:lnTo>
                  <a:pt x="12994" y="6400"/>
                </a:lnTo>
                <a:lnTo>
                  <a:pt x="13213" y="6424"/>
                </a:lnTo>
                <a:lnTo>
                  <a:pt x="13651" y="6473"/>
                </a:lnTo>
                <a:lnTo>
                  <a:pt x="13967" y="6521"/>
                </a:lnTo>
                <a:lnTo>
                  <a:pt x="14283" y="6570"/>
                </a:lnTo>
                <a:lnTo>
                  <a:pt x="14502" y="6643"/>
                </a:lnTo>
                <a:lnTo>
                  <a:pt x="14600" y="6692"/>
                </a:lnTo>
                <a:lnTo>
                  <a:pt x="14697" y="6692"/>
                </a:lnTo>
                <a:lnTo>
                  <a:pt x="14673" y="6959"/>
                </a:lnTo>
                <a:lnTo>
                  <a:pt x="14648" y="7227"/>
                </a:lnTo>
                <a:lnTo>
                  <a:pt x="14673" y="7738"/>
                </a:lnTo>
                <a:lnTo>
                  <a:pt x="14648" y="8176"/>
                </a:lnTo>
                <a:lnTo>
                  <a:pt x="14648" y="8395"/>
                </a:lnTo>
                <a:lnTo>
                  <a:pt x="14673" y="8614"/>
                </a:lnTo>
                <a:lnTo>
                  <a:pt x="14454" y="8638"/>
                </a:lnTo>
                <a:lnTo>
                  <a:pt x="14454" y="8638"/>
                </a:lnTo>
                <a:lnTo>
                  <a:pt x="14478" y="8541"/>
                </a:lnTo>
                <a:lnTo>
                  <a:pt x="14478" y="8443"/>
                </a:lnTo>
                <a:lnTo>
                  <a:pt x="14454" y="8249"/>
                </a:lnTo>
                <a:lnTo>
                  <a:pt x="14405" y="7981"/>
                </a:lnTo>
                <a:lnTo>
                  <a:pt x="14381" y="7884"/>
                </a:lnTo>
                <a:lnTo>
                  <a:pt x="14332" y="7762"/>
                </a:lnTo>
                <a:lnTo>
                  <a:pt x="14308" y="7738"/>
                </a:lnTo>
                <a:lnTo>
                  <a:pt x="14283" y="7713"/>
                </a:lnTo>
                <a:lnTo>
                  <a:pt x="14235" y="7738"/>
                </a:lnTo>
                <a:lnTo>
                  <a:pt x="14210" y="7762"/>
                </a:lnTo>
                <a:lnTo>
                  <a:pt x="14162" y="7884"/>
                </a:lnTo>
                <a:lnTo>
                  <a:pt x="14137" y="7981"/>
                </a:lnTo>
                <a:lnTo>
                  <a:pt x="14113" y="8249"/>
                </a:lnTo>
                <a:lnTo>
                  <a:pt x="14113" y="8468"/>
                </a:lnTo>
                <a:lnTo>
                  <a:pt x="14137" y="8565"/>
                </a:lnTo>
                <a:lnTo>
                  <a:pt x="14186" y="8662"/>
                </a:lnTo>
                <a:lnTo>
                  <a:pt x="13797" y="8687"/>
                </a:lnTo>
                <a:lnTo>
                  <a:pt x="13699" y="8687"/>
                </a:lnTo>
                <a:lnTo>
                  <a:pt x="13748" y="8589"/>
                </a:lnTo>
                <a:lnTo>
                  <a:pt x="13797" y="8346"/>
                </a:lnTo>
                <a:lnTo>
                  <a:pt x="13845" y="8103"/>
                </a:lnTo>
                <a:lnTo>
                  <a:pt x="13870" y="7835"/>
                </a:lnTo>
                <a:lnTo>
                  <a:pt x="13845" y="7762"/>
                </a:lnTo>
                <a:lnTo>
                  <a:pt x="13772" y="7713"/>
                </a:lnTo>
                <a:lnTo>
                  <a:pt x="13699" y="7713"/>
                </a:lnTo>
                <a:lnTo>
                  <a:pt x="13651" y="7762"/>
                </a:lnTo>
                <a:lnTo>
                  <a:pt x="13626" y="7811"/>
                </a:lnTo>
                <a:lnTo>
                  <a:pt x="13480" y="8273"/>
                </a:lnTo>
                <a:lnTo>
                  <a:pt x="13407" y="8492"/>
                </a:lnTo>
                <a:lnTo>
                  <a:pt x="13407" y="8614"/>
                </a:lnTo>
                <a:lnTo>
                  <a:pt x="13407" y="8662"/>
                </a:lnTo>
                <a:lnTo>
                  <a:pt x="13432" y="8711"/>
                </a:lnTo>
                <a:lnTo>
                  <a:pt x="13237" y="8711"/>
                </a:lnTo>
                <a:lnTo>
                  <a:pt x="13042" y="8735"/>
                </a:lnTo>
                <a:lnTo>
                  <a:pt x="13091" y="8443"/>
                </a:lnTo>
                <a:lnTo>
                  <a:pt x="13115" y="8176"/>
                </a:lnTo>
                <a:lnTo>
                  <a:pt x="13091" y="8030"/>
                </a:lnTo>
                <a:lnTo>
                  <a:pt x="13067" y="7908"/>
                </a:lnTo>
                <a:lnTo>
                  <a:pt x="13042" y="7859"/>
                </a:lnTo>
                <a:lnTo>
                  <a:pt x="13018" y="7835"/>
                </a:lnTo>
                <a:lnTo>
                  <a:pt x="12969" y="7835"/>
                </a:lnTo>
                <a:lnTo>
                  <a:pt x="12921" y="7859"/>
                </a:lnTo>
                <a:lnTo>
                  <a:pt x="12848" y="7957"/>
                </a:lnTo>
                <a:lnTo>
                  <a:pt x="12823" y="8054"/>
                </a:lnTo>
                <a:lnTo>
                  <a:pt x="12750" y="8273"/>
                </a:lnTo>
                <a:lnTo>
                  <a:pt x="12604" y="8906"/>
                </a:lnTo>
                <a:lnTo>
                  <a:pt x="12604" y="8954"/>
                </a:lnTo>
                <a:lnTo>
                  <a:pt x="12629" y="9027"/>
                </a:lnTo>
                <a:lnTo>
                  <a:pt x="12507" y="9271"/>
                </a:lnTo>
                <a:lnTo>
                  <a:pt x="12385" y="9514"/>
                </a:lnTo>
                <a:lnTo>
                  <a:pt x="12288" y="9660"/>
                </a:lnTo>
                <a:lnTo>
                  <a:pt x="12191" y="9806"/>
                </a:lnTo>
                <a:lnTo>
                  <a:pt x="11996" y="10049"/>
                </a:lnTo>
                <a:lnTo>
                  <a:pt x="11947" y="10122"/>
                </a:lnTo>
                <a:lnTo>
                  <a:pt x="11947" y="10171"/>
                </a:lnTo>
                <a:lnTo>
                  <a:pt x="11972" y="10244"/>
                </a:lnTo>
                <a:lnTo>
                  <a:pt x="11996" y="10293"/>
                </a:lnTo>
                <a:lnTo>
                  <a:pt x="12045" y="10341"/>
                </a:lnTo>
                <a:lnTo>
                  <a:pt x="12166" y="10341"/>
                </a:lnTo>
                <a:lnTo>
                  <a:pt x="12239" y="10317"/>
                </a:lnTo>
                <a:lnTo>
                  <a:pt x="12337" y="10487"/>
                </a:lnTo>
                <a:lnTo>
                  <a:pt x="12483" y="10633"/>
                </a:lnTo>
                <a:lnTo>
                  <a:pt x="12726" y="10950"/>
                </a:lnTo>
                <a:lnTo>
                  <a:pt x="12994" y="11339"/>
                </a:lnTo>
                <a:lnTo>
                  <a:pt x="13237" y="11728"/>
                </a:lnTo>
                <a:lnTo>
                  <a:pt x="13067" y="11947"/>
                </a:lnTo>
                <a:lnTo>
                  <a:pt x="12872" y="12166"/>
                </a:lnTo>
                <a:lnTo>
                  <a:pt x="12483" y="12556"/>
                </a:lnTo>
                <a:lnTo>
                  <a:pt x="12191" y="12848"/>
                </a:lnTo>
                <a:lnTo>
                  <a:pt x="12045" y="12994"/>
                </a:lnTo>
                <a:lnTo>
                  <a:pt x="11923" y="13164"/>
                </a:lnTo>
                <a:lnTo>
                  <a:pt x="11704" y="13018"/>
                </a:lnTo>
                <a:lnTo>
                  <a:pt x="11874" y="12945"/>
                </a:lnTo>
                <a:lnTo>
                  <a:pt x="12020" y="12848"/>
                </a:lnTo>
                <a:lnTo>
                  <a:pt x="12288" y="12677"/>
                </a:lnTo>
                <a:lnTo>
                  <a:pt x="12337" y="12629"/>
                </a:lnTo>
                <a:lnTo>
                  <a:pt x="12361" y="12580"/>
                </a:lnTo>
                <a:lnTo>
                  <a:pt x="12361" y="12507"/>
                </a:lnTo>
                <a:lnTo>
                  <a:pt x="12337" y="12458"/>
                </a:lnTo>
                <a:lnTo>
                  <a:pt x="12312" y="12434"/>
                </a:lnTo>
                <a:lnTo>
                  <a:pt x="12264" y="12385"/>
                </a:lnTo>
                <a:lnTo>
                  <a:pt x="12191" y="12385"/>
                </a:lnTo>
                <a:lnTo>
                  <a:pt x="12118" y="12410"/>
                </a:lnTo>
                <a:lnTo>
                  <a:pt x="11899" y="12531"/>
                </a:lnTo>
                <a:lnTo>
                  <a:pt x="11655" y="12677"/>
                </a:lnTo>
                <a:lnTo>
                  <a:pt x="11388" y="12799"/>
                </a:lnTo>
                <a:lnTo>
                  <a:pt x="11266" y="12726"/>
                </a:lnTo>
                <a:lnTo>
                  <a:pt x="11315" y="12702"/>
                </a:lnTo>
                <a:lnTo>
                  <a:pt x="11534" y="12556"/>
                </a:lnTo>
                <a:lnTo>
                  <a:pt x="11631" y="12458"/>
                </a:lnTo>
                <a:lnTo>
                  <a:pt x="11704" y="12337"/>
                </a:lnTo>
                <a:lnTo>
                  <a:pt x="11728" y="12288"/>
                </a:lnTo>
                <a:lnTo>
                  <a:pt x="11728" y="12239"/>
                </a:lnTo>
                <a:lnTo>
                  <a:pt x="11704" y="12166"/>
                </a:lnTo>
                <a:lnTo>
                  <a:pt x="11680" y="12118"/>
                </a:lnTo>
                <a:lnTo>
                  <a:pt x="11631" y="12093"/>
                </a:lnTo>
                <a:lnTo>
                  <a:pt x="11582" y="12069"/>
                </a:lnTo>
                <a:lnTo>
                  <a:pt x="11534" y="12069"/>
                </a:lnTo>
                <a:lnTo>
                  <a:pt x="11461" y="12093"/>
                </a:lnTo>
                <a:lnTo>
                  <a:pt x="11290" y="12264"/>
                </a:lnTo>
                <a:lnTo>
                  <a:pt x="11096" y="12410"/>
                </a:lnTo>
                <a:lnTo>
                  <a:pt x="10974" y="12507"/>
                </a:lnTo>
                <a:lnTo>
                  <a:pt x="10731" y="12288"/>
                </a:lnTo>
                <a:lnTo>
                  <a:pt x="10950" y="12142"/>
                </a:lnTo>
                <a:lnTo>
                  <a:pt x="11071" y="12069"/>
                </a:lnTo>
                <a:lnTo>
                  <a:pt x="11193" y="11996"/>
                </a:lnTo>
                <a:lnTo>
                  <a:pt x="11242" y="11947"/>
                </a:lnTo>
                <a:lnTo>
                  <a:pt x="11266" y="11899"/>
                </a:lnTo>
                <a:lnTo>
                  <a:pt x="11290" y="11826"/>
                </a:lnTo>
                <a:lnTo>
                  <a:pt x="11290" y="11753"/>
                </a:lnTo>
                <a:lnTo>
                  <a:pt x="11266" y="11704"/>
                </a:lnTo>
                <a:lnTo>
                  <a:pt x="11217" y="11680"/>
                </a:lnTo>
                <a:lnTo>
                  <a:pt x="11096" y="11680"/>
                </a:lnTo>
                <a:lnTo>
                  <a:pt x="10974" y="11753"/>
                </a:lnTo>
                <a:lnTo>
                  <a:pt x="10877" y="11801"/>
                </a:lnTo>
                <a:lnTo>
                  <a:pt x="10633" y="11947"/>
                </a:lnTo>
                <a:lnTo>
                  <a:pt x="10390" y="12093"/>
                </a:lnTo>
                <a:lnTo>
                  <a:pt x="10293" y="12069"/>
                </a:lnTo>
                <a:lnTo>
                  <a:pt x="10147" y="12069"/>
                </a:lnTo>
                <a:lnTo>
                  <a:pt x="10098" y="12118"/>
                </a:lnTo>
                <a:lnTo>
                  <a:pt x="9952" y="12118"/>
                </a:lnTo>
                <a:lnTo>
                  <a:pt x="9855" y="12191"/>
                </a:lnTo>
                <a:lnTo>
                  <a:pt x="9733" y="12264"/>
                </a:lnTo>
                <a:lnTo>
                  <a:pt x="9587" y="12312"/>
                </a:lnTo>
                <a:lnTo>
                  <a:pt x="9319" y="12385"/>
                </a:lnTo>
                <a:lnTo>
                  <a:pt x="9198" y="12434"/>
                </a:lnTo>
                <a:lnTo>
                  <a:pt x="9100" y="12507"/>
                </a:lnTo>
                <a:lnTo>
                  <a:pt x="8979" y="12507"/>
                </a:lnTo>
                <a:lnTo>
                  <a:pt x="8930" y="12556"/>
                </a:lnTo>
                <a:lnTo>
                  <a:pt x="8906" y="12604"/>
                </a:lnTo>
                <a:lnTo>
                  <a:pt x="8906" y="12629"/>
                </a:lnTo>
                <a:lnTo>
                  <a:pt x="8857" y="12629"/>
                </a:lnTo>
                <a:lnTo>
                  <a:pt x="8735" y="12677"/>
                </a:lnTo>
                <a:lnTo>
                  <a:pt x="8638" y="12726"/>
                </a:lnTo>
                <a:lnTo>
                  <a:pt x="8419" y="12848"/>
                </a:lnTo>
                <a:lnTo>
                  <a:pt x="8297" y="12872"/>
                </a:lnTo>
                <a:lnTo>
                  <a:pt x="8200" y="12896"/>
                </a:lnTo>
                <a:lnTo>
                  <a:pt x="8103" y="12921"/>
                </a:lnTo>
                <a:lnTo>
                  <a:pt x="8005" y="12945"/>
                </a:lnTo>
                <a:lnTo>
                  <a:pt x="7957" y="13018"/>
                </a:lnTo>
                <a:lnTo>
                  <a:pt x="7981" y="13067"/>
                </a:lnTo>
                <a:lnTo>
                  <a:pt x="8030" y="13140"/>
                </a:lnTo>
                <a:lnTo>
                  <a:pt x="8127" y="13188"/>
                </a:lnTo>
                <a:lnTo>
                  <a:pt x="8224" y="13213"/>
                </a:lnTo>
                <a:lnTo>
                  <a:pt x="8346" y="13188"/>
                </a:lnTo>
                <a:lnTo>
                  <a:pt x="8468" y="13164"/>
                </a:lnTo>
                <a:lnTo>
                  <a:pt x="8589" y="13115"/>
                </a:lnTo>
                <a:lnTo>
                  <a:pt x="8833" y="12994"/>
                </a:lnTo>
                <a:lnTo>
                  <a:pt x="8808" y="13115"/>
                </a:lnTo>
                <a:lnTo>
                  <a:pt x="8638" y="13213"/>
                </a:lnTo>
                <a:lnTo>
                  <a:pt x="8443" y="13310"/>
                </a:lnTo>
                <a:lnTo>
                  <a:pt x="8224" y="13383"/>
                </a:lnTo>
                <a:lnTo>
                  <a:pt x="8127" y="13432"/>
                </a:lnTo>
                <a:lnTo>
                  <a:pt x="8054" y="13480"/>
                </a:lnTo>
                <a:lnTo>
                  <a:pt x="8030" y="13553"/>
                </a:lnTo>
                <a:lnTo>
                  <a:pt x="8054" y="13602"/>
                </a:lnTo>
                <a:lnTo>
                  <a:pt x="8103" y="13651"/>
                </a:lnTo>
                <a:lnTo>
                  <a:pt x="8176" y="13675"/>
                </a:lnTo>
                <a:lnTo>
                  <a:pt x="8297" y="13699"/>
                </a:lnTo>
                <a:lnTo>
                  <a:pt x="8443" y="13651"/>
                </a:lnTo>
                <a:lnTo>
                  <a:pt x="8589" y="13626"/>
                </a:lnTo>
                <a:lnTo>
                  <a:pt x="8760" y="13553"/>
                </a:lnTo>
                <a:lnTo>
                  <a:pt x="8711" y="13797"/>
                </a:lnTo>
                <a:lnTo>
                  <a:pt x="8711" y="13821"/>
                </a:lnTo>
                <a:lnTo>
                  <a:pt x="8662" y="13845"/>
                </a:lnTo>
                <a:lnTo>
                  <a:pt x="8419" y="13918"/>
                </a:lnTo>
                <a:lnTo>
                  <a:pt x="8176" y="13991"/>
                </a:lnTo>
                <a:lnTo>
                  <a:pt x="8030" y="14016"/>
                </a:lnTo>
                <a:lnTo>
                  <a:pt x="7957" y="14040"/>
                </a:lnTo>
                <a:lnTo>
                  <a:pt x="7957" y="14089"/>
                </a:lnTo>
                <a:lnTo>
                  <a:pt x="7932" y="14113"/>
                </a:lnTo>
                <a:lnTo>
                  <a:pt x="7932" y="14162"/>
                </a:lnTo>
                <a:lnTo>
                  <a:pt x="7957" y="14186"/>
                </a:lnTo>
                <a:lnTo>
                  <a:pt x="8030" y="14235"/>
                </a:lnTo>
                <a:lnTo>
                  <a:pt x="8127" y="14259"/>
                </a:lnTo>
                <a:lnTo>
                  <a:pt x="8224" y="14283"/>
                </a:lnTo>
                <a:lnTo>
                  <a:pt x="8322" y="14283"/>
                </a:lnTo>
                <a:lnTo>
                  <a:pt x="8419" y="14259"/>
                </a:lnTo>
                <a:lnTo>
                  <a:pt x="8614" y="14210"/>
                </a:lnTo>
                <a:lnTo>
                  <a:pt x="8614" y="14210"/>
                </a:lnTo>
                <a:lnTo>
                  <a:pt x="8589" y="14381"/>
                </a:lnTo>
                <a:lnTo>
                  <a:pt x="8589" y="14575"/>
                </a:lnTo>
                <a:lnTo>
                  <a:pt x="8103" y="14575"/>
                </a:lnTo>
                <a:lnTo>
                  <a:pt x="7616" y="14624"/>
                </a:lnTo>
                <a:lnTo>
                  <a:pt x="6765" y="14624"/>
                </a:lnTo>
                <a:lnTo>
                  <a:pt x="6765" y="14405"/>
                </a:lnTo>
                <a:lnTo>
                  <a:pt x="6740" y="14162"/>
                </a:lnTo>
                <a:lnTo>
                  <a:pt x="6692" y="13748"/>
                </a:lnTo>
                <a:lnTo>
                  <a:pt x="6643" y="13432"/>
                </a:lnTo>
                <a:lnTo>
                  <a:pt x="6570" y="13042"/>
                </a:lnTo>
                <a:lnTo>
                  <a:pt x="6521" y="12848"/>
                </a:lnTo>
                <a:lnTo>
                  <a:pt x="6448" y="12702"/>
                </a:lnTo>
                <a:lnTo>
                  <a:pt x="6351" y="12556"/>
                </a:lnTo>
                <a:lnTo>
                  <a:pt x="6302" y="12531"/>
                </a:lnTo>
                <a:lnTo>
                  <a:pt x="6229" y="12483"/>
                </a:lnTo>
                <a:lnTo>
                  <a:pt x="6156" y="12483"/>
                </a:lnTo>
                <a:lnTo>
                  <a:pt x="6083" y="12507"/>
                </a:lnTo>
                <a:lnTo>
                  <a:pt x="5864" y="12434"/>
                </a:lnTo>
                <a:lnTo>
                  <a:pt x="5670" y="12385"/>
                </a:lnTo>
                <a:lnTo>
                  <a:pt x="5524" y="12312"/>
                </a:lnTo>
                <a:lnTo>
                  <a:pt x="5378" y="12239"/>
                </a:lnTo>
                <a:lnTo>
                  <a:pt x="5232" y="12166"/>
                </a:lnTo>
                <a:lnTo>
                  <a:pt x="5086" y="12118"/>
                </a:lnTo>
                <a:lnTo>
                  <a:pt x="5013" y="12045"/>
                </a:lnTo>
                <a:lnTo>
                  <a:pt x="4940" y="11996"/>
                </a:lnTo>
                <a:lnTo>
                  <a:pt x="4842" y="11996"/>
                </a:lnTo>
                <a:lnTo>
                  <a:pt x="4794" y="12020"/>
                </a:lnTo>
                <a:lnTo>
                  <a:pt x="4745" y="12069"/>
                </a:lnTo>
                <a:lnTo>
                  <a:pt x="4429" y="11923"/>
                </a:lnTo>
                <a:lnTo>
                  <a:pt x="4210" y="11826"/>
                </a:lnTo>
                <a:lnTo>
                  <a:pt x="4112" y="11801"/>
                </a:lnTo>
                <a:lnTo>
                  <a:pt x="4064" y="11801"/>
                </a:lnTo>
                <a:lnTo>
                  <a:pt x="4015" y="11826"/>
                </a:lnTo>
                <a:lnTo>
                  <a:pt x="3966" y="11850"/>
                </a:lnTo>
                <a:lnTo>
                  <a:pt x="3966" y="11899"/>
                </a:lnTo>
                <a:lnTo>
                  <a:pt x="3966" y="11947"/>
                </a:lnTo>
                <a:lnTo>
                  <a:pt x="3991" y="12020"/>
                </a:lnTo>
                <a:lnTo>
                  <a:pt x="4088" y="12093"/>
                </a:lnTo>
                <a:lnTo>
                  <a:pt x="4307" y="12239"/>
                </a:lnTo>
                <a:lnTo>
                  <a:pt x="4477" y="12361"/>
                </a:lnTo>
                <a:lnTo>
                  <a:pt x="4356" y="12507"/>
                </a:lnTo>
                <a:lnTo>
                  <a:pt x="4331" y="12434"/>
                </a:lnTo>
                <a:lnTo>
                  <a:pt x="4283" y="12385"/>
                </a:lnTo>
                <a:lnTo>
                  <a:pt x="4185" y="12337"/>
                </a:lnTo>
                <a:lnTo>
                  <a:pt x="4088" y="12337"/>
                </a:lnTo>
                <a:lnTo>
                  <a:pt x="3942" y="12312"/>
                </a:lnTo>
                <a:lnTo>
                  <a:pt x="3820" y="12264"/>
                </a:lnTo>
                <a:lnTo>
                  <a:pt x="3723" y="12191"/>
                </a:lnTo>
                <a:lnTo>
                  <a:pt x="3601" y="12118"/>
                </a:lnTo>
                <a:lnTo>
                  <a:pt x="3504" y="12045"/>
                </a:lnTo>
                <a:lnTo>
                  <a:pt x="3382" y="11996"/>
                </a:lnTo>
                <a:lnTo>
                  <a:pt x="3334" y="11996"/>
                </a:lnTo>
                <a:lnTo>
                  <a:pt x="3309" y="12020"/>
                </a:lnTo>
                <a:lnTo>
                  <a:pt x="3285" y="12045"/>
                </a:lnTo>
                <a:lnTo>
                  <a:pt x="3285" y="12142"/>
                </a:lnTo>
                <a:lnTo>
                  <a:pt x="3309" y="12215"/>
                </a:lnTo>
                <a:lnTo>
                  <a:pt x="3334" y="12288"/>
                </a:lnTo>
                <a:lnTo>
                  <a:pt x="3382" y="12337"/>
                </a:lnTo>
                <a:lnTo>
                  <a:pt x="3504" y="12458"/>
                </a:lnTo>
                <a:lnTo>
                  <a:pt x="3650" y="12556"/>
                </a:lnTo>
                <a:lnTo>
                  <a:pt x="3747" y="12629"/>
                </a:lnTo>
                <a:lnTo>
                  <a:pt x="3869" y="12677"/>
                </a:lnTo>
                <a:lnTo>
                  <a:pt x="4015" y="12702"/>
                </a:lnTo>
                <a:lnTo>
                  <a:pt x="4137" y="12702"/>
                </a:lnTo>
                <a:lnTo>
                  <a:pt x="3820" y="12969"/>
                </a:lnTo>
                <a:lnTo>
                  <a:pt x="3796" y="12921"/>
                </a:lnTo>
                <a:lnTo>
                  <a:pt x="3772" y="12872"/>
                </a:lnTo>
                <a:lnTo>
                  <a:pt x="3723" y="12848"/>
                </a:lnTo>
                <a:lnTo>
                  <a:pt x="3650" y="12823"/>
                </a:lnTo>
                <a:lnTo>
                  <a:pt x="3553" y="12823"/>
                </a:lnTo>
                <a:lnTo>
                  <a:pt x="3480" y="12799"/>
                </a:lnTo>
                <a:lnTo>
                  <a:pt x="3334" y="12702"/>
                </a:lnTo>
                <a:lnTo>
                  <a:pt x="3188" y="12580"/>
                </a:lnTo>
                <a:lnTo>
                  <a:pt x="3163" y="12556"/>
                </a:lnTo>
                <a:lnTo>
                  <a:pt x="3115" y="12531"/>
                </a:lnTo>
                <a:lnTo>
                  <a:pt x="3066" y="12507"/>
                </a:lnTo>
                <a:lnTo>
                  <a:pt x="3017" y="12483"/>
                </a:lnTo>
                <a:lnTo>
                  <a:pt x="2993" y="12483"/>
                </a:lnTo>
                <a:lnTo>
                  <a:pt x="2969" y="12507"/>
                </a:lnTo>
                <a:lnTo>
                  <a:pt x="2944" y="12604"/>
                </a:lnTo>
                <a:lnTo>
                  <a:pt x="2944" y="12677"/>
                </a:lnTo>
                <a:lnTo>
                  <a:pt x="2944" y="12726"/>
                </a:lnTo>
                <a:lnTo>
                  <a:pt x="2969" y="12799"/>
                </a:lnTo>
                <a:lnTo>
                  <a:pt x="3017" y="12872"/>
                </a:lnTo>
                <a:lnTo>
                  <a:pt x="3115" y="12969"/>
                </a:lnTo>
                <a:lnTo>
                  <a:pt x="3285" y="13115"/>
                </a:lnTo>
                <a:lnTo>
                  <a:pt x="3382" y="13164"/>
                </a:lnTo>
                <a:lnTo>
                  <a:pt x="3504" y="13213"/>
                </a:lnTo>
                <a:lnTo>
                  <a:pt x="3309" y="13310"/>
                </a:lnTo>
                <a:lnTo>
                  <a:pt x="3261" y="13286"/>
                </a:lnTo>
                <a:lnTo>
                  <a:pt x="2896" y="12969"/>
                </a:lnTo>
                <a:lnTo>
                  <a:pt x="2531" y="12629"/>
                </a:lnTo>
                <a:lnTo>
                  <a:pt x="2214" y="12312"/>
                </a:lnTo>
                <a:lnTo>
                  <a:pt x="2068" y="12118"/>
                </a:lnTo>
                <a:lnTo>
                  <a:pt x="1947" y="11947"/>
                </a:lnTo>
                <a:lnTo>
                  <a:pt x="2093" y="11777"/>
                </a:lnTo>
                <a:lnTo>
                  <a:pt x="2214" y="11607"/>
                </a:lnTo>
                <a:lnTo>
                  <a:pt x="2433" y="11242"/>
                </a:lnTo>
                <a:lnTo>
                  <a:pt x="2798" y="10779"/>
                </a:lnTo>
                <a:lnTo>
                  <a:pt x="3139" y="10317"/>
                </a:lnTo>
                <a:lnTo>
                  <a:pt x="3163" y="10293"/>
                </a:lnTo>
                <a:lnTo>
                  <a:pt x="3236" y="10244"/>
                </a:lnTo>
                <a:lnTo>
                  <a:pt x="3285" y="10147"/>
                </a:lnTo>
                <a:lnTo>
                  <a:pt x="3285" y="10074"/>
                </a:lnTo>
                <a:lnTo>
                  <a:pt x="3261" y="10025"/>
                </a:lnTo>
                <a:lnTo>
                  <a:pt x="3212" y="9976"/>
                </a:lnTo>
                <a:lnTo>
                  <a:pt x="3090" y="9855"/>
                </a:lnTo>
                <a:lnTo>
                  <a:pt x="2969" y="9709"/>
                </a:lnTo>
                <a:lnTo>
                  <a:pt x="2750" y="9441"/>
                </a:lnTo>
                <a:lnTo>
                  <a:pt x="2628" y="9246"/>
                </a:lnTo>
                <a:lnTo>
                  <a:pt x="2628" y="9222"/>
                </a:lnTo>
                <a:lnTo>
                  <a:pt x="2628" y="9149"/>
                </a:lnTo>
                <a:lnTo>
                  <a:pt x="2604" y="9076"/>
                </a:lnTo>
                <a:lnTo>
                  <a:pt x="2579" y="9003"/>
                </a:lnTo>
                <a:lnTo>
                  <a:pt x="2506" y="8954"/>
                </a:lnTo>
                <a:lnTo>
                  <a:pt x="2409" y="8930"/>
                </a:lnTo>
                <a:lnTo>
                  <a:pt x="1460" y="8881"/>
                </a:lnTo>
                <a:lnTo>
                  <a:pt x="998" y="8808"/>
                </a:lnTo>
                <a:lnTo>
                  <a:pt x="754" y="8784"/>
                </a:lnTo>
                <a:lnTo>
                  <a:pt x="535" y="8711"/>
                </a:lnTo>
                <a:lnTo>
                  <a:pt x="535" y="8614"/>
                </a:lnTo>
                <a:lnTo>
                  <a:pt x="511" y="8492"/>
                </a:lnTo>
                <a:lnTo>
                  <a:pt x="462" y="8273"/>
                </a:lnTo>
                <a:lnTo>
                  <a:pt x="462" y="7908"/>
                </a:lnTo>
                <a:lnTo>
                  <a:pt x="462" y="7567"/>
                </a:lnTo>
                <a:lnTo>
                  <a:pt x="511" y="7105"/>
                </a:lnTo>
                <a:lnTo>
                  <a:pt x="535" y="6862"/>
                </a:lnTo>
                <a:lnTo>
                  <a:pt x="535" y="6740"/>
                </a:lnTo>
                <a:lnTo>
                  <a:pt x="511" y="6619"/>
                </a:lnTo>
                <a:lnTo>
                  <a:pt x="681" y="6570"/>
                </a:lnTo>
                <a:lnTo>
                  <a:pt x="1046" y="6497"/>
                </a:lnTo>
                <a:lnTo>
                  <a:pt x="949" y="6643"/>
                </a:lnTo>
                <a:lnTo>
                  <a:pt x="876" y="6789"/>
                </a:lnTo>
                <a:lnTo>
                  <a:pt x="754" y="7105"/>
                </a:lnTo>
                <a:lnTo>
                  <a:pt x="754" y="7203"/>
                </a:lnTo>
                <a:lnTo>
                  <a:pt x="779" y="7227"/>
                </a:lnTo>
                <a:lnTo>
                  <a:pt x="803" y="7276"/>
                </a:lnTo>
                <a:lnTo>
                  <a:pt x="876" y="7324"/>
                </a:lnTo>
                <a:lnTo>
                  <a:pt x="973" y="7324"/>
                </a:lnTo>
                <a:lnTo>
                  <a:pt x="1022" y="7300"/>
                </a:lnTo>
                <a:lnTo>
                  <a:pt x="1046" y="7276"/>
                </a:lnTo>
                <a:lnTo>
                  <a:pt x="1095" y="7203"/>
                </a:lnTo>
                <a:lnTo>
                  <a:pt x="1168" y="6984"/>
                </a:lnTo>
                <a:lnTo>
                  <a:pt x="1265" y="6765"/>
                </a:lnTo>
                <a:lnTo>
                  <a:pt x="1338" y="6619"/>
                </a:lnTo>
                <a:lnTo>
                  <a:pt x="1436" y="6448"/>
                </a:lnTo>
                <a:lnTo>
                  <a:pt x="1606" y="6424"/>
                </a:lnTo>
                <a:lnTo>
                  <a:pt x="1509" y="6570"/>
                </a:lnTo>
                <a:lnTo>
                  <a:pt x="1436" y="6740"/>
                </a:lnTo>
                <a:lnTo>
                  <a:pt x="1387" y="6911"/>
                </a:lnTo>
                <a:lnTo>
                  <a:pt x="1338" y="7057"/>
                </a:lnTo>
                <a:lnTo>
                  <a:pt x="1338" y="7105"/>
                </a:lnTo>
                <a:lnTo>
                  <a:pt x="1363" y="7154"/>
                </a:lnTo>
                <a:lnTo>
                  <a:pt x="1387" y="7203"/>
                </a:lnTo>
                <a:lnTo>
                  <a:pt x="1436" y="7251"/>
                </a:lnTo>
                <a:lnTo>
                  <a:pt x="1484" y="7276"/>
                </a:lnTo>
                <a:lnTo>
                  <a:pt x="1557" y="7276"/>
                </a:lnTo>
                <a:lnTo>
                  <a:pt x="1630" y="7227"/>
                </a:lnTo>
                <a:lnTo>
                  <a:pt x="1679" y="7178"/>
                </a:lnTo>
                <a:lnTo>
                  <a:pt x="1679" y="7154"/>
                </a:lnTo>
                <a:lnTo>
                  <a:pt x="1728" y="6935"/>
                </a:lnTo>
                <a:lnTo>
                  <a:pt x="1801" y="6716"/>
                </a:lnTo>
                <a:lnTo>
                  <a:pt x="1898" y="6570"/>
                </a:lnTo>
                <a:lnTo>
                  <a:pt x="1947" y="6424"/>
                </a:lnTo>
                <a:lnTo>
                  <a:pt x="2093" y="6424"/>
                </a:lnTo>
                <a:lnTo>
                  <a:pt x="2044" y="6546"/>
                </a:lnTo>
                <a:lnTo>
                  <a:pt x="1947" y="6813"/>
                </a:lnTo>
                <a:lnTo>
                  <a:pt x="1922" y="6935"/>
                </a:lnTo>
                <a:lnTo>
                  <a:pt x="1898" y="7057"/>
                </a:lnTo>
                <a:lnTo>
                  <a:pt x="1922" y="7105"/>
                </a:lnTo>
                <a:lnTo>
                  <a:pt x="1947" y="7154"/>
                </a:lnTo>
                <a:lnTo>
                  <a:pt x="2020" y="7203"/>
                </a:lnTo>
                <a:lnTo>
                  <a:pt x="2117" y="7203"/>
                </a:lnTo>
                <a:lnTo>
                  <a:pt x="2166" y="7178"/>
                </a:lnTo>
                <a:lnTo>
                  <a:pt x="2190" y="7130"/>
                </a:lnTo>
                <a:lnTo>
                  <a:pt x="2239" y="6935"/>
                </a:lnTo>
                <a:lnTo>
                  <a:pt x="2287" y="6716"/>
                </a:lnTo>
                <a:lnTo>
                  <a:pt x="2336" y="6546"/>
                </a:lnTo>
                <a:lnTo>
                  <a:pt x="2360" y="6400"/>
                </a:lnTo>
                <a:lnTo>
                  <a:pt x="2482" y="6375"/>
                </a:lnTo>
                <a:lnTo>
                  <a:pt x="2531" y="6351"/>
                </a:lnTo>
                <a:lnTo>
                  <a:pt x="2579" y="6302"/>
                </a:lnTo>
                <a:lnTo>
                  <a:pt x="2604" y="6254"/>
                </a:lnTo>
                <a:lnTo>
                  <a:pt x="2604" y="6205"/>
                </a:lnTo>
                <a:lnTo>
                  <a:pt x="2652" y="6132"/>
                </a:lnTo>
                <a:lnTo>
                  <a:pt x="2677" y="6059"/>
                </a:lnTo>
                <a:lnTo>
                  <a:pt x="2677" y="5913"/>
                </a:lnTo>
                <a:lnTo>
                  <a:pt x="2701" y="5767"/>
                </a:lnTo>
                <a:lnTo>
                  <a:pt x="2798" y="5499"/>
                </a:lnTo>
                <a:lnTo>
                  <a:pt x="2993" y="4964"/>
                </a:lnTo>
                <a:lnTo>
                  <a:pt x="3090" y="4891"/>
                </a:lnTo>
                <a:lnTo>
                  <a:pt x="3139" y="4794"/>
                </a:lnTo>
                <a:lnTo>
                  <a:pt x="3139" y="4745"/>
                </a:lnTo>
                <a:lnTo>
                  <a:pt x="3139" y="4696"/>
                </a:lnTo>
                <a:lnTo>
                  <a:pt x="3115" y="4648"/>
                </a:lnTo>
                <a:lnTo>
                  <a:pt x="3066" y="4575"/>
                </a:lnTo>
                <a:lnTo>
                  <a:pt x="2750" y="4234"/>
                </a:lnTo>
                <a:lnTo>
                  <a:pt x="2433" y="3893"/>
                </a:lnTo>
                <a:lnTo>
                  <a:pt x="2117" y="3528"/>
                </a:lnTo>
                <a:lnTo>
                  <a:pt x="1801" y="3188"/>
                </a:lnTo>
                <a:lnTo>
                  <a:pt x="1971" y="3042"/>
                </a:lnTo>
                <a:lnTo>
                  <a:pt x="2141" y="2871"/>
                </a:lnTo>
                <a:lnTo>
                  <a:pt x="2433" y="2506"/>
                </a:lnTo>
                <a:lnTo>
                  <a:pt x="2604" y="2336"/>
                </a:lnTo>
                <a:lnTo>
                  <a:pt x="2774" y="2166"/>
                </a:lnTo>
                <a:lnTo>
                  <a:pt x="2944" y="2044"/>
                </a:lnTo>
                <a:lnTo>
                  <a:pt x="3163" y="1947"/>
                </a:lnTo>
                <a:lnTo>
                  <a:pt x="3236" y="1922"/>
                </a:lnTo>
                <a:lnTo>
                  <a:pt x="3261" y="1922"/>
                </a:lnTo>
                <a:lnTo>
                  <a:pt x="3115" y="2020"/>
                </a:lnTo>
                <a:lnTo>
                  <a:pt x="2993" y="2117"/>
                </a:lnTo>
                <a:lnTo>
                  <a:pt x="2847" y="2263"/>
                </a:lnTo>
                <a:lnTo>
                  <a:pt x="2725" y="2409"/>
                </a:lnTo>
                <a:lnTo>
                  <a:pt x="2701" y="2506"/>
                </a:lnTo>
                <a:lnTo>
                  <a:pt x="2701" y="2579"/>
                </a:lnTo>
                <a:lnTo>
                  <a:pt x="2701" y="2652"/>
                </a:lnTo>
                <a:lnTo>
                  <a:pt x="2750" y="2701"/>
                </a:lnTo>
                <a:lnTo>
                  <a:pt x="2798" y="2725"/>
                </a:lnTo>
                <a:lnTo>
                  <a:pt x="2871" y="2725"/>
                </a:lnTo>
                <a:lnTo>
                  <a:pt x="2944" y="2677"/>
                </a:lnTo>
                <a:lnTo>
                  <a:pt x="2993" y="2628"/>
                </a:lnTo>
                <a:lnTo>
                  <a:pt x="3090" y="2506"/>
                </a:lnTo>
                <a:lnTo>
                  <a:pt x="3212" y="2360"/>
                </a:lnTo>
                <a:lnTo>
                  <a:pt x="3358" y="2239"/>
                </a:lnTo>
                <a:lnTo>
                  <a:pt x="3553" y="2117"/>
                </a:lnTo>
                <a:lnTo>
                  <a:pt x="3626" y="2166"/>
                </a:lnTo>
                <a:lnTo>
                  <a:pt x="3504" y="2263"/>
                </a:lnTo>
                <a:lnTo>
                  <a:pt x="3407" y="2336"/>
                </a:lnTo>
                <a:lnTo>
                  <a:pt x="3285" y="2458"/>
                </a:lnTo>
                <a:lnTo>
                  <a:pt x="3188" y="2579"/>
                </a:lnTo>
                <a:lnTo>
                  <a:pt x="3115" y="2725"/>
                </a:lnTo>
                <a:lnTo>
                  <a:pt x="3090" y="2798"/>
                </a:lnTo>
                <a:lnTo>
                  <a:pt x="3090" y="2871"/>
                </a:lnTo>
                <a:lnTo>
                  <a:pt x="3115" y="2920"/>
                </a:lnTo>
                <a:lnTo>
                  <a:pt x="3139" y="2944"/>
                </a:lnTo>
                <a:lnTo>
                  <a:pt x="3212" y="2969"/>
                </a:lnTo>
                <a:lnTo>
                  <a:pt x="3285" y="2969"/>
                </a:lnTo>
                <a:lnTo>
                  <a:pt x="3358" y="2944"/>
                </a:lnTo>
                <a:lnTo>
                  <a:pt x="3431" y="2847"/>
                </a:lnTo>
                <a:lnTo>
                  <a:pt x="3480" y="2750"/>
                </a:lnTo>
                <a:lnTo>
                  <a:pt x="3577" y="2652"/>
                </a:lnTo>
                <a:lnTo>
                  <a:pt x="3674" y="2555"/>
                </a:lnTo>
                <a:lnTo>
                  <a:pt x="3869" y="2360"/>
                </a:lnTo>
                <a:lnTo>
                  <a:pt x="3966" y="2433"/>
                </a:lnTo>
                <a:lnTo>
                  <a:pt x="4112" y="2506"/>
                </a:lnTo>
                <a:lnTo>
                  <a:pt x="3893" y="2628"/>
                </a:lnTo>
                <a:lnTo>
                  <a:pt x="3699" y="2750"/>
                </a:lnTo>
                <a:lnTo>
                  <a:pt x="3553" y="2871"/>
                </a:lnTo>
                <a:lnTo>
                  <a:pt x="3407" y="3017"/>
                </a:lnTo>
                <a:lnTo>
                  <a:pt x="3334" y="3115"/>
                </a:lnTo>
                <a:lnTo>
                  <a:pt x="3309" y="3188"/>
                </a:lnTo>
                <a:lnTo>
                  <a:pt x="3309" y="3285"/>
                </a:lnTo>
                <a:lnTo>
                  <a:pt x="3334" y="3382"/>
                </a:lnTo>
                <a:lnTo>
                  <a:pt x="3382" y="3431"/>
                </a:lnTo>
                <a:lnTo>
                  <a:pt x="3455" y="3455"/>
                </a:lnTo>
                <a:lnTo>
                  <a:pt x="3528" y="3431"/>
                </a:lnTo>
                <a:lnTo>
                  <a:pt x="3577" y="3382"/>
                </a:lnTo>
                <a:lnTo>
                  <a:pt x="3674" y="3261"/>
                </a:lnTo>
                <a:lnTo>
                  <a:pt x="3747" y="3139"/>
                </a:lnTo>
                <a:lnTo>
                  <a:pt x="3869" y="3042"/>
                </a:lnTo>
                <a:lnTo>
                  <a:pt x="3991" y="2969"/>
                </a:lnTo>
                <a:lnTo>
                  <a:pt x="4185" y="2847"/>
                </a:lnTo>
                <a:lnTo>
                  <a:pt x="4380" y="2701"/>
                </a:lnTo>
                <a:lnTo>
                  <a:pt x="4623" y="2871"/>
                </a:lnTo>
                <a:lnTo>
                  <a:pt x="4356" y="3066"/>
                </a:lnTo>
                <a:lnTo>
                  <a:pt x="4234" y="3139"/>
                </a:lnTo>
                <a:lnTo>
                  <a:pt x="4088" y="3261"/>
                </a:lnTo>
                <a:lnTo>
                  <a:pt x="3966" y="3382"/>
                </a:lnTo>
                <a:lnTo>
                  <a:pt x="3942" y="3455"/>
                </a:lnTo>
                <a:lnTo>
                  <a:pt x="3918" y="3528"/>
                </a:lnTo>
                <a:lnTo>
                  <a:pt x="3942" y="3577"/>
                </a:lnTo>
                <a:lnTo>
                  <a:pt x="3966" y="3601"/>
                </a:lnTo>
                <a:lnTo>
                  <a:pt x="4015" y="3626"/>
                </a:lnTo>
                <a:lnTo>
                  <a:pt x="4064" y="3626"/>
                </a:lnTo>
                <a:lnTo>
                  <a:pt x="4112" y="3601"/>
                </a:lnTo>
                <a:lnTo>
                  <a:pt x="4161" y="3553"/>
                </a:lnTo>
                <a:lnTo>
                  <a:pt x="4258" y="3480"/>
                </a:lnTo>
                <a:lnTo>
                  <a:pt x="4380" y="3358"/>
                </a:lnTo>
                <a:lnTo>
                  <a:pt x="4526" y="3261"/>
                </a:lnTo>
                <a:lnTo>
                  <a:pt x="4842" y="3042"/>
                </a:lnTo>
                <a:lnTo>
                  <a:pt x="4891" y="3066"/>
                </a:lnTo>
                <a:lnTo>
                  <a:pt x="4964" y="3090"/>
                </a:lnTo>
                <a:lnTo>
                  <a:pt x="5037" y="3090"/>
                </a:lnTo>
                <a:lnTo>
                  <a:pt x="5110" y="3042"/>
                </a:lnTo>
                <a:lnTo>
                  <a:pt x="5159" y="2993"/>
                </a:lnTo>
                <a:lnTo>
                  <a:pt x="5378" y="2896"/>
                </a:lnTo>
                <a:lnTo>
                  <a:pt x="5645" y="2798"/>
                </a:lnTo>
                <a:lnTo>
                  <a:pt x="6156" y="2652"/>
                </a:lnTo>
                <a:lnTo>
                  <a:pt x="6229" y="2604"/>
                </a:lnTo>
                <a:lnTo>
                  <a:pt x="6278" y="2531"/>
                </a:lnTo>
                <a:lnTo>
                  <a:pt x="6302" y="2506"/>
                </a:lnTo>
                <a:lnTo>
                  <a:pt x="6351" y="2360"/>
                </a:lnTo>
                <a:lnTo>
                  <a:pt x="6400" y="2214"/>
                </a:lnTo>
                <a:lnTo>
                  <a:pt x="6424" y="1922"/>
                </a:lnTo>
                <a:lnTo>
                  <a:pt x="6473" y="1314"/>
                </a:lnTo>
                <a:lnTo>
                  <a:pt x="6546" y="876"/>
                </a:lnTo>
                <a:lnTo>
                  <a:pt x="6570" y="633"/>
                </a:lnTo>
                <a:lnTo>
                  <a:pt x="6570" y="535"/>
                </a:lnTo>
                <a:lnTo>
                  <a:pt x="6570" y="414"/>
                </a:lnTo>
                <a:close/>
                <a:moveTo>
                  <a:pt x="17519" y="12093"/>
                </a:moveTo>
                <a:lnTo>
                  <a:pt x="17544" y="12142"/>
                </a:lnTo>
                <a:lnTo>
                  <a:pt x="17592" y="12191"/>
                </a:lnTo>
                <a:lnTo>
                  <a:pt x="17665" y="12215"/>
                </a:lnTo>
                <a:lnTo>
                  <a:pt x="17738" y="12215"/>
                </a:lnTo>
                <a:lnTo>
                  <a:pt x="18030" y="12239"/>
                </a:lnTo>
                <a:lnTo>
                  <a:pt x="18322" y="12312"/>
                </a:lnTo>
                <a:lnTo>
                  <a:pt x="18590" y="12434"/>
                </a:lnTo>
                <a:lnTo>
                  <a:pt x="18712" y="12507"/>
                </a:lnTo>
                <a:lnTo>
                  <a:pt x="18809" y="12604"/>
                </a:lnTo>
                <a:lnTo>
                  <a:pt x="18906" y="12702"/>
                </a:lnTo>
                <a:lnTo>
                  <a:pt x="18979" y="12799"/>
                </a:lnTo>
                <a:lnTo>
                  <a:pt x="19052" y="12921"/>
                </a:lnTo>
                <a:lnTo>
                  <a:pt x="19101" y="13042"/>
                </a:lnTo>
                <a:lnTo>
                  <a:pt x="19125" y="13188"/>
                </a:lnTo>
                <a:lnTo>
                  <a:pt x="19150" y="13334"/>
                </a:lnTo>
                <a:lnTo>
                  <a:pt x="19150" y="13480"/>
                </a:lnTo>
                <a:lnTo>
                  <a:pt x="19125" y="13651"/>
                </a:lnTo>
                <a:lnTo>
                  <a:pt x="19052" y="13870"/>
                </a:lnTo>
                <a:lnTo>
                  <a:pt x="18955" y="14089"/>
                </a:lnTo>
                <a:lnTo>
                  <a:pt x="18809" y="14283"/>
                </a:lnTo>
                <a:lnTo>
                  <a:pt x="18663" y="14454"/>
                </a:lnTo>
                <a:lnTo>
                  <a:pt x="18493" y="14624"/>
                </a:lnTo>
                <a:lnTo>
                  <a:pt x="18298" y="14770"/>
                </a:lnTo>
                <a:lnTo>
                  <a:pt x="18103" y="14867"/>
                </a:lnTo>
                <a:lnTo>
                  <a:pt x="17884" y="14965"/>
                </a:lnTo>
                <a:lnTo>
                  <a:pt x="17738" y="14989"/>
                </a:lnTo>
                <a:lnTo>
                  <a:pt x="17446" y="14989"/>
                </a:lnTo>
                <a:lnTo>
                  <a:pt x="17300" y="14965"/>
                </a:lnTo>
                <a:lnTo>
                  <a:pt x="17154" y="14916"/>
                </a:lnTo>
                <a:lnTo>
                  <a:pt x="17033" y="14843"/>
                </a:lnTo>
                <a:lnTo>
                  <a:pt x="16911" y="14746"/>
                </a:lnTo>
                <a:lnTo>
                  <a:pt x="16814" y="14648"/>
                </a:lnTo>
                <a:lnTo>
                  <a:pt x="16619" y="14429"/>
                </a:lnTo>
                <a:lnTo>
                  <a:pt x="16449" y="14186"/>
                </a:lnTo>
                <a:lnTo>
                  <a:pt x="16351" y="13894"/>
                </a:lnTo>
                <a:lnTo>
                  <a:pt x="16303" y="13626"/>
                </a:lnTo>
                <a:lnTo>
                  <a:pt x="16303" y="13456"/>
                </a:lnTo>
                <a:lnTo>
                  <a:pt x="16303" y="13286"/>
                </a:lnTo>
                <a:lnTo>
                  <a:pt x="16351" y="13115"/>
                </a:lnTo>
                <a:lnTo>
                  <a:pt x="16424" y="12969"/>
                </a:lnTo>
                <a:lnTo>
                  <a:pt x="16497" y="12823"/>
                </a:lnTo>
                <a:lnTo>
                  <a:pt x="16595" y="12677"/>
                </a:lnTo>
                <a:lnTo>
                  <a:pt x="16692" y="12556"/>
                </a:lnTo>
                <a:lnTo>
                  <a:pt x="16814" y="12434"/>
                </a:lnTo>
                <a:lnTo>
                  <a:pt x="16960" y="12312"/>
                </a:lnTo>
                <a:lnTo>
                  <a:pt x="17130" y="12215"/>
                </a:lnTo>
                <a:lnTo>
                  <a:pt x="17300" y="12142"/>
                </a:lnTo>
                <a:lnTo>
                  <a:pt x="17495" y="12093"/>
                </a:lnTo>
                <a:close/>
                <a:moveTo>
                  <a:pt x="7008" y="0"/>
                </a:moveTo>
                <a:lnTo>
                  <a:pt x="6692" y="24"/>
                </a:lnTo>
                <a:lnTo>
                  <a:pt x="6521" y="73"/>
                </a:lnTo>
                <a:lnTo>
                  <a:pt x="6375" y="122"/>
                </a:lnTo>
                <a:lnTo>
                  <a:pt x="6327" y="146"/>
                </a:lnTo>
                <a:lnTo>
                  <a:pt x="6302" y="170"/>
                </a:lnTo>
                <a:lnTo>
                  <a:pt x="6278" y="219"/>
                </a:lnTo>
                <a:lnTo>
                  <a:pt x="6278" y="268"/>
                </a:lnTo>
                <a:lnTo>
                  <a:pt x="6205" y="365"/>
                </a:lnTo>
                <a:lnTo>
                  <a:pt x="6156" y="462"/>
                </a:lnTo>
                <a:lnTo>
                  <a:pt x="6108" y="608"/>
                </a:lnTo>
                <a:lnTo>
                  <a:pt x="6083" y="730"/>
                </a:lnTo>
                <a:lnTo>
                  <a:pt x="6035" y="1265"/>
                </a:lnTo>
                <a:lnTo>
                  <a:pt x="5937" y="1776"/>
                </a:lnTo>
                <a:lnTo>
                  <a:pt x="5913" y="2020"/>
                </a:lnTo>
                <a:lnTo>
                  <a:pt x="5913" y="2287"/>
                </a:lnTo>
                <a:lnTo>
                  <a:pt x="5670" y="2360"/>
                </a:lnTo>
                <a:lnTo>
                  <a:pt x="5451" y="2458"/>
                </a:lnTo>
                <a:lnTo>
                  <a:pt x="4988" y="2677"/>
                </a:lnTo>
                <a:lnTo>
                  <a:pt x="4161" y="2093"/>
                </a:lnTo>
                <a:lnTo>
                  <a:pt x="3966" y="1947"/>
                </a:lnTo>
                <a:lnTo>
                  <a:pt x="3723" y="1776"/>
                </a:lnTo>
                <a:lnTo>
                  <a:pt x="3601" y="1703"/>
                </a:lnTo>
                <a:lnTo>
                  <a:pt x="3480" y="1630"/>
                </a:lnTo>
                <a:lnTo>
                  <a:pt x="3334" y="1606"/>
                </a:lnTo>
                <a:lnTo>
                  <a:pt x="3236" y="1606"/>
                </a:lnTo>
                <a:lnTo>
                  <a:pt x="3163" y="1557"/>
                </a:lnTo>
                <a:lnTo>
                  <a:pt x="3042" y="1557"/>
                </a:lnTo>
                <a:lnTo>
                  <a:pt x="2944" y="1606"/>
                </a:lnTo>
                <a:lnTo>
                  <a:pt x="2823" y="1679"/>
                </a:lnTo>
                <a:lnTo>
                  <a:pt x="2604" y="1825"/>
                </a:lnTo>
                <a:lnTo>
                  <a:pt x="2409" y="1995"/>
                </a:lnTo>
                <a:lnTo>
                  <a:pt x="2239" y="2190"/>
                </a:lnTo>
                <a:lnTo>
                  <a:pt x="1849" y="2604"/>
                </a:lnTo>
                <a:lnTo>
                  <a:pt x="1655" y="2798"/>
                </a:lnTo>
                <a:lnTo>
                  <a:pt x="1484" y="3042"/>
                </a:lnTo>
                <a:lnTo>
                  <a:pt x="1436" y="3066"/>
                </a:lnTo>
                <a:lnTo>
                  <a:pt x="1387" y="3115"/>
                </a:lnTo>
                <a:lnTo>
                  <a:pt x="1363" y="3163"/>
                </a:lnTo>
                <a:lnTo>
                  <a:pt x="1387" y="3236"/>
                </a:lnTo>
                <a:lnTo>
                  <a:pt x="1509" y="3455"/>
                </a:lnTo>
                <a:lnTo>
                  <a:pt x="1655" y="3650"/>
                </a:lnTo>
                <a:lnTo>
                  <a:pt x="1971" y="4039"/>
                </a:lnTo>
                <a:lnTo>
                  <a:pt x="2287" y="4477"/>
                </a:lnTo>
                <a:lnTo>
                  <a:pt x="2482" y="4672"/>
                </a:lnTo>
                <a:lnTo>
                  <a:pt x="2652" y="4867"/>
                </a:lnTo>
                <a:lnTo>
                  <a:pt x="2531" y="5061"/>
                </a:lnTo>
                <a:lnTo>
                  <a:pt x="2433" y="5280"/>
                </a:lnTo>
                <a:lnTo>
                  <a:pt x="2312" y="5597"/>
                </a:lnTo>
                <a:lnTo>
                  <a:pt x="2263" y="5791"/>
                </a:lnTo>
                <a:lnTo>
                  <a:pt x="2263" y="5962"/>
                </a:lnTo>
                <a:lnTo>
                  <a:pt x="1995" y="5962"/>
                </a:lnTo>
                <a:lnTo>
                  <a:pt x="1703" y="5986"/>
                </a:lnTo>
                <a:lnTo>
                  <a:pt x="1192" y="6083"/>
                </a:lnTo>
                <a:lnTo>
                  <a:pt x="973" y="6108"/>
                </a:lnTo>
                <a:lnTo>
                  <a:pt x="706" y="6181"/>
                </a:lnTo>
                <a:lnTo>
                  <a:pt x="584" y="6229"/>
                </a:lnTo>
                <a:lnTo>
                  <a:pt x="462" y="6278"/>
                </a:lnTo>
                <a:lnTo>
                  <a:pt x="365" y="6351"/>
                </a:lnTo>
                <a:lnTo>
                  <a:pt x="292" y="6424"/>
                </a:lnTo>
                <a:lnTo>
                  <a:pt x="243" y="6448"/>
                </a:lnTo>
                <a:lnTo>
                  <a:pt x="195" y="6473"/>
                </a:lnTo>
                <a:lnTo>
                  <a:pt x="146" y="6570"/>
                </a:lnTo>
                <a:lnTo>
                  <a:pt x="97" y="6692"/>
                </a:lnTo>
                <a:lnTo>
                  <a:pt x="73" y="6935"/>
                </a:lnTo>
                <a:lnTo>
                  <a:pt x="0" y="7738"/>
                </a:lnTo>
                <a:lnTo>
                  <a:pt x="0" y="8005"/>
                </a:lnTo>
                <a:lnTo>
                  <a:pt x="0" y="8346"/>
                </a:lnTo>
                <a:lnTo>
                  <a:pt x="24" y="8492"/>
                </a:lnTo>
                <a:lnTo>
                  <a:pt x="73" y="8638"/>
                </a:lnTo>
                <a:lnTo>
                  <a:pt x="122" y="8760"/>
                </a:lnTo>
                <a:lnTo>
                  <a:pt x="243" y="8833"/>
                </a:lnTo>
                <a:lnTo>
                  <a:pt x="219" y="8906"/>
                </a:lnTo>
                <a:lnTo>
                  <a:pt x="243" y="8954"/>
                </a:lnTo>
                <a:lnTo>
                  <a:pt x="268" y="9003"/>
                </a:lnTo>
                <a:lnTo>
                  <a:pt x="316" y="9027"/>
                </a:lnTo>
                <a:lnTo>
                  <a:pt x="560" y="9125"/>
                </a:lnTo>
                <a:lnTo>
                  <a:pt x="779" y="9198"/>
                </a:lnTo>
                <a:lnTo>
                  <a:pt x="1046" y="9246"/>
                </a:lnTo>
                <a:lnTo>
                  <a:pt x="1290" y="9271"/>
                </a:lnTo>
                <a:lnTo>
                  <a:pt x="1801" y="9344"/>
                </a:lnTo>
                <a:lnTo>
                  <a:pt x="2312" y="9368"/>
                </a:lnTo>
                <a:lnTo>
                  <a:pt x="2385" y="9538"/>
                </a:lnTo>
                <a:lnTo>
                  <a:pt x="2458" y="9660"/>
                </a:lnTo>
                <a:lnTo>
                  <a:pt x="2628" y="9952"/>
                </a:lnTo>
                <a:lnTo>
                  <a:pt x="2847" y="10195"/>
                </a:lnTo>
                <a:lnTo>
                  <a:pt x="2652" y="10366"/>
                </a:lnTo>
                <a:lnTo>
                  <a:pt x="2506" y="10560"/>
                </a:lnTo>
                <a:lnTo>
                  <a:pt x="2190" y="10925"/>
                </a:lnTo>
                <a:lnTo>
                  <a:pt x="1849" y="11363"/>
                </a:lnTo>
                <a:lnTo>
                  <a:pt x="1679" y="11558"/>
                </a:lnTo>
                <a:lnTo>
                  <a:pt x="1630" y="11680"/>
                </a:lnTo>
                <a:lnTo>
                  <a:pt x="1582" y="11777"/>
                </a:lnTo>
                <a:lnTo>
                  <a:pt x="1582" y="11850"/>
                </a:lnTo>
                <a:lnTo>
                  <a:pt x="1606" y="11923"/>
                </a:lnTo>
                <a:lnTo>
                  <a:pt x="1606" y="12045"/>
                </a:lnTo>
                <a:lnTo>
                  <a:pt x="1630" y="12166"/>
                </a:lnTo>
                <a:lnTo>
                  <a:pt x="1679" y="12264"/>
                </a:lnTo>
                <a:lnTo>
                  <a:pt x="1752" y="12385"/>
                </a:lnTo>
                <a:lnTo>
                  <a:pt x="1922" y="12604"/>
                </a:lnTo>
                <a:lnTo>
                  <a:pt x="2093" y="12775"/>
                </a:lnTo>
                <a:lnTo>
                  <a:pt x="2312" y="13018"/>
                </a:lnTo>
                <a:lnTo>
                  <a:pt x="2531" y="13237"/>
                </a:lnTo>
                <a:lnTo>
                  <a:pt x="2798" y="13456"/>
                </a:lnTo>
                <a:lnTo>
                  <a:pt x="3042" y="13651"/>
                </a:lnTo>
                <a:lnTo>
                  <a:pt x="3090" y="13699"/>
                </a:lnTo>
                <a:lnTo>
                  <a:pt x="3139" y="13699"/>
                </a:lnTo>
                <a:lnTo>
                  <a:pt x="3236" y="13675"/>
                </a:lnTo>
                <a:lnTo>
                  <a:pt x="3358" y="13699"/>
                </a:lnTo>
                <a:lnTo>
                  <a:pt x="3455" y="13675"/>
                </a:lnTo>
                <a:lnTo>
                  <a:pt x="3577" y="13651"/>
                </a:lnTo>
                <a:lnTo>
                  <a:pt x="3699" y="13602"/>
                </a:lnTo>
                <a:lnTo>
                  <a:pt x="3918" y="13456"/>
                </a:lnTo>
                <a:lnTo>
                  <a:pt x="4088" y="13334"/>
                </a:lnTo>
                <a:lnTo>
                  <a:pt x="4331" y="13140"/>
                </a:lnTo>
                <a:lnTo>
                  <a:pt x="4575" y="12921"/>
                </a:lnTo>
                <a:lnTo>
                  <a:pt x="5013" y="12434"/>
                </a:lnTo>
                <a:lnTo>
                  <a:pt x="5110" y="12531"/>
                </a:lnTo>
                <a:lnTo>
                  <a:pt x="5232" y="12580"/>
                </a:lnTo>
                <a:lnTo>
                  <a:pt x="5451" y="12677"/>
                </a:lnTo>
                <a:lnTo>
                  <a:pt x="5767" y="12823"/>
                </a:lnTo>
                <a:lnTo>
                  <a:pt x="5937" y="12872"/>
                </a:lnTo>
                <a:lnTo>
                  <a:pt x="6108" y="12896"/>
                </a:lnTo>
                <a:lnTo>
                  <a:pt x="6156" y="13091"/>
                </a:lnTo>
                <a:lnTo>
                  <a:pt x="6181" y="13261"/>
                </a:lnTo>
                <a:lnTo>
                  <a:pt x="6254" y="13651"/>
                </a:lnTo>
                <a:lnTo>
                  <a:pt x="6302" y="14040"/>
                </a:lnTo>
                <a:lnTo>
                  <a:pt x="6302" y="14259"/>
                </a:lnTo>
                <a:lnTo>
                  <a:pt x="6302" y="14502"/>
                </a:lnTo>
                <a:lnTo>
                  <a:pt x="6327" y="14600"/>
                </a:lnTo>
                <a:lnTo>
                  <a:pt x="6351" y="14721"/>
                </a:lnTo>
                <a:lnTo>
                  <a:pt x="6400" y="14794"/>
                </a:lnTo>
                <a:lnTo>
                  <a:pt x="6473" y="14867"/>
                </a:lnTo>
                <a:lnTo>
                  <a:pt x="6497" y="14892"/>
                </a:lnTo>
                <a:lnTo>
                  <a:pt x="6521" y="14940"/>
                </a:lnTo>
                <a:lnTo>
                  <a:pt x="6619" y="14989"/>
                </a:lnTo>
                <a:lnTo>
                  <a:pt x="6716" y="15038"/>
                </a:lnTo>
                <a:lnTo>
                  <a:pt x="6838" y="15062"/>
                </a:lnTo>
                <a:lnTo>
                  <a:pt x="6959" y="15086"/>
                </a:lnTo>
                <a:lnTo>
                  <a:pt x="7203" y="15086"/>
                </a:lnTo>
                <a:lnTo>
                  <a:pt x="7421" y="15062"/>
                </a:lnTo>
                <a:lnTo>
                  <a:pt x="8030" y="15038"/>
                </a:lnTo>
                <a:lnTo>
                  <a:pt x="8638" y="15038"/>
                </a:lnTo>
                <a:lnTo>
                  <a:pt x="8735" y="15013"/>
                </a:lnTo>
                <a:lnTo>
                  <a:pt x="8808" y="14965"/>
                </a:lnTo>
                <a:lnTo>
                  <a:pt x="8857" y="14867"/>
                </a:lnTo>
                <a:lnTo>
                  <a:pt x="8881" y="14794"/>
                </a:lnTo>
                <a:lnTo>
                  <a:pt x="8906" y="14770"/>
                </a:lnTo>
                <a:lnTo>
                  <a:pt x="8979" y="14673"/>
                </a:lnTo>
                <a:lnTo>
                  <a:pt x="9027" y="14551"/>
                </a:lnTo>
                <a:lnTo>
                  <a:pt x="9100" y="14283"/>
                </a:lnTo>
                <a:lnTo>
                  <a:pt x="9149" y="13772"/>
                </a:lnTo>
                <a:lnTo>
                  <a:pt x="9222" y="13286"/>
                </a:lnTo>
                <a:lnTo>
                  <a:pt x="9246" y="13042"/>
                </a:lnTo>
                <a:lnTo>
                  <a:pt x="9246" y="12799"/>
                </a:lnTo>
                <a:lnTo>
                  <a:pt x="9514" y="12799"/>
                </a:lnTo>
                <a:lnTo>
                  <a:pt x="9757" y="12726"/>
                </a:lnTo>
                <a:lnTo>
                  <a:pt x="10001" y="12629"/>
                </a:lnTo>
                <a:lnTo>
                  <a:pt x="10122" y="12556"/>
                </a:lnTo>
                <a:lnTo>
                  <a:pt x="10220" y="12483"/>
                </a:lnTo>
                <a:lnTo>
                  <a:pt x="10341" y="12604"/>
                </a:lnTo>
                <a:lnTo>
                  <a:pt x="10487" y="12726"/>
                </a:lnTo>
                <a:lnTo>
                  <a:pt x="10779" y="12945"/>
                </a:lnTo>
                <a:lnTo>
                  <a:pt x="11290" y="13310"/>
                </a:lnTo>
                <a:lnTo>
                  <a:pt x="11826" y="13675"/>
                </a:lnTo>
                <a:lnTo>
                  <a:pt x="11874" y="13699"/>
                </a:lnTo>
                <a:lnTo>
                  <a:pt x="11947" y="13724"/>
                </a:lnTo>
                <a:lnTo>
                  <a:pt x="11996" y="13699"/>
                </a:lnTo>
                <a:lnTo>
                  <a:pt x="12045" y="13675"/>
                </a:lnTo>
                <a:lnTo>
                  <a:pt x="12142" y="13602"/>
                </a:lnTo>
                <a:lnTo>
                  <a:pt x="12166" y="13480"/>
                </a:lnTo>
                <a:lnTo>
                  <a:pt x="12361" y="13334"/>
                </a:lnTo>
                <a:lnTo>
                  <a:pt x="12531" y="13164"/>
                </a:lnTo>
                <a:lnTo>
                  <a:pt x="12872" y="12799"/>
                </a:lnTo>
                <a:lnTo>
                  <a:pt x="13286" y="12385"/>
                </a:lnTo>
                <a:lnTo>
                  <a:pt x="13480" y="12166"/>
                </a:lnTo>
                <a:lnTo>
                  <a:pt x="13675" y="11947"/>
                </a:lnTo>
                <a:lnTo>
                  <a:pt x="13699" y="11874"/>
                </a:lnTo>
                <a:lnTo>
                  <a:pt x="13699" y="11801"/>
                </a:lnTo>
                <a:lnTo>
                  <a:pt x="13724" y="11704"/>
                </a:lnTo>
                <a:lnTo>
                  <a:pt x="13699" y="11607"/>
                </a:lnTo>
                <a:lnTo>
                  <a:pt x="13553" y="11363"/>
                </a:lnTo>
                <a:lnTo>
                  <a:pt x="13407" y="11120"/>
                </a:lnTo>
                <a:lnTo>
                  <a:pt x="13067" y="10682"/>
                </a:lnTo>
                <a:lnTo>
                  <a:pt x="12945" y="10512"/>
                </a:lnTo>
                <a:lnTo>
                  <a:pt x="12799" y="10341"/>
                </a:lnTo>
                <a:lnTo>
                  <a:pt x="12629" y="10195"/>
                </a:lnTo>
                <a:lnTo>
                  <a:pt x="12458" y="10074"/>
                </a:lnTo>
                <a:lnTo>
                  <a:pt x="12604" y="9855"/>
                </a:lnTo>
                <a:lnTo>
                  <a:pt x="12750" y="9611"/>
                </a:lnTo>
                <a:lnTo>
                  <a:pt x="12823" y="9368"/>
                </a:lnTo>
                <a:lnTo>
                  <a:pt x="12872" y="9125"/>
                </a:lnTo>
                <a:lnTo>
                  <a:pt x="12994" y="9149"/>
                </a:lnTo>
                <a:lnTo>
                  <a:pt x="13091" y="9173"/>
                </a:lnTo>
                <a:lnTo>
                  <a:pt x="13334" y="9173"/>
                </a:lnTo>
                <a:lnTo>
                  <a:pt x="13797" y="9149"/>
                </a:lnTo>
                <a:lnTo>
                  <a:pt x="14283" y="9125"/>
                </a:lnTo>
                <a:lnTo>
                  <a:pt x="14794" y="9076"/>
                </a:lnTo>
                <a:lnTo>
                  <a:pt x="14867" y="9052"/>
                </a:lnTo>
                <a:lnTo>
                  <a:pt x="14916" y="9003"/>
                </a:lnTo>
                <a:lnTo>
                  <a:pt x="14940" y="8954"/>
                </a:lnTo>
                <a:lnTo>
                  <a:pt x="14965" y="8906"/>
                </a:lnTo>
                <a:lnTo>
                  <a:pt x="15038" y="8881"/>
                </a:lnTo>
                <a:lnTo>
                  <a:pt x="15086" y="8833"/>
                </a:lnTo>
                <a:lnTo>
                  <a:pt x="15135" y="8760"/>
                </a:lnTo>
                <a:lnTo>
                  <a:pt x="15135" y="8687"/>
                </a:lnTo>
                <a:lnTo>
                  <a:pt x="15135" y="7689"/>
                </a:lnTo>
                <a:lnTo>
                  <a:pt x="15135" y="7203"/>
                </a:lnTo>
                <a:lnTo>
                  <a:pt x="15086" y="6716"/>
                </a:lnTo>
                <a:lnTo>
                  <a:pt x="15062" y="6643"/>
                </a:lnTo>
                <a:lnTo>
                  <a:pt x="15013" y="6570"/>
                </a:lnTo>
                <a:lnTo>
                  <a:pt x="14940" y="6546"/>
                </a:lnTo>
                <a:lnTo>
                  <a:pt x="14867" y="6521"/>
                </a:lnTo>
                <a:lnTo>
                  <a:pt x="14819" y="6400"/>
                </a:lnTo>
                <a:lnTo>
                  <a:pt x="14746" y="6302"/>
                </a:lnTo>
                <a:lnTo>
                  <a:pt x="14648" y="6229"/>
                </a:lnTo>
                <a:lnTo>
                  <a:pt x="14527" y="6181"/>
                </a:lnTo>
                <a:lnTo>
                  <a:pt x="14259" y="6108"/>
                </a:lnTo>
                <a:lnTo>
                  <a:pt x="14016" y="6083"/>
                </a:lnTo>
                <a:lnTo>
                  <a:pt x="13480" y="6010"/>
                </a:lnTo>
                <a:lnTo>
                  <a:pt x="13213" y="5986"/>
                </a:lnTo>
                <a:lnTo>
                  <a:pt x="12921" y="5986"/>
                </a:lnTo>
                <a:lnTo>
                  <a:pt x="12896" y="5694"/>
                </a:lnTo>
                <a:lnTo>
                  <a:pt x="12848" y="5426"/>
                </a:lnTo>
                <a:lnTo>
                  <a:pt x="12823" y="5256"/>
                </a:lnTo>
                <a:lnTo>
                  <a:pt x="12775" y="5086"/>
                </a:lnTo>
                <a:lnTo>
                  <a:pt x="12702" y="4915"/>
                </a:lnTo>
                <a:lnTo>
                  <a:pt x="12629" y="4769"/>
                </a:lnTo>
                <a:lnTo>
                  <a:pt x="12750" y="4599"/>
                </a:lnTo>
                <a:lnTo>
                  <a:pt x="12848" y="4453"/>
                </a:lnTo>
                <a:lnTo>
                  <a:pt x="13213" y="3918"/>
                </a:lnTo>
                <a:lnTo>
                  <a:pt x="13432" y="3650"/>
                </a:lnTo>
                <a:lnTo>
                  <a:pt x="13651" y="3407"/>
                </a:lnTo>
                <a:lnTo>
                  <a:pt x="13699" y="3309"/>
                </a:lnTo>
                <a:lnTo>
                  <a:pt x="13699" y="3261"/>
                </a:lnTo>
                <a:lnTo>
                  <a:pt x="13699" y="3212"/>
                </a:lnTo>
                <a:lnTo>
                  <a:pt x="13675" y="3139"/>
                </a:lnTo>
                <a:lnTo>
                  <a:pt x="13699" y="3090"/>
                </a:lnTo>
                <a:lnTo>
                  <a:pt x="13675" y="3017"/>
                </a:lnTo>
                <a:lnTo>
                  <a:pt x="13675" y="2944"/>
                </a:lnTo>
                <a:lnTo>
                  <a:pt x="13602" y="2847"/>
                </a:lnTo>
                <a:lnTo>
                  <a:pt x="13407" y="2628"/>
                </a:lnTo>
                <a:lnTo>
                  <a:pt x="13164" y="2360"/>
                </a:lnTo>
                <a:lnTo>
                  <a:pt x="12896" y="2093"/>
                </a:lnTo>
                <a:lnTo>
                  <a:pt x="12702" y="1922"/>
                </a:lnTo>
                <a:lnTo>
                  <a:pt x="12434" y="1728"/>
                </a:lnTo>
                <a:lnTo>
                  <a:pt x="12312" y="1655"/>
                </a:lnTo>
                <a:lnTo>
                  <a:pt x="12166" y="1582"/>
                </a:lnTo>
                <a:lnTo>
                  <a:pt x="12020" y="1557"/>
                </a:lnTo>
                <a:lnTo>
                  <a:pt x="11899" y="1582"/>
                </a:lnTo>
                <a:lnTo>
                  <a:pt x="11850" y="1582"/>
                </a:lnTo>
                <a:lnTo>
                  <a:pt x="11777" y="1606"/>
                </a:lnTo>
                <a:lnTo>
                  <a:pt x="11534" y="1728"/>
                </a:lnTo>
                <a:lnTo>
                  <a:pt x="11290" y="1874"/>
                </a:lnTo>
                <a:lnTo>
                  <a:pt x="10828" y="2190"/>
                </a:lnTo>
                <a:lnTo>
                  <a:pt x="10560" y="2385"/>
                </a:lnTo>
                <a:lnTo>
                  <a:pt x="10414" y="2506"/>
                </a:lnTo>
                <a:lnTo>
                  <a:pt x="10293" y="2628"/>
                </a:lnTo>
                <a:lnTo>
                  <a:pt x="10098" y="2506"/>
                </a:lnTo>
                <a:lnTo>
                  <a:pt x="9879" y="2409"/>
                </a:lnTo>
                <a:lnTo>
                  <a:pt x="9636" y="2336"/>
                </a:lnTo>
                <a:lnTo>
                  <a:pt x="9417" y="2312"/>
                </a:lnTo>
                <a:lnTo>
                  <a:pt x="9392" y="2287"/>
                </a:lnTo>
                <a:lnTo>
                  <a:pt x="9295" y="1995"/>
                </a:lnTo>
                <a:lnTo>
                  <a:pt x="9246" y="1703"/>
                </a:lnTo>
                <a:lnTo>
                  <a:pt x="9246" y="1679"/>
                </a:lnTo>
                <a:lnTo>
                  <a:pt x="9271" y="1630"/>
                </a:lnTo>
                <a:lnTo>
                  <a:pt x="9271" y="1606"/>
                </a:lnTo>
                <a:lnTo>
                  <a:pt x="9198" y="1484"/>
                </a:lnTo>
                <a:lnTo>
                  <a:pt x="9149" y="949"/>
                </a:lnTo>
                <a:lnTo>
                  <a:pt x="9125" y="681"/>
                </a:lnTo>
                <a:lnTo>
                  <a:pt x="9052" y="438"/>
                </a:lnTo>
                <a:lnTo>
                  <a:pt x="9100" y="389"/>
                </a:lnTo>
                <a:lnTo>
                  <a:pt x="9100" y="341"/>
                </a:lnTo>
                <a:lnTo>
                  <a:pt x="9125" y="292"/>
                </a:lnTo>
                <a:lnTo>
                  <a:pt x="9100" y="243"/>
                </a:lnTo>
                <a:lnTo>
                  <a:pt x="9076" y="170"/>
                </a:lnTo>
                <a:lnTo>
                  <a:pt x="9052" y="146"/>
                </a:lnTo>
                <a:lnTo>
                  <a:pt x="9003" y="97"/>
                </a:lnTo>
                <a:lnTo>
                  <a:pt x="8930" y="97"/>
                </a:lnTo>
                <a:lnTo>
                  <a:pt x="8614" y="49"/>
                </a:lnTo>
                <a:lnTo>
                  <a:pt x="8297" y="49"/>
                </a:lnTo>
                <a:lnTo>
                  <a:pt x="7665" y="24"/>
                </a:lnTo>
                <a:lnTo>
                  <a:pt x="7348" y="24"/>
                </a:lnTo>
                <a:lnTo>
                  <a:pt x="7008" y="0"/>
                </a:lnTo>
                <a:close/>
                <a:moveTo>
                  <a:pt x="17471" y="11655"/>
                </a:moveTo>
                <a:lnTo>
                  <a:pt x="17300" y="11704"/>
                </a:lnTo>
                <a:lnTo>
                  <a:pt x="16960" y="11801"/>
                </a:lnTo>
                <a:lnTo>
                  <a:pt x="16692" y="11923"/>
                </a:lnTo>
                <a:lnTo>
                  <a:pt x="16522" y="12045"/>
                </a:lnTo>
                <a:lnTo>
                  <a:pt x="16351" y="12191"/>
                </a:lnTo>
                <a:lnTo>
                  <a:pt x="16205" y="12385"/>
                </a:lnTo>
                <a:lnTo>
                  <a:pt x="16084" y="12556"/>
                </a:lnTo>
                <a:lnTo>
                  <a:pt x="15986" y="12750"/>
                </a:lnTo>
                <a:lnTo>
                  <a:pt x="15913" y="12969"/>
                </a:lnTo>
                <a:lnTo>
                  <a:pt x="15865" y="13188"/>
                </a:lnTo>
                <a:lnTo>
                  <a:pt x="15816" y="13407"/>
                </a:lnTo>
                <a:lnTo>
                  <a:pt x="15816" y="13602"/>
                </a:lnTo>
                <a:lnTo>
                  <a:pt x="15816" y="13797"/>
                </a:lnTo>
                <a:lnTo>
                  <a:pt x="15865" y="13991"/>
                </a:lnTo>
                <a:lnTo>
                  <a:pt x="15913" y="14186"/>
                </a:lnTo>
                <a:lnTo>
                  <a:pt x="16011" y="14381"/>
                </a:lnTo>
                <a:lnTo>
                  <a:pt x="16108" y="14551"/>
                </a:lnTo>
                <a:lnTo>
                  <a:pt x="16230" y="14721"/>
                </a:lnTo>
                <a:lnTo>
                  <a:pt x="16351" y="14892"/>
                </a:lnTo>
                <a:lnTo>
                  <a:pt x="16497" y="15038"/>
                </a:lnTo>
                <a:lnTo>
                  <a:pt x="16668" y="15159"/>
                </a:lnTo>
                <a:lnTo>
                  <a:pt x="16838" y="15257"/>
                </a:lnTo>
                <a:lnTo>
                  <a:pt x="17008" y="15354"/>
                </a:lnTo>
                <a:lnTo>
                  <a:pt x="17203" y="15427"/>
                </a:lnTo>
                <a:lnTo>
                  <a:pt x="17398" y="15476"/>
                </a:lnTo>
                <a:lnTo>
                  <a:pt x="17787" y="15476"/>
                </a:lnTo>
                <a:lnTo>
                  <a:pt x="17957" y="15427"/>
                </a:lnTo>
                <a:lnTo>
                  <a:pt x="18128" y="15403"/>
                </a:lnTo>
                <a:lnTo>
                  <a:pt x="18420" y="15257"/>
                </a:lnTo>
                <a:lnTo>
                  <a:pt x="18712" y="15086"/>
                </a:lnTo>
                <a:lnTo>
                  <a:pt x="18955" y="14867"/>
                </a:lnTo>
                <a:lnTo>
                  <a:pt x="19174" y="14600"/>
                </a:lnTo>
                <a:lnTo>
                  <a:pt x="19369" y="14308"/>
                </a:lnTo>
                <a:lnTo>
                  <a:pt x="19515" y="14016"/>
                </a:lnTo>
                <a:lnTo>
                  <a:pt x="19612" y="13699"/>
                </a:lnTo>
                <a:lnTo>
                  <a:pt x="19636" y="13505"/>
                </a:lnTo>
                <a:lnTo>
                  <a:pt x="19661" y="13286"/>
                </a:lnTo>
                <a:lnTo>
                  <a:pt x="19636" y="13115"/>
                </a:lnTo>
                <a:lnTo>
                  <a:pt x="19588" y="12921"/>
                </a:lnTo>
                <a:lnTo>
                  <a:pt x="19539" y="12775"/>
                </a:lnTo>
                <a:lnTo>
                  <a:pt x="19466" y="12604"/>
                </a:lnTo>
                <a:lnTo>
                  <a:pt x="19344" y="12458"/>
                </a:lnTo>
                <a:lnTo>
                  <a:pt x="19247" y="12337"/>
                </a:lnTo>
                <a:lnTo>
                  <a:pt x="19101" y="12215"/>
                </a:lnTo>
                <a:lnTo>
                  <a:pt x="18979" y="12093"/>
                </a:lnTo>
                <a:lnTo>
                  <a:pt x="18809" y="11996"/>
                </a:lnTo>
                <a:lnTo>
                  <a:pt x="18639" y="11923"/>
                </a:lnTo>
                <a:lnTo>
                  <a:pt x="18468" y="11850"/>
                </a:lnTo>
                <a:lnTo>
                  <a:pt x="18298" y="11801"/>
                </a:lnTo>
                <a:lnTo>
                  <a:pt x="18103" y="11753"/>
                </a:lnTo>
                <a:lnTo>
                  <a:pt x="17933" y="11728"/>
                </a:lnTo>
                <a:lnTo>
                  <a:pt x="17787" y="11680"/>
                </a:lnTo>
                <a:lnTo>
                  <a:pt x="17617" y="11655"/>
                </a:lnTo>
                <a:close/>
                <a:moveTo>
                  <a:pt x="17957" y="9417"/>
                </a:moveTo>
                <a:lnTo>
                  <a:pt x="17860" y="9490"/>
                </a:lnTo>
                <a:lnTo>
                  <a:pt x="17860" y="9514"/>
                </a:lnTo>
                <a:lnTo>
                  <a:pt x="17811" y="9587"/>
                </a:lnTo>
                <a:lnTo>
                  <a:pt x="17836" y="9660"/>
                </a:lnTo>
                <a:lnTo>
                  <a:pt x="17884" y="9709"/>
                </a:lnTo>
                <a:lnTo>
                  <a:pt x="17811" y="9757"/>
                </a:lnTo>
                <a:lnTo>
                  <a:pt x="17763" y="9782"/>
                </a:lnTo>
                <a:lnTo>
                  <a:pt x="17738" y="9830"/>
                </a:lnTo>
                <a:lnTo>
                  <a:pt x="17738" y="9879"/>
                </a:lnTo>
                <a:lnTo>
                  <a:pt x="17738" y="9928"/>
                </a:lnTo>
                <a:lnTo>
                  <a:pt x="17787" y="10001"/>
                </a:lnTo>
                <a:lnTo>
                  <a:pt x="17836" y="10049"/>
                </a:lnTo>
                <a:lnTo>
                  <a:pt x="17884" y="10098"/>
                </a:lnTo>
                <a:lnTo>
                  <a:pt x="17957" y="10122"/>
                </a:lnTo>
                <a:lnTo>
                  <a:pt x="17933" y="10147"/>
                </a:lnTo>
                <a:lnTo>
                  <a:pt x="17884" y="10195"/>
                </a:lnTo>
                <a:lnTo>
                  <a:pt x="17860" y="10244"/>
                </a:lnTo>
                <a:lnTo>
                  <a:pt x="17884" y="10317"/>
                </a:lnTo>
                <a:lnTo>
                  <a:pt x="17933" y="10414"/>
                </a:lnTo>
                <a:lnTo>
                  <a:pt x="18006" y="10487"/>
                </a:lnTo>
                <a:lnTo>
                  <a:pt x="18103" y="10512"/>
                </a:lnTo>
                <a:lnTo>
                  <a:pt x="18176" y="10536"/>
                </a:lnTo>
                <a:lnTo>
                  <a:pt x="18444" y="10585"/>
                </a:lnTo>
                <a:lnTo>
                  <a:pt x="18590" y="10609"/>
                </a:lnTo>
                <a:lnTo>
                  <a:pt x="18639" y="10633"/>
                </a:lnTo>
                <a:lnTo>
                  <a:pt x="18687" y="10609"/>
                </a:lnTo>
                <a:lnTo>
                  <a:pt x="18760" y="10682"/>
                </a:lnTo>
                <a:lnTo>
                  <a:pt x="18858" y="10731"/>
                </a:lnTo>
                <a:lnTo>
                  <a:pt x="18906" y="10731"/>
                </a:lnTo>
                <a:lnTo>
                  <a:pt x="19174" y="10828"/>
                </a:lnTo>
                <a:lnTo>
                  <a:pt x="19296" y="10877"/>
                </a:lnTo>
                <a:lnTo>
                  <a:pt x="19393" y="10950"/>
                </a:lnTo>
                <a:lnTo>
                  <a:pt x="19466" y="10998"/>
                </a:lnTo>
                <a:lnTo>
                  <a:pt x="19539" y="11023"/>
                </a:lnTo>
                <a:lnTo>
                  <a:pt x="19612" y="10998"/>
                </a:lnTo>
                <a:lnTo>
                  <a:pt x="19661" y="10974"/>
                </a:lnTo>
                <a:lnTo>
                  <a:pt x="19709" y="10950"/>
                </a:lnTo>
                <a:lnTo>
                  <a:pt x="19734" y="10901"/>
                </a:lnTo>
                <a:lnTo>
                  <a:pt x="19904" y="10779"/>
                </a:lnTo>
                <a:lnTo>
                  <a:pt x="19977" y="10706"/>
                </a:lnTo>
                <a:lnTo>
                  <a:pt x="20074" y="10658"/>
                </a:lnTo>
                <a:lnTo>
                  <a:pt x="20293" y="10487"/>
                </a:lnTo>
                <a:lnTo>
                  <a:pt x="20537" y="10366"/>
                </a:lnTo>
                <a:lnTo>
                  <a:pt x="20561" y="10341"/>
                </a:lnTo>
                <a:lnTo>
                  <a:pt x="20707" y="10463"/>
                </a:lnTo>
                <a:lnTo>
                  <a:pt x="20877" y="10609"/>
                </a:lnTo>
                <a:lnTo>
                  <a:pt x="21096" y="10828"/>
                </a:lnTo>
                <a:lnTo>
                  <a:pt x="21096" y="10828"/>
                </a:lnTo>
                <a:lnTo>
                  <a:pt x="21023" y="10779"/>
                </a:lnTo>
                <a:lnTo>
                  <a:pt x="20877" y="10682"/>
                </a:lnTo>
                <a:lnTo>
                  <a:pt x="20804" y="10658"/>
                </a:lnTo>
                <a:lnTo>
                  <a:pt x="20707" y="10633"/>
                </a:lnTo>
                <a:lnTo>
                  <a:pt x="20683" y="10633"/>
                </a:lnTo>
                <a:lnTo>
                  <a:pt x="20610" y="10658"/>
                </a:lnTo>
                <a:lnTo>
                  <a:pt x="20561" y="10731"/>
                </a:lnTo>
                <a:lnTo>
                  <a:pt x="20537" y="10779"/>
                </a:lnTo>
                <a:lnTo>
                  <a:pt x="20561" y="10852"/>
                </a:lnTo>
                <a:lnTo>
                  <a:pt x="20610" y="10925"/>
                </a:lnTo>
                <a:lnTo>
                  <a:pt x="20537" y="10974"/>
                </a:lnTo>
                <a:lnTo>
                  <a:pt x="20488" y="11023"/>
                </a:lnTo>
                <a:lnTo>
                  <a:pt x="20488" y="11096"/>
                </a:lnTo>
                <a:lnTo>
                  <a:pt x="20561" y="11266"/>
                </a:lnTo>
                <a:lnTo>
                  <a:pt x="20634" y="11436"/>
                </a:lnTo>
                <a:lnTo>
                  <a:pt x="20756" y="11582"/>
                </a:lnTo>
                <a:lnTo>
                  <a:pt x="20707" y="11534"/>
                </a:lnTo>
                <a:lnTo>
                  <a:pt x="20610" y="11412"/>
                </a:lnTo>
                <a:lnTo>
                  <a:pt x="20561" y="11315"/>
                </a:lnTo>
                <a:lnTo>
                  <a:pt x="20537" y="11266"/>
                </a:lnTo>
                <a:lnTo>
                  <a:pt x="20488" y="11242"/>
                </a:lnTo>
                <a:lnTo>
                  <a:pt x="20439" y="11217"/>
                </a:lnTo>
                <a:lnTo>
                  <a:pt x="20342" y="11217"/>
                </a:lnTo>
                <a:lnTo>
                  <a:pt x="20293" y="11242"/>
                </a:lnTo>
                <a:lnTo>
                  <a:pt x="20269" y="11290"/>
                </a:lnTo>
                <a:lnTo>
                  <a:pt x="20245" y="11339"/>
                </a:lnTo>
                <a:lnTo>
                  <a:pt x="20245" y="11436"/>
                </a:lnTo>
                <a:lnTo>
                  <a:pt x="20245" y="11509"/>
                </a:lnTo>
                <a:lnTo>
                  <a:pt x="20318" y="11680"/>
                </a:lnTo>
                <a:lnTo>
                  <a:pt x="20537" y="12020"/>
                </a:lnTo>
                <a:lnTo>
                  <a:pt x="20585" y="12069"/>
                </a:lnTo>
                <a:lnTo>
                  <a:pt x="20658" y="12093"/>
                </a:lnTo>
                <a:lnTo>
                  <a:pt x="20707" y="12239"/>
                </a:lnTo>
                <a:lnTo>
                  <a:pt x="20731" y="12385"/>
                </a:lnTo>
                <a:lnTo>
                  <a:pt x="20756" y="12556"/>
                </a:lnTo>
                <a:lnTo>
                  <a:pt x="20756" y="12677"/>
                </a:lnTo>
                <a:lnTo>
                  <a:pt x="20780" y="12799"/>
                </a:lnTo>
                <a:lnTo>
                  <a:pt x="20804" y="12872"/>
                </a:lnTo>
                <a:lnTo>
                  <a:pt x="20853" y="12921"/>
                </a:lnTo>
                <a:lnTo>
                  <a:pt x="20926" y="12945"/>
                </a:lnTo>
                <a:lnTo>
                  <a:pt x="21023" y="12945"/>
                </a:lnTo>
                <a:lnTo>
                  <a:pt x="21218" y="12994"/>
                </a:lnTo>
                <a:lnTo>
                  <a:pt x="21413" y="13018"/>
                </a:lnTo>
                <a:lnTo>
                  <a:pt x="21534" y="13042"/>
                </a:lnTo>
                <a:lnTo>
                  <a:pt x="21705" y="13067"/>
                </a:lnTo>
                <a:lnTo>
                  <a:pt x="21899" y="13091"/>
                </a:lnTo>
                <a:lnTo>
                  <a:pt x="21997" y="13115"/>
                </a:lnTo>
                <a:lnTo>
                  <a:pt x="22070" y="13164"/>
                </a:lnTo>
                <a:lnTo>
                  <a:pt x="22070" y="13359"/>
                </a:lnTo>
                <a:lnTo>
                  <a:pt x="22070" y="13578"/>
                </a:lnTo>
                <a:lnTo>
                  <a:pt x="22070" y="13699"/>
                </a:lnTo>
                <a:lnTo>
                  <a:pt x="22045" y="13675"/>
                </a:lnTo>
                <a:lnTo>
                  <a:pt x="21997" y="13626"/>
                </a:lnTo>
                <a:lnTo>
                  <a:pt x="21924" y="13602"/>
                </a:lnTo>
                <a:lnTo>
                  <a:pt x="21851" y="13626"/>
                </a:lnTo>
                <a:lnTo>
                  <a:pt x="21802" y="13675"/>
                </a:lnTo>
                <a:lnTo>
                  <a:pt x="21778" y="13724"/>
                </a:lnTo>
                <a:lnTo>
                  <a:pt x="21729" y="13651"/>
                </a:lnTo>
                <a:lnTo>
                  <a:pt x="21680" y="13602"/>
                </a:lnTo>
                <a:lnTo>
                  <a:pt x="21656" y="13602"/>
                </a:lnTo>
                <a:lnTo>
                  <a:pt x="21607" y="13578"/>
                </a:lnTo>
                <a:lnTo>
                  <a:pt x="21534" y="13602"/>
                </a:lnTo>
                <a:lnTo>
                  <a:pt x="21486" y="13651"/>
                </a:lnTo>
                <a:lnTo>
                  <a:pt x="21437" y="13699"/>
                </a:lnTo>
                <a:lnTo>
                  <a:pt x="21388" y="13894"/>
                </a:lnTo>
                <a:lnTo>
                  <a:pt x="21364" y="13991"/>
                </a:lnTo>
                <a:lnTo>
                  <a:pt x="21315" y="14137"/>
                </a:lnTo>
                <a:lnTo>
                  <a:pt x="21315" y="14089"/>
                </a:lnTo>
                <a:lnTo>
                  <a:pt x="21315" y="13918"/>
                </a:lnTo>
                <a:lnTo>
                  <a:pt x="21291" y="13772"/>
                </a:lnTo>
                <a:lnTo>
                  <a:pt x="21267" y="13724"/>
                </a:lnTo>
                <a:lnTo>
                  <a:pt x="21242" y="13699"/>
                </a:lnTo>
                <a:lnTo>
                  <a:pt x="21194" y="13675"/>
                </a:lnTo>
                <a:lnTo>
                  <a:pt x="21145" y="13651"/>
                </a:lnTo>
                <a:lnTo>
                  <a:pt x="21072" y="13675"/>
                </a:lnTo>
                <a:lnTo>
                  <a:pt x="21023" y="13724"/>
                </a:lnTo>
                <a:lnTo>
                  <a:pt x="20999" y="13772"/>
                </a:lnTo>
                <a:lnTo>
                  <a:pt x="20975" y="13845"/>
                </a:lnTo>
                <a:lnTo>
                  <a:pt x="20926" y="13967"/>
                </a:lnTo>
                <a:lnTo>
                  <a:pt x="20926" y="14016"/>
                </a:lnTo>
                <a:lnTo>
                  <a:pt x="20829" y="14381"/>
                </a:lnTo>
                <a:lnTo>
                  <a:pt x="20829" y="14454"/>
                </a:lnTo>
                <a:lnTo>
                  <a:pt x="20756" y="14600"/>
                </a:lnTo>
                <a:lnTo>
                  <a:pt x="20707" y="14721"/>
                </a:lnTo>
                <a:lnTo>
                  <a:pt x="20610" y="14867"/>
                </a:lnTo>
                <a:lnTo>
                  <a:pt x="20512" y="14989"/>
                </a:lnTo>
                <a:lnTo>
                  <a:pt x="20488" y="15038"/>
                </a:lnTo>
                <a:lnTo>
                  <a:pt x="20439" y="15086"/>
                </a:lnTo>
                <a:lnTo>
                  <a:pt x="20439" y="15135"/>
                </a:lnTo>
                <a:lnTo>
                  <a:pt x="20439" y="15184"/>
                </a:lnTo>
                <a:lnTo>
                  <a:pt x="20439" y="15257"/>
                </a:lnTo>
                <a:lnTo>
                  <a:pt x="20488" y="15305"/>
                </a:lnTo>
                <a:lnTo>
                  <a:pt x="20512" y="15330"/>
                </a:lnTo>
                <a:lnTo>
                  <a:pt x="20585" y="15354"/>
                </a:lnTo>
                <a:lnTo>
                  <a:pt x="20634" y="15378"/>
                </a:lnTo>
                <a:lnTo>
                  <a:pt x="20658" y="15378"/>
                </a:lnTo>
                <a:lnTo>
                  <a:pt x="20804" y="15548"/>
                </a:lnTo>
                <a:lnTo>
                  <a:pt x="20926" y="15694"/>
                </a:lnTo>
                <a:lnTo>
                  <a:pt x="21048" y="15889"/>
                </a:lnTo>
                <a:lnTo>
                  <a:pt x="21194" y="16108"/>
                </a:lnTo>
                <a:lnTo>
                  <a:pt x="21048" y="16254"/>
                </a:lnTo>
                <a:lnTo>
                  <a:pt x="20902" y="16424"/>
                </a:lnTo>
                <a:lnTo>
                  <a:pt x="20829" y="16473"/>
                </a:lnTo>
                <a:lnTo>
                  <a:pt x="20756" y="16424"/>
                </a:lnTo>
                <a:lnTo>
                  <a:pt x="20683" y="16400"/>
                </a:lnTo>
                <a:lnTo>
                  <a:pt x="20585" y="16424"/>
                </a:lnTo>
                <a:lnTo>
                  <a:pt x="20488" y="16473"/>
                </a:lnTo>
                <a:lnTo>
                  <a:pt x="20488" y="16376"/>
                </a:lnTo>
                <a:lnTo>
                  <a:pt x="20464" y="16303"/>
                </a:lnTo>
                <a:lnTo>
                  <a:pt x="20391" y="16230"/>
                </a:lnTo>
                <a:lnTo>
                  <a:pt x="20293" y="16205"/>
                </a:lnTo>
                <a:lnTo>
                  <a:pt x="20220" y="16230"/>
                </a:lnTo>
                <a:lnTo>
                  <a:pt x="20220" y="16157"/>
                </a:lnTo>
                <a:lnTo>
                  <a:pt x="20220" y="16108"/>
                </a:lnTo>
                <a:lnTo>
                  <a:pt x="20196" y="16035"/>
                </a:lnTo>
                <a:lnTo>
                  <a:pt x="20172" y="16011"/>
                </a:lnTo>
                <a:lnTo>
                  <a:pt x="20123" y="15986"/>
                </a:lnTo>
                <a:lnTo>
                  <a:pt x="20074" y="15962"/>
                </a:lnTo>
                <a:lnTo>
                  <a:pt x="20001" y="15986"/>
                </a:lnTo>
                <a:lnTo>
                  <a:pt x="19928" y="16011"/>
                </a:lnTo>
                <a:lnTo>
                  <a:pt x="19831" y="16059"/>
                </a:lnTo>
                <a:lnTo>
                  <a:pt x="19636" y="16181"/>
                </a:lnTo>
                <a:lnTo>
                  <a:pt x="19588" y="16230"/>
                </a:lnTo>
                <a:lnTo>
                  <a:pt x="19466" y="16205"/>
                </a:lnTo>
                <a:lnTo>
                  <a:pt x="19417" y="16205"/>
                </a:lnTo>
                <a:lnTo>
                  <a:pt x="19369" y="16230"/>
                </a:lnTo>
                <a:lnTo>
                  <a:pt x="19271" y="16254"/>
                </a:lnTo>
                <a:lnTo>
                  <a:pt x="19198" y="16303"/>
                </a:lnTo>
                <a:lnTo>
                  <a:pt x="19077" y="16376"/>
                </a:lnTo>
                <a:lnTo>
                  <a:pt x="18979" y="16400"/>
                </a:lnTo>
                <a:lnTo>
                  <a:pt x="18882" y="16424"/>
                </a:lnTo>
                <a:lnTo>
                  <a:pt x="18785" y="16473"/>
                </a:lnTo>
                <a:lnTo>
                  <a:pt x="18687" y="16497"/>
                </a:lnTo>
                <a:lnTo>
                  <a:pt x="18614" y="16546"/>
                </a:lnTo>
                <a:lnTo>
                  <a:pt x="18517" y="16595"/>
                </a:lnTo>
                <a:lnTo>
                  <a:pt x="18444" y="16619"/>
                </a:lnTo>
                <a:lnTo>
                  <a:pt x="18371" y="16668"/>
                </a:lnTo>
                <a:lnTo>
                  <a:pt x="18274" y="16692"/>
                </a:lnTo>
                <a:lnTo>
                  <a:pt x="18176" y="16716"/>
                </a:lnTo>
                <a:lnTo>
                  <a:pt x="18079" y="16765"/>
                </a:lnTo>
                <a:lnTo>
                  <a:pt x="18055" y="16814"/>
                </a:lnTo>
                <a:lnTo>
                  <a:pt x="18030" y="16838"/>
                </a:lnTo>
                <a:lnTo>
                  <a:pt x="18030" y="16911"/>
                </a:lnTo>
                <a:lnTo>
                  <a:pt x="18055" y="16960"/>
                </a:lnTo>
                <a:lnTo>
                  <a:pt x="18079" y="17008"/>
                </a:lnTo>
                <a:lnTo>
                  <a:pt x="18152" y="17057"/>
                </a:lnTo>
                <a:lnTo>
                  <a:pt x="18103" y="17106"/>
                </a:lnTo>
                <a:lnTo>
                  <a:pt x="18079" y="17154"/>
                </a:lnTo>
                <a:lnTo>
                  <a:pt x="18055" y="17203"/>
                </a:lnTo>
                <a:lnTo>
                  <a:pt x="18079" y="17252"/>
                </a:lnTo>
                <a:lnTo>
                  <a:pt x="18103" y="17300"/>
                </a:lnTo>
                <a:lnTo>
                  <a:pt x="18152" y="17349"/>
                </a:lnTo>
                <a:lnTo>
                  <a:pt x="18225" y="17373"/>
                </a:lnTo>
                <a:lnTo>
                  <a:pt x="18201" y="17373"/>
                </a:lnTo>
                <a:lnTo>
                  <a:pt x="18103" y="17398"/>
                </a:lnTo>
                <a:lnTo>
                  <a:pt x="18055" y="17446"/>
                </a:lnTo>
                <a:lnTo>
                  <a:pt x="18006" y="17519"/>
                </a:lnTo>
                <a:lnTo>
                  <a:pt x="18030" y="17592"/>
                </a:lnTo>
                <a:lnTo>
                  <a:pt x="18055" y="17641"/>
                </a:lnTo>
                <a:lnTo>
                  <a:pt x="18128" y="17690"/>
                </a:lnTo>
                <a:lnTo>
                  <a:pt x="18225" y="17714"/>
                </a:lnTo>
                <a:lnTo>
                  <a:pt x="17909" y="17738"/>
                </a:lnTo>
                <a:lnTo>
                  <a:pt x="17519" y="17738"/>
                </a:lnTo>
                <a:lnTo>
                  <a:pt x="17495" y="17568"/>
                </a:lnTo>
                <a:lnTo>
                  <a:pt x="17471" y="17398"/>
                </a:lnTo>
                <a:lnTo>
                  <a:pt x="17446" y="17300"/>
                </a:lnTo>
                <a:lnTo>
                  <a:pt x="17446" y="17203"/>
                </a:lnTo>
                <a:lnTo>
                  <a:pt x="17422" y="16984"/>
                </a:lnTo>
                <a:lnTo>
                  <a:pt x="17373" y="16765"/>
                </a:lnTo>
                <a:lnTo>
                  <a:pt x="17325" y="16668"/>
                </a:lnTo>
                <a:lnTo>
                  <a:pt x="17276" y="16595"/>
                </a:lnTo>
                <a:lnTo>
                  <a:pt x="17203" y="16522"/>
                </a:lnTo>
                <a:lnTo>
                  <a:pt x="17106" y="16473"/>
                </a:lnTo>
                <a:lnTo>
                  <a:pt x="17057" y="16449"/>
                </a:lnTo>
                <a:lnTo>
                  <a:pt x="17008" y="16449"/>
                </a:lnTo>
                <a:lnTo>
                  <a:pt x="16862" y="16424"/>
                </a:lnTo>
                <a:lnTo>
                  <a:pt x="16789" y="16400"/>
                </a:lnTo>
                <a:lnTo>
                  <a:pt x="16643" y="16327"/>
                </a:lnTo>
                <a:lnTo>
                  <a:pt x="16449" y="16254"/>
                </a:lnTo>
                <a:lnTo>
                  <a:pt x="16376" y="16181"/>
                </a:lnTo>
                <a:lnTo>
                  <a:pt x="16278" y="16157"/>
                </a:lnTo>
                <a:lnTo>
                  <a:pt x="16181" y="16181"/>
                </a:lnTo>
                <a:lnTo>
                  <a:pt x="16157" y="16181"/>
                </a:lnTo>
                <a:lnTo>
                  <a:pt x="16035" y="16132"/>
                </a:lnTo>
                <a:lnTo>
                  <a:pt x="16011" y="16108"/>
                </a:lnTo>
                <a:lnTo>
                  <a:pt x="15913" y="16059"/>
                </a:lnTo>
                <a:lnTo>
                  <a:pt x="15792" y="16035"/>
                </a:lnTo>
                <a:lnTo>
                  <a:pt x="15694" y="16059"/>
                </a:lnTo>
                <a:lnTo>
                  <a:pt x="15646" y="16132"/>
                </a:lnTo>
                <a:lnTo>
                  <a:pt x="15621" y="16205"/>
                </a:lnTo>
                <a:lnTo>
                  <a:pt x="15646" y="16303"/>
                </a:lnTo>
                <a:lnTo>
                  <a:pt x="15646" y="16303"/>
                </a:lnTo>
                <a:lnTo>
                  <a:pt x="15597" y="16278"/>
                </a:lnTo>
                <a:lnTo>
                  <a:pt x="15500" y="16205"/>
                </a:lnTo>
                <a:lnTo>
                  <a:pt x="15402" y="16157"/>
                </a:lnTo>
                <a:lnTo>
                  <a:pt x="15354" y="16157"/>
                </a:lnTo>
                <a:lnTo>
                  <a:pt x="15305" y="16181"/>
                </a:lnTo>
                <a:lnTo>
                  <a:pt x="15256" y="16205"/>
                </a:lnTo>
                <a:lnTo>
                  <a:pt x="15232" y="16230"/>
                </a:lnTo>
                <a:lnTo>
                  <a:pt x="15208" y="16278"/>
                </a:lnTo>
                <a:lnTo>
                  <a:pt x="15232" y="16400"/>
                </a:lnTo>
                <a:lnTo>
                  <a:pt x="15281" y="16497"/>
                </a:lnTo>
                <a:lnTo>
                  <a:pt x="15232" y="16497"/>
                </a:lnTo>
                <a:lnTo>
                  <a:pt x="15183" y="16473"/>
                </a:lnTo>
                <a:lnTo>
                  <a:pt x="15135" y="16449"/>
                </a:lnTo>
                <a:lnTo>
                  <a:pt x="15062" y="16473"/>
                </a:lnTo>
                <a:lnTo>
                  <a:pt x="15038" y="16546"/>
                </a:lnTo>
                <a:lnTo>
                  <a:pt x="15013" y="16570"/>
                </a:lnTo>
                <a:lnTo>
                  <a:pt x="15013" y="16643"/>
                </a:lnTo>
                <a:lnTo>
                  <a:pt x="14916" y="16570"/>
                </a:lnTo>
                <a:lnTo>
                  <a:pt x="14770" y="16424"/>
                </a:lnTo>
                <a:lnTo>
                  <a:pt x="14624" y="16254"/>
                </a:lnTo>
                <a:lnTo>
                  <a:pt x="14721" y="16132"/>
                </a:lnTo>
                <a:lnTo>
                  <a:pt x="14794" y="15986"/>
                </a:lnTo>
                <a:lnTo>
                  <a:pt x="14892" y="15865"/>
                </a:lnTo>
                <a:lnTo>
                  <a:pt x="15062" y="15621"/>
                </a:lnTo>
                <a:lnTo>
                  <a:pt x="15305" y="15305"/>
                </a:lnTo>
                <a:lnTo>
                  <a:pt x="15378" y="15232"/>
                </a:lnTo>
                <a:lnTo>
                  <a:pt x="15402" y="15159"/>
                </a:lnTo>
                <a:lnTo>
                  <a:pt x="15402" y="15062"/>
                </a:lnTo>
                <a:lnTo>
                  <a:pt x="15329" y="14965"/>
                </a:lnTo>
                <a:lnTo>
                  <a:pt x="15183" y="14819"/>
                </a:lnTo>
                <a:lnTo>
                  <a:pt x="15086" y="14673"/>
                </a:lnTo>
                <a:lnTo>
                  <a:pt x="15038" y="14624"/>
                </a:lnTo>
                <a:lnTo>
                  <a:pt x="15013" y="14575"/>
                </a:lnTo>
                <a:lnTo>
                  <a:pt x="15013" y="14551"/>
                </a:lnTo>
                <a:lnTo>
                  <a:pt x="14989" y="14454"/>
                </a:lnTo>
                <a:lnTo>
                  <a:pt x="14940" y="14405"/>
                </a:lnTo>
                <a:lnTo>
                  <a:pt x="14892" y="14356"/>
                </a:lnTo>
                <a:lnTo>
                  <a:pt x="14794" y="14332"/>
                </a:lnTo>
                <a:lnTo>
                  <a:pt x="14478" y="14308"/>
                </a:lnTo>
                <a:lnTo>
                  <a:pt x="14113" y="14283"/>
                </a:lnTo>
                <a:lnTo>
                  <a:pt x="13748" y="14210"/>
                </a:lnTo>
                <a:lnTo>
                  <a:pt x="13724" y="14089"/>
                </a:lnTo>
                <a:lnTo>
                  <a:pt x="13724" y="14016"/>
                </a:lnTo>
                <a:lnTo>
                  <a:pt x="13699" y="13821"/>
                </a:lnTo>
                <a:lnTo>
                  <a:pt x="13724" y="13602"/>
                </a:lnTo>
                <a:lnTo>
                  <a:pt x="13724" y="13456"/>
                </a:lnTo>
                <a:lnTo>
                  <a:pt x="13748" y="13505"/>
                </a:lnTo>
                <a:lnTo>
                  <a:pt x="13821" y="13529"/>
                </a:lnTo>
                <a:lnTo>
                  <a:pt x="13894" y="13553"/>
                </a:lnTo>
                <a:lnTo>
                  <a:pt x="13943" y="13553"/>
                </a:lnTo>
                <a:lnTo>
                  <a:pt x="13991" y="13529"/>
                </a:lnTo>
                <a:lnTo>
                  <a:pt x="14016" y="13505"/>
                </a:lnTo>
                <a:lnTo>
                  <a:pt x="14089" y="13432"/>
                </a:lnTo>
                <a:lnTo>
                  <a:pt x="14137" y="13480"/>
                </a:lnTo>
                <a:lnTo>
                  <a:pt x="14186" y="13505"/>
                </a:lnTo>
                <a:lnTo>
                  <a:pt x="14235" y="13529"/>
                </a:lnTo>
                <a:lnTo>
                  <a:pt x="14308" y="13505"/>
                </a:lnTo>
                <a:lnTo>
                  <a:pt x="14381" y="13480"/>
                </a:lnTo>
                <a:lnTo>
                  <a:pt x="14429" y="13407"/>
                </a:lnTo>
                <a:lnTo>
                  <a:pt x="14502" y="13456"/>
                </a:lnTo>
                <a:lnTo>
                  <a:pt x="14575" y="13480"/>
                </a:lnTo>
                <a:lnTo>
                  <a:pt x="14624" y="13480"/>
                </a:lnTo>
                <a:lnTo>
                  <a:pt x="14673" y="13456"/>
                </a:lnTo>
                <a:lnTo>
                  <a:pt x="14721" y="13432"/>
                </a:lnTo>
                <a:lnTo>
                  <a:pt x="14746" y="13383"/>
                </a:lnTo>
                <a:lnTo>
                  <a:pt x="14770" y="13261"/>
                </a:lnTo>
                <a:lnTo>
                  <a:pt x="14794" y="13164"/>
                </a:lnTo>
                <a:lnTo>
                  <a:pt x="14819" y="13115"/>
                </a:lnTo>
                <a:lnTo>
                  <a:pt x="14819" y="13042"/>
                </a:lnTo>
                <a:lnTo>
                  <a:pt x="14843" y="12969"/>
                </a:lnTo>
                <a:lnTo>
                  <a:pt x="14916" y="12945"/>
                </a:lnTo>
                <a:lnTo>
                  <a:pt x="14965" y="12921"/>
                </a:lnTo>
                <a:lnTo>
                  <a:pt x="14989" y="12872"/>
                </a:lnTo>
                <a:lnTo>
                  <a:pt x="15013" y="12799"/>
                </a:lnTo>
                <a:lnTo>
                  <a:pt x="15038" y="12750"/>
                </a:lnTo>
                <a:lnTo>
                  <a:pt x="15038" y="12702"/>
                </a:lnTo>
                <a:lnTo>
                  <a:pt x="15062" y="12580"/>
                </a:lnTo>
                <a:lnTo>
                  <a:pt x="15086" y="12458"/>
                </a:lnTo>
                <a:lnTo>
                  <a:pt x="15159" y="12239"/>
                </a:lnTo>
                <a:lnTo>
                  <a:pt x="15232" y="12093"/>
                </a:lnTo>
                <a:lnTo>
                  <a:pt x="15281" y="12020"/>
                </a:lnTo>
                <a:lnTo>
                  <a:pt x="15329" y="11923"/>
                </a:lnTo>
                <a:lnTo>
                  <a:pt x="15305" y="11826"/>
                </a:lnTo>
                <a:lnTo>
                  <a:pt x="15256" y="11728"/>
                </a:lnTo>
                <a:lnTo>
                  <a:pt x="15062" y="11534"/>
                </a:lnTo>
                <a:lnTo>
                  <a:pt x="14867" y="11315"/>
                </a:lnTo>
                <a:lnTo>
                  <a:pt x="14575" y="10974"/>
                </a:lnTo>
                <a:lnTo>
                  <a:pt x="14697" y="10828"/>
                </a:lnTo>
                <a:lnTo>
                  <a:pt x="14819" y="10682"/>
                </a:lnTo>
                <a:lnTo>
                  <a:pt x="14867" y="10633"/>
                </a:lnTo>
                <a:lnTo>
                  <a:pt x="14892" y="10706"/>
                </a:lnTo>
                <a:lnTo>
                  <a:pt x="14940" y="10731"/>
                </a:lnTo>
                <a:lnTo>
                  <a:pt x="14989" y="10779"/>
                </a:lnTo>
                <a:lnTo>
                  <a:pt x="15111" y="10779"/>
                </a:lnTo>
                <a:lnTo>
                  <a:pt x="15111" y="10828"/>
                </a:lnTo>
                <a:lnTo>
                  <a:pt x="15159" y="10877"/>
                </a:lnTo>
                <a:lnTo>
                  <a:pt x="15232" y="10925"/>
                </a:lnTo>
                <a:lnTo>
                  <a:pt x="15232" y="11023"/>
                </a:lnTo>
                <a:lnTo>
                  <a:pt x="15256" y="11120"/>
                </a:lnTo>
                <a:lnTo>
                  <a:pt x="15329" y="11193"/>
                </a:lnTo>
                <a:lnTo>
                  <a:pt x="15427" y="11217"/>
                </a:lnTo>
                <a:lnTo>
                  <a:pt x="15524" y="11193"/>
                </a:lnTo>
                <a:lnTo>
                  <a:pt x="15573" y="11120"/>
                </a:lnTo>
                <a:lnTo>
                  <a:pt x="15646" y="11023"/>
                </a:lnTo>
                <a:lnTo>
                  <a:pt x="15621" y="11096"/>
                </a:lnTo>
                <a:lnTo>
                  <a:pt x="15597" y="11169"/>
                </a:lnTo>
                <a:lnTo>
                  <a:pt x="15621" y="11217"/>
                </a:lnTo>
                <a:lnTo>
                  <a:pt x="15646" y="11290"/>
                </a:lnTo>
                <a:lnTo>
                  <a:pt x="15694" y="11315"/>
                </a:lnTo>
                <a:lnTo>
                  <a:pt x="15816" y="11315"/>
                </a:lnTo>
                <a:lnTo>
                  <a:pt x="15889" y="11266"/>
                </a:lnTo>
                <a:lnTo>
                  <a:pt x="15938" y="11217"/>
                </a:lnTo>
                <a:lnTo>
                  <a:pt x="15962" y="11217"/>
                </a:lnTo>
                <a:lnTo>
                  <a:pt x="16108" y="11071"/>
                </a:lnTo>
                <a:lnTo>
                  <a:pt x="16181" y="11047"/>
                </a:lnTo>
                <a:lnTo>
                  <a:pt x="16254" y="10998"/>
                </a:lnTo>
                <a:lnTo>
                  <a:pt x="16327" y="10998"/>
                </a:lnTo>
                <a:lnTo>
                  <a:pt x="16424" y="10974"/>
                </a:lnTo>
                <a:lnTo>
                  <a:pt x="16497" y="10925"/>
                </a:lnTo>
                <a:lnTo>
                  <a:pt x="16765" y="10828"/>
                </a:lnTo>
                <a:lnTo>
                  <a:pt x="17057" y="10731"/>
                </a:lnTo>
                <a:lnTo>
                  <a:pt x="17154" y="10682"/>
                </a:lnTo>
                <a:lnTo>
                  <a:pt x="17203" y="10609"/>
                </a:lnTo>
                <a:lnTo>
                  <a:pt x="17227" y="10585"/>
                </a:lnTo>
                <a:lnTo>
                  <a:pt x="17252" y="10463"/>
                </a:lnTo>
                <a:lnTo>
                  <a:pt x="17300" y="10317"/>
                </a:lnTo>
                <a:lnTo>
                  <a:pt x="17300" y="10049"/>
                </a:lnTo>
                <a:lnTo>
                  <a:pt x="17325" y="9855"/>
                </a:lnTo>
                <a:lnTo>
                  <a:pt x="17349" y="9709"/>
                </a:lnTo>
                <a:lnTo>
                  <a:pt x="17373" y="9563"/>
                </a:lnTo>
                <a:lnTo>
                  <a:pt x="17398" y="9417"/>
                </a:lnTo>
                <a:close/>
                <a:moveTo>
                  <a:pt x="17568" y="8954"/>
                </a:moveTo>
                <a:lnTo>
                  <a:pt x="17325" y="8979"/>
                </a:lnTo>
                <a:lnTo>
                  <a:pt x="17130" y="9027"/>
                </a:lnTo>
                <a:lnTo>
                  <a:pt x="17057" y="9076"/>
                </a:lnTo>
                <a:lnTo>
                  <a:pt x="17008" y="9173"/>
                </a:lnTo>
                <a:lnTo>
                  <a:pt x="16960" y="9271"/>
                </a:lnTo>
                <a:lnTo>
                  <a:pt x="16911" y="9392"/>
                </a:lnTo>
                <a:lnTo>
                  <a:pt x="16887" y="9660"/>
                </a:lnTo>
                <a:lnTo>
                  <a:pt x="16862" y="9782"/>
                </a:lnTo>
                <a:lnTo>
                  <a:pt x="16838" y="9928"/>
                </a:lnTo>
                <a:lnTo>
                  <a:pt x="16814" y="10147"/>
                </a:lnTo>
                <a:lnTo>
                  <a:pt x="16789" y="10341"/>
                </a:lnTo>
                <a:lnTo>
                  <a:pt x="16570" y="10439"/>
                </a:lnTo>
                <a:lnTo>
                  <a:pt x="16351" y="10536"/>
                </a:lnTo>
                <a:lnTo>
                  <a:pt x="16157" y="10414"/>
                </a:lnTo>
                <a:lnTo>
                  <a:pt x="15889" y="10220"/>
                </a:lnTo>
                <a:lnTo>
                  <a:pt x="15792" y="10147"/>
                </a:lnTo>
                <a:lnTo>
                  <a:pt x="15573" y="10001"/>
                </a:lnTo>
                <a:lnTo>
                  <a:pt x="15451" y="9928"/>
                </a:lnTo>
                <a:lnTo>
                  <a:pt x="15305" y="9903"/>
                </a:lnTo>
                <a:lnTo>
                  <a:pt x="15208" y="9879"/>
                </a:lnTo>
                <a:lnTo>
                  <a:pt x="15135" y="9903"/>
                </a:lnTo>
                <a:lnTo>
                  <a:pt x="14989" y="9976"/>
                </a:lnTo>
                <a:lnTo>
                  <a:pt x="14843" y="10074"/>
                </a:lnTo>
                <a:lnTo>
                  <a:pt x="14624" y="10293"/>
                </a:lnTo>
                <a:lnTo>
                  <a:pt x="14502" y="10414"/>
                </a:lnTo>
                <a:lnTo>
                  <a:pt x="14332" y="10609"/>
                </a:lnTo>
                <a:lnTo>
                  <a:pt x="14162" y="10779"/>
                </a:lnTo>
                <a:lnTo>
                  <a:pt x="14113" y="10828"/>
                </a:lnTo>
                <a:lnTo>
                  <a:pt x="14089" y="10877"/>
                </a:lnTo>
                <a:lnTo>
                  <a:pt x="14064" y="10950"/>
                </a:lnTo>
                <a:lnTo>
                  <a:pt x="14089" y="11023"/>
                </a:lnTo>
                <a:lnTo>
                  <a:pt x="14137" y="11120"/>
                </a:lnTo>
                <a:lnTo>
                  <a:pt x="14186" y="11217"/>
                </a:lnTo>
                <a:lnTo>
                  <a:pt x="14332" y="11412"/>
                </a:lnTo>
                <a:lnTo>
                  <a:pt x="14454" y="11534"/>
                </a:lnTo>
                <a:lnTo>
                  <a:pt x="14478" y="11607"/>
                </a:lnTo>
                <a:lnTo>
                  <a:pt x="14648" y="11801"/>
                </a:lnTo>
                <a:lnTo>
                  <a:pt x="14819" y="11996"/>
                </a:lnTo>
                <a:lnTo>
                  <a:pt x="14721" y="12166"/>
                </a:lnTo>
                <a:lnTo>
                  <a:pt x="14721" y="12191"/>
                </a:lnTo>
                <a:lnTo>
                  <a:pt x="14648" y="12361"/>
                </a:lnTo>
                <a:lnTo>
                  <a:pt x="14600" y="12531"/>
                </a:lnTo>
                <a:lnTo>
                  <a:pt x="14381" y="12556"/>
                </a:lnTo>
                <a:lnTo>
                  <a:pt x="14162" y="12580"/>
                </a:lnTo>
                <a:lnTo>
                  <a:pt x="14040" y="12604"/>
                </a:lnTo>
                <a:lnTo>
                  <a:pt x="13991" y="12604"/>
                </a:lnTo>
                <a:lnTo>
                  <a:pt x="13845" y="12653"/>
                </a:lnTo>
                <a:lnTo>
                  <a:pt x="13675" y="12677"/>
                </a:lnTo>
                <a:lnTo>
                  <a:pt x="13553" y="12750"/>
                </a:lnTo>
                <a:lnTo>
                  <a:pt x="13456" y="12823"/>
                </a:lnTo>
                <a:lnTo>
                  <a:pt x="13407" y="12872"/>
                </a:lnTo>
                <a:lnTo>
                  <a:pt x="13334" y="12945"/>
                </a:lnTo>
                <a:lnTo>
                  <a:pt x="13310" y="13018"/>
                </a:lnTo>
                <a:lnTo>
                  <a:pt x="13286" y="13164"/>
                </a:lnTo>
                <a:lnTo>
                  <a:pt x="13286" y="13213"/>
                </a:lnTo>
                <a:lnTo>
                  <a:pt x="13237" y="13699"/>
                </a:lnTo>
                <a:lnTo>
                  <a:pt x="13237" y="13748"/>
                </a:lnTo>
                <a:lnTo>
                  <a:pt x="13237" y="13918"/>
                </a:lnTo>
                <a:lnTo>
                  <a:pt x="13237" y="14113"/>
                </a:lnTo>
                <a:lnTo>
                  <a:pt x="13286" y="14283"/>
                </a:lnTo>
                <a:lnTo>
                  <a:pt x="13310" y="14356"/>
                </a:lnTo>
                <a:lnTo>
                  <a:pt x="13383" y="14405"/>
                </a:lnTo>
                <a:lnTo>
                  <a:pt x="13407" y="14502"/>
                </a:lnTo>
                <a:lnTo>
                  <a:pt x="13480" y="14551"/>
                </a:lnTo>
                <a:lnTo>
                  <a:pt x="13724" y="14648"/>
                </a:lnTo>
                <a:lnTo>
                  <a:pt x="13991" y="14697"/>
                </a:lnTo>
                <a:lnTo>
                  <a:pt x="14259" y="14746"/>
                </a:lnTo>
                <a:lnTo>
                  <a:pt x="14527" y="14770"/>
                </a:lnTo>
                <a:lnTo>
                  <a:pt x="14673" y="14770"/>
                </a:lnTo>
                <a:lnTo>
                  <a:pt x="14697" y="14867"/>
                </a:lnTo>
                <a:lnTo>
                  <a:pt x="14721" y="14916"/>
                </a:lnTo>
                <a:lnTo>
                  <a:pt x="14819" y="15038"/>
                </a:lnTo>
                <a:lnTo>
                  <a:pt x="14916" y="15184"/>
                </a:lnTo>
                <a:lnTo>
                  <a:pt x="14746" y="15330"/>
                </a:lnTo>
                <a:lnTo>
                  <a:pt x="14624" y="15500"/>
                </a:lnTo>
                <a:lnTo>
                  <a:pt x="14575" y="15573"/>
                </a:lnTo>
                <a:lnTo>
                  <a:pt x="14381" y="15816"/>
                </a:lnTo>
                <a:lnTo>
                  <a:pt x="14332" y="15865"/>
                </a:lnTo>
                <a:lnTo>
                  <a:pt x="14235" y="15986"/>
                </a:lnTo>
                <a:lnTo>
                  <a:pt x="14210" y="16059"/>
                </a:lnTo>
                <a:lnTo>
                  <a:pt x="14186" y="16108"/>
                </a:lnTo>
                <a:lnTo>
                  <a:pt x="14210" y="16230"/>
                </a:lnTo>
                <a:lnTo>
                  <a:pt x="14210" y="16303"/>
                </a:lnTo>
                <a:lnTo>
                  <a:pt x="14235" y="16376"/>
                </a:lnTo>
                <a:lnTo>
                  <a:pt x="14283" y="16522"/>
                </a:lnTo>
                <a:lnTo>
                  <a:pt x="14381" y="16643"/>
                </a:lnTo>
                <a:lnTo>
                  <a:pt x="14478" y="16765"/>
                </a:lnTo>
                <a:lnTo>
                  <a:pt x="14527" y="16789"/>
                </a:lnTo>
                <a:lnTo>
                  <a:pt x="14794" y="17081"/>
                </a:lnTo>
                <a:lnTo>
                  <a:pt x="15111" y="17349"/>
                </a:lnTo>
                <a:lnTo>
                  <a:pt x="15183" y="17373"/>
                </a:lnTo>
                <a:lnTo>
                  <a:pt x="15232" y="17398"/>
                </a:lnTo>
                <a:lnTo>
                  <a:pt x="15305" y="17373"/>
                </a:lnTo>
                <a:lnTo>
                  <a:pt x="15354" y="17373"/>
                </a:lnTo>
                <a:lnTo>
                  <a:pt x="15475" y="17349"/>
                </a:lnTo>
                <a:lnTo>
                  <a:pt x="15621" y="17300"/>
                </a:lnTo>
                <a:lnTo>
                  <a:pt x="15840" y="17154"/>
                </a:lnTo>
                <a:lnTo>
                  <a:pt x="15865" y="17130"/>
                </a:lnTo>
                <a:lnTo>
                  <a:pt x="16132" y="16911"/>
                </a:lnTo>
                <a:lnTo>
                  <a:pt x="16376" y="16668"/>
                </a:lnTo>
                <a:lnTo>
                  <a:pt x="16546" y="16741"/>
                </a:lnTo>
                <a:lnTo>
                  <a:pt x="16570" y="16765"/>
                </a:lnTo>
                <a:lnTo>
                  <a:pt x="16619" y="16789"/>
                </a:lnTo>
                <a:lnTo>
                  <a:pt x="16765" y="16862"/>
                </a:lnTo>
                <a:lnTo>
                  <a:pt x="16935" y="16887"/>
                </a:lnTo>
                <a:lnTo>
                  <a:pt x="16935" y="16960"/>
                </a:lnTo>
                <a:lnTo>
                  <a:pt x="16960" y="17033"/>
                </a:lnTo>
                <a:lnTo>
                  <a:pt x="17008" y="17276"/>
                </a:lnTo>
                <a:lnTo>
                  <a:pt x="17033" y="17495"/>
                </a:lnTo>
                <a:lnTo>
                  <a:pt x="17033" y="17617"/>
                </a:lnTo>
                <a:lnTo>
                  <a:pt x="17033" y="17738"/>
                </a:lnTo>
                <a:lnTo>
                  <a:pt x="17033" y="17860"/>
                </a:lnTo>
                <a:lnTo>
                  <a:pt x="17081" y="17982"/>
                </a:lnTo>
                <a:lnTo>
                  <a:pt x="17179" y="18079"/>
                </a:lnTo>
                <a:lnTo>
                  <a:pt x="17203" y="18103"/>
                </a:lnTo>
                <a:lnTo>
                  <a:pt x="17276" y="18152"/>
                </a:lnTo>
                <a:lnTo>
                  <a:pt x="17398" y="18201"/>
                </a:lnTo>
                <a:lnTo>
                  <a:pt x="17592" y="18225"/>
                </a:lnTo>
                <a:lnTo>
                  <a:pt x="17714" y="18201"/>
                </a:lnTo>
                <a:lnTo>
                  <a:pt x="18152" y="18201"/>
                </a:lnTo>
                <a:lnTo>
                  <a:pt x="18541" y="18176"/>
                </a:lnTo>
                <a:lnTo>
                  <a:pt x="18614" y="18176"/>
                </a:lnTo>
                <a:lnTo>
                  <a:pt x="18687" y="18128"/>
                </a:lnTo>
                <a:lnTo>
                  <a:pt x="18736" y="18055"/>
                </a:lnTo>
                <a:lnTo>
                  <a:pt x="18760" y="17982"/>
                </a:lnTo>
                <a:lnTo>
                  <a:pt x="18833" y="17860"/>
                </a:lnTo>
                <a:lnTo>
                  <a:pt x="18882" y="17738"/>
                </a:lnTo>
                <a:lnTo>
                  <a:pt x="18931" y="17471"/>
                </a:lnTo>
                <a:lnTo>
                  <a:pt x="18931" y="17349"/>
                </a:lnTo>
                <a:lnTo>
                  <a:pt x="18931" y="17325"/>
                </a:lnTo>
                <a:lnTo>
                  <a:pt x="18979" y="17081"/>
                </a:lnTo>
                <a:lnTo>
                  <a:pt x="19004" y="16838"/>
                </a:lnTo>
                <a:lnTo>
                  <a:pt x="19125" y="16814"/>
                </a:lnTo>
                <a:lnTo>
                  <a:pt x="19223" y="16789"/>
                </a:lnTo>
                <a:lnTo>
                  <a:pt x="19369" y="16741"/>
                </a:lnTo>
                <a:lnTo>
                  <a:pt x="19466" y="16692"/>
                </a:lnTo>
                <a:lnTo>
                  <a:pt x="19661" y="16838"/>
                </a:lnTo>
                <a:lnTo>
                  <a:pt x="19758" y="16911"/>
                </a:lnTo>
                <a:lnTo>
                  <a:pt x="20074" y="17130"/>
                </a:lnTo>
                <a:lnTo>
                  <a:pt x="20391" y="17349"/>
                </a:lnTo>
                <a:lnTo>
                  <a:pt x="20464" y="17398"/>
                </a:lnTo>
                <a:lnTo>
                  <a:pt x="20512" y="17398"/>
                </a:lnTo>
                <a:lnTo>
                  <a:pt x="20585" y="17373"/>
                </a:lnTo>
                <a:lnTo>
                  <a:pt x="20658" y="17349"/>
                </a:lnTo>
                <a:lnTo>
                  <a:pt x="20707" y="17276"/>
                </a:lnTo>
                <a:lnTo>
                  <a:pt x="20756" y="17203"/>
                </a:lnTo>
                <a:lnTo>
                  <a:pt x="20999" y="16984"/>
                </a:lnTo>
                <a:lnTo>
                  <a:pt x="21145" y="16814"/>
                </a:lnTo>
                <a:lnTo>
                  <a:pt x="21413" y="16570"/>
                </a:lnTo>
                <a:lnTo>
                  <a:pt x="21632" y="16278"/>
                </a:lnTo>
                <a:lnTo>
                  <a:pt x="21680" y="16230"/>
                </a:lnTo>
                <a:lnTo>
                  <a:pt x="21680" y="16157"/>
                </a:lnTo>
                <a:lnTo>
                  <a:pt x="21680" y="16084"/>
                </a:lnTo>
                <a:lnTo>
                  <a:pt x="21656" y="15986"/>
                </a:lnTo>
                <a:lnTo>
                  <a:pt x="21486" y="15670"/>
                </a:lnTo>
                <a:lnTo>
                  <a:pt x="21267" y="15403"/>
                </a:lnTo>
                <a:lnTo>
                  <a:pt x="21145" y="15232"/>
                </a:lnTo>
                <a:lnTo>
                  <a:pt x="20975" y="15086"/>
                </a:lnTo>
                <a:lnTo>
                  <a:pt x="21096" y="14867"/>
                </a:lnTo>
                <a:lnTo>
                  <a:pt x="21169" y="14648"/>
                </a:lnTo>
                <a:lnTo>
                  <a:pt x="21291" y="14673"/>
                </a:lnTo>
                <a:lnTo>
                  <a:pt x="21510" y="14648"/>
                </a:lnTo>
                <a:lnTo>
                  <a:pt x="21753" y="14648"/>
                </a:lnTo>
                <a:lnTo>
                  <a:pt x="21997" y="14624"/>
                </a:lnTo>
                <a:lnTo>
                  <a:pt x="22264" y="14600"/>
                </a:lnTo>
                <a:lnTo>
                  <a:pt x="22362" y="14551"/>
                </a:lnTo>
                <a:lnTo>
                  <a:pt x="22410" y="14478"/>
                </a:lnTo>
                <a:lnTo>
                  <a:pt x="22459" y="14429"/>
                </a:lnTo>
                <a:lnTo>
                  <a:pt x="22508" y="14381"/>
                </a:lnTo>
                <a:lnTo>
                  <a:pt x="22532" y="14332"/>
                </a:lnTo>
                <a:lnTo>
                  <a:pt x="22532" y="14259"/>
                </a:lnTo>
                <a:lnTo>
                  <a:pt x="22532" y="13845"/>
                </a:lnTo>
                <a:lnTo>
                  <a:pt x="22532" y="13456"/>
                </a:lnTo>
                <a:lnTo>
                  <a:pt x="22508" y="13067"/>
                </a:lnTo>
                <a:lnTo>
                  <a:pt x="22508" y="13018"/>
                </a:lnTo>
                <a:lnTo>
                  <a:pt x="22459" y="12945"/>
                </a:lnTo>
                <a:lnTo>
                  <a:pt x="22410" y="12921"/>
                </a:lnTo>
                <a:lnTo>
                  <a:pt x="22362" y="12896"/>
                </a:lnTo>
                <a:lnTo>
                  <a:pt x="22313" y="12823"/>
                </a:lnTo>
                <a:lnTo>
                  <a:pt x="22264" y="12750"/>
                </a:lnTo>
                <a:lnTo>
                  <a:pt x="22118" y="12677"/>
                </a:lnTo>
                <a:lnTo>
                  <a:pt x="21948" y="12629"/>
                </a:lnTo>
                <a:lnTo>
                  <a:pt x="21802" y="12604"/>
                </a:lnTo>
                <a:lnTo>
                  <a:pt x="21778" y="12604"/>
                </a:lnTo>
                <a:lnTo>
                  <a:pt x="21510" y="12556"/>
                </a:lnTo>
                <a:lnTo>
                  <a:pt x="21218" y="12556"/>
                </a:lnTo>
                <a:lnTo>
                  <a:pt x="21169" y="12337"/>
                </a:lnTo>
                <a:lnTo>
                  <a:pt x="21169" y="12288"/>
                </a:lnTo>
                <a:lnTo>
                  <a:pt x="21121" y="12093"/>
                </a:lnTo>
                <a:lnTo>
                  <a:pt x="21048" y="11923"/>
                </a:lnTo>
                <a:lnTo>
                  <a:pt x="21121" y="11826"/>
                </a:lnTo>
                <a:lnTo>
                  <a:pt x="21145" y="11777"/>
                </a:lnTo>
                <a:lnTo>
                  <a:pt x="21242" y="11655"/>
                </a:lnTo>
                <a:lnTo>
                  <a:pt x="21413" y="11412"/>
                </a:lnTo>
                <a:lnTo>
                  <a:pt x="21607" y="11169"/>
                </a:lnTo>
                <a:lnTo>
                  <a:pt x="21656" y="11120"/>
                </a:lnTo>
                <a:lnTo>
                  <a:pt x="21680" y="11071"/>
                </a:lnTo>
                <a:lnTo>
                  <a:pt x="21680" y="10998"/>
                </a:lnTo>
                <a:lnTo>
                  <a:pt x="21680" y="10950"/>
                </a:lnTo>
                <a:lnTo>
                  <a:pt x="21656" y="10925"/>
                </a:lnTo>
                <a:lnTo>
                  <a:pt x="21680" y="10901"/>
                </a:lnTo>
                <a:lnTo>
                  <a:pt x="21656" y="10804"/>
                </a:lnTo>
                <a:lnTo>
                  <a:pt x="21632" y="10731"/>
                </a:lnTo>
                <a:lnTo>
                  <a:pt x="21510" y="10609"/>
                </a:lnTo>
                <a:lnTo>
                  <a:pt x="21486" y="10560"/>
                </a:lnTo>
                <a:lnTo>
                  <a:pt x="21315" y="10390"/>
                </a:lnTo>
                <a:lnTo>
                  <a:pt x="21145" y="10244"/>
                </a:lnTo>
                <a:lnTo>
                  <a:pt x="21145" y="10220"/>
                </a:lnTo>
                <a:lnTo>
                  <a:pt x="21023" y="10122"/>
                </a:lnTo>
                <a:lnTo>
                  <a:pt x="20877" y="10001"/>
                </a:lnTo>
                <a:lnTo>
                  <a:pt x="20731" y="9928"/>
                </a:lnTo>
                <a:lnTo>
                  <a:pt x="20634" y="9903"/>
                </a:lnTo>
                <a:lnTo>
                  <a:pt x="20561" y="9879"/>
                </a:lnTo>
                <a:lnTo>
                  <a:pt x="20488" y="9903"/>
                </a:lnTo>
                <a:lnTo>
                  <a:pt x="20464" y="9903"/>
                </a:lnTo>
                <a:lnTo>
                  <a:pt x="20391" y="9928"/>
                </a:lnTo>
                <a:lnTo>
                  <a:pt x="20220" y="10001"/>
                </a:lnTo>
                <a:lnTo>
                  <a:pt x="20074" y="10098"/>
                </a:lnTo>
                <a:lnTo>
                  <a:pt x="19807" y="10293"/>
                </a:lnTo>
                <a:lnTo>
                  <a:pt x="19709" y="10341"/>
                </a:lnTo>
                <a:lnTo>
                  <a:pt x="19515" y="10487"/>
                </a:lnTo>
                <a:lnTo>
                  <a:pt x="19296" y="10390"/>
                </a:lnTo>
                <a:lnTo>
                  <a:pt x="19052" y="10341"/>
                </a:lnTo>
                <a:lnTo>
                  <a:pt x="19004" y="10098"/>
                </a:lnTo>
                <a:lnTo>
                  <a:pt x="19028" y="10025"/>
                </a:lnTo>
                <a:lnTo>
                  <a:pt x="19004" y="9976"/>
                </a:lnTo>
                <a:lnTo>
                  <a:pt x="18979" y="9903"/>
                </a:lnTo>
                <a:lnTo>
                  <a:pt x="18955" y="9782"/>
                </a:lnTo>
                <a:lnTo>
                  <a:pt x="18931" y="9563"/>
                </a:lnTo>
                <a:lnTo>
                  <a:pt x="18882" y="9319"/>
                </a:lnTo>
                <a:lnTo>
                  <a:pt x="18906" y="9246"/>
                </a:lnTo>
                <a:lnTo>
                  <a:pt x="18906" y="9149"/>
                </a:lnTo>
                <a:lnTo>
                  <a:pt x="18882" y="9100"/>
                </a:lnTo>
                <a:lnTo>
                  <a:pt x="18833" y="9052"/>
                </a:lnTo>
                <a:lnTo>
                  <a:pt x="18785" y="9027"/>
                </a:lnTo>
                <a:lnTo>
                  <a:pt x="18712" y="9003"/>
                </a:lnTo>
                <a:lnTo>
                  <a:pt x="18444" y="8979"/>
                </a:lnTo>
                <a:lnTo>
                  <a:pt x="17957" y="8979"/>
                </a:lnTo>
                <a:lnTo>
                  <a:pt x="17836" y="895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324;p36"/>
          <p:cNvSpPr/>
          <p:nvPr/>
        </p:nvSpPr>
        <p:spPr>
          <a:xfrm rot="19860843">
            <a:off x="4068801" y="3653027"/>
            <a:ext cx="972335" cy="1196464"/>
          </a:xfrm>
          <a:custGeom>
            <a:avLst/>
            <a:gdLst/>
            <a:ahLst/>
            <a:cxnLst/>
            <a:rect l="l" t="t" r="r" b="b"/>
            <a:pathLst>
              <a:path w="16474" h="21073" extrusionOk="0">
                <a:moveTo>
                  <a:pt x="15330" y="779"/>
                </a:moveTo>
                <a:lnTo>
                  <a:pt x="15525" y="950"/>
                </a:lnTo>
                <a:lnTo>
                  <a:pt x="15671" y="1120"/>
                </a:lnTo>
                <a:lnTo>
                  <a:pt x="15428" y="1266"/>
                </a:lnTo>
                <a:lnTo>
                  <a:pt x="15209" y="1387"/>
                </a:lnTo>
                <a:lnTo>
                  <a:pt x="14917" y="1582"/>
                </a:lnTo>
                <a:lnTo>
                  <a:pt x="14625" y="1777"/>
                </a:lnTo>
                <a:lnTo>
                  <a:pt x="14187" y="1777"/>
                </a:lnTo>
                <a:lnTo>
                  <a:pt x="13773" y="1752"/>
                </a:lnTo>
                <a:lnTo>
                  <a:pt x="14235" y="1460"/>
                </a:lnTo>
                <a:lnTo>
                  <a:pt x="14819" y="1120"/>
                </a:lnTo>
                <a:lnTo>
                  <a:pt x="15038" y="1023"/>
                </a:lnTo>
                <a:lnTo>
                  <a:pt x="15160" y="974"/>
                </a:lnTo>
                <a:lnTo>
                  <a:pt x="15257" y="925"/>
                </a:lnTo>
                <a:lnTo>
                  <a:pt x="15330" y="852"/>
                </a:lnTo>
                <a:lnTo>
                  <a:pt x="15330" y="779"/>
                </a:lnTo>
                <a:close/>
                <a:moveTo>
                  <a:pt x="15817" y="1485"/>
                </a:moveTo>
                <a:lnTo>
                  <a:pt x="15890" y="1679"/>
                </a:lnTo>
                <a:lnTo>
                  <a:pt x="15914" y="1898"/>
                </a:lnTo>
                <a:lnTo>
                  <a:pt x="15744" y="1971"/>
                </a:lnTo>
                <a:lnTo>
                  <a:pt x="15574" y="2044"/>
                </a:lnTo>
                <a:lnTo>
                  <a:pt x="15257" y="2215"/>
                </a:lnTo>
                <a:lnTo>
                  <a:pt x="15111" y="2312"/>
                </a:lnTo>
                <a:lnTo>
                  <a:pt x="14941" y="2409"/>
                </a:lnTo>
                <a:lnTo>
                  <a:pt x="14941" y="2409"/>
                </a:lnTo>
                <a:lnTo>
                  <a:pt x="14965" y="2117"/>
                </a:lnTo>
                <a:lnTo>
                  <a:pt x="14990" y="1996"/>
                </a:lnTo>
                <a:lnTo>
                  <a:pt x="14990" y="1898"/>
                </a:lnTo>
                <a:lnTo>
                  <a:pt x="15209" y="1777"/>
                </a:lnTo>
                <a:lnTo>
                  <a:pt x="15525" y="1631"/>
                </a:lnTo>
                <a:lnTo>
                  <a:pt x="15817" y="1485"/>
                </a:lnTo>
                <a:close/>
                <a:moveTo>
                  <a:pt x="15963" y="2239"/>
                </a:moveTo>
                <a:lnTo>
                  <a:pt x="15963" y="2774"/>
                </a:lnTo>
                <a:lnTo>
                  <a:pt x="15914" y="2799"/>
                </a:lnTo>
                <a:lnTo>
                  <a:pt x="15695" y="2896"/>
                </a:lnTo>
                <a:lnTo>
                  <a:pt x="15476" y="2993"/>
                </a:lnTo>
                <a:lnTo>
                  <a:pt x="14917" y="3285"/>
                </a:lnTo>
                <a:lnTo>
                  <a:pt x="14941" y="2774"/>
                </a:lnTo>
                <a:lnTo>
                  <a:pt x="15233" y="2604"/>
                </a:lnTo>
                <a:lnTo>
                  <a:pt x="15525" y="2409"/>
                </a:lnTo>
                <a:lnTo>
                  <a:pt x="15744" y="2312"/>
                </a:lnTo>
                <a:lnTo>
                  <a:pt x="15963" y="2239"/>
                </a:lnTo>
                <a:close/>
                <a:moveTo>
                  <a:pt x="15939" y="3115"/>
                </a:moveTo>
                <a:lnTo>
                  <a:pt x="15914" y="3577"/>
                </a:lnTo>
                <a:lnTo>
                  <a:pt x="15647" y="3699"/>
                </a:lnTo>
                <a:lnTo>
                  <a:pt x="15403" y="3821"/>
                </a:lnTo>
                <a:lnTo>
                  <a:pt x="14917" y="4113"/>
                </a:lnTo>
                <a:lnTo>
                  <a:pt x="14917" y="3553"/>
                </a:lnTo>
                <a:lnTo>
                  <a:pt x="15087" y="3504"/>
                </a:lnTo>
                <a:lnTo>
                  <a:pt x="15233" y="3431"/>
                </a:lnTo>
                <a:lnTo>
                  <a:pt x="15549" y="3285"/>
                </a:lnTo>
                <a:lnTo>
                  <a:pt x="15744" y="3212"/>
                </a:lnTo>
                <a:lnTo>
                  <a:pt x="15939" y="3115"/>
                </a:lnTo>
                <a:close/>
                <a:moveTo>
                  <a:pt x="15866" y="3942"/>
                </a:moveTo>
                <a:lnTo>
                  <a:pt x="15841" y="4429"/>
                </a:lnTo>
                <a:lnTo>
                  <a:pt x="15574" y="4575"/>
                </a:lnTo>
                <a:lnTo>
                  <a:pt x="15330" y="4697"/>
                </a:lnTo>
                <a:lnTo>
                  <a:pt x="15136" y="4818"/>
                </a:lnTo>
                <a:lnTo>
                  <a:pt x="14965" y="4964"/>
                </a:lnTo>
                <a:lnTo>
                  <a:pt x="14892" y="5013"/>
                </a:lnTo>
                <a:lnTo>
                  <a:pt x="14917" y="4405"/>
                </a:lnTo>
                <a:lnTo>
                  <a:pt x="15160" y="4307"/>
                </a:lnTo>
                <a:lnTo>
                  <a:pt x="15403" y="4186"/>
                </a:lnTo>
                <a:lnTo>
                  <a:pt x="15647" y="4064"/>
                </a:lnTo>
                <a:lnTo>
                  <a:pt x="15866" y="3942"/>
                </a:lnTo>
                <a:close/>
                <a:moveTo>
                  <a:pt x="15841" y="4794"/>
                </a:moveTo>
                <a:lnTo>
                  <a:pt x="15841" y="5329"/>
                </a:lnTo>
                <a:lnTo>
                  <a:pt x="15525" y="5500"/>
                </a:lnTo>
                <a:lnTo>
                  <a:pt x="15209" y="5670"/>
                </a:lnTo>
                <a:lnTo>
                  <a:pt x="14892" y="5865"/>
                </a:lnTo>
                <a:lnTo>
                  <a:pt x="14892" y="5256"/>
                </a:lnTo>
                <a:lnTo>
                  <a:pt x="15038" y="5208"/>
                </a:lnTo>
                <a:lnTo>
                  <a:pt x="15403" y="5013"/>
                </a:lnTo>
                <a:lnTo>
                  <a:pt x="15622" y="4891"/>
                </a:lnTo>
                <a:lnTo>
                  <a:pt x="15841" y="4794"/>
                </a:lnTo>
                <a:close/>
                <a:moveTo>
                  <a:pt x="15841" y="5694"/>
                </a:moveTo>
                <a:lnTo>
                  <a:pt x="15841" y="6230"/>
                </a:lnTo>
                <a:lnTo>
                  <a:pt x="15598" y="6376"/>
                </a:lnTo>
                <a:lnTo>
                  <a:pt x="15379" y="6497"/>
                </a:lnTo>
                <a:lnTo>
                  <a:pt x="15136" y="6668"/>
                </a:lnTo>
                <a:lnTo>
                  <a:pt x="15014" y="6765"/>
                </a:lnTo>
                <a:lnTo>
                  <a:pt x="14892" y="6862"/>
                </a:lnTo>
                <a:lnTo>
                  <a:pt x="14892" y="6181"/>
                </a:lnTo>
                <a:lnTo>
                  <a:pt x="15087" y="6108"/>
                </a:lnTo>
                <a:lnTo>
                  <a:pt x="15282" y="6011"/>
                </a:lnTo>
                <a:lnTo>
                  <a:pt x="15841" y="5694"/>
                </a:lnTo>
                <a:close/>
                <a:moveTo>
                  <a:pt x="15817" y="6692"/>
                </a:moveTo>
                <a:lnTo>
                  <a:pt x="15817" y="7179"/>
                </a:lnTo>
                <a:lnTo>
                  <a:pt x="15282" y="7422"/>
                </a:lnTo>
                <a:lnTo>
                  <a:pt x="15087" y="7495"/>
                </a:lnTo>
                <a:lnTo>
                  <a:pt x="14892" y="7592"/>
                </a:lnTo>
                <a:lnTo>
                  <a:pt x="14892" y="7057"/>
                </a:lnTo>
                <a:lnTo>
                  <a:pt x="15038" y="7033"/>
                </a:lnTo>
                <a:lnTo>
                  <a:pt x="15184" y="6984"/>
                </a:lnTo>
                <a:lnTo>
                  <a:pt x="15476" y="6838"/>
                </a:lnTo>
                <a:lnTo>
                  <a:pt x="15817" y="6692"/>
                </a:lnTo>
                <a:close/>
                <a:moveTo>
                  <a:pt x="15817" y="7617"/>
                </a:moveTo>
                <a:lnTo>
                  <a:pt x="15817" y="8079"/>
                </a:lnTo>
                <a:lnTo>
                  <a:pt x="15355" y="8298"/>
                </a:lnTo>
                <a:lnTo>
                  <a:pt x="15136" y="8420"/>
                </a:lnTo>
                <a:lnTo>
                  <a:pt x="14917" y="8566"/>
                </a:lnTo>
                <a:lnTo>
                  <a:pt x="14892" y="7933"/>
                </a:lnTo>
                <a:lnTo>
                  <a:pt x="15111" y="7884"/>
                </a:lnTo>
                <a:lnTo>
                  <a:pt x="15330" y="7811"/>
                </a:lnTo>
                <a:lnTo>
                  <a:pt x="15817" y="7617"/>
                </a:lnTo>
                <a:close/>
                <a:moveTo>
                  <a:pt x="15817" y="8420"/>
                </a:moveTo>
                <a:lnTo>
                  <a:pt x="15817" y="8931"/>
                </a:lnTo>
                <a:lnTo>
                  <a:pt x="15720" y="8955"/>
                </a:lnTo>
                <a:lnTo>
                  <a:pt x="15598" y="9004"/>
                </a:lnTo>
                <a:lnTo>
                  <a:pt x="15452" y="9101"/>
                </a:lnTo>
                <a:lnTo>
                  <a:pt x="15184" y="9271"/>
                </a:lnTo>
                <a:lnTo>
                  <a:pt x="15038" y="9368"/>
                </a:lnTo>
                <a:lnTo>
                  <a:pt x="14917" y="9490"/>
                </a:lnTo>
                <a:lnTo>
                  <a:pt x="14917" y="8882"/>
                </a:lnTo>
                <a:lnTo>
                  <a:pt x="15160" y="8760"/>
                </a:lnTo>
                <a:lnTo>
                  <a:pt x="15817" y="8420"/>
                </a:lnTo>
                <a:close/>
                <a:moveTo>
                  <a:pt x="15817" y="9295"/>
                </a:moveTo>
                <a:lnTo>
                  <a:pt x="15817" y="9782"/>
                </a:lnTo>
                <a:lnTo>
                  <a:pt x="15574" y="9904"/>
                </a:lnTo>
                <a:lnTo>
                  <a:pt x="15355" y="10025"/>
                </a:lnTo>
                <a:lnTo>
                  <a:pt x="15136" y="10147"/>
                </a:lnTo>
                <a:lnTo>
                  <a:pt x="14917" y="10269"/>
                </a:lnTo>
                <a:lnTo>
                  <a:pt x="14917" y="9782"/>
                </a:lnTo>
                <a:lnTo>
                  <a:pt x="15111" y="9709"/>
                </a:lnTo>
                <a:lnTo>
                  <a:pt x="15282" y="9612"/>
                </a:lnTo>
                <a:lnTo>
                  <a:pt x="15622" y="9393"/>
                </a:lnTo>
                <a:lnTo>
                  <a:pt x="15817" y="9295"/>
                </a:lnTo>
                <a:close/>
                <a:moveTo>
                  <a:pt x="15817" y="10244"/>
                </a:moveTo>
                <a:lnTo>
                  <a:pt x="15817" y="10634"/>
                </a:lnTo>
                <a:lnTo>
                  <a:pt x="15574" y="10804"/>
                </a:lnTo>
                <a:lnTo>
                  <a:pt x="15403" y="10950"/>
                </a:lnTo>
                <a:lnTo>
                  <a:pt x="14941" y="11242"/>
                </a:lnTo>
                <a:lnTo>
                  <a:pt x="14917" y="10682"/>
                </a:lnTo>
                <a:lnTo>
                  <a:pt x="15087" y="10609"/>
                </a:lnTo>
                <a:lnTo>
                  <a:pt x="15257" y="10536"/>
                </a:lnTo>
                <a:lnTo>
                  <a:pt x="15549" y="10366"/>
                </a:lnTo>
                <a:lnTo>
                  <a:pt x="15817" y="10244"/>
                </a:lnTo>
                <a:close/>
                <a:moveTo>
                  <a:pt x="15817" y="11145"/>
                </a:moveTo>
                <a:lnTo>
                  <a:pt x="15817" y="11850"/>
                </a:lnTo>
                <a:lnTo>
                  <a:pt x="15622" y="11972"/>
                </a:lnTo>
                <a:lnTo>
                  <a:pt x="15501" y="12069"/>
                </a:lnTo>
                <a:lnTo>
                  <a:pt x="14965" y="12459"/>
                </a:lnTo>
                <a:lnTo>
                  <a:pt x="14941" y="11656"/>
                </a:lnTo>
                <a:lnTo>
                  <a:pt x="15111" y="11583"/>
                </a:lnTo>
                <a:lnTo>
                  <a:pt x="15282" y="11485"/>
                </a:lnTo>
                <a:lnTo>
                  <a:pt x="15598" y="11291"/>
                </a:lnTo>
                <a:lnTo>
                  <a:pt x="15817" y="11145"/>
                </a:lnTo>
                <a:close/>
                <a:moveTo>
                  <a:pt x="15817" y="12337"/>
                </a:moveTo>
                <a:lnTo>
                  <a:pt x="15817" y="13091"/>
                </a:lnTo>
                <a:lnTo>
                  <a:pt x="15549" y="13237"/>
                </a:lnTo>
                <a:lnTo>
                  <a:pt x="15282" y="13432"/>
                </a:lnTo>
                <a:lnTo>
                  <a:pt x="15136" y="13529"/>
                </a:lnTo>
                <a:lnTo>
                  <a:pt x="14965" y="13651"/>
                </a:lnTo>
                <a:lnTo>
                  <a:pt x="14965" y="12872"/>
                </a:lnTo>
                <a:lnTo>
                  <a:pt x="15136" y="12775"/>
                </a:lnTo>
                <a:lnTo>
                  <a:pt x="15282" y="12702"/>
                </a:lnTo>
                <a:lnTo>
                  <a:pt x="15574" y="12507"/>
                </a:lnTo>
                <a:lnTo>
                  <a:pt x="15817" y="12337"/>
                </a:lnTo>
                <a:close/>
                <a:moveTo>
                  <a:pt x="15817" y="13481"/>
                </a:moveTo>
                <a:lnTo>
                  <a:pt x="15841" y="13919"/>
                </a:lnTo>
                <a:lnTo>
                  <a:pt x="15452" y="14138"/>
                </a:lnTo>
                <a:lnTo>
                  <a:pt x="15087" y="14405"/>
                </a:lnTo>
                <a:lnTo>
                  <a:pt x="14990" y="14478"/>
                </a:lnTo>
                <a:lnTo>
                  <a:pt x="14965" y="13992"/>
                </a:lnTo>
                <a:lnTo>
                  <a:pt x="15209" y="13870"/>
                </a:lnTo>
                <a:lnTo>
                  <a:pt x="15403" y="13748"/>
                </a:lnTo>
                <a:lnTo>
                  <a:pt x="15817" y="13481"/>
                </a:lnTo>
                <a:close/>
                <a:moveTo>
                  <a:pt x="15841" y="14381"/>
                </a:moveTo>
                <a:lnTo>
                  <a:pt x="15866" y="14795"/>
                </a:lnTo>
                <a:lnTo>
                  <a:pt x="15720" y="14868"/>
                </a:lnTo>
                <a:lnTo>
                  <a:pt x="15598" y="14965"/>
                </a:lnTo>
                <a:lnTo>
                  <a:pt x="15355" y="15135"/>
                </a:lnTo>
                <a:lnTo>
                  <a:pt x="14990" y="15354"/>
                </a:lnTo>
                <a:lnTo>
                  <a:pt x="14990" y="14941"/>
                </a:lnTo>
                <a:lnTo>
                  <a:pt x="15160" y="14843"/>
                </a:lnTo>
                <a:lnTo>
                  <a:pt x="15330" y="14722"/>
                </a:lnTo>
                <a:lnTo>
                  <a:pt x="15622" y="14503"/>
                </a:lnTo>
                <a:lnTo>
                  <a:pt x="15841" y="14381"/>
                </a:lnTo>
                <a:close/>
                <a:moveTo>
                  <a:pt x="15866" y="15330"/>
                </a:moveTo>
                <a:lnTo>
                  <a:pt x="15890" y="15865"/>
                </a:lnTo>
                <a:lnTo>
                  <a:pt x="15866" y="15865"/>
                </a:lnTo>
                <a:lnTo>
                  <a:pt x="15695" y="15914"/>
                </a:lnTo>
                <a:lnTo>
                  <a:pt x="15549" y="15963"/>
                </a:lnTo>
                <a:lnTo>
                  <a:pt x="15257" y="16157"/>
                </a:lnTo>
                <a:lnTo>
                  <a:pt x="15014" y="16279"/>
                </a:lnTo>
                <a:lnTo>
                  <a:pt x="14990" y="15768"/>
                </a:lnTo>
                <a:lnTo>
                  <a:pt x="15136" y="15719"/>
                </a:lnTo>
                <a:lnTo>
                  <a:pt x="15282" y="15646"/>
                </a:lnTo>
                <a:lnTo>
                  <a:pt x="15574" y="15500"/>
                </a:lnTo>
                <a:lnTo>
                  <a:pt x="15866" y="15330"/>
                </a:lnTo>
                <a:close/>
                <a:moveTo>
                  <a:pt x="15890" y="16230"/>
                </a:moveTo>
                <a:lnTo>
                  <a:pt x="15890" y="16644"/>
                </a:lnTo>
                <a:lnTo>
                  <a:pt x="15793" y="16644"/>
                </a:lnTo>
                <a:lnTo>
                  <a:pt x="15598" y="16717"/>
                </a:lnTo>
                <a:lnTo>
                  <a:pt x="15403" y="16790"/>
                </a:lnTo>
                <a:lnTo>
                  <a:pt x="15184" y="16887"/>
                </a:lnTo>
                <a:lnTo>
                  <a:pt x="15014" y="17009"/>
                </a:lnTo>
                <a:lnTo>
                  <a:pt x="15014" y="16644"/>
                </a:lnTo>
                <a:lnTo>
                  <a:pt x="15160" y="16595"/>
                </a:lnTo>
                <a:lnTo>
                  <a:pt x="15306" y="16522"/>
                </a:lnTo>
                <a:lnTo>
                  <a:pt x="15598" y="16401"/>
                </a:lnTo>
                <a:lnTo>
                  <a:pt x="15890" y="16230"/>
                </a:lnTo>
                <a:close/>
                <a:moveTo>
                  <a:pt x="12629" y="2166"/>
                </a:moveTo>
                <a:lnTo>
                  <a:pt x="13627" y="2239"/>
                </a:lnTo>
                <a:lnTo>
                  <a:pt x="14600" y="2239"/>
                </a:lnTo>
                <a:lnTo>
                  <a:pt x="14527" y="3285"/>
                </a:lnTo>
                <a:lnTo>
                  <a:pt x="14479" y="4380"/>
                </a:lnTo>
                <a:lnTo>
                  <a:pt x="14454" y="4380"/>
                </a:lnTo>
                <a:lnTo>
                  <a:pt x="14430" y="4405"/>
                </a:lnTo>
                <a:lnTo>
                  <a:pt x="14454" y="4429"/>
                </a:lnTo>
                <a:lnTo>
                  <a:pt x="14479" y="4429"/>
                </a:lnTo>
                <a:lnTo>
                  <a:pt x="14430" y="6059"/>
                </a:lnTo>
                <a:lnTo>
                  <a:pt x="14430" y="7738"/>
                </a:lnTo>
                <a:lnTo>
                  <a:pt x="14430" y="9441"/>
                </a:lnTo>
                <a:lnTo>
                  <a:pt x="14454" y="11169"/>
                </a:lnTo>
                <a:lnTo>
                  <a:pt x="14527" y="14527"/>
                </a:lnTo>
                <a:lnTo>
                  <a:pt x="14552" y="16109"/>
                </a:lnTo>
                <a:lnTo>
                  <a:pt x="14552" y="17617"/>
                </a:lnTo>
                <a:lnTo>
                  <a:pt x="14138" y="17617"/>
                </a:lnTo>
                <a:lnTo>
                  <a:pt x="13724" y="17593"/>
                </a:lnTo>
                <a:lnTo>
                  <a:pt x="13286" y="17593"/>
                </a:lnTo>
                <a:lnTo>
                  <a:pt x="12873" y="17568"/>
                </a:lnTo>
                <a:lnTo>
                  <a:pt x="9637" y="17593"/>
                </a:lnTo>
                <a:lnTo>
                  <a:pt x="6425" y="17593"/>
                </a:lnTo>
                <a:lnTo>
                  <a:pt x="5232" y="17544"/>
                </a:lnTo>
                <a:lnTo>
                  <a:pt x="4016" y="17520"/>
                </a:lnTo>
                <a:lnTo>
                  <a:pt x="2434" y="17520"/>
                </a:lnTo>
                <a:lnTo>
                  <a:pt x="1899" y="17544"/>
                </a:lnTo>
                <a:lnTo>
                  <a:pt x="1923" y="17495"/>
                </a:lnTo>
                <a:lnTo>
                  <a:pt x="1923" y="17447"/>
                </a:lnTo>
                <a:lnTo>
                  <a:pt x="1899" y="17252"/>
                </a:lnTo>
                <a:lnTo>
                  <a:pt x="1899" y="16936"/>
                </a:lnTo>
                <a:lnTo>
                  <a:pt x="1899" y="16620"/>
                </a:lnTo>
                <a:lnTo>
                  <a:pt x="1972" y="14040"/>
                </a:lnTo>
                <a:lnTo>
                  <a:pt x="2021" y="12751"/>
                </a:lnTo>
                <a:lnTo>
                  <a:pt x="2021" y="11485"/>
                </a:lnTo>
                <a:lnTo>
                  <a:pt x="2045" y="8955"/>
                </a:lnTo>
                <a:lnTo>
                  <a:pt x="2021" y="5208"/>
                </a:lnTo>
                <a:lnTo>
                  <a:pt x="1996" y="3164"/>
                </a:lnTo>
                <a:lnTo>
                  <a:pt x="1972" y="2507"/>
                </a:lnTo>
                <a:lnTo>
                  <a:pt x="1948" y="2190"/>
                </a:lnTo>
                <a:lnTo>
                  <a:pt x="2459" y="2263"/>
                </a:lnTo>
                <a:lnTo>
                  <a:pt x="2970" y="2312"/>
                </a:lnTo>
                <a:lnTo>
                  <a:pt x="3505" y="2336"/>
                </a:lnTo>
                <a:lnTo>
                  <a:pt x="4040" y="2336"/>
                </a:lnTo>
                <a:lnTo>
                  <a:pt x="5111" y="2288"/>
                </a:lnTo>
                <a:lnTo>
                  <a:pt x="6133" y="2239"/>
                </a:lnTo>
                <a:lnTo>
                  <a:pt x="7398" y="2215"/>
                </a:lnTo>
                <a:lnTo>
                  <a:pt x="9393" y="2190"/>
                </a:lnTo>
                <a:lnTo>
                  <a:pt x="11364" y="2166"/>
                </a:lnTo>
                <a:close/>
                <a:moveTo>
                  <a:pt x="15890" y="16912"/>
                </a:moveTo>
                <a:lnTo>
                  <a:pt x="15890" y="16960"/>
                </a:lnTo>
                <a:lnTo>
                  <a:pt x="15890" y="17350"/>
                </a:lnTo>
                <a:lnTo>
                  <a:pt x="15768" y="17350"/>
                </a:lnTo>
                <a:lnTo>
                  <a:pt x="15671" y="17398"/>
                </a:lnTo>
                <a:lnTo>
                  <a:pt x="15452" y="17520"/>
                </a:lnTo>
                <a:lnTo>
                  <a:pt x="15209" y="17666"/>
                </a:lnTo>
                <a:lnTo>
                  <a:pt x="15136" y="17593"/>
                </a:lnTo>
                <a:lnTo>
                  <a:pt x="15087" y="17568"/>
                </a:lnTo>
                <a:lnTo>
                  <a:pt x="15014" y="17544"/>
                </a:lnTo>
                <a:lnTo>
                  <a:pt x="15014" y="17301"/>
                </a:lnTo>
                <a:lnTo>
                  <a:pt x="15233" y="17228"/>
                </a:lnTo>
                <a:lnTo>
                  <a:pt x="15452" y="17131"/>
                </a:lnTo>
                <a:lnTo>
                  <a:pt x="15890" y="16912"/>
                </a:lnTo>
                <a:close/>
                <a:moveTo>
                  <a:pt x="8469" y="18663"/>
                </a:moveTo>
                <a:lnTo>
                  <a:pt x="8590" y="18712"/>
                </a:lnTo>
                <a:lnTo>
                  <a:pt x="8663" y="18809"/>
                </a:lnTo>
                <a:lnTo>
                  <a:pt x="8761" y="18980"/>
                </a:lnTo>
                <a:lnTo>
                  <a:pt x="8785" y="19077"/>
                </a:lnTo>
                <a:lnTo>
                  <a:pt x="8785" y="19199"/>
                </a:lnTo>
                <a:lnTo>
                  <a:pt x="8785" y="19320"/>
                </a:lnTo>
                <a:lnTo>
                  <a:pt x="8785" y="19442"/>
                </a:lnTo>
                <a:lnTo>
                  <a:pt x="8761" y="19539"/>
                </a:lnTo>
                <a:lnTo>
                  <a:pt x="8712" y="19661"/>
                </a:lnTo>
                <a:lnTo>
                  <a:pt x="8639" y="19758"/>
                </a:lnTo>
                <a:lnTo>
                  <a:pt x="8542" y="19831"/>
                </a:lnTo>
                <a:lnTo>
                  <a:pt x="8420" y="19904"/>
                </a:lnTo>
                <a:lnTo>
                  <a:pt x="8274" y="19929"/>
                </a:lnTo>
                <a:lnTo>
                  <a:pt x="8128" y="19929"/>
                </a:lnTo>
                <a:lnTo>
                  <a:pt x="8006" y="19880"/>
                </a:lnTo>
                <a:lnTo>
                  <a:pt x="7860" y="19831"/>
                </a:lnTo>
                <a:lnTo>
                  <a:pt x="7763" y="19734"/>
                </a:lnTo>
                <a:lnTo>
                  <a:pt x="7690" y="19612"/>
                </a:lnTo>
                <a:lnTo>
                  <a:pt x="7641" y="19491"/>
                </a:lnTo>
                <a:lnTo>
                  <a:pt x="7641" y="19345"/>
                </a:lnTo>
                <a:lnTo>
                  <a:pt x="7666" y="19174"/>
                </a:lnTo>
                <a:lnTo>
                  <a:pt x="7714" y="19053"/>
                </a:lnTo>
                <a:lnTo>
                  <a:pt x="7787" y="18907"/>
                </a:lnTo>
                <a:lnTo>
                  <a:pt x="7885" y="18809"/>
                </a:lnTo>
                <a:lnTo>
                  <a:pt x="7958" y="18736"/>
                </a:lnTo>
                <a:lnTo>
                  <a:pt x="8031" y="18761"/>
                </a:lnTo>
                <a:lnTo>
                  <a:pt x="8104" y="18736"/>
                </a:lnTo>
                <a:lnTo>
                  <a:pt x="8201" y="18712"/>
                </a:lnTo>
                <a:lnTo>
                  <a:pt x="8250" y="18712"/>
                </a:lnTo>
                <a:lnTo>
                  <a:pt x="8298" y="18688"/>
                </a:lnTo>
                <a:lnTo>
                  <a:pt x="8323" y="18663"/>
                </a:lnTo>
                <a:close/>
                <a:moveTo>
                  <a:pt x="8347" y="18177"/>
                </a:moveTo>
                <a:lnTo>
                  <a:pt x="8152" y="18201"/>
                </a:lnTo>
                <a:lnTo>
                  <a:pt x="8055" y="18250"/>
                </a:lnTo>
                <a:lnTo>
                  <a:pt x="7982" y="18298"/>
                </a:lnTo>
                <a:lnTo>
                  <a:pt x="7885" y="18323"/>
                </a:lnTo>
                <a:lnTo>
                  <a:pt x="7763" y="18347"/>
                </a:lnTo>
                <a:lnTo>
                  <a:pt x="7666" y="18420"/>
                </a:lnTo>
                <a:lnTo>
                  <a:pt x="7568" y="18469"/>
                </a:lnTo>
                <a:lnTo>
                  <a:pt x="7471" y="18566"/>
                </a:lnTo>
                <a:lnTo>
                  <a:pt x="7398" y="18663"/>
                </a:lnTo>
                <a:lnTo>
                  <a:pt x="7349" y="18761"/>
                </a:lnTo>
                <a:lnTo>
                  <a:pt x="7276" y="18882"/>
                </a:lnTo>
                <a:lnTo>
                  <a:pt x="7228" y="19126"/>
                </a:lnTo>
                <a:lnTo>
                  <a:pt x="7179" y="19369"/>
                </a:lnTo>
                <a:lnTo>
                  <a:pt x="7179" y="19515"/>
                </a:lnTo>
                <a:lnTo>
                  <a:pt x="7203" y="19637"/>
                </a:lnTo>
                <a:lnTo>
                  <a:pt x="7252" y="19758"/>
                </a:lnTo>
                <a:lnTo>
                  <a:pt x="7301" y="19880"/>
                </a:lnTo>
                <a:lnTo>
                  <a:pt x="7349" y="19977"/>
                </a:lnTo>
                <a:lnTo>
                  <a:pt x="7447" y="20075"/>
                </a:lnTo>
                <a:lnTo>
                  <a:pt x="7520" y="20148"/>
                </a:lnTo>
                <a:lnTo>
                  <a:pt x="7641" y="20221"/>
                </a:lnTo>
                <a:lnTo>
                  <a:pt x="7739" y="20294"/>
                </a:lnTo>
                <a:lnTo>
                  <a:pt x="7860" y="20342"/>
                </a:lnTo>
                <a:lnTo>
                  <a:pt x="7982" y="20367"/>
                </a:lnTo>
                <a:lnTo>
                  <a:pt x="8104" y="20391"/>
                </a:lnTo>
                <a:lnTo>
                  <a:pt x="8225" y="20391"/>
                </a:lnTo>
                <a:lnTo>
                  <a:pt x="8371" y="20367"/>
                </a:lnTo>
                <a:lnTo>
                  <a:pt x="8493" y="20342"/>
                </a:lnTo>
                <a:lnTo>
                  <a:pt x="8615" y="20294"/>
                </a:lnTo>
                <a:lnTo>
                  <a:pt x="8809" y="20196"/>
                </a:lnTo>
                <a:lnTo>
                  <a:pt x="8955" y="20050"/>
                </a:lnTo>
                <a:lnTo>
                  <a:pt x="9053" y="19880"/>
                </a:lnTo>
                <a:lnTo>
                  <a:pt x="9150" y="19685"/>
                </a:lnTo>
                <a:lnTo>
                  <a:pt x="9199" y="19491"/>
                </a:lnTo>
                <a:lnTo>
                  <a:pt x="9199" y="19272"/>
                </a:lnTo>
                <a:lnTo>
                  <a:pt x="9199" y="19053"/>
                </a:lnTo>
                <a:lnTo>
                  <a:pt x="9174" y="18858"/>
                </a:lnTo>
                <a:lnTo>
                  <a:pt x="9101" y="18688"/>
                </a:lnTo>
                <a:lnTo>
                  <a:pt x="9004" y="18517"/>
                </a:lnTo>
                <a:lnTo>
                  <a:pt x="8882" y="18371"/>
                </a:lnTo>
                <a:lnTo>
                  <a:pt x="8712" y="18250"/>
                </a:lnTo>
                <a:lnTo>
                  <a:pt x="8542" y="18201"/>
                </a:lnTo>
                <a:lnTo>
                  <a:pt x="8347" y="18177"/>
                </a:lnTo>
                <a:close/>
                <a:moveTo>
                  <a:pt x="2532" y="463"/>
                </a:moveTo>
                <a:lnTo>
                  <a:pt x="3018" y="487"/>
                </a:lnTo>
                <a:lnTo>
                  <a:pt x="3943" y="536"/>
                </a:lnTo>
                <a:lnTo>
                  <a:pt x="4843" y="560"/>
                </a:lnTo>
                <a:lnTo>
                  <a:pt x="8298" y="585"/>
                </a:lnTo>
                <a:lnTo>
                  <a:pt x="11729" y="585"/>
                </a:lnTo>
                <a:lnTo>
                  <a:pt x="13554" y="560"/>
                </a:lnTo>
                <a:lnTo>
                  <a:pt x="13530" y="585"/>
                </a:lnTo>
                <a:lnTo>
                  <a:pt x="13530" y="633"/>
                </a:lnTo>
                <a:lnTo>
                  <a:pt x="13505" y="658"/>
                </a:lnTo>
                <a:lnTo>
                  <a:pt x="13530" y="682"/>
                </a:lnTo>
                <a:lnTo>
                  <a:pt x="13554" y="706"/>
                </a:lnTo>
                <a:lnTo>
                  <a:pt x="13627" y="731"/>
                </a:lnTo>
                <a:lnTo>
                  <a:pt x="13724" y="731"/>
                </a:lnTo>
                <a:lnTo>
                  <a:pt x="13846" y="706"/>
                </a:lnTo>
                <a:lnTo>
                  <a:pt x="14065" y="633"/>
                </a:lnTo>
                <a:lnTo>
                  <a:pt x="14260" y="560"/>
                </a:lnTo>
                <a:lnTo>
                  <a:pt x="14892" y="609"/>
                </a:lnTo>
                <a:lnTo>
                  <a:pt x="14917" y="609"/>
                </a:lnTo>
                <a:lnTo>
                  <a:pt x="15063" y="658"/>
                </a:lnTo>
                <a:lnTo>
                  <a:pt x="14965" y="682"/>
                </a:lnTo>
                <a:lnTo>
                  <a:pt x="14844" y="731"/>
                </a:lnTo>
                <a:lnTo>
                  <a:pt x="14625" y="852"/>
                </a:lnTo>
                <a:lnTo>
                  <a:pt x="14260" y="1096"/>
                </a:lnTo>
                <a:lnTo>
                  <a:pt x="13749" y="1387"/>
                </a:lnTo>
                <a:lnTo>
                  <a:pt x="13505" y="1558"/>
                </a:lnTo>
                <a:lnTo>
                  <a:pt x="13286" y="1728"/>
                </a:lnTo>
                <a:lnTo>
                  <a:pt x="12824" y="1704"/>
                </a:lnTo>
                <a:lnTo>
                  <a:pt x="9564" y="1704"/>
                </a:lnTo>
                <a:lnTo>
                  <a:pt x="7593" y="1728"/>
                </a:lnTo>
                <a:lnTo>
                  <a:pt x="6327" y="1777"/>
                </a:lnTo>
                <a:lnTo>
                  <a:pt x="5135" y="1825"/>
                </a:lnTo>
                <a:lnTo>
                  <a:pt x="3943" y="1850"/>
                </a:lnTo>
                <a:lnTo>
                  <a:pt x="3359" y="1850"/>
                </a:lnTo>
                <a:lnTo>
                  <a:pt x="2751" y="1825"/>
                </a:lnTo>
                <a:lnTo>
                  <a:pt x="2167" y="1777"/>
                </a:lnTo>
                <a:lnTo>
                  <a:pt x="1583" y="1728"/>
                </a:lnTo>
                <a:lnTo>
                  <a:pt x="1510" y="1728"/>
                </a:lnTo>
                <a:lnTo>
                  <a:pt x="1437" y="1752"/>
                </a:lnTo>
                <a:lnTo>
                  <a:pt x="1412" y="1825"/>
                </a:lnTo>
                <a:lnTo>
                  <a:pt x="1388" y="1898"/>
                </a:lnTo>
                <a:lnTo>
                  <a:pt x="1388" y="1971"/>
                </a:lnTo>
                <a:lnTo>
                  <a:pt x="1412" y="2020"/>
                </a:lnTo>
                <a:lnTo>
                  <a:pt x="1461" y="2093"/>
                </a:lnTo>
                <a:lnTo>
                  <a:pt x="1534" y="2117"/>
                </a:lnTo>
                <a:lnTo>
                  <a:pt x="1534" y="2385"/>
                </a:lnTo>
                <a:lnTo>
                  <a:pt x="1558" y="2823"/>
                </a:lnTo>
                <a:lnTo>
                  <a:pt x="1534" y="4015"/>
                </a:lnTo>
                <a:lnTo>
                  <a:pt x="1510" y="5281"/>
                </a:lnTo>
                <a:lnTo>
                  <a:pt x="1485" y="6108"/>
                </a:lnTo>
                <a:lnTo>
                  <a:pt x="1461" y="6668"/>
                </a:lnTo>
                <a:lnTo>
                  <a:pt x="1437" y="7227"/>
                </a:lnTo>
                <a:lnTo>
                  <a:pt x="1461" y="8371"/>
                </a:lnTo>
                <a:lnTo>
                  <a:pt x="1510" y="9490"/>
                </a:lnTo>
                <a:lnTo>
                  <a:pt x="1510" y="10634"/>
                </a:lnTo>
                <a:lnTo>
                  <a:pt x="1485" y="13481"/>
                </a:lnTo>
                <a:lnTo>
                  <a:pt x="1461" y="14965"/>
                </a:lnTo>
                <a:lnTo>
                  <a:pt x="1412" y="16303"/>
                </a:lnTo>
                <a:lnTo>
                  <a:pt x="1339" y="16960"/>
                </a:lnTo>
                <a:lnTo>
                  <a:pt x="1339" y="17131"/>
                </a:lnTo>
                <a:lnTo>
                  <a:pt x="1364" y="17301"/>
                </a:lnTo>
                <a:lnTo>
                  <a:pt x="1388" y="17447"/>
                </a:lnTo>
                <a:lnTo>
                  <a:pt x="1437" y="17568"/>
                </a:lnTo>
                <a:lnTo>
                  <a:pt x="1485" y="17641"/>
                </a:lnTo>
                <a:lnTo>
                  <a:pt x="1437" y="17739"/>
                </a:lnTo>
                <a:lnTo>
                  <a:pt x="1437" y="17836"/>
                </a:lnTo>
                <a:lnTo>
                  <a:pt x="1485" y="17933"/>
                </a:lnTo>
                <a:lnTo>
                  <a:pt x="1510" y="17958"/>
                </a:lnTo>
                <a:lnTo>
                  <a:pt x="1583" y="17982"/>
                </a:lnTo>
                <a:lnTo>
                  <a:pt x="1875" y="18006"/>
                </a:lnTo>
                <a:lnTo>
                  <a:pt x="2167" y="18031"/>
                </a:lnTo>
                <a:lnTo>
                  <a:pt x="2799" y="18055"/>
                </a:lnTo>
                <a:lnTo>
                  <a:pt x="4016" y="18006"/>
                </a:lnTo>
                <a:lnTo>
                  <a:pt x="7252" y="18031"/>
                </a:lnTo>
                <a:lnTo>
                  <a:pt x="9247" y="18055"/>
                </a:lnTo>
                <a:lnTo>
                  <a:pt x="10488" y="18079"/>
                </a:lnTo>
                <a:lnTo>
                  <a:pt x="11145" y="18104"/>
                </a:lnTo>
                <a:lnTo>
                  <a:pt x="11778" y="18104"/>
                </a:lnTo>
                <a:lnTo>
                  <a:pt x="13043" y="18055"/>
                </a:lnTo>
                <a:lnTo>
                  <a:pt x="13481" y="18055"/>
                </a:lnTo>
                <a:lnTo>
                  <a:pt x="13919" y="18079"/>
                </a:lnTo>
                <a:lnTo>
                  <a:pt x="14333" y="18104"/>
                </a:lnTo>
                <a:lnTo>
                  <a:pt x="14771" y="18079"/>
                </a:lnTo>
                <a:lnTo>
                  <a:pt x="14819" y="18079"/>
                </a:lnTo>
                <a:lnTo>
                  <a:pt x="14844" y="18055"/>
                </a:lnTo>
                <a:lnTo>
                  <a:pt x="15063" y="18031"/>
                </a:lnTo>
                <a:lnTo>
                  <a:pt x="15136" y="18006"/>
                </a:lnTo>
                <a:lnTo>
                  <a:pt x="15184" y="17958"/>
                </a:lnTo>
                <a:lnTo>
                  <a:pt x="15209" y="17909"/>
                </a:lnTo>
                <a:lnTo>
                  <a:pt x="15233" y="17860"/>
                </a:lnTo>
                <a:lnTo>
                  <a:pt x="15598" y="17690"/>
                </a:lnTo>
                <a:lnTo>
                  <a:pt x="15744" y="17617"/>
                </a:lnTo>
                <a:lnTo>
                  <a:pt x="15890" y="17520"/>
                </a:lnTo>
                <a:lnTo>
                  <a:pt x="15890" y="17909"/>
                </a:lnTo>
                <a:lnTo>
                  <a:pt x="15744" y="18006"/>
                </a:lnTo>
                <a:lnTo>
                  <a:pt x="15598" y="18104"/>
                </a:lnTo>
                <a:lnTo>
                  <a:pt x="15257" y="18250"/>
                </a:lnTo>
                <a:lnTo>
                  <a:pt x="14917" y="18371"/>
                </a:lnTo>
                <a:lnTo>
                  <a:pt x="14235" y="18566"/>
                </a:lnTo>
                <a:lnTo>
                  <a:pt x="13919" y="18688"/>
                </a:lnTo>
                <a:lnTo>
                  <a:pt x="13773" y="18761"/>
                </a:lnTo>
                <a:lnTo>
                  <a:pt x="13627" y="18858"/>
                </a:lnTo>
                <a:lnTo>
                  <a:pt x="13578" y="18931"/>
                </a:lnTo>
                <a:lnTo>
                  <a:pt x="13578" y="18980"/>
                </a:lnTo>
                <a:lnTo>
                  <a:pt x="13603" y="19053"/>
                </a:lnTo>
                <a:lnTo>
                  <a:pt x="13676" y="19053"/>
                </a:lnTo>
                <a:lnTo>
                  <a:pt x="14016" y="19028"/>
                </a:lnTo>
                <a:lnTo>
                  <a:pt x="14357" y="18980"/>
                </a:lnTo>
                <a:lnTo>
                  <a:pt x="15038" y="18785"/>
                </a:lnTo>
                <a:lnTo>
                  <a:pt x="15476" y="18663"/>
                </a:lnTo>
                <a:lnTo>
                  <a:pt x="15695" y="18566"/>
                </a:lnTo>
                <a:lnTo>
                  <a:pt x="15890" y="18469"/>
                </a:lnTo>
                <a:lnTo>
                  <a:pt x="15890" y="18785"/>
                </a:lnTo>
                <a:lnTo>
                  <a:pt x="15622" y="18858"/>
                </a:lnTo>
                <a:lnTo>
                  <a:pt x="15355" y="18931"/>
                </a:lnTo>
                <a:lnTo>
                  <a:pt x="14844" y="19101"/>
                </a:lnTo>
                <a:lnTo>
                  <a:pt x="14527" y="19223"/>
                </a:lnTo>
                <a:lnTo>
                  <a:pt x="14235" y="19320"/>
                </a:lnTo>
                <a:lnTo>
                  <a:pt x="13943" y="19466"/>
                </a:lnTo>
                <a:lnTo>
                  <a:pt x="13676" y="19637"/>
                </a:lnTo>
                <a:lnTo>
                  <a:pt x="13676" y="19685"/>
                </a:lnTo>
                <a:lnTo>
                  <a:pt x="13676" y="19710"/>
                </a:lnTo>
                <a:lnTo>
                  <a:pt x="13700" y="19734"/>
                </a:lnTo>
                <a:lnTo>
                  <a:pt x="13724" y="19734"/>
                </a:lnTo>
                <a:lnTo>
                  <a:pt x="14041" y="19685"/>
                </a:lnTo>
                <a:lnTo>
                  <a:pt x="14333" y="19612"/>
                </a:lnTo>
                <a:lnTo>
                  <a:pt x="14917" y="19442"/>
                </a:lnTo>
                <a:lnTo>
                  <a:pt x="15403" y="19320"/>
                </a:lnTo>
                <a:lnTo>
                  <a:pt x="15671" y="19247"/>
                </a:lnTo>
                <a:lnTo>
                  <a:pt x="15914" y="19150"/>
                </a:lnTo>
                <a:lnTo>
                  <a:pt x="15914" y="19466"/>
                </a:lnTo>
                <a:lnTo>
                  <a:pt x="15647" y="19515"/>
                </a:lnTo>
                <a:lnTo>
                  <a:pt x="15379" y="19612"/>
                </a:lnTo>
                <a:lnTo>
                  <a:pt x="14892" y="19831"/>
                </a:lnTo>
                <a:lnTo>
                  <a:pt x="14381" y="20050"/>
                </a:lnTo>
                <a:lnTo>
                  <a:pt x="13895" y="20294"/>
                </a:lnTo>
                <a:lnTo>
                  <a:pt x="13895" y="20318"/>
                </a:lnTo>
                <a:lnTo>
                  <a:pt x="13919" y="20342"/>
                </a:lnTo>
                <a:lnTo>
                  <a:pt x="14162" y="20342"/>
                </a:lnTo>
                <a:lnTo>
                  <a:pt x="14430" y="20294"/>
                </a:lnTo>
                <a:lnTo>
                  <a:pt x="14673" y="20245"/>
                </a:lnTo>
                <a:lnTo>
                  <a:pt x="14941" y="20172"/>
                </a:lnTo>
                <a:lnTo>
                  <a:pt x="15428" y="20026"/>
                </a:lnTo>
                <a:lnTo>
                  <a:pt x="15914" y="19831"/>
                </a:lnTo>
                <a:lnTo>
                  <a:pt x="15914" y="19856"/>
                </a:lnTo>
                <a:lnTo>
                  <a:pt x="15817" y="20050"/>
                </a:lnTo>
                <a:lnTo>
                  <a:pt x="15720" y="20196"/>
                </a:lnTo>
                <a:lnTo>
                  <a:pt x="15598" y="20294"/>
                </a:lnTo>
                <a:lnTo>
                  <a:pt x="15452" y="20391"/>
                </a:lnTo>
                <a:lnTo>
                  <a:pt x="15282" y="20440"/>
                </a:lnTo>
                <a:lnTo>
                  <a:pt x="15111" y="20488"/>
                </a:lnTo>
                <a:lnTo>
                  <a:pt x="14746" y="20537"/>
                </a:lnTo>
                <a:lnTo>
                  <a:pt x="14381" y="20561"/>
                </a:lnTo>
                <a:lnTo>
                  <a:pt x="13992" y="20561"/>
                </a:lnTo>
                <a:lnTo>
                  <a:pt x="13213" y="20513"/>
                </a:lnTo>
                <a:lnTo>
                  <a:pt x="12410" y="20513"/>
                </a:lnTo>
                <a:lnTo>
                  <a:pt x="11632" y="20537"/>
                </a:lnTo>
                <a:lnTo>
                  <a:pt x="8006" y="20561"/>
                </a:lnTo>
                <a:lnTo>
                  <a:pt x="4405" y="20561"/>
                </a:lnTo>
                <a:lnTo>
                  <a:pt x="2848" y="20513"/>
                </a:lnTo>
                <a:lnTo>
                  <a:pt x="1753" y="20513"/>
                </a:lnTo>
                <a:lnTo>
                  <a:pt x="1631" y="20464"/>
                </a:lnTo>
                <a:lnTo>
                  <a:pt x="1339" y="20342"/>
                </a:lnTo>
                <a:lnTo>
                  <a:pt x="1169" y="20269"/>
                </a:lnTo>
                <a:lnTo>
                  <a:pt x="1023" y="20172"/>
                </a:lnTo>
                <a:lnTo>
                  <a:pt x="877" y="20050"/>
                </a:lnTo>
                <a:lnTo>
                  <a:pt x="780" y="19929"/>
                </a:lnTo>
                <a:lnTo>
                  <a:pt x="707" y="19807"/>
                </a:lnTo>
                <a:lnTo>
                  <a:pt x="658" y="19661"/>
                </a:lnTo>
                <a:lnTo>
                  <a:pt x="609" y="19393"/>
                </a:lnTo>
                <a:lnTo>
                  <a:pt x="561" y="19101"/>
                </a:lnTo>
                <a:lnTo>
                  <a:pt x="561" y="18834"/>
                </a:lnTo>
                <a:lnTo>
                  <a:pt x="536" y="17131"/>
                </a:lnTo>
                <a:lnTo>
                  <a:pt x="561" y="15427"/>
                </a:lnTo>
                <a:lnTo>
                  <a:pt x="536" y="13091"/>
                </a:lnTo>
                <a:lnTo>
                  <a:pt x="488" y="9247"/>
                </a:lnTo>
                <a:lnTo>
                  <a:pt x="463" y="5402"/>
                </a:lnTo>
                <a:lnTo>
                  <a:pt x="463" y="3967"/>
                </a:lnTo>
                <a:lnTo>
                  <a:pt x="488" y="3139"/>
                </a:lnTo>
                <a:lnTo>
                  <a:pt x="512" y="2653"/>
                </a:lnTo>
                <a:lnTo>
                  <a:pt x="585" y="2142"/>
                </a:lnTo>
                <a:lnTo>
                  <a:pt x="682" y="1655"/>
                </a:lnTo>
                <a:lnTo>
                  <a:pt x="828" y="1168"/>
                </a:lnTo>
                <a:lnTo>
                  <a:pt x="901" y="1023"/>
                </a:lnTo>
                <a:lnTo>
                  <a:pt x="1023" y="852"/>
                </a:lnTo>
                <a:lnTo>
                  <a:pt x="1218" y="731"/>
                </a:lnTo>
                <a:lnTo>
                  <a:pt x="1461" y="609"/>
                </a:lnTo>
                <a:lnTo>
                  <a:pt x="1753" y="536"/>
                </a:lnTo>
                <a:lnTo>
                  <a:pt x="2118" y="487"/>
                </a:lnTo>
                <a:lnTo>
                  <a:pt x="2532" y="463"/>
                </a:lnTo>
                <a:close/>
                <a:moveTo>
                  <a:pt x="2483" y="1"/>
                </a:moveTo>
                <a:lnTo>
                  <a:pt x="2021" y="25"/>
                </a:lnTo>
                <a:lnTo>
                  <a:pt x="1631" y="98"/>
                </a:lnTo>
                <a:lnTo>
                  <a:pt x="1315" y="171"/>
                </a:lnTo>
                <a:lnTo>
                  <a:pt x="1023" y="317"/>
                </a:lnTo>
                <a:lnTo>
                  <a:pt x="804" y="463"/>
                </a:lnTo>
                <a:lnTo>
                  <a:pt x="609" y="633"/>
                </a:lnTo>
                <a:lnTo>
                  <a:pt x="463" y="828"/>
                </a:lnTo>
                <a:lnTo>
                  <a:pt x="366" y="1023"/>
                </a:lnTo>
                <a:lnTo>
                  <a:pt x="269" y="1241"/>
                </a:lnTo>
                <a:lnTo>
                  <a:pt x="220" y="1436"/>
                </a:lnTo>
                <a:lnTo>
                  <a:pt x="196" y="1655"/>
                </a:lnTo>
                <a:lnTo>
                  <a:pt x="147" y="2020"/>
                </a:lnTo>
                <a:lnTo>
                  <a:pt x="123" y="2312"/>
                </a:lnTo>
                <a:lnTo>
                  <a:pt x="74" y="2823"/>
                </a:lnTo>
                <a:lnTo>
                  <a:pt x="25" y="3334"/>
                </a:lnTo>
                <a:lnTo>
                  <a:pt x="1" y="4356"/>
                </a:lnTo>
                <a:lnTo>
                  <a:pt x="1" y="5354"/>
                </a:lnTo>
                <a:lnTo>
                  <a:pt x="25" y="6376"/>
                </a:lnTo>
                <a:lnTo>
                  <a:pt x="50" y="7544"/>
                </a:lnTo>
                <a:lnTo>
                  <a:pt x="25" y="8736"/>
                </a:lnTo>
                <a:lnTo>
                  <a:pt x="1" y="11072"/>
                </a:lnTo>
                <a:lnTo>
                  <a:pt x="1" y="12264"/>
                </a:lnTo>
                <a:lnTo>
                  <a:pt x="50" y="13432"/>
                </a:lnTo>
                <a:lnTo>
                  <a:pt x="74" y="14624"/>
                </a:lnTo>
                <a:lnTo>
                  <a:pt x="98" y="15817"/>
                </a:lnTo>
                <a:lnTo>
                  <a:pt x="74" y="16693"/>
                </a:lnTo>
                <a:lnTo>
                  <a:pt x="98" y="17568"/>
                </a:lnTo>
                <a:lnTo>
                  <a:pt x="123" y="18444"/>
                </a:lnTo>
                <a:lnTo>
                  <a:pt x="171" y="19345"/>
                </a:lnTo>
                <a:lnTo>
                  <a:pt x="196" y="19612"/>
                </a:lnTo>
                <a:lnTo>
                  <a:pt x="244" y="19880"/>
                </a:lnTo>
                <a:lnTo>
                  <a:pt x="342" y="20123"/>
                </a:lnTo>
                <a:lnTo>
                  <a:pt x="463" y="20367"/>
                </a:lnTo>
                <a:lnTo>
                  <a:pt x="609" y="20561"/>
                </a:lnTo>
                <a:lnTo>
                  <a:pt x="804" y="20732"/>
                </a:lnTo>
                <a:lnTo>
                  <a:pt x="926" y="20805"/>
                </a:lnTo>
                <a:lnTo>
                  <a:pt x="1047" y="20853"/>
                </a:lnTo>
                <a:lnTo>
                  <a:pt x="1169" y="20902"/>
                </a:lnTo>
                <a:lnTo>
                  <a:pt x="1315" y="20926"/>
                </a:lnTo>
                <a:lnTo>
                  <a:pt x="2970" y="20951"/>
                </a:lnTo>
                <a:lnTo>
                  <a:pt x="4162" y="20975"/>
                </a:lnTo>
                <a:lnTo>
                  <a:pt x="4965" y="20999"/>
                </a:lnTo>
                <a:lnTo>
                  <a:pt x="5622" y="21024"/>
                </a:lnTo>
                <a:lnTo>
                  <a:pt x="11145" y="21024"/>
                </a:lnTo>
                <a:lnTo>
                  <a:pt x="12727" y="20999"/>
                </a:lnTo>
                <a:lnTo>
                  <a:pt x="13092" y="20999"/>
                </a:lnTo>
                <a:lnTo>
                  <a:pt x="13481" y="21024"/>
                </a:lnTo>
                <a:lnTo>
                  <a:pt x="14260" y="21072"/>
                </a:lnTo>
                <a:lnTo>
                  <a:pt x="14649" y="21072"/>
                </a:lnTo>
                <a:lnTo>
                  <a:pt x="15014" y="21048"/>
                </a:lnTo>
                <a:lnTo>
                  <a:pt x="15209" y="20999"/>
                </a:lnTo>
                <a:lnTo>
                  <a:pt x="15379" y="20951"/>
                </a:lnTo>
                <a:lnTo>
                  <a:pt x="15574" y="20902"/>
                </a:lnTo>
                <a:lnTo>
                  <a:pt x="15744" y="20805"/>
                </a:lnTo>
                <a:lnTo>
                  <a:pt x="15890" y="20683"/>
                </a:lnTo>
                <a:lnTo>
                  <a:pt x="16036" y="20513"/>
                </a:lnTo>
                <a:lnTo>
                  <a:pt x="16158" y="20318"/>
                </a:lnTo>
                <a:lnTo>
                  <a:pt x="16255" y="20075"/>
                </a:lnTo>
                <a:lnTo>
                  <a:pt x="16328" y="19807"/>
                </a:lnTo>
                <a:lnTo>
                  <a:pt x="16377" y="19515"/>
                </a:lnTo>
                <a:lnTo>
                  <a:pt x="16425" y="19223"/>
                </a:lnTo>
                <a:lnTo>
                  <a:pt x="16450" y="18907"/>
                </a:lnTo>
                <a:lnTo>
                  <a:pt x="16474" y="18298"/>
                </a:lnTo>
                <a:lnTo>
                  <a:pt x="16450" y="17739"/>
                </a:lnTo>
                <a:lnTo>
                  <a:pt x="16425" y="16960"/>
                </a:lnTo>
                <a:lnTo>
                  <a:pt x="16425" y="15573"/>
                </a:lnTo>
                <a:lnTo>
                  <a:pt x="16377" y="14186"/>
                </a:lnTo>
                <a:lnTo>
                  <a:pt x="16352" y="13286"/>
                </a:lnTo>
                <a:lnTo>
                  <a:pt x="16352" y="12118"/>
                </a:lnTo>
                <a:lnTo>
                  <a:pt x="16328" y="9441"/>
                </a:lnTo>
                <a:lnTo>
                  <a:pt x="16328" y="6960"/>
                </a:lnTo>
                <a:lnTo>
                  <a:pt x="16328" y="5500"/>
                </a:lnTo>
                <a:lnTo>
                  <a:pt x="16328" y="4794"/>
                </a:lnTo>
                <a:lnTo>
                  <a:pt x="16352" y="4113"/>
                </a:lnTo>
                <a:lnTo>
                  <a:pt x="16401" y="3431"/>
                </a:lnTo>
                <a:lnTo>
                  <a:pt x="16450" y="2726"/>
                </a:lnTo>
                <a:lnTo>
                  <a:pt x="16450" y="2336"/>
                </a:lnTo>
                <a:lnTo>
                  <a:pt x="16401" y="1898"/>
                </a:lnTo>
                <a:lnTo>
                  <a:pt x="16328" y="1509"/>
                </a:lnTo>
                <a:lnTo>
                  <a:pt x="16279" y="1314"/>
                </a:lnTo>
                <a:lnTo>
                  <a:pt x="16206" y="1120"/>
                </a:lnTo>
                <a:lnTo>
                  <a:pt x="16133" y="950"/>
                </a:lnTo>
                <a:lnTo>
                  <a:pt x="16036" y="779"/>
                </a:lnTo>
                <a:lnTo>
                  <a:pt x="15914" y="633"/>
                </a:lnTo>
                <a:lnTo>
                  <a:pt x="15768" y="512"/>
                </a:lnTo>
                <a:lnTo>
                  <a:pt x="15622" y="414"/>
                </a:lnTo>
                <a:lnTo>
                  <a:pt x="15452" y="317"/>
                </a:lnTo>
                <a:lnTo>
                  <a:pt x="15257" y="268"/>
                </a:lnTo>
                <a:lnTo>
                  <a:pt x="15038" y="220"/>
                </a:lnTo>
                <a:lnTo>
                  <a:pt x="14965" y="171"/>
                </a:lnTo>
                <a:lnTo>
                  <a:pt x="14892" y="147"/>
                </a:lnTo>
                <a:lnTo>
                  <a:pt x="14527" y="122"/>
                </a:lnTo>
                <a:lnTo>
                  <a:pt x="14138" y="98"/>
                </a:lnTo>
                <a:lnTo>
                  <a:pt x="13408" y="98"/>
                </a:lnTo>
                <a:lnTo>
                  <a:pt x="11924" y="122"/>
                </a:lnTo>
                <a:lnTo>
                  <a:pt x="8396" y="122"/>
                </a:lnTo>
                <a:lnTo>
                  <a:pt x="4843" y="98"/>
                </a:lnTo>
                <a:lnTo>
                  <a:pt x="3943" y="74"/>
                </a:lnTo>
                <a:lnTo>
                  <a:pt x="3018" y="25"/>
                </a:lnTo>
                <a:lnTo>
                  <a:pt x="2483" y="1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26;p36"/>
          <p:cNvSpPr/>
          <p:nvPr/>
        </p:nvSpPr>
        <p:spPr>
          <a:xfrm rot="2527904">
            <a:off x="7540323" y="2335040"/>
            <a:ext cx="1378553" cy="1202167"/>
          </a:xfrm>
          <a:custGeom>
            <a:avLst/>
            <a:gdLst/>
            <a:ahLst/>
            <a:cxnLst/>
            <a:rect l="l" t="t" r="r" b="b"/>
            <a:pathLst>
              <a:path w="19297" h="18251" extrusionOk="0">
                <a:moveTo>
                  <a:pt x="18396" y="828"/>
                </a:moveTo>
                <a:lnTo>
                  <a:pt x="18761" y="877"/>
                </a:lnTo>
                <a:lnTo>
                  <a:pt x="18737" y="1242"/>
                </a:lnTo>
                <a:lnTo>
                  <a:pt x="18615" y="1266"/>
                </a:lnTo>
                <a:lnTo>
                  <a:pt x="18493" y="1315"/>
                </a:lnTo>
                <a:lnTo>
                  <a:pt x="18274" y="1436"/>
                </a:lnTo>
                <a:lnTo>
                  <a:pt x="18007" y="1582"/>
                </a:lnTo>
                <a:lnTo>
                  <a:pt x="17739" y="1777"/>
                </a:lnTo>
                <a:lnTo>
                  <a:pt x="17642" y="1850"/>
                </a:lnTo>
                <a:lnTo>
                  <a:pt x="17618" y="1801"/>
                </a:lnTo>
                <a:lnTo>
                  <a:pt x="17545" y="1704"/>
                </a:lnTo>
                <a:lnTo>
                  <a:pt x="17496" y="1680"/>
                </a:lnTo>
                <a:lnTo>
                  <a:pt x="17423" y="1655"/>
                </a:lnTo>
                <a:lnTo>
                  <a:pt x="17131" y="1631"/>
                </a:lnTo>
                <a:lnTo>
                  <a:pt x="17301" y="1509"/>
                </a:lnTo>
                <a:lnTo>
                  <a:pt x="17472" y="1388"/>
                </a:lnTo>
                <a:lnTo>
                  <a:pt x="17837" y="1144"/>
                </a:lnTo>
                <a:lnTo>
                  <a:pt x="18104" y="974"/>
                </a:lnTo>
                <a:lnTo>
                  <a:pt x="18250" y="901"/>
                </a:lnTo>
                <a:lnTo>
                  <a:pt x="18396" y="828"/>
                </a:lnTo>
                <a:close/>
                <a:moveTo>
                  <a:pt x="18712" y="1582"/>
                </a:moveTo>
                <a:lnTo>
                  <a:pt x="18688" y="2385"/>
                </a:lnTo>
                <a:lnTo>
                  <a:pt x="18688" y="3164"/>
                </a:lnTo>
                <a:lnTo>
                  <a:pt x="18469" y="3334"/>
                </a:lnTo>
                <a:lnTo>
                  <a:pt x="18250" y="3529"/>
                </a:lnTo>
                <a:lnTo>
                  <a:pt x="17982" y="3748"/>
                </a:lnTo>
                <a:lnTo>
                  <a:pt x="17861" y="3870"/>
                </a:lnTo>
                <a:lnTo>
                  <a:pt x="17764" y="4016"/>
                </a:lnTo>
                <a:lnTo>
                  <a:pt x="17739" y="3407"/>
                </a:lnTo>
                <a:lnTo>
                  <a:pt x="17739" y="3334"/>
                </a:lnTo>
                <a:lnTo>
                  <a:pt x="17958" y="3140"/>
                </a:lnTo>
                <a:lnTo>
                  <a:pt x="18177" y="2945"/>
                </a:lnTo>
                <a:lnTo>
                  <a:pt x="18493" y="2653"/>
                </a:lnTo>
                <a:lnTo>
                  <a:pt x="18615" y="2531"/>
                </a:lnTo>
                <a:lnTo>
                  <a:pt x="18664" y="2458"/>
                </a:lnTo>
                <a:lnTo>
                  <a:pt x="18688" y="2361"/>
                </a:lnTo>
                <a:lnTo>
                  <a:pt x="18664" y="2312"/>
                </a:lnTo>
                <a:lnTo>
                  <a:pt x="18615" y="2288"/>
                </a:lnTo>
                <a:lnTo>
                  <a:pt x="18518" y="2264"/>
                </a:lnTo>
                <a:lnTo>
                  <a:pt x="18445" y="2288"/>
                </a:lnTo>
                <a:lnTo>
                  <a:pt x="18347" y="2312"/>
                </a:lnTo>
                <a:lnTo>
                  <a:pt x="18274" y="2385"/>
                </a:lnTo>
                <a:lnTo>
                  <a:pt x="18128" y="2531"/>
                </a:lnTo>
                <a:lnTo>
                  <a:pt x="18007" y="2653"/>
                </a:lnTo>
                <a:lnTo>
                  <a:pt x="17739" y="2945"/>
                </a:lnTo>
                <a:lnTo>
                  <a:pt x="17739" y="2531"/>
                </a:lnTo>
                <a:lnTo>
                  <a:pt x="17691" y="2118"/>
                </a:lnTo>
                <a:lnTo>
                  <a:pt x="17788" y="2069"/>
                </a:lnTo>
                <a:lnTo>
                  <a:pt x="18055" y="1947"/>
                </a:lnTo>
                <a:lnTo>
                  <a:pt x="18323" y="1777"/>
                </a:lnTo>
                <a:lnTo>
                  <a:pt x="18518" y="1680"/>
                </a:lnTo>
                <a:lnTo>
                  <a:pt x="18712" y="1582"/>
                </a:lnTo>
                <a:close/>
                <a:moveTo>
                  <a:pt x="18688" y="3529"/>
                </a:moveTo>
                <a:lnTo>
                  <a:pt x="18688" y="3894"/>
                </a:lnTo>
                <a:lnTo>
                  <a:pt x="18664" y="4843"/>
                </a:lnTo>
                <a:lnTo>
                  <a:pt x="18639" y="4843"/>
                </a:lnTo>
                <a:lnTo>
                  <a:pt x="18518" y="4916"/>
                </a:lnTo>
                <a:lnTo>
                  <a:pt x="18396" y="5038"/>
                </a:lnTo>
                <a:lnTo>
                  <a:pt x="18177" y="5305"/>
                </a:lnTo>
                <a:lnTo>
                  <a:pt x="17982" y="5451"/>
                </a:lnTo>
                <a:lnTo>
                  <a:pt x="17788" y="5597"/>
                </a:lnTo>
                <a:lnTo>
                  <a:pt x="17788" y="5013"/>
                </a:lnTo>
                <a:lnTo>
                  <a:pt x="18128" y="4819"/>
                </a:lnTo>
                <a:lnTo>
                  <a:pt x="18274" y="4746"/>
                </a:lnTo>
                <a:lnTo>
                  <a:pt x="18445" y="4673"/>
                </a:lnTo>
                <a:lnTo>
                  <a:pt x="18591" y="4575"/>
                </a:lnTo>
                <a:lnTo>
                  <a:pt x="18639" y="4527"/>
                </a:lnTo>
                <a:lnTo>
                  <a:pt x="18664" y="4454"/>
                </a:lnTo>
                <a:lnTo>
                  <a:pt x="18664" y="4429"/>
                </a:lnTo>
                <a:lnTo>
                  <a:pt x="18639" y="4381"/>
                </a:lnTo>
                <a:lnTo>
                  <a:pt x="18566" y="4332"/>
                </a:lnTo>
                <a:lnTo>
                  <a:pt x="18420" y="4332"/>
                </a:lnTo>
                <a:lnTo>
                  <a:pt x="18347" y="4356"/>
                </a:lnTo>
                <a:lnTo>
                  <a:pt x="18177" y="4429"/>
                </a:lnTo>
                <a:lnTo>
                  <a:pt x="18031" y="4502"/>
                </a:lnTo>
                <a:lnTo>
                  <a:pt x="17788" y="4673"/>
                </a:lnTo>
                <a:lnTo>
                  <a:pt x="17764" y="4137"/>
                </a:lnTo>
                <a:lnTo>
                  <a:pt x="17958" y="4040"/>
                </a:lnTo>
                <a:lnTo>
                  <a:pt x="18128" y="3943"/>
                </a:lnTo>
                <a:lnTo>
                  <a:pt x="18445" y="3699"/>
                </a:lnTo>
                <a:lnTo>
                  <a:pt x="18688" y="3529"/>
                </a:lnTo>
                <a:close/>
                <a:moveTo>
                  <a:pt x="18664" y="5305"/>
                </a:moveTo>
                <a:lnTo>
                  <a:pt x="18639" y="6011"/>
                </a:lnTo>
                <a:lnTo>
                  <a:pt x="18396" y="6108"/>
                </a:lnTo>
                <a:lnTo>
                  <a:pt x="18177" y="6230"/>
                </a:lnTo>
                <a:lnTo>
                  <a:pt x="17982" y="6376"/>
                </a:lnTo>
                <a:lnTo>
                  <a:pt x="17764" y="6522"/>
                </a:lnTo>
                <a:lnTo>
                  <a:pt x="17764" y="6522"/>
                </a:lnTo>
                <a:lnTo>
                  <a:pt x="17788" y="5865"/>
                </a:lnTo>
                <a:lnTo>
                  <a:pt x="17934" y="5816"/>
                </a:lnTo>
                <a:lnTo>
                  <a:pt x="18080" y="5743"/>
                </a:lnTo>
                <a:lnTo>
                  <a:pt x="18201" y="5670"/>
                </a:lnTo>
                <a:lnTo>
                  <a:pt x="18323" y="5597"/>
                </a:lnTo>
                <a:lnTo>
                  <a:pt x="18493" y="5476"/>
                </a:lnTo>
                <a:lnTo>
                  <a:pt x="18664" y="5305"/>
                </a:lnTo>
                <a:close/>
                <a:moveTo>
                  <a:pt x="18615" y="6425"/>
                </a:moveTo>
                <a:lnTo>
                  <a:pt x="18615" y="6473"/>
                </a:lnTo>
                <a:lnTo>
                  <a:pt x="18518" y="6498"/>
                </a:lnTo>
                <a:lnTo>
                  <a:pt x="18420" y="6546"/>
                </a:lnTo>
                <a:lnTo>
                  <a:pt x="18250" y="6668"/>
                </a:lnTo>
                <a:lnTo>
                  <a:pt x="18104" y="6765"/>
                </a:lnTo>
                <a:lnTo>
                  <a:pt x="17982" y="6887"/>
                </a:lnTo>
                <a:lnTo>
                  <a:pt x="17739" y="7155"/>
                </a:lnTo>
                <a:lnTo>
                  <a:pt x="17764" y="6717"/>
                </a:lnTo>
                <a:lnTo>
                  <a:pt x="17982" y="6668"/>
                </a:lnTo>
                <a:lnTo>
                  <a:pt x="18201" y="6595"/>
                </a:lnTo>
                <a:lnTo>
                  <a:pt x="18615" y="6425"/>
                </a:lnTo>
                <a:close/>
                <a:moveTo>
                  <a:pt x="18615" y="6838"/>
                </a:moveTo>
                <a:lnTo>
                  <a:pt x="18591" y="7349"/>
                </a:lnTo>
                <a:lnTo>
                  <a:pt x="18591" y="7666"/>
                </a:lnTo>
                <a:lnTo>
                  <a:pt x="18420" y="7787"/>
                </a:lnTo>
                <a:lnTo>
                  <a:pt x="18250" y="7909"/>
                </a:lnTo>
                <a:lnTo>
                  <a:pt x="17958" y="8103"/>
                </a:lnTo>
                <a:lnTo>
                  <a:pt x="17666" y="8322"/>
                </a:lnTo>
                <a:lnTo>
                  <a:pt x="17715" y="7739"/>
                </a:lnTo>
                <a:lnTo>
                  <a:pt x="17739" y="7349"/>
                </a:lnTo>
                <a:lnTo>
                  <a:pt x="18080" y="7155"/>
                </a:lnTo>
                <a:lnTo>
                  <a:pt x="18420" y="6960"/>
                </a:lnTo>
                <a:lnTo>
                  <a:pt x="18615" y="6838"/>
                </a:lnTo>
                <a:close/>
                <a:moveTo>
                  <a:pt x="18566" y="8103"/>
                </a:moveTo>
                <a:lnTo>
                  <a:pt x="18542" y="8420"/>
                </a:lnTo>
                <a:lnTo>
                  <a:pt x="18420" y="8493"/>
                </a:lnTo>
                <a:lnTo>
                  <a:pt x="18274" y="8566"/>
                </a:lnTo>
                <a:lnTo>
                  <a:pt x="18055" y="8785"/>
                </a:lnTo>
                <a:lnTo>
                  <a:pt x="17812" y="9004"/>
                </a:lnTo>
                <a:lnTo>
                  <a:pt x="17593" y="9247"/>
                </a:lnTo>
                <a:lnTo>
                  <a:pt x="17642" y="8566"/>
                </a:lnTo>
                <a:lnTo>
                  <a:pt x="18031" y="8395"/>
                </a:lnTo>
                <a:lnTo>
                  <a:pt x="18420" y="8201"/>
                </a:lnTo>
                <a:lnTo>
                  <a:pt x="18566" y="8103"/>
                </a:lnTo>
                <a:close/>
                <a:moveTo>
                  <a:pt x="18542" y="8809"/>
                </a:moveTo>
                <a:lnTo>
                  <a:pt x="18542" y="9077"/>
                </a:lnTo>
                <a:lnTo>
                  <a:pt x="18299" y="9271"/>
                </a:lnTo>
                <a:lnTo>
                  <a:pt x="17934" y="9588"/>
                </a:lnTo>
                <a:lnTo>
                  <a:pt x="17593" y="9928"/>
                </a:lnTo>
                <a:lnTo>
                  <a:pt x="17569" y="9953"/>
                </a:lnTo>
                <a:lnTo>
                  <a:pt x="17569" y="9977"/>
                </a:lnTo>
                <a:lnTo>
                  <a:pt x="17593" y="10001"/>
                </a:lnTo>
                <a:lnTo>
                  <a:pt x="17642" y="10001"/>
                </a:lnTo>
                <a:lnTo>
                  <a:pt x="18080" y="9831"/>
                </a:lnTo>
                <a:lnTo>
                  <a:pt x="18274" y="9709"/>
                </a:lnTo>
                <a:lnTo>
                  <a:pt x="18493" y="9588"/>
                </a:lnTo>
                <a:lnTo>
                  <a:pt x="18518" y="9563"/>
                </a:lnTo>
                <a:lnTo>
                  <a:pt x="18518" y="9977"/>
                </a:lnTo>
                <a:lnTo>
                  <a:pt x="18396" y="10026"/>
                </a:lnTo>
                <a:lnTo>
                  <a:pt x="18274" y="10074"/>
                </a:lnTo>
                <a:lnTo>
                  <a:pt x="18080" y="10220"/>
                </a:lnTo>
                <a:lnTo>
                  <a:pt x="17788" y="10464"/>
                </a:lnTo>
                <a:lnTo>
                  <a:pt x="17520" y="10731"/>
                </a:lnTo>
                <a:lnTo>
                  <a:pt x="17520" y="10245"/>
                </a:lnTo>
                <a:lnTo>
                  <a:pt x="17569" y="9490"/>
                </a:lnTo>
                <a:lnTo>
                  <a:pt x="17837" y="9344"/>
                </a:lnTo>
                <a:lnTo>
                  <a:pt x="18104" y="9150"/>
                </a:lnTo>
                <a:lnTo>
                  <a:pt x="18274" y="8979"/>
                </a:lnTo>
                <a:lnTo>
                  <a:pt x="18469" y="8833"/>
                </a:lnTo>
                <a:lnTo>
                  <a:pt x="18542" y="8809"/>
                </a:lnTo>
                <a:close/>
                <a:moveTo>
                  <a:pt x="18518" y="10342"/>
                </a:moveTo>
                <a:lnTo>
                  <a:pt x="18518" y="10975"/>
                </a:lnTo>
                <a:lnTo>
                  <a:pt x="18347" y="11096"/>
                </a:lnTo>
                <a:lnTo>
                  <a:pt x="18201" y="11194"/>
                </a:lnTo>
                <a:lnTo>
                  <a:pt x="17861" y="11486"/>
                </a:lnTo>
                <a:lnTo>
                  <a:pt x="17715" y="11632"/>
                </a:lnTo>
                <a:lnTo>
                  <a:pt x="17569" y="11802"/>
                </a:lnTo>
                <a:lnTo>
                  <a:pt x="17545" y="11559"/>
                </a:lnTo>
                <a:lnTo>
                  <a:pt x="17520" y="11048"/>
                </a:lnTo>
                <a:lnTo>
                  <a:pt x="17691" y="10975"/>
                </a:lnTo>
                <a:lnTo>
                  <a:pt x="17837" y="10877"/>
                </a:lnTo>
                <a:lnTo>
                  <a:pt x="18128" y="10634"/>
                </a:lnTo>
                <a:lnTo>
                  <a:pt x="18518" y="10342"/>
                </a:lnTo>
                <a:close/>
                <a:moveTo>
                  <a:pt x="18518" y="11413"/>
                </a:moveTo>
                <a:lnTo>
                  <a:pt x="18542" y="11802"/>
                </a:lnTo>
                <a:lnTo>
                  <a:pt x="18347" y="11899"/>
                </a:lnTo>
                <a:lnTo>
                  <a:pt x="18177" y="12021"/>
                </a:lnTo>
                <a:lnTo>
                  <a:pt x="17837" y="12289"/>
                </a:lnTo>
                <a:lnTo>
                  <a:pt x="17764" y="12240"/>
                </a:lnTo>
                <a:lnTo>
                  <a:pt x="17642" y="12240"/>
                </a:lnTo>
                <a:lnTo>
                  <a:pt x="17593" y="12021"/>
                </a:lnTo>
                <a:lnTo>
                  <a:pt x="18299" y="11559"/>
                </a:lnTo>
                <a:lnTo>
                  <a:pt x="18518" y="11413"/>
                </a:lnTo>
                <a:close/>
                <a:moveTo>
                  <a:pt x="2093" y="1899"/>
                </a:moveTo>
                <a:lnTo>
                  <a:pt x="2385" y="1972"/>
                </a:lnTo>
                <a:lnTo>
                  <a:pt x="2702" y="1996"/>
                </a:lnTo>
                <a:lnTo>
                  <a:pt x="3334" y="2045"/>
                </a:lnTo>
                <a:lnTo>
                  <a:pt x="4356" y="2093"/>
                </a:lnTo>
                <a:lnTo>
                  <a:pt x="5354" y="2118"/>
                </a:lnTo>
                <a:lnTo>
                  <a:pt x="6376" y="2118"/>
                </a:lnTo>
                <a:lnTo>
                  <a:pt x="7398" y="2093"/>
                </a:lnTo>
                <a:lnTo>
                  <a:pt x="9466" y="2020"/>
                </a:lnTo>
                <a:lnTo>
                  <a:pt x="11413" y="1972"/>
                </a:lnTo>
                <a:lnTo>
                  <a:pt x="13359" y="1947"/>
                </a:lnTo>
                <a:lnTo>
                  <a:pt x="14357" y="1947"/>
                </a:lnTo>
                <a:lnTo>
                  <a:pt x="15330" y="1996"/>
                </a:lnTo>
                <a:lnTo>
                  <a:pt x="16304" y="2045"/>
                </a:lnTo>
                <a:lnTo>
                  <a:pt x="17277" y="2142"/>
                </a:lnTo>
                <a:lnTo>
                  <a:pt x="17253" y="2483"/>
                </a:lnTo>
                <a:lnTo>
                  <a:pt x="17228" y="2823"/>
                </a:lnTo>
                <a:lnTo>
                  <a:pt x="17228" y="3529"/>
                </a:lnTo>
                <a:lnTo>
                  <a:pt x="17277" y="4210"/>
                </a:lnTo>
                <a:lnTo>
                  <a:pt x="17301" y="4892"/>
                </a:lnTo>
                <a:lnTo>
                  <a:pt x="17301" y="5646"/>
                </a:lnTo>
                <a:lnTo>
                  <a:pt x="17277" y="6376"/>
                </a:lnTo>
                <a:lnTo>
                  <a:pt x="17180" y="7885"/>
                </a:lnTo>
                <a:lnTo>
                  <a:pt x="17082" y="9125"/>
                </a:lnTo>
                <a:lnTo>
                  <a:pt x="17034" y="9758"/>
                </a:lnTo>
                <a:lnTo>
                  <a:pt x="17009" y="10391"/>
                </a:lnTo>
                <a:lnTo>
                  <a:pt x="16985" y="10829"/>
                </a:lnTo>
                <a:lnTo>
                  <a:pt x="16961" y="11291"/>
                </a:lnTo>
                <a:lnTo>
                  <a:pt x="16985" y="11778"/>
                </a:lnTo>
                <a:lnTo>
                  <a:pt x="17009" y="12021"/>
                </a:lnTo>
                <a:lnTo>
                  <a:pt x="17058" y="12240"/>
                </a:lnTo>
                <a:lnTo>
                  <a:pt x="9539" y="12240"/>
                </a:lnTo>
                <a:lnTo>
                  <a:pt x="8566" y="12264"/>
                </a:lnTo>
                <a:lnTo>
                  <a:pt x="7568" y="12289"/>
                </a:lnTo>
                <a:lnTo>
                  <a:pt x="5622" y="12386"/>
                </a:lnTo>
                <a:lnTo>
                  <a:pt x="5086" y="12410"/>
                </a:lnTo>
                <a:lnTo>
                  <a:pt x="4551" y="12410"/>
                </a:lnTo>
                <a:lnTo>
                  <a:pt x="4040" y="12362"/>
                </a:lnTo>
                <a:lnTo>
                  <a:pt x="3529" y="12313"/>
                </a:lnTo>
                <a:lnTo>
                  <a:pt x="2994" y="12216"/>
                </a:lnTo>
                <a:lnTo>
                  <a:pt x="2702" y="12191"/>
                </a:lnTo>
                <a:lnTo>
                  <a:pt x="2434" y="12216"/>
                </a:lnTo>
                <a:lnTo>
                  <a:pt x="2385" y="11997"/>
                </a:lnTo>
                <a:lnTo>
                  <a:pt x="2361" y="11753"/>
                </a:lnTo>
                <a:lnTo>
                  <a:pt x="2337" y="11267"/>
                </a:lnTo>
                <a:lnTo>
                  <a:pt x="2361" y="10318"/>
                </a:lnTo>
                <a:lnTo>
                  <a:pt x="2361" y="9661"/>
                </a:lnTo>
                <a:lnTo>
                  <a:pt x="2337" y="8979"/>
                </a:lnTo>
                <a:lnTo>
                  <a:pt x="2312" y="7666"/>
                </a:lnTo>
                <a:lnTo>
                  <a:pt x="2312" y="6887"/>
                </a:lnTo>
                <a:lnTo>
                  <a:pt x="2288" y="6084"/>
                </a:lnTo>
                <a:lnTo>
                  <a:pt x="2239" y="4527"/>
                </a:lnTo>
                <a:lnTo>
                  <a:pt x="2215" y="2896"/>
                </a:lnTo>
                <a:lnTo>
                  <a:pt x="2215" y="2385"/>
                </a:lnTo>
                <a:lnTo>
                  <a:pt x="2166" y="2118"/>
                </a:lnTo>
                <a:lnTo>
                  <a:pt x="2142" y="2020"/>
                </a:lnTo>
                <a:lnTo>
                  <a:pt x="2093" y="1899"/>
                </a:lnTo>
                <a:close/>
                <a:moveTo>
                  <a:pt x="18566" y="12118"/>
                </a:moveTo>
                <a:lnTo>
                  <a:pt x="18591" y="12264"/>
                </a:lnTo>
                <a:lnTo>
                  <a:pt x="18420" y="12313"/>
                </a:lnTo>
                <a:lnTo>
                  <a:pt x="18274" y="12410"/>
                </a:lnTo>
                <a:lnTo>
                  <a:pt x="17958" y="12581"/>
                </a:lnTo>
                <a:lnTo>
                  <a:pt x="17885" y="12629"/>
                </a:lnTo>
                <a:lnTo>
                  <a:pt x="17909" y="12532"/>
                </a:lnTo>
                <a:lnTo>
                  <a:pt x="17909" y="12435"/>
                </a:lnTo>
                <a:lnTo>
                  <a:pt x="18250" y="12264"/>
                </a:lnTo>
                <a:lnTo>
                  <a:pt x="18566" y="12118"/>
                </a:lnTo>
                <a:close/>
                <a:moveTo>
                  <a:pt x="8761" y="512"/>
                </a:moveTo>
                <a:lnTo>
                  <a:pt x="10318" y="585"/>
                </a:lnTo>
                <a:lnTo>
                  <a:pt x="13432" y="755"/>
                </a:lnTo>
                <a:lnTo>
                  <a:pt x="14138" y="779"/>
                </a:lnTo>
                <a:lnTo>
                  <a:pt x="14844" y="804"/>
                </a:lnTo>
                <a:lnTo>
                  <a:pt x="16279" y="779"/>
                </a:lnTo>
                <a:lnTo>
                  <a:pt x="17034" y="755"/>
                </a:lnTo>
                <a:lnTo>
                  <a:pt x="17034" y="755"/>
                </a:lnTo>
                <a:lnTo>
                  <a:pt x="16912" y="852"/>
                </a:lnTo>
                <a:lnTo>
                  <a:pt x="16790" y="950"/>
                </a:lnTo>
                <a:lnTo>
                  <a:pt x="16790" y="998"/>
                </a:lnTo>
                <a:lnTo>
                  <a:pt x="16790" y="1023"/>
                </a:lnTo>
                <a:lnTo>
                  <a:pt x="16815" y="1047"/>
                </a:lnTo>
                <a:lnTo>
                  <a:pt x="16863" y="1047"/>
                </a:lnTo>
                <a:lnTo>
                  <a:pt x="17131" y="901"/>
                </a:lnTo>
                <a:lnTo>
                  <a:pt x="17399" y="755"/>
                </a:lnTo>
                <a:lnTo>
                  <a:pt x="17837" y="779"/>
                </a:lnTo>
                <a:lnTo>
                  <a:pt x="17593" y="925"/>
                </a:lnTo>
                <a:lnTo>
                  <a:pt x="17399" y="1071"/>
                </a:lnTo>
                <a:lnTo>
                  <a:pt x="17228" y="1217"/>
                </a:lnTo>
                <a:lnTo>
                  <a:pt x="17082" y="1412"/>
                </a:lnTo>
                <a:lnTo>
                  <a:pt x="17034" y="1509"/>
                </a:lnTo>
                <a:lnTo>
                  <a:pt x="17009" y="1631"/>
                </a:lnTo>
                <a:lnTo>
                  <a:pt x="16060" y="1558"/>
                </a:lnTo>
                <a:lnTo>
                  <a:pt x="15111" y="1509"/>
                </a:lnTo>
                <a:lnTo>
                  <a:pt x="14162" y="1461"/>
                </a:lnTo>
                <a:lnTo>
                  <a:pt x="13238" y="1461"/>
                </a:lnTo>
                <a:lnTo>
                  <a:pt x="11340" y="1485"/>
                </a:lnTo>
                <a:lnTo>
                  <a:pt x="9466" y="1558"/>
                </a:lnTo>
                <a:lnTo>
                  <a:pt x="7495" y="1631"/>
                </a:lnTo>
                <a:lnTo>
                  <a:pt x="5549" y="1655"/>
                </a:lnTo>
                <a:lnTo>
                  <a:pt x="4527" y="1631"/>
                </a:lnTo>
                <a:lnTo>
                  <a:pt x="3505" y="1607"/>
                </a:lnTo>
                <a:lnTo>
                  <a:pt x="3140" y="1558"/>
                </a:lnTo>
                <a:lnTo>
                  <a:pt x="2726" y="1509"/>
                </a:lnTo>
                <a:lnTo>
                  <a:pt x="2312" y="1509"/>
                </a:lnTo>
                <a:lnTo>
                  <a:pt x="2118" y="1534"/>
                </a:lnTo>
                <a:lnTo>
                  <a:pt x="1948" y="1582"/>
                </a:lnTo>
                <a:lnTo>
                  <a:pt x="1899" y="1607"/>
                </a:lnTo>
                <a:lnTo>
                  <a:pt x="1850" y="1631"/>
                </a:lnTo>
                <a:lnTo>
                  <a:pt x="1850" y="1704"/>
                </a:lnTo>
                <a:lnTo>
                  <a:pt x="1850" y="1777"/>
                </a:lnTo>
                <a:lnTo>
                  <a:pt x="1899" y="1826"/>
                </a:lnTo>
                <a:lnTo>
                  <a:pt x="1850" y="1947"/>
                </a:lnTo>
                <a:lnTo>
                  <a:pt x="1802" y="2069"/>
                </a:lnTo>
                <a:lnTo>
                  <a:pt x="1777" y="2215"/>
                </a:lnTo>
                <a:lnTo>
                  <a:pt x="1753" y="2337"/>
                </a:lnTo>
                <a:lnTo>
                  <a:pt x="1753" y="2604"/>
                </a:lnTo>
                <a:lnTo>
                  <a:pt x="1753" y="2896"/>
                </a:lnTo>
                <a:lnTo>
                  <a:pt x="1753" y="4527"/>
                </a:lnTo>
                <a:lnTo>
                  <a:pt x="1802" y="6181"/>
                </a:lnTo>
                <a:lnTo>
                  <a:pt x="1826" y="7009"/>
                </a:lnTo>
                <a:lnTo>
                  <a:pt x="1826" y="7836"/>
                </a:lnTo>
                <a:lnTo>
                  <a:pt x="1875" y="9223"/>
                </a:lnTo>
                <a:lnTo>
                  <a:pt x="1875" y="9904"/>
                </a:lnTo>
                <a:lnTo>
                  <a:pt x="1875" y="10585"/>
                </a:lnTo>
                <a:lnTo>
                  <a:pt x="1850" y="11048"/>
                </a:lnTo>
                <a:lnTo>
                  <a:pt x="1826" y="11583"/>
                </a:lnTo>
                <a:lnTo>
                  <a:pt x="1826" y="11851"/>
                </a:lnTo>
                <a:lnTo>
                  <a:pt x="1875" y="12094"/>
                </a:lnTo>
                <a:lnTo>
                  <a:pt x="1948" y="12337"/>
                </a:lnTo>
                <a:lnTo>
                  <a:pt x="2045" y="12532"/>
                </a:lnTo>
                <a:lnTo>
                  <a:pt x="2118" y="12605"/>
                </a:lnTo>
                <a:lnTo>
                  <a:pt x="2215" y="12654"/>
                </a:lnTo>
                <a:lnTo>
                  <a:pt x="2312" y="12629"/>
                </a:lnTo>
                <a:lnTo>
                  <a:pt x="2385" y="12581"/>
                </a:lnTo>
                <a:lnTo>
                  <a:pt x="2677" y="12654"/>
                </a:lnTo>
                <a:lnTo>
                  <a:pt x="2969" y="12678"/>
                </a:lnTo>
                <a:lnTo>
                  <a:pt x="3553" y="12775"/>
                </a:lnTo>
                <a:lnTo>
                  <a:pt x="4040" y="12824"/>
                </a:lnTo>
                <a:lnTo>
                  <a:pt x="4502" y="12873"/>
                </a:lnTo>
                <a:lnTo>
                  <a:pt x="5427" y="12873"/>
                </a:lnTo>
                <a:lnTo>
                  <a:pt x="6449" y="12848"/>
                </a:lnTo>
                <a:lnTo>
                  <a:pt x="7495" y="12800"/>
                </a:lnTo>
                <a:lnTo>
                  <a:pt x="8517" y="12751"/>
                </a:lnTo>
                <a:lnTo>
                  <a:pt x="9539" y="12727"/>
                </a:lnTo>
                <a:lnTo>
                  <a:pt x="17277" y="12727"/>
                </a:lnTo>
                <a:lnTo>
                  <a:pt x="17350" y="12775"/>
                </a:lnTo>
                <a:lnTo>
                  <a:pt x="17496" y="12775"/>
                </a:lnTo>
                <a:lnTo>
                  <a:pt x="17569" y="12727"/>
                </a:lnTo>
                <a:lnTo>
                  <a:pt x="17715" y="12727"/>
                </a:lnTo>
                <a:lnTo>
                  <a:pt x="17569" y="12824"/>
                </a:lnTo>
                <a:lnTo>
                  <a:pt x="17423" y="12946"/>
                </a:lnTo>
                <a:lnTo>
                  <a:pt x="17301" y="13092"/>
                </a:lnTo>
                <a:lnTo>
                  <a:pt x="17180" y="13238"/>
                </a:lnTo>
                <a:lnTo>
                  <a:pt x="17180" y="13262"/>
                </a:lnTo>
                <a:lnTo>
                  <a:pt x="17180" y="13286"/>
                </a:lnTo>
                <a:lnTo>
                  <a:pt x="17204" y="13311"/>
                </a:lnTo>
                <a:lnTo>
                  <a:pt x="17253" y="13311"/>
                </a:lnTo>
                <a:lnTo>
                  <a:pt x="17472" y="13262"/>
                </a:lnTo>
                <a:lnTo>
                  <a:pt x="17666" y="13189"/>
                </a:lnTo>
                <a:lnTo>
                  <a:pt x="18055" y="12994"/>
                </a:lnTo>
                <a:lnTo>
                  <a:pt x="18347" y="12848"/>
                </a:lnTo>
                <a:lnTo>
                  <a:pt x="18615" y="12727"/>
                </a:lnTo>
                <a:lnTo>
                  <a:pt x="18664" y="12946"/>
                </a:lnTo>
                <a:lnTo>
                  <a:pt x="18396" y="13092"/>
                </a:lnTo>
                <a:lnTo>
                  <a:pt x="17982" y="13335"/>
                </a:lnTo>
                <a:lnTo>
                  <a:pt x="17593" y="13603"/>
                </a:lnTo>
                <a:lnTo>
                  <a:pt x="17545" y="13627"/>
                </a:lnTo>
                <a:lnTo>
                  <a:pt x="17545" y="13676"/>
                </a:lnTo>
                <a:lnTo>
                  <a:pt x="17569" y="13700"/>
                </a:lnTo>
                <a:lnTo>
                  <a:pt x="17618" y="13724"/>
                </a:lnTo>
                <a:lnTo>
                  <a:pt x="17861" y="13700"/>
                </a:lnTo>
                <a:lnTo>
                  <a:pt x="18080" y="13651"/>
                </a:lnTo>
                <a:lnTo>
                  <a:pt x="18274" y="13578"/>
                </a:lnTo>
                <a:lnTo>
                  <a:pt x="18493" y="13457"/>
                </a:lnTo>
                <a:lnTo>
                  <a:pt x="18712" y="13335"/>
                </a:lnTo>
                <a:lnTo>
                  <a:pt x="18785" y="13724"/>
                </a:lnTo>
                <a:lnTo>
                  <a:pt x="18250" y="13773"/>
                </a:lnTo>
                <a:lnTo>
                  <a:pt x="17739" y="13797"/>
                </a:lnTo>
                <a:lnTo>
                  <a:pt x="17204" y="13773"/>
                </a:lnTo>
                <a:lnTo>
                  <a:pt x="16669" y="13724"/>
                </a:lnTo>
                <a:lnTo>
                  <a:pt x="15622" y="13603"/>
                </a:lnTo>
                <a:lnTo>
                  <a:pt x="15087" y="13554"/>
                </a:lnTo>
                <a:lnTo>
                  <a:pt x="14576" y="13530"/>
                </a:lnTo>
                <a:lnTo>
                  <a:pt x="12118" y="13530"/>
                </a:lnTo>
                <a:lnTo>
                  <a:pt x="9661" y="13554"/>
                </a:lnTo>
                <a:lnTo>
                  <a:pt x="8469" y="13578"/>
                </a:lnTo>
                <a:lnTo>
                  <a:pt x="7301" y="13627"/>
                </a:lnTo>
                <a:lnTo>
                  <a:pt x="4916" y="13773"/>
                </a:lnTo>
                <a:lnTo>
                  <a:pt x="3772" y="13822"/>
                </a:lnTo>
                <a:lnTo>
                  <a:pt x="2629" y="13846"/>
                </a:lnTo>
                <a:lnTo>
                  <a:pt x="2020" y="13822"/>
                </a:lnTo>
                <a:lnTo>
                  <a:pt x="1412" y="13797"/>
                </a:lnTo>
                <a:lnTo>
                  <a:pt x="1145" y="13773"/>
                </a:lnTo>
                <a:lnTo>
                  <a:pt x="853" y="13749"/>
                </a:lnTo>
                <a:lnTo>
                  <a:pt x="853" y="13724"/>
                </a:lnTo>
                <a:lnTo>
                  <a:pt x="731" y="13408"/>
                </a:lnTo>
                <a:lnTo>
                  <a:pt x="658" y="13092"/>
                </a:lnTo>
                <a:lnTo>
                  <a:pt x="585" y="12775"/>
                </a:lnTo>
                <a:lnTo>
                  <a:pt x="561" y="12435"/>
                </a:lnTo>
                <a:lnTo>
                  <a:pt x="561" y="11753"/>
                </a:lnTo>
                <a:lnTo>
                  <a:pt x="561" y="11121"/>
                </a:lnTo>
                <a:lnTo>
                  <a:pt x="561" y="9320"/>
                </a:lnTo>
                <a:lnTo>
                  <a:pt x="561" y="8420"/>
                </a:lnTo>
                <a:lnTo>
                  <a:pt x="585" y="7495"/>
                </a:lnTo>
                <a:lnTo>
                  <a:pt x="658" y="5792"/>
                </a:lnTo>
                <a:lnTo>
                  <a:pt x="731" y="4064"/>
                </a:lnTo>
                <a:lnTo>
                  <a:pt x="755" y="3188"/>
                </a:lnTo>
                <a:lnTo>
                  <a:pt x="755" y="2337"/>
                </a:lnTo>
                <a:lnTo>
                  <a:pt x="731" y="1485"/>
                </a:lnTo>
                <a:lnTo>
                  <a:pt x="707" y="609"/>
                </a:lnTo>
                <a:lnTo>
                  <a:pt x="804" y="682"/>
                </a:lnTo>
                <a:lnTo>
                  <a:pt x="950" y="755"/>
                </a:lnTo>
                <a:lnTo>
                  <a:pt x="1072" y="804"/>
                </a:lnTo>
                <a:lnTo>
                  <a:pt x="1242" y="852"/>
                </a:lnTo>
                <a:lnTo>
                  <a:pt x="1583" y="901"/>
                </a:lnTo>
                <a:lnTo>
                  <a:pt x="1948" y="925"/>
                </a:lnTo>
                <a:lnTo>
                  <a:pt x="2312" y="901"/>
                </a:lnTo>
                <a:lnTo>
                  <a:pt x="2653" y="901"/>
                </a:lnTo>
                <a:lnTo>
                  <a:pt x="3164" y="852"/>
                </a:lnTo>
                <a:lnTo>
                  <a:pt x="4162" y="755"/>
                </a:lnTo>
                <a:lnTo>
                  <a:pt x="5184" y="633"/>
                </a:lnTo>
                <a:lnTo>
                  <a:pt x="6181" y="560"/>
                </a:lnTo>
                <a:lnTo>
                  <a:pt x="6692" y="512"/>
                </a:lnTo>
                <a:close/>
                <a:moveTo>
                  <a:pt x="11096" y="14016"/>
                </a:moveTo>
                <a:lnTo>
                  <a:pt x="11096" y="14187"/>
                </a:lnTo>
                <a:lnTo>
                  <a:pt x="10926" y="14260"/>
                </a:lnTo>
                <a:lnTo>
                  <a:pt x="10780" y="14357"/>
                </a:lnTo>
                <a:lnTo>
                  <a:pt x="10488" y="14552"/>
                </a:lnTo>
                <a:lnTo>
                  <a:pt x="10293" y="14698"/>
                </a:lnTo>
                <a:lnTo>
                  <a:pt x="10123" y="14868"/>
                </a:lnTo>
                <a:lnTo>
                  <a:pt x="9953" y="15038"/>
                </a:lnTo>
                <a:lnTo>
                  <a:pt x="9807" y="15233"/>
                </a:lnTo>
                <a:lnTo>
                  <a:pt x="9807" y="15282"/>
                </a:lnTo>
                <a:lnTo>
                  <a:pt x="9831" y="15330"/>
                </a:lnTo>
                <a:lnTo>
                  <a:pt x="9856" y="15379"/>
                </a:lnTo>
                <a:lnTo>
                  <a:pt x="9929" y="15379"/>
                </a:lnTo>
                <a:lnTo>
                  <a:pt x="10099" y="15282"/>
                </a:lnTo>
                <a:lnTo>
                  <a:pt x="10245" y="15184"/>
                </a:lnTo>
                <a:lnTo>
                  <a:pt x="10537" y="14941"/>
                </a:lnTo>
                <a:lnTo>
                  <a:pt x="10804" y="14771"/>
                </a:lnTo>
                <a:lnTo>
                  <a:pt x="11072" y="14600"/>
                </a:lnTo>
                <a:lnTo>
                  <a:pt x="11072" y="14600"/>
                </a:lnTo>
                <a:lnTo>
                  <a:pt x="11048" y="15087"/>
                </a:lnTo>
                <a:lnTo>
                  <a:pt x="10926" y="15136"/>
                </a:lnTo>
                <a:lnTo>
                  <a:pt x="10804" y="15209"/>
                </a:lnTo>
                <a:lnTo>
                  <a:pt x="10585" y="15330"/>
                </a:lnTo>
                <a:lnTo>
                  <a:pt x="10439" y="15403"/>
                </a:lnTo>
                <a:lnTo>
                  <a:pt x="10269" y="15525"/>
                </a:lnTo>
                <a:lnTo>
                  <a:pt x="10123" y="15647"/>
                </a:lnTo>
                <a:lnTo>
                  <a:pt x="10074" y="15695"/>
                </a:lnTo>
                <a:lnTo>
                  <a:pt x="10050" y="15793"/>
                </a:lnTo>
                <a:lnTo>
                  <a:pt x="10050" y="15817"/>
                </a:lnTo>
                <a:lnTo>
                  <a:pt x="10074" y="15841"/>
                </a:lnTo>
                <a:lnTo>
                  <a:pt x="10245" y="15841"/>
                </a:lnTo>
                <a:lnTo>
                  <a:pt x="10391" y="15817"/>
                </a:lnTo>
                <a:lnTo>
                  <a:pt x="10683" y="15671"/>
                </a:lnTo>
                <a:lnTo>
                  <a:pt x="11023" y="15501"/>
                </a:lnTo>
                <a:lnTo>
                  <a:pt x="10999" y="15841"/>
                </a:lnTo>
                <a:lnTo>
                  <a:pt x="10756" y="15987"/>
                </a:lnTo>
                <a:lnTo>
                  <a:pt x="10610" y="16085"/>
                </a:lnTo>
                <a:lnTo>
                  <a:pt x="10464" y="16206"/>
                </a:lnTo>
                <a:lnTo>
                  <a:pt x="10342" y="16352"/>
                </a:lnTo>
                <a:lnTo>
                  <a:pt x="10196" y="16474"/>
                </a:lnTo>
                <a:lnTo>
                  <a:pt x="10172" y="16498"/>
                </a:lnTo>
                <a:lnTo>
                  <a:pt x="10172" y="16522"/>
                </a:lnTo>
                <a:lnTo>
                  <a:pt x="10196" y="16547"/>
                </a:lnTo>
                <a:lnTo>
                  <a:pt x="10245" y="16547"/>
                </a:lnTo>
                <a:lnTo>
                  <a:pt x="10537" y="16425"/>
                </a:lnTo>
                <a:lnTo>
                  <a:pt x="10804" y="16303"/>
                </a:lnTo>
                <a:lnTo>
                  <a:pt x="10975" y="16230"/>
                </a:lnTo>
                <a:lnTo>
                  <a:pt x="10975" y="16449"/>
                </a:lnTo>
                <a:lnTo>
                  <a:pt x="10902" y="16474"/>
                </a:lnTo>
                <a:lnTo>
                  <a:pt x="10756" y="16547"/>
                </a:lnTo>
                <a:lnTo>
                  <a:pt x="10634" y="16620"/>
                </a:lnTo>
                <a:lnTo>
                  <a:pt x="10415" y="16814"/>
                </a:lnTo>
                <a:lnTo>
                  <a:pt x="10391" y="16863"/>
                </a:lnTo>
                <a:lnTo>
                  <a:pt x="10391" y="16887"/>
                </a:lnTo>
                <a:lnTo>
                  <a:pt x="10391" y="16960"/>
                </a:lnTo>
                <a:lnTo>
                  <a:pt x="10464" y="16985"/>
                </a:lnTo>
                <a:lnTo>
                  <a:pt x="10537" y="16985"/>
                </a:lnTo>
                <a:lnTo>
                  <a:pt x="10780" y="16887"/>
                </a:lnTo>
                <a:lnTo>
                  <a:pt x="11023" y="16790"/>
                </a:lnTo>
                <a:lnTo>
                  <a:pt x="11048" y="16887"/>
                </a:lnTo>
                <a:lnTo>
                  <a:pt x="10926" y="16960"/>
                </a:lnTo>
                <a:lnTo>
                  <a:pt x="10829" y="17058"/>
                </a:lnTo>
                <a:lnTo>
                  <a:pt x="10585" y="17252"/>
                </a:lnTo>
                <a:lnTo>
                  <a:pt x="10561" y="17277"/>
                </a:lnTo>
                <a:lnTo>
                  <a:pt x="10561" y="17301"/>
                </a:lnTo>
                <a:lnTo>
                  <a:pt x="10585" y="17325"/>
                </a:lnTo>
                <a:lnTo>
                  <a:pt x="10610" y="17325"/>
                </a:lnTo>
                <a:lnTo>
                  <a:pt x="10780" y="17301"/>
                </a:lnTo>
                <a:lnTo>
                  <a:pt x="10950" y="17252"/>
                </a:lnTo>
                <a:lnTo>
                  <a:pt x="11096" y="17179"/>
                </a:lnTo>
                <a:lnTo>
                  <a:pt x="11242" y="17082"/>
                </a:lnTo>
                <a:lnTo>
                  <a:pt x="11388" y="17155"/>
                </a:lnTo>
                <a:lnTo>
                  <a:pt x="11534" y="17179"/>
                </a:lnTo>
                <a:lnTo>
                  <a:pt x="11705" y="17204"/>
                </a:lnTo>
                <a:lnTo>
                  <a:pt x="11875" y="17204"/>
                </a:lnTo>
                <a:lnTo>
                  <a:pt x="12216" y="17179"/>
                </a:lnTo>
                <a:lnTo>
                  <a:pt x="12508" y="17155"/>
                </a:lnTo>
                <a:lnTo>
                  <a:pt x="12897" y="17179"/>
                </a:lnTo>
                <a:lnTo>
                  <a:pt x="13067" y="17179"/>
                </a:lnTo>
                <a:lnTo>
                  <a:pt x="13262" y="17228"/>
                </a:lnTo>
                <a:lnTo>
                  <a:pt x="13432" y="17277"/>
                </a:lnTo>
                <a:lnTo>
                  <a:pt x="13554" y="17374"/>
                </a:lnTo>
                <a:lnTo>
                  <a:pt x="13676" y="17496"/>
                </a:lnTo>
                <a:lnTo>
                  <a:pt x="13773" y="17617"/>
                </a:lnTo>
                <a:lnTo>
                  <a:pt x="13530" y="17593"/>
                </a:lnTo>
                <a:lnTo>
                  <a:pt x="12556" y="17593"/>
                </a:lnTo>
                <a:lnTo>
                  <a:pt x="11826" y="17642"/>
                </a:lnTo>
                <a:lnTo>
                  <a:pt x="10366" y="17715"/>
                </a:lnTo>
                <a:lnTo>
                  <a:pt x="9637" y="17739"/>
                </a:lnTo>
                <a:lnTo>
                  <a:pt x="8907" y="17763"/>
                </a:lnTo>
                <a:lnTo>
                  <a:pt x="7763" y="17788"/>
                </a:lnTo>
                <a:lnTo>
                  <a:pt x="6644" y="17788"/>
                </a:lnTo>
                <a:lnTo>
                  <a:pt x="6181" y="17739"/>
                </a:lnTo>
                <a:lnTo>
                  <a:pt x="5816" y="17715"/>
                </a:lnTo>
                <a:lnTo>
                  <a:pt x="5500" y="17690"/>
                </a:lnTo>
                <a:lnTo>
                  <a:pt x="5597" y="17544"/>
                </a:lnTo>
                <a:lnTo>
                  <a:pt x="5743" y="17447"/>
                </a:lnTo>
                <a:lnTo>
                  <a:pt x="5865" y="17350"/>
                </a:lnTo>
                <a:lnTo>
                  <a:pt x="6035" y="17277"/>
                </a:lnTo>
                <a:lnTo>
                  <a:pt x="6206" y="17228"/>
                </a:lnTo>
                <a:lnTo>
                  <a:pt x="6376" y="17179"/>
                </a:lnTo>
                <a:lnTo>
                  <a:pt x="6765" y="17155"/>
                </a:lnTo>
                <a:lnTo>
                  <a:pt x="7057" y="17179"/>
                </a:lnTo>
                <a:lnTo>
                  <a:pt x="7374" y="17204"/>
                </a:lnTo>
                <a:lnTo>
                  <a:pt x="7544" y="17179"/>
                </a:lnTo>
                <a:lnTo>
                  <a:pt x="7690" y="17179"/>
                </a:lnTo>
                <a:lnTo>
                  <a:pt x="7836" y="17131"/>
                </a:lnTo>
                <a:lnTo>
                  <a:pt x="7958" y="17058"/>
                </a:lnTo>
                <a:lnTo>
                  <a:pt x="7982" y="17009"/>
                </a:lnTo>
                <a:lnTo>
                  <a:pt x="8055" y="17033"/>
                </a:lnTo>
                <a:lnTo>
                  <a:pt x="8128" y="17033"/>
                </a:lnTo>
                <a:lnTo>
                  <a:pt x="8177" y="17009"/>
                </a:lnTo>
                <a:lnTo>
                  <a:pt x="8225" y="16960"/>
                </a:lnTo>
                <a:lnTo>
                  <a:pt x="8274" y="16887"/>
                </a:lnTo>
                <a:lnTo>
                  <a:pt x="8298" y="16766"/>
                </a:lnTo>
                <a:lnTo>
                  <a:pt x="8298" y="16668"/>
                </a:lnTo>
                <a:lnTo>
                  <a:pt x="8298" y="16620"/>
                </a:lnTo>
                <a:lnTo>
                  <a:pt x="8274" y="16595"/>
                </a:lnTo>
                <a:lnTo>
                  <a:pt x="8298" y="16303"/>
                </a:lnTo>
                <a:lnTo>
                  <a:pt x="8298" y="15768"/>
                </a:lnTo>
                <a:lnTo>
                  <a:pt x="8298" y="15233"/>
                </a:lnTo>
                <a:lnTo>
                  <a:pt x="8298" y="14965"/>
                </a:lnTo>
                <a:lnTo>
                  <a:pt x="8323" y="14649"/>
                </a:lnTo>
                <a:lnTo>
                  <a:pt x="8323" y="14333"/>
                </a:lnTo>
                <a:lnTo>
                  <a:pt x="8323" y="14187"/>
                </a:lnTo>
                <a:lnTo>
                  <a:pt x="8298" y="14065"/>
                </a:lnTo>
                <a:lnTo>
                  <a:pt x="9101" y="14041"/>
                </a:lnTo>
                <a:lnTo>
                  <a:pt x="9101" y="14041"/>
                </a:lnTo>
                <a:lnTo>
                  <a:pt x="8980" y="14138"/>
                </a:lnTo>
                <a:lnTo>
                  <a:pt x="8834" y="14260"/>
                </a:lnTo>
                <a:lnTo>
                  <a:pt x="8688" y="14406"/>
                </a:lnTo>
                <a:lnTo>
                  <a:pt x="8663" y="14454"/>
                </a:lnTo>
                <a:lnTo>
                  <a:pt x="8639" y="14503"/>
                </a:lnTo>
                <a:lnTo>
                  <a:pt x="8615" y="14600"/>
                </a:lnTo>
                <a:lnTo>
                  <a:pt x="8615" y="14649"/>
                </a:lnTo>
                <a:lnTo>
                  <a:pt x="8639" y="14673"/>
                </a:lnTo>
                <a:lnTo>
                  <a:pt x="8761" y="14673"/>
                </a:lnTo>
                <a:lnTo>
                  <a:pt x="8858" y="14649"/>
                </a:lnTo>
                <a:lnTo>
                  <a:pt x="9028" y="14527"/>
                </a:lnTo>
                <a:lnTo>
                  <a:pt x="9199" y="14406"/>
                </a:lnTo>
                <a:lnTo>
                  <a:pt x="9466" y="14235"/>
                </a:lnTo>
                <a:lnTo>
                  <a:pt x="9710" y="14016"/>
                </a:lnTo>
                <a:lnTo>
                  <a:pt x="9953" y="14016"/>
                </a:lnTo>
                <a:lnTo>
                  <a:pt x="9734" y="14211"/>
                </a:lnTo>
                <a:lnTo>
                  <a:pt x="9539" y="14406"/>
                </a:lnTo>
                <a:lnTo>
                  <a:pt x="9345" y="14625"/>
                </a:lnTo>
                <a:lnTo>
                  <a:pt x="9199" y="14868"/>
                </a:lnTo>
                <a:lnTo>
                  <a:pt x="9199" y="14892"/>
                </a:lnTo>
                <a:lnTo>
                  <a:pt x="9199" y="14917"/>
                </a:lnTo>
                <a:lnTo>
                  <a:pt x="9223" y="14941"/>
                </a:lnTo>
                <a:lnTo>
                  <a:pt x="9272" y="14941"/>
                </a:lnTo>
                <a:lnTo>
                  <a:pt x="9393" y="14892"/>
                </a:lnTo>
                <a:lnTo>
                  <a:pt x="9515" y="14844"/>
                </a:lnTo>
                <a:lnTo>
                  <a:pt x="9758" y="14698"/>
                </a:lnTo>
                <a:lnTo>
                  <a:pt x="10196" y="14357"/>
                </a:lnTo>
                <a:lnTo>
                  <a:pt x="10464" y="14235"/>
                </a:lnTo>
                <a:lnTo>
                  <a:pt x="10658" y="14138"/>
                </a:lnTo>
                <a:lnTo>
                  <a:pt x="10804" y="14016"/>
                </a:lnTo>
                <a:close/>
                <a:moveTo>
                  <a:pt x="6936" y="1"/>
                </a:moveTo>
                <a:lnTo>
                  <a:pt x="5914" y="74"/>
                </a:lnTo>
                <a:lnTo>
                  <a:pt x="4892" y="147"/>
                </a:lnTo>
                <a:lnTo>
                  <a:pt x="3870" y="268"/>
                </a:lnTo>
                <a:lnTo>
                  <a:pt x="2945" y="366"/>
                </a:lnTo>
                <a:lnTo>
                  <a:pt x="2483" y="390"/>
                </a:lnTo>
                <a:lnTo>
                  <a:pt x="1680" y="390"/>
                </a:lnTo>
                <a:lnTo>
                  <a:pt x="1339" y="317"/>
                </a:lnTo>
                <a:lnTo>
                  <a:pt x="658" y="195"/>
                </a:lnTo>
                <a:lnTo>
                  <a:pt x="634" y="147"/>
                </a:lnTo>
                <a:lnTo>
                  <a:pt x="585" y="122"/>
                </a:lnTo>
                <a:lnTo>
                  <a:pt x="512" y="98"/>
                </a:lnTo>
                <a:lnTo>
                  <a:pt x="463" y="98"/>
                </a:lnTo>
                <a:lnTo>
                  <a:pt x="390" y="122"/>
                </a:lnTo>
                <a:lnTo>
                  <a:pt x="342" y="147"/>
                </a:lnTo>
                <a:lnTo>
                  <a:pt x="317" y="220"/>
                </a:lnTo>
                <a:lnTo>
                  <a:pt x="293" y="293"/>
                </a:lnTo>
                <a:lnTo>
                  <a:pt x="244" y="1169"/>
                </a:lnTo>
                <a:lnTo>
                  <a:pt x="220" y="2069"/>
                </a:lnTo>
                <a:lnTo>
                  <a:pt x="196" y="3821"/>
                </a:lnTo>
                <a:lnTo>
                  <a:pt x="171" y="4794"/>
                </a:lnTo>
                <a:lnTo>
                  <a:pt x="123" y="5768"/>
                </a:lnTo>
                <a:lnTo>
                  <a:pt x="25" y="7690"/>
                </a:lnTo>
                <a:lnTo>
                  <a:pt x="1" y="8614"/>
                </a:lnTo>
                <a:lnTo>
                  <a:pt x="1" y="9539"/>
                </a:lnTo>
                <a:lnTo>
                  <a:pt x="25" y="11364"/>
                </a:lnTo>
                <a:lnTo>
                  <a:pt x="1" y="11997"/>
                </a:lnTo>
                <a:lnTo>
                  <a:pt x="1" y="12362"/>
                </a:lnTo>
                <a:lnTo>
                  <a:pt x="25" y="12702"/>
                </a:lnTo>
                <a:lnTo>
                  <a:pt x="50" y="13067"/>
                </a:lnTo>
                <a:lnTo>
                  <a:pt x="123" y="13408"/>
                </a:lnTo>
                <a:lnTo>
                  <a:pt x="244" y="13700"/>
                </a:lnTo>
                <a:lnTo>
                  <a:pt x="317" y="13846"/>
                </a:lnTo>
                <a:lnTo>
                  <a:pt x="390" y="13968"/>
                </a:lnTo>
                <a:lnTo>
                  <a:pt x="463" y="14065"/>
                </a:lnTo>
                <a:lnTo>
                  <a:pt x="561" y="14089"/>
                </a:lnTo>
                <a:lnTo>
                  <a:pt x="634" y="14089"/>
                </a:lnTo>
                <a:lnTo>
                  <a:pt x="731" y="14065"/>
                </a:lnTo>
                <a:lnTo>
                  <a:pt x="901" y="14138"/>
                </a:lnTo>
                <a:lnTo>
                  <a:pt x="1072" y="14162"/>
                </a:lnTo>
                <a:lnTo>
                  <a:pt x="1412" y="14211"/>
                </a:lnTo>
                <a:lnTo>
                  <a:pt x="2093" y="14260"/>
                </a:lnTo>
                <a:lnTo>
                  <a:pt x="2726" y="14308"/>
                </a:lnTo>
                <a:lnTo>
                  <a:pt x="3334" y="14308"/>
                </a:lnTo>
                <a:lnTo>
                  <a:pt x="3943" y="14284"/>
                </a:lnTo>
                <a:lnTo>
                  <a:pt x="4551" y="14260"/>
                </a:lnTo>
                <a:lnTo>
                  <a:pt x="7958" y="14089"/>
                </a:lnTo>
                <a:lnTo>
                  <a:pt x="7958" y="14089"/>
                </a:lnTo>
                <a:lnTo>
                  <a:pt x="7909" y="14211"/>
                </a:lnTo>
                <a:lnTo>
                  <a:pt x="7885" y="14357"/>
                </a:lnTo>
                <a:lnTo>
                  <a:pt x="7860" y="14673"/>
                </a:lnTo>
                <a:lnTo>
                  <a:pt x="7860" y="15233"/>
                </a:lnTo>
                <a:lnTo>
                  <a:pt x="7860" y="15768"/>
                </a:lnTo>
                <a:lnTo>
                  <a:pt x="7836" y="16303"/>
                </a:lnTo>
                <a:lnTo>
                  <a:pt x="7812" y="16547"/>
                </a:lnTo>
                <a:lnTo>
                  <a:pt x="7812" y="16668"/>
                </a:lnTo>
                <a:lnTo>
                  <a:pt x="7812" y="16790"/>
                </a:lnTo>
                <a:lnTo>
                  <a:pt x="7666" y="16741"/>
                </a:lnTo>
                <a:lnTo>
                  <a:pt x="7471" y="16693"/>
                </a:lnTo>
                <a:lnTo>
                  <a:pt x="7276" y="16693"/>
                </a:lnTo>
                <a:lnTo>
                  <a:pt x="7057" y="16668"/>
                </a:lnTo>
                <a:lnTo>
                  <a:pt x="6644" y="16693"/>
                </a:lnTo>
                <a:lnTo>
                  <a:pt x="6303" y="16741"/>
                </a:lnTo>
                <a:lnTo>
                  <a:pt x="6060" y="16790"/>
                </a:lnTo>
                <a:lnTo>
                  <a:pt x="5841" y="16863"/>
                </a:lnTo>
                <a:lnTo>
                  <a:pt x="5646" y="16936"/>
                </a:lnTo>
                <a:lnTo>
                  <a:pt x="5451" y="17058"/>
                </a:lnTo>
                <a:lnTo>
                  <a:pt x="5281" y="17204"/>
                </a:lnTo>
                <a:lnTo>
                  <a:pt x="5135" y="17374"/>
                </a:lnTo>
                <a:lnTo>
                  <a:pt x="5038" y="17569"/>
                </a:lnTo>
                <a:lnTo>
                  <a:pt x="4940" y="17812"/>
                </a:lnTo>
                <a:lnTo>
                  <a:pt x="4940" y="17885"/>
                </a:lnTo>
                <a:lnTo>
                  <a:pt x="4940" y="17958"/>
                </a:lnTo>
                <a:lnTo>
                  <a:pt x="4989" y="18031"/>
                </a:lnTo>
                <a:lnTo>
                  <a:pt x="5038" y="18055"/>
                </a:lnTo>
                <a:lnTo>
                  <a:pt x="5111" y="18080"/>
                </a:lnTo>
                <a:lnTo>
                  <a:pt x="5184" y="18080"/>
                </a:lnTo>
                <a:lnTo>
                  <a:pt x="5257" y="18055"/>
                </a:lnTo>
                <a:lnTo>
                  <a:pt x="5330" y="18007"/>
                </a:lnTo>
                <a:lnTo>
                  <a:pt x="5451" y="18080"/>
                </a:lnTo>
                <a:lnTo>
                  <a:pt x="5597" y="18128"/>
                </a:lnTo>
                <a:lnTo>
                  <a:pt x="5743" y="18177"/>
                </a:lnTo>
                <a:lnTo>
                  <a:pt x="5914" y="18201"/>
                </a:lnTo>
                <a:lnTo>
                  <a:pt x="6254" y="18226"/>
                </a:lnTo>
                <a:lnTo>
                  <a:pt x="6498" y="18226"/>
                </a:lnTo>
                <a:lnTo>
                  <a:pt x="7082" y="18250"/>
                </a:lnTo>
                <a:lnTo>
                  <a:pt x="7641" y="18250"/>
                </a:lnTo>
                <a:lnTo>
                  <a:pt x="8785" y="18226"/>
                </a:lnTo>
                <a:lnTo>
                  <a:pt x="10147" y="18201"/>
                </a:lnTo>
                <a:lnTo>
                  <a:pt x="11486" y="18128"/>
                </a:lnTo>
                <a:lnTo>
                  <a:pt x="12994" y="18080"/>
                </a:lnTo>
                <a:lnTo>
                  <a:pt x="13238" y="18080"/>
                </a:lnTo>
                <a:lnTo>
                  <a:pt x="13505" y="18104"/>
                </a:lnTo>
                <a:lnTo>
                  <a:pt x="13773" y="18080"/>
                </a:lnTo>
                <a:lnTo>
                  <a:pt x="13919" y="18080"/>
                </a:lnTo>
                <a:lnTo>
                  <a:pt x="14016" y="18031"/>
                </a:lnTo>
                <a:lnTo>
                  <a:pt x="14089" y="18080"/>
                </a:lnTo>
                <a:lnTo>
                  <a:pt x="14235" y="18080"/>
                </a:lnTo>
                <a:lnTo>
                  <a:pt x="14284" y="18055"/>
                </a:lnTo>
                <a:lnTo>
                  <a:pt x="14333" y="18007"/>
                </a:lnTo>
                <a:lnTo>
                  <a:pt x="14381" y="17958"/>
                </a:lnTo>
                <a:lnTo>
                  <a:pt x="14406" y="17885"/>
                </a:lnTo>
                <a:lnTo>
                  <a:pt x="14381" y="17812"/>
                </a:lnTo>
                <a:lnTo>
                  <a:pt x="14308" y="17569"/>
                </a:lnTo>
                <a:lnTo>
                  <a:pt x="14211" y="17374"/>
                </a:lnTo>
                <a:lnTo>
                  <a:pt x="14065" y="17179"/>
                </a:lnTo>
                <a:lnTo>
                  <a:pt x="13895" y="17033"/>
                </a:lnTo>
                <a:lnTo>
                  <a:pt x="13700" y="16912"/>
                </a:lnTo>
                <a:lnTo>
                  <a:pt x="13505" y="16814"/>
                </a:lnTo>
                <a:lnTo>
                  <a:pt x="13262" y="16741"/>
                </a:lnTo>
                <a:lnTo>
                  <a:pt x="13043" y="16693"/>
                </a:lnTo>
                <a:lnTo>
                  <a:pt x="12581" y="16693"/>
                </a:lnTo>
                <a:lnTo>
                  <a:pt x="12118" y="16766"/>
                </a:lnTo>
                <a:lnTo>
                  <a:pt x="11802" y="16790"/>
                </a:lnTo>
                <a:lnTo>
                  <a:pt x="11486" y="16814"/>
                </a:lnTo>
                <a:lnTo>
                  <a:pt x="11461" y="16620"/>
                </a:lnTo>
                <a:lnTo>
                  <a:pt x="11510" y="16571"/>
                </a:lnTo>
                <a:lnTo>
                  <a:pt x="11534" y="16498"/>
                </a:lnTo>
                <a:lnTo>
                  <a:pt x="11534" y="16449"/>
                </a:lnTo>
                <a:lnTo>
                  <a:pt x="11486" y="16425"/>
                </a:lnTo>
                <a:lnTo>
                  <a:pt x="11437" y="16401"/>
                </a:lnTo>
                <a:lnTo>
                  <a:pt x="11437" y="15939"/>
                </a:lnTo>
                <a:lnTo>
                  <a:pt x="11461" y="15501"/>
                </a:lnTo>
                <a:lnTo>
                  <a:pt x="11534" y="14746"/>
                </a:lnTo>
                <a:lnTo>
                  <a:pt x="11534" y="14381"/>
                </a:lnTo>
                <a:lnTo>
                  <a:pt x="11510" y="14187"/>
                </a:lnTo>
                <a:lnTo>
                  <a:pt x="11461" y="14016"/>
                </a:lnTo>
                <a:lnTo>
                  <a:pt x="14576" y="14016"/>
                </a:lnTo>
                <a:lnTo>
                  <a:pt x="15136" y="14041"/>
                </a:lnTo>
                <a:lnTo>
                  <a:pt x="15720" y="14089"/>
                </a:lnTo>
                <a:lnTo>
                  <a:pt x="16839" y="14211"/>
                </a:lnTo>
                <a:lnTo>
                  <a:pt x="17423" y="14260"/>
                </a:lnTo>
                <a:lnTo>
                  <a:pt x="17982" y="14260"/>
                </a:lnTo>
                <a:lnTo>
                  <a:pt x="18542" y="14235"/>
                </a:lnTo>
                <a:lnTo>
                  <a:pt x="18834" y="14211"/>
                </a:lnTo>
                <a:lnTo>
                  <a:pt x="19102" y="14138"/>
                </a:lnTo>
                <a:lnTo>
                  <a:pt x="19199" y="14114"/>
                </a:lnTo>
                <a:lnTo>
                  <a:pt x="19272" y="14041"/>
                </a:lnTo>
                <a:lnTo>
                  <a:pt x="19296" y="13968"/>
                </a:lnTo>
                <a:lnTo>
                  <a:pt x="19272" y="13870"/>
                </a:lnTo>
                <a:lnTo>
                  <a:pt x="19272" y="13773"/>
                </a:lnTo>
                <a:lnTo>
                  <a:pt x="19150" y="13043"/>
                </a:lnTo>
                <a:lnTo>
                  <a:pt x="19248" y="12921"/>
                </a:lnTo>
                <a:lnTo>
                  <a:pt x="19248" y="12873"/>
                </a:lnTo>
                <a:lnTo>
                  <a:pt x="19248" y="12824"/>
                </a:lnTo>
                <a:lnTo>
                  <a:pt x="19223" y="12800"/>
                </a:lnTo>
                <a:lnTo>
                  <a:pt x="19102" y="12800"/>
                </a:lnTo>
                <a:lnTo>
                  <a:pt x="19053" y="12337"/>
                </a:lnTo>
                <a:lnTo>
                  <a:pt x="19029" y="11875"/>
                </a:lnTo>
                <a:lnTo>
                  <a:pt x="18980" y="10926"/>
                </a:lnTo>
                <a:lnTo>
                  <a:pt x="18980" y="10001"/>
                </a:lnTo>
                <a:lnTo>
                  <a:pt x="19004" y="9052"/>
                </a:lnTo>
                <a:lnTo>
                  <a:pt x="19004" y="8955"/>
                </a:lnTo>
                <a:lnTo>
                  <a:pt x="19077" y="7203"/>
                </a:lnTo>
                <a:lnTo>
                  <a:pt x="19150" y="5549"/>
                </a:lnTo>
                <a:lnTo>
                  <a:pt x="19175" y="3894"/>
                </a:lnTo>
                <a:lnTo>
                  <a:pt x="19223" y="2385"/>
                </a:lnTo>
                <a:lnTo>
                  <a:pt x="19248" y="1607"/>
                </a:lnTo>
                <a:lnTo>
                  <a:pt x="19223" y="1242"/>
                </a:lnTo>
                <a:lnTo>
                  <a:pt x="19199" y="852"/>
                </a:lnTo>
                <a:lnTo>
                  <a:pt x="19248" y="804"/>
                </a:lnTo>
                <a:lnTo>
                  <a:pt x="19272" y="755"/>
                </a:lnTo>
                <a:lnTo>
                  <a:pt x="19296" y="682"/>
                </a:lnTo>
                <a:lnTo>
                  <a:pt x="19296" y="609"/>
                </a:lnTo>
                <a:lnTo>
                  <a:pt x="19272" y="560"/>
                </a:lnTo>
                <a:lnTo>
                  <a:pt x="19223" y="512"/>
                </a:lnTo>
                <a:lnTo>
                  <a:pt x="19175" y="463"/>
                </a:lnTo>
                <a:lnTo>
                  <a:pt x="19102" y="439"/>
                </a:lnTo>
                <a:lnTo>
                  <a:pt x="18493" y="317"/>
                </a:lnTo>
                <a:lnTo>
                  <a:pt x="17885" y="268"/>
                </a:lnTo>
                <a:lnTo>
                  <a:pt x="17277" y="244"/>
                </a:lnTo>
                <a:lnTo>
                  <a:pt x="16644" y="244"/>
                </a:lnTo>
                <a:lnTo>
                  <a:pt x="15403" y="293"/>
                </a:lnTo>
                <a:lnTo>
                  <a:pt x="14187" y="293"/>
                </a:lnTo>
                <a:lnTo>
                  <a:pt x="12629" y="220"/>
                </a:lnTo>
                <a:lnTo>
                  <a:pt x="11072" y="122"/>
                </a:lnTo>
                <a:lnTo>
                  <a:pt x="9515" y="49"/>
                </a:lnTo>
                <a:lnTo>
                  <a:pt x="7958" y="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323;p36"/>
          <p:cNvSpPr/>
          <p:nvPr/>
        </p:nvSpPr>
        <p:spPr>
          <a:xfrm rot="19522175">
            <a:off x="953408" y="942464"/>
            <a:ext cx="805935" cy="1193071"/>
          </a:xfrm>
          <a:custGeom>
            <a:avLst/>
            <a:gdLst/>
            <a:ahLst/>
            <a:cxnLst/>
            <a:rect l="l" t="t" r="r" b="b"/>
            <a:pathLst>
              <a:path w="12581" h="21073" extrusionOk="0">
                <a:moveTo>
                  <a:pt x="6108" y="1217"/>
                </a:moveTo>
                <a:lnTo>
                  <a:pt x="5889" y="1241"/>
                </a:lnTo>
                <a:lnTo>
                  <a:pt x="5694" y="1314"/>
                </a:lnTo>
                <a:lnTo>
                  <a:pt x="5621" y="1339"/>
                </a:lnTo>
                <a:lnTo>
                  <a:pt x="5548" y="1412"/>
                </a:lnTo>
                <a:lnTo>
                  <a:pt x="5500" y="1485"/>
                </a:lnTo>
                <a:lnTo>
                  <a:pt x="5475" y="1558"/>
                </a:lnTo>
                <a:lnTo>
                  <a:pt x="5500" y="1631"/>
                </a:lnTo>
                <a:lnTo>
                  <a:pt x="5548" y="1704"/>
                </a:lnTo>
                <a:lnTo>
                  <a:pt x="5597" y="1752"/>
                </a:lnTo>
                <a:lnTo>
                  <a:pt x="5670" y="1801"/>
                </a:lnTo>
                <a:lnTo>
                  <a:pt x="5816" y="1850"/>
                </a:lnTo>
                <a:lnTo>
                  <a:pt x="5986" y="1874"/>
                </a:lnTo>
                <a:lnTo>
                  <a:pt x="6132" y="1898"/>
                </a:lnTo>
                <a:lnTo>
                  <a:pt x="6497" y="1923"/>
                </a:lnTo>
                <a:lnTo>
                  <a:pt x="6862" y="1923"/>
                </a:lnTo>
                <a:lnTo>
                  <a:pt x="6984" y="1898"/>
                </a:lnTo>
                <a:lnTo>
                  <a:pt x="7057" y="1850"/>
                </a:lnTo>
                <a:lnTo>
                  <a:pt x="7130" y="1777"/>
                </a:lnTo>
                <a:lnTo>
                  <a:pt x="7179" y="1679"/>
                </a:lnTo>
                <a:lnTo>
                  <a:pt x="7179" y="1582"/>
                </a:lnTo>
                <a:lnTo>
                  <a:pt x="7154" y="1485"/>
                </a:lnTo>
                <a:lnTo>
                  <a:pt x="7106" y="1412"/>
                </a:lnTo>
                <a:lnTo>
                  <a:pt x="7033" y="1339"/>
                </a:lnTo>
                <a:lnTo>
                  <a:pt x="6935" y="1290"/>
                </a:lnTo>
                <a:lnTo>
                  <a:pt x="6862" y="1241"/>
                </a:lnTo>
                <a:lnTo>
                  <a:pt x="6668" y="1217"/>
                </a:lnTo>
                <a:close/>
                <a:moveTo>
                  <a:pt x="11948" y="1485"/>
                </a:moveTo>
                <a:lnTo>
                  <a:pt x="12021" y="1850"/>
                </a:lnTo>
                <a:lnTo>
                  <a:pt x="12061" y="2174"/>
                </a:lnTo>
                <a:lnTo>
                  <a:pt x="12045" y="2142"/>
                </a:lnTo>
                <a:lnTo>
                  <a:pt x="12021" y="2093"/>
                </a:lnTo>
                <a:lnTo>
                  <a:pt x="11948" y="2044"/>
                </a:lnTo>
                <a:lnTo>
                  <a:pt x="11875" y="2044"/>
                </a:lnTo>
                <a:lnTo>
                  <a:pt x="11559" y="2190"/>
                </a:lnTo>
                <a:lnTo>
                  <a:pt x="11267" y="2361"/>
                </a:lnTo>
                <a:lnTo>
                  <a:pt x="11048" y="2507"/>
                </a:lnTo>
                <a:lnTo>
                  <a:pt x="10829" y="2653"/>
                </a:lnTo>
                <a:lnTo>
                  <a:pt x="10220" y="2653"/>
                </a:lnTo>
                <a:lnTo>
                  <a:pt x="9612" y="2628"/>
                </a:lnTo>
                <a:lnTo>
                  <a:pt x="9636" y="2628"/>
                </a:lnTo>
                <a:lnTo>
                  <a:pt x="10342" y="2288"/>
                </a:lnTo>
                <a:lnTo>
                  <a:pt x="11072" y="1996"/>
                </a:lnTo>
                <a:lnTo>
                  <a:pt x="11291" y="1898"/>
                </a:lnTo>
                <a:lnTo>
                  <a:pt x="11534" y="1777"/>
                </a:lnTo>
                <a:lnTo>
                  <a:pt x="11753" y="1655"/>
                </a:lnTo>
                <a:lnTo>
                  <a:pt x="11948" y="1485"/>
                </a:lnTo>
                <a:close/>
                <a:moveTo>
                  <a:pt x="12070" y="2239"/>
                </a:moveTo>
                <a:lnTo>
                  <a:pt x="12070" y="2653"/>
                </a:lnTo>
                <a:lnTo>
                  <a:pt x="12070" y="3042"/>
                </a:lnTo>
                <a:lnTo>
                  <a:pt x="11948" y="3042"/>
                </a:lnTo>
                <a:lnTo>
                  <a:pt x="11826" y="3091"/>
                </a:lnTo>
                <a:lnTo>
                  <a:pt x="11583" y="3212"/>
                </a:lnTo>
                <a:lnTo>
                  <a:pt x="11145" y="3456"/>
                </a:lnTo>
                <a:lnTo>
                  <a:pt x="11169" y="2993"/>
                </a:lnTo>
                <a:lnTo>
                  <a:pt x="11194" y="2896"/>
                </a:lnTo>
                <a:lnTo>
                  <a:pt x="11194" y="2774"/>
                </a:lnTo>
                <a:lnTo>
                  <a:pt x="11291" y="2726"/>
                </a:lnTo>
                <a:lnTo>
                  <a:pt x="11656" y="2531"/>
                </a:lnTo>
                <a:lnTo>
                  <a:pt x="11997" y="2336"/>
                </a:lnTo>
                <a:lnTo>
                  <a:pt x="12045" y="2263"/>
                </a:lnTo>
                <a:lnTo>
                  <a:pt x="12070" y="2239"/>
                </a:lnTo>
                <a:close/>
                <a:moveTo>
                  <a:pt x="12045" y="3334"/>
                </a:moveTo>
                <a:lnTo>
                  <a:pt x="11997" y="3918"/>
                </a:lnTo>
                <a:lnTo>
                  <a:pt x="11972" y="4015"/>
                </a:lnTo>
                <a:lnTo>
                  <a:pt x="11705" y="4161"/>
                </a:lnTo>
                <a:lnTo>
                  <a:pt x="11413" y="4307"/>
                </a:lnTo>
                <a:lnTo>
                  <a:pt x="11121" y="4429"/>
                </a:lnTo>
                <a:lnTo>
                  <a:pt x="11145" y="3772"/>
                </a:lnTo>
                <a:lnTo>
                  <a:pt x="11388" y="3675"/>
                </a:lnTo>
                <a:lnTo>
                  <a:pt x="11607" y="3553"/>
                </a:lnTo>
                <a:lnTo>
                  <a:pt x="11826" y="3456"/>
                </a:lnTo>
                <a:lnTo>
                  <a:pt x="11924" y="3407"/>
                </a:lnTo>
                <a:lnTo>
                  <a:pt x="12045" y="3334"/>
                </a:lnTo>
                <a:close/>
                <a:moveTo>
                  <a:pt x="11972" y="4405"/>
                </a:moveTo>
                <a:lnTo>
                  <a:pt x="11948" y="4867"/>
                </a:lnTo>
                <a:lnTo>
                  <a:pt x="11875" y="4891"/>
                </a:lnTo>
                <a:lnTo>
                  <a:pt x="11705" y="5013"/>
                </a:lnTo>
                <a:lnTo>
                  <a:pt x="11510" y="5110"/>
                </a:lnTo>
                <a:lnTo>
                  <a:pt x="11121" y="5281"/>
                </a:lnTo>
                <a:lnTo>
                  <a:pt x="11121" y="4672"/>
                </a:lnTo>
                <a:lnTo>
                  <a:pt x="11315" y="4648"/>
                </a:lnTo>
                <a:lnTo>
                  <a:pt x="11461" y="4599"/>
                </a:lnTo>
                <a:lnTo>
                  <a:pt x="11729" y="4526"/>
                </a:lnTo>
                <a:lnTo>
                  <a:pt x="11972" y="4405"/>
                </a:lnTo>
                <a:close/>
                <a:moveTo>
                  <a:pt x="11948" y="5208"/>
                </a:moveTo>
                <a:lnTo>
                  <a:pt x="11948" y="5646"/>
                </a:lnTo>
                <a:lnTo>
                  <a:pt x="11851" y="5694"/>
                </a:lnTo>
                <a:lnTo>
                  <a:pt x="11753" y="5743"/>
                </a:lnTo>
                <a:lnTo>
                  <a:pt x="11559" y="5865"/>
                </a:lnTo>
                <a:lnTo>
                  <a:pt x="11096" y="6157"/>
                </a:lnTo>
                <a:lnTo>
                  <a:pt x="11096" y="5524"/>
                </a:lnTo>
                <a:lnTo>
                  <a:pt x="11340" y="5475"/>
                </a:lnTo>
                <a:lnTo>
                  <a:pt x="11559" y="5402"/>
                </a:lnTo>
                <a:lnTo>
                  <a:pt x="11753" y="5329"/>
                </a:lnTo>
                <a:lnTo>
                  <a:pt x="11948" y="5208"/>
                </a:lnTo>
                <a:close/>
                <a:moveTo>
                  <a:pt x="11948" y="6059"/>
                </a:moveTo>
                <a:lnTo>
                  <a:pt x="11948" y="6400"/>
                </a:lnTo>
                <a:lnTo>
                  <a:pt x="11948" y="6424"/>
                </a:lnTo>
                <a:lnTo>
                  <a:pt x="11826" y="6473"/>
                </a:lnTo>
                <a:lnTo>
                  <a:pt x="11705" y="6546"/>
                </a:lnTo>
                <a:lnTo>
                  <a:pt x="11461" y="6716"/>
                </a:lnTo>
                <a:lnTo>
                  <a:pt x="11096" y="6911"/>
                </a:lnTo>
                <a:lnTo>
                  <a:pt x="11096" y="6351"/>
                </a:lnTo>
                <a:lnTo>
                  <a:pt x="11364" y="6303"/>
                </a:lnTo>
                <a:lnTo>
                  <a:pt x="11607" y="6205"/>
                </a:lnTo>
                <a:lnTo>
                  <a:pt x="11948" y="6059"/>
                </a:lnTo>
                <a:close/>
                <a:moveTo>
                  <a:pt x="11948" y="6741"/>
                </a:moveTo>
                <a:lnTo>
                  <a:pt x="11924" y="7252"/>
                </a:lnTo>
                <a:lnTo>
                  <a:pt x="11729" y="7398"/>
                </a:lnTo>
                <a:lnTo>
                  <a:pt x="11413" y="7617"/>
                </a:lnTo>
                <a:lnTo>
                  <a:pt x="11242" y="7714"/>
                </a:lnTo>
                <a:lnTo>
                  <a:pt x="11096" y="7836"/>
                </a:lnTo>
                <a:lnTo>
                  <a:pt x="11096" y="7203"/>
                </a:lnTo>
                <a:lnTo>
                  <a:pt x="11218" y="7179"/>
                </a:lnTo>
                <a:lnTo>
                  <a:pt x="11315" y="7130"/>
                </a:lnTo>
                <a:lnTo>
                  <a:pt x="11559" y="7008"/>
                </a:lnTo>
                <a:lnTo>
                  <a:pt x="11753" y="6887"/>
                </a:lnTo>
                <a:lnTo>
                  <a:pt x="11948" y="6741"/>
                </a:lnTo>
                <a:close/>
                <a:moveTo>
                  <a:pt x="11924" y="7738"/>
                </a:moveTo>
                <a:lnTo>
                  <a:pt x="11924" y="8103"/>
                </a:lnTo>
                <a:lnTo>
                  <a:pt x="11851" y="8128"/>
                </a:lnTo>
                <a:lnTo>
                  <a:pt x="11705" y="8201"/>
                </a:lnTo>
                <a:lnTo>
                  <a:pt x="11559" y="8274"/>
                </a:lnTo>
                <a:lnTo>
                  <a:pt x="11291" y="8468"/>
                </a:lnTo>
                <a:lnTo>
                  <a:pt x="11096" y="8639"/>
                </a:lnTo>
                <a:lnTo>
                  <a:pt x="11096" y="8176"/>
                </a:lnTo>
                <a:lnTo>
                  <a:pt x="11291" y="8103"/>
                </a:lnTo>
                <a:lnTo>
                  <a:pt x="11486" y="8006"/>
                </a:lnTo>
                <a:lnTo>
                  <a:pt x="11851" y="7787"/>
                </a:lnTo>
                <a:lnTo>
                  <a:pt x="11924" y="7738"/>
                </a:lnTo>
                <a:close/>
                <a:moveTo>
                  <a:pt x="11924" y="8468"/>
                </a:moveTo>
                <a:lnTo>
                  <a:pt x="11924" y="9101"/>
                </a:lnTo>
                <a:lnTo>
                  <a:pt x="11705" y="9247"/>
                </a:lnTo>
                <a:lnTo>
                  <a:pt x="11486" y="9393"/>
                </a:lnTo>
                <a:lnTo>
                  <a:pt x="11291" y="9539"/>
                </a:lnTo>
                <a:lnTo>
                  <a:pt x="11096" y="9685"/>
                </a:lnTo>
                <a:lnTo>
                  <a:pt x="11096" y="8955"/>
                </a:lnTo>
                <a:lnTo>
                  <a:pt x="11169" y="8931"/>
                </a:lnTo>
                <a:lnTo>
                  <a:pt x="11267" y="8906"/>
                </a:lnTo>
                <a:lnTo>
                  <a:pt x="11413" y="8809"/>
                </a:lnTo>
                <a:lnTo>
                  <a:pt x="11680" y="8663"/>
                </a:lnTo>
                <a:lnTo>
                  <a:pt x="11924" y="8468"/>
                </a:lnTo>
                <a:close/>
                <a:moveTo>
                  <a:pt x="11924" y="9539"/>
                </a:moveTo>
                <a:lnTo>
                  <a:pt x="11924" y="9782"/>
                </a:lnTo>
                <a:lnTo>
                  <a:pt x="11851" y="9806"/>
                </a:lnTo>
                <a:lnTo>
                  <a:pt x="11778" y="9831"/>
                </a:lnTo>
                <a:lnTo>
                  <a:pt x="11632" y="9952"/>
                </a:lnTo>
                <a:lnTo>
                  <a:pt x="11510" y="10074"/>
                </a:lnTo>
                <a:lnTo>
                  <a:pt x="11388" y="10171"/>
                </a:lnTo>
                <a:lnTo>
                  <a:pt x="11242" y="10269"/>
                </a:lnTo>
                <a:lnTo>
                  <a:pt x="11169" y="10342"/>
                </a:lnTo>
                <a:lnTo>
                  <a:pt x="11096" y="10415"/>
                </a:lnTo>
                <a:lnTo>
                  <a:pt x="11096" y="9904"/>
                </a:lnTo>
                <a:lnTo>
                  <a:pt x="11218" y="9879"/>
                </a:lnTo>
                <a:lnTo>
                  <a:pt x="11364" y="9831"/>
                </a:lnTo>
                <a:lnTo>
                  <a:pt x="11607" y="9709"/>
                </a:lnTo>
                <a:lnTo>
                  <a:pt x="11924" y="9539"/>
                </a:lnTo>
                <a:close/>
                <a:moveTo>
                  <a:pt x="11924" y="10220"/>
                </a:moveTo>
                <a:lnTo>
                  <a:pt x="11924" y="10658"/>
                </a:lnTo>
                <a:lnTo>
                  <a:pt x="11753" y="10755"/>
                </a:lnTo>
                <a:lnTo>
                  <a:pt x="11583" y="10853"/>
                </a:lnTo>
                <a:lnTo>
                  <a:pt x="11340" y="10999"/>
                </a:lnTo>
                <a:lnTo>
                  <a:pt x="11096" y="11145"/>
                </a:lnTo>
                <a:lnTo>
                  <a:pt x="11096" y="10536"/>
                </a:lnTo>
                <a:lnTo>
                  <a:pt x="11145" y="10585"/>
                </a:lnTo>
                <a:lnTo>
                  <a:pt x="11340" y="10585"/>
                </a:lnTo>
                <a:lnTo>
                  <a:pt x="11486" y="10512"/>
                </a:lnTo>
                <a:lnTo>
                  <a:pt x="11607" y="10463"/>
                </a:lnTo>
                <a:lnTo>
                  <a:pt x="11753" y="10342"/>
                </a:lnTo>
                <a:lnTo>
                  <a:pt x="11924" y="10220"/>
                </a:lnTo>
                <a:close/>
                <a:moveTo>
                  <a:pt x="11924" y="11047"/>
                </a:moveTo>
                <a:lnTo>
                  <a:pt x="11924" y="11364"/>
                </a:lnTo>
                <a:lnTo>
                  <a:pt x="11778" y="11412"/>
                </a:lnTo>
                <a:lnTo>
                  <a:pt x="11632" y="11485"/>
                </a:lnTo>
                <a:lnTo>
                  <a:pt x="11364" y="11656"/>
                </a:lnTo>
                <a:lnTo>
                  <a:pt x="11096" y="11826"/>
                </a:lnTo>
                <a:lnTo>
                  <a:pt x="11096" y="11461"/>
                </a:lnTo>
                <a:lnTo>
                  <a:pt x="11242" y="11437"/>
                </a:lnTo>
                <a:lnTo>
                  <a:pt x="11364" y="11364"/>
                </a:lnTo>
                <a:lnTo>
                  <a:pt x="11632" y="11218"/>
                </a:lnTo>
                <a:lnTo>
                  <a:pt x="11924" y="11047"/>
                </a:lnTo>
                <a:close/>
                <a:moveTo>
                  <a:pt x="11924" y="11753"/>
                </a:moveTo>
                <a:lnTo>
                  <a:pt x="11924" y="12191"/>
                </a:lnTo>
                <a:lnTo>
                  <a:pt x="11705" y="12288"/>
                </a:lnTo>
                <a:lnTo>
                  <a:pt x="11534" y="12386"/>
                </a:lnTo>
                <a:lnTo>
                  <a:pt x="11315" y="12483"/>
                </a:lnTo>
                <a:lnTo>
                  <a:pt x="11096" y="12605"/>
                </a:lnTo>
                <a:lnTo>
                  <a:pt x="11096" y="12215"/>
                </a:lnTo>
                <a:lnTo>
                  <a:pt x="11267" y="12142"/>
                </a:lnTo>
                <a:lnTo>
                  <a:pt x="11413" y="12045"/>
                </a:lnTo>
                <a:lnTo>
                  <a:pt x="11680" y="11875"/>
                </a:lnTo>
                <a:lnTo>
                  <a:pt x="11924" y="11753"/>
                </a:lnTo>
                <a:close/>
                <a:moveTo>
                  <a:pt x="11924" y="12580"/>
                </a:moveTo>
                <a:lnTo>
                  <a:pt x="11924" y="12848"/>
                </a:lnTo>
                <a:lnTo>
                  <a:pt x="11705" y="13043"/>
                </a:lnTo>
                <a:lnTo>
                  <a:pt x="11388" y="13262"/>
                </a:lnTo>
                <a:lnTo>
                  <a:pt x="11096" y="13481"/>
                </a:lnTo>
                <a:lnTo>
                  <a:pt x="11096" y="12872"/>
                </a:lnTo>
                <a:lnTo>
                  <a:pt x="11242" y="12848"/>
                </a:lnTo>
                <a:lnTo>
                  <a:pt x="11364" y="12824"/>
                </a:lnTo>
                <a:lnTo>
                  <a:pt x="11632" y="12702"/>
                </a:lnTo>
                <a:lnTo>
                  <a:pt x="11924" y="12580"/>
                </a:lnTo>
                <a:close/>
                <a:moveTo>
                  <a:pt x="11948" y="13237"/>
                </a:moveTo>
                <a:lnTo>
                  <a:pt x="11948" y="13821"/>
                </a:lnTo>
                <a:lnTo>
                  <a:pt x="11753" y="13919"/>
                </a:lnTo>
                <a:lnTo>
                  <a:pt x="11559" y="14065"/>
                </a:lnTo>
                <a:lnTo>
                  <a:pt x="11340" y="14211"/>
                </a:lnTo>
                <a:lnTo>
                  <a:pt x="11121" y="14357"/>
                </a:lnTo>
                <a:lnTo>
                  <a:pt x="11121" y="13602"/>
                </a:lnTo>
                <a:lnTo>
                  <a:pt x="11291" y="13529"/>
                </a:lnTo>
                <a:lnTo>
                  <a:pt x="11486" y="13481"/>
                </a:lnTo>
                <a:lnTo>
                  <a:pt x="11656" y="13383"/>
                </a:lnTo>
                <a:lnTo>
                  <a:pt x="11826" y="13310"/>
                </a:lnTo>
                <a:lnTo>
                  <a:pt x="11948" y="13237"/>
                </a:lnTo>
                <a:close/>
                <a:moveTo>
                  <a:pt x="11948" y="14211"/>
                </a:moveTo>
                <a:lnTo>
                  <a:pt x="11948" y="14357"/>
                </a:lnTo>
                <a:lnTo>
                  <a:pt x="11778" y="14454"/>
                </a:lnTo>
                <a:lnTo>
                  <a:pt x="11607" y="14551"/>
                </a:lnTo>
                <a:lnTo>
                  <a:pt x="11364" y="14722"/>
                </a:lnTo>
                <a:lnTo>
                  <a:pt x="11121" y="14916"/>
                </a:lnTo>
                <a:lnTo>
                  <a:pt x="11121" y="14649"/>
                </a:lnTo>
                <a:lnTo>
                  <a:pt x="11242" y="14600"/>
                </a:lnTo>
                <a:lnTo>
                  <a:pt x="11388" y="14551"/>
                </a:lnTo>
                <a:lnTo>
                  <a:pt x="11632" y="14405"/>
                </a:lnTo>
                <a:lnTo>
                  <a:pt x="11948" y="14211"/>
                </a:lnTo>
                <a:close/>
                <a:moveTo>
                  <a:pt x="11972" y="14722"/>
                </a:moveTo>
                <a:lnTo>
                  <a:pt x="11997" y="15379"/>
                </a:lnTo>
                <a:lnTo>
                  <a:pt x="11753" y="15500"/>
                </a:lnTo>
                <a:lnTo>
                  <a:pt x="11534" y="15622"/>
                </a:lnTo>
                <a:lnTo>
                  <a:pt x="11315" y="15768"/>
                </a:lnTo>
                <a:lnTo>
                  <a:pt x="11121" y="15938"/>
                </a:lnTo>
                <a:lnTo>
                  <a:pt x="11121" y="15257"/>
                </a:lnTo>
                <a:lnTo>
                  <a:pt x="11413" y="15062"/>
                </a:lnTo>
                <a:lnTo>
                  <a:pt x="11680" y="14868"/>
                </a:lnTo>
                <a:lnTo>
                  <a:pt x="11972" y="14722"/>
                </a:lnTo>
                <a:close/>
                <a:moveTo>
                  <a:pt x="11997" y="15792"/>
                </a:moveTo>
                <a:lnTo>
                  <a:pt x="11997" y="16060"/>
                </a:lnTo>
                <a:lnTo>
                  <a:pt x="11510" y="16376"/>
                </a:lnTo>
                <a:lnTo>
                  <a:pt x="11315" y="16498"/>
                </a:lnTo>
                <a:lnTo>
                  <a:pt x="11121" y="16644"/>
                </a:lnTo>
                <a:lnTo>
                  <a:pt x="11121" y="16206"/>
                </a:lnTo>
                <a:lnTo>
                  <a:pt x="11413" y="16109"/>
                </a:lnTo>
                <a:lnTo>
                  <a:pt x="11680" y="15963"/>
                </a:lnTo>
                <a:lnTo>
                  <a:pt x="11997" y="15792"/>
                </a:lnTo>
                <a:close/>
                <a:moveTo>
                  <a:pt x="8736" y="3042"/>
                </a:moveTo>
                <a:lnTo>
                  <a:pt x="9782" y="3115"/>
                </a:lnTo>
                <a:lnTo>
                  <a:pt x="10804" y="3115"/>
                </a:lnTo>
                <a:lnTo>
                  <a:pt x="10707" y="4818"/>
                </a:lnTo>
                <a:lnTo>
                  <a:pt x="10634" y="6522"/>
                </a:lnTo>
                <a:lnTo>
                  <a:pt x="10610" y="8225"/>
                </a:lnTo>
                <a:lnTo>
                  <a:pt x="10610" y="9928"/>
                </a:lnTo>
                <a:lnTo>
                  <a:pt x="10658" y="13335"/>
                </a:lnTo>
                <a:lnTo>
                  <a:pt x="10658" y="15038"/>
                </a:lnTo>
                <a:lnTo>
                  <a:pt x="10683" y="16741"/>
                </a:lnTo>
                <a:lnTo>
                  <a:pt x="10245" y="16741"/>
                </a:lnTo>
                <a:lnTo>
                  <a:pt x="9831" y="16717"/>
                </a:lnTo>
                <a:lnTo>
                  <a:pt x="9393" y="16717"/>
                </a:lnTo>
                <a:lnTo>
                  <a:pt x="8979" y="16693"/>
                </a:lnTo>
                <a:lnTo>
                  <a:pt x="7714" y="16717"/>
                </a:lnTo>
                <a:lnTo>
                  <a:pt x="6424" y="16717"/>
                </a:lnTo>
                <a:lnTo>
                  <a:pt x="5232" y="16668"/>
                </a:lnTo>
                <a:lnTo>
                  <a:pt x="4016" y="16644"/>
                </a:lnTo>
                <a:lnTo>
                  <a:pt x="2434" y="16644"/>
                </a:lnTo>
                <a:lnTo>
                  <a:pt x="1899" y="16668"/>
                </a:lnTo>
                <a:lnTo>
                  <a:pt x="1923" y="16620"/>
                </a:lnTo>
                <a:lnTo>
                  <a:pt x="1923" y="16644"/>
                </a:lnTo>
                <a:lnTo>
                  <a:pt x="1947" y="16620"/>
                </a:lnTo>
                <a:lnTo>
                  <a:pt x="1923" y="16571"/>
                </a:lnTo>
                <a:lnTo>
                  <a:pt x="1899" y="16376"/>
                </a:lnTo>
                <a:lnTo>
                  <a:pt x="1899" y="16060"/>
                </a:lnTo>
                <a:lnTo>
                  <a:pt x="1923" y="15744"/>
                </a:lnTo>
                <a:lnTo>
                  <a:pt x="1996" y="14040"/>
                </a:lnTo>
                <a:lnTo>
                  <a:pt x="2020" y="12751"/>
                </a:lnTo>
                <a:lnTo>
                  <a:pt x="2045" y="11485"/>
                </a:lnTo>
                <a:lnTo>
                  <a:pt x="2045" y="8955"/>
                </a:lnTo>
                <a:lnTo>
                  <a:pt x="2045" y="5646"/>
                </a:lnTo>
                <a:lnTo>
                  <a:pt x="1996" y="3918"/>
                </a:lnTo>
                <a:lnTo>
                  <a:pt x="1972" y="3334"/>
                </a:lnTo>
                <a:lnTo>
                  <a:pt x="1947" y="3066"/>
                </a:lnTo>
                <a:lnTo>
                  <a:pt x="2458" y="3139"/>
                </a:lnTo>
                <a:lnTo>
                  <a:pt x="2994" y="3188"/>
                </a:lnTo>
                <a:lnTo>
                  <a:pt x="3505" y="3212"/>
                </a:lnTo>
                <a:lnTo>
                  <a:pt x="4040" y="3212"/>
                </a:lnTo>
                <a:lnTo>
                  <a:pt x="5110" y="3164"/>
                </a:lnTo>
                <a:lnTo>
                  <a:pt x="6157" y="3115"/>
                </a:lnTo>
                <a:lnTo>
                  <a:pt x="7446" y="3066"/>
                </a:lnTo>
                <a:lnTo>
                  <a:pt x="8103" y="3042"/>
                </a:lnTo>
                <a:close/>
                <a:moveTo>
                  <a:pt x="6595" y="18177"/>
                </a:moveTo>
                <a:lnTo>
                  <a:pt x="6716" y="18225"/>
                </a:lnTo>
                <a:lnTo>
                  <a:pt x="6814" y="18323"/>
                </a:lnTo>
                <a:lnTo>
                  <a:pt x="6887" y="18493"/>
                </a:lnTo>
                <a:lnTo>
                  <a:pt x="6911" y="18590"/>
                </a:lnTo>
                <a:lnTo>
                  <a:pt x="6935" y="18712"/>
                </a:lnTo>
                <a:lnTo>
                  <a:pt x="6935" y="18834"/>
                </a:lnTo>
                <a:lnTo>
                  <a:pt x="6911" y="18955"/>
                </a:lnTo>
                <a:lnTo>
                  <a:pt x="6887" y="19053"/>
                </a:lnTo>
                <a:lnTo>
                  <a:pt x="6838" y="19174"/>
                </a:lnTo>
                <a:lnTo>
                  <a:pt x="6765" y="19272"/>
                </a:lnTo>
                <a:lnTo>
                  <a:pt x="6692" y="19345"/>
                </a:lnTo>
                <a:lnTo>
                  <a:pt x="6570" y="19418"/>
                </a:lnTo>
                <a:lnTo>
                  <a:pt x="6424" y="19442"/>
                </a:lnTo>
                <a:lnTo>
                  <a:pt x="6278" y="19442"/>
                </a:lnTo>
                <a:lnTo>
                  <a:pt x="6132" y="19393"/>
                </a:lnTo>
                <a:lnTo>
                  <a:pt x="6011" y="19345"/>
                </a:lnTo>
                <a:lnTo>
                  <a:pt x="5913" y="19247"/>
                </a:lnTo>
                <a:lnTo>
                  <a:pt x="5816" y="19126"/>
                </a:lnTo>
                <a:lnTo>
                  <a:pt x="5792" y="19004"/>
                </a:lnTo>
                <a:lnTo>
                  <a:pt x="5792" y="18858"/>
                </a:lnTo>
                <a:lnTo>
                  <a:pt x="5816" y="18688"/>
                </a:lnTo>
                <a:lnTo>
                  <a:pt x="5865" y="18566"/>
                </a:lnTo>
                <a:lnTo>
                  <a:pt x="5938" y="18420"/>
                </a:lnTo>
                <a:lnTo>
                  <a:pt x="6011" y="18323"/>
                </a:lnTo>
                <a:lnTo>
                  <a:pt x="6108" y="18250"/>
                </a:lnTo>
                <a:lnTo>
                  <a:pt x="6157" y="18274"/>
                </a:lnTo>
                <a:lnTo>
                  <a:pt x="6230" y="18250"/>
                </a:lnTo>
                <a:lnTo>
                  <a:pt x="6351" y="18225"/>
                </a:lnTo>
                <a:lnTo>
                  <a:pt x="6376" y="18225"/>
                </a:lnTo>
                <a:lnTo>
                  <a:pt x="6424" y="18201"/>
                </a:lnTo>
                <a:lnTo>
                  <a:pt x="6473" y="18177"/>
                </a:lnTo>
                <a:close/>
                <a:moveTo>
                  <a:pt x="6497" y="17690"/>
                </a:moveTo>
                <a:lnTo>
                  <a:pt x="6303" y="17714"/>
                </a:lnTo>
                <a:lnTo>
                  <a:pt x="6205" y="17763"/>
                </a:lnTo>
                <a:lnTo>
                  <a:pt x="6132" y="17812"/>
                </a:lnTo>
                <a:lnTo>
                  <a:pt x="6011" y="17836"/>
                </a:lnTo>
                <a:lnTo>
                  <a:pt x="5913" y="17860"/>
                </a:lnTo>
                <a:lnTo>
                  <a:pt x="5816" y="17933"/>
                </a:lnTo>
                <a:lnTo>
                  <a:pt x="5719" y="17982"/>
                </a:lnTo>
                <a:lnTo>
                  <a:pt x="5621" y="18079"/>
                </a:lnTo>
                <a:lnTo>
                  <a:pt x="5548" y="18177"/>
                </a:lnTo>
                <a:lnTo>
                  <a:pt x="5475" y="18274"/>
                </a:lnTo>
                <a:lnTo>
                  <a:pt x="5427" y="18396"/>
                </a:lnTo>
                <a:lnTo>
                  <a:pt x="5354" y="18639"/>
                </a:lnTo>
                <a:lnTo>
                  <a:pt x="5329" y="18882"/>
                </a:lnTo>
                <a:lnTo>
                  <a:pt x="5329" y="19028"/>
                </a:lnTo>
                <a:lnTo>
                  <a:pt x="5354" y="19150"/>
                </a:lnTo>
                <a:lnTo>
                  <a:pt x="5378" y="19272"/>
                </a:lnTo>
                <a:lnTo>
                  <a:pt x="5427" y="19393"/>
                </a:lnTo>
                <a:lnTo>
                  <a:pt x="5500" y="19491"/>
                </a:lnTo>
                <a:lnTo>
                  <a:pt x="5573" y="19588"/>
                </a:lnTo>
                <a:lnTo>
                  <a:pt x="5670" y="19661"/>
                </a:lnTo>
                <a:lnTo>
                  <a:pt x="5767" y="19734"/>
                </a:lnTo>
                <a:lnTo>
                  <a:pt x="5889" y="19807"/>
                </a:lnTo>
                <a:lnTo>
                  <a:pt x="5986" y="19856"/>
                </a:lnTo>
                <a:lnTo>
                  <a:pt x="6108" y="19880"/>
                </a:lnTo>
                <a:lnTo>
                  <a:pt x="6254" y="19904"/>
                </a:lnTo>
                <a:lnTo>
                  <a:pt x="6376" y="19904"/>
                </a:lnTo>
                <a:lnTo>
                  <a:pt x="6497" y="19880"/>
                </a:lnTo>
                <a:lnTo>
                  <a:pt x="6619" y="19856"/>
                </a:lnTo>
                <a:lnTo>
                  <a:pt x="6765" y="19807"/>
                </a:lnTo>
                <a:lnTo>
                  <a:pt x="6935" y="19710"/>
                </a:lnTo>
                <a:lnTo>
                  <a:pt x="7081" y="19564"/>
                </a:lnTo>
                <a:lnTo>
                  <a:pt x="7203" y="19393"/>
                </a:lnTo>
                <a:lnTo>
                  <a:pt x="7276" y="19199"/>
                </a:lnTo>
                <a:lnTo>
                  <a:pt x="7325" y="19004"/>
                </a:lnTo>
                <a:lnTo>
                  <a:pt x="7349" y="18785"/>
                </a:lnTo>
                <a:lnTo>
                  <a:pt x="7349" y="18566"/>
                </a:lnTo>
                <a:lnTo>
                  <a:pt x="7300" y="18371"/>
                </a:lnTo>
                <a:lnTo>
                  <a:pt x="7252" y="18201"/>
                </a:lnTo>
                <a:lnTo>
                  <a:pt x="7154" y="18031"/>
                </a:lnTo>
                <a:lnTo>
                  <a:pt x="7008" y="17885"/>
                </a:lnTo>
                <a:lnTo>
                  <a:pt x="6862" y="17763"/>
                </a:lnTo>
                <a:lnTo>
                  <a:pt x="6692" y="17714"/>
                </a:lnTo>
                <a:lnTo>
                  <a:pt x="6497" y="17690"/>
                </a:lnTo>
                <a:close/>
                <a:moveTo>
                  <a:pt x="2531" y="463"/>
                </a:moveTo>
                <a:lnTo>
                  <a:pt x="3018" y="487"/>
                </a:lnTo>
                <a:lnTo>
                  <a:pt x="3943" y="536"/>
                </a:lnTo>
                <a:lnTo>
                  <a:pt x="4867" y="560"/>
                </a:lnTo>
                <a:lnTo>
                  <a:pt x="7860" y="585"/>
                </a:lnTo>
                <a:lnTo>
                  <a:pt x="9588" y="560"/>
                </a:lnTo>
                <a:lnTo>
                  <a:pt x="9344" y="755"/>
                </a:lnTo>
                <a:lnTo>
                  <a:pt x="9223" y="852"/>
                </a:lnTo>
                <a:lnTo>
                  <a:pt x="9150" y="974"/>
                </a:lnTo>
                <a:lnTo>
                  <a:pt x="9150" y="998"/>
                </a:lnTo>
                <a:lnTo>
                  <a:pt x="9150" y="1023"/>
                </a:lnTo>
                <a:lnTo>
                  <a:pt x="9174" y="1047"/>
                </a:lnTo>
                <a:lnTo>
                  <a:pt x="9223" y="1047"/>
                </a:lnTo>
                <a:lnTo>
                  <a:pt x="9393" y="998"/>
                </a:lnTo>
                <a:lnTo>
                  <a:pt x="9563" y="901"/>
                </a:lnTo>
                <a:lnTo>
                  <a:pt x="9855" y="682"/>
                </a:lnTo>
                <a:lnTo>
                  <a:pt x="10099" y="560"/>
                </a:lnTo>
                <a:lnTo>
                  <a:pt x="10512" y="585"/>
                </a:lnTo>
                <a:lnTo>
                  <a:pt x="10902" y="609"/>
                </a:lnTo>
                <a:lnTo>
                  <a:pt x="10707" y="682"/>
                </a:lnTo>
                <a:lnTo>
                  <a:pt x="10512" y="804"/>
                </a:lnTo>
                <a:lnTo>
                  <a:pt x="10172" y="998"/>
                </a:lnTo>
                <a:lnTo>
                  <a:pt x="9880" y="1168"/>
                </a:lnTo>
                <a:lnTo>
                  <a:pt x="9588" y="1339"/>
                </a:lnTo>
                <a:lnTo>
                  <a:pt x="9344" y="1558"/>
                </a:lnTo>
                <a:lnTo>
                  <a:pt x="9223" y="1679"/>
                </a:lnTo>
                <a:lnTo>
                  <a:pt x="9101" y="1801"/>
                </a:lnTo>
                <a:lnTo>
                  <a:pt x="9101" y="1825"/>
                </a:lnTo>
                <a:lnTo>
                  <a:pt x="9125" y="1850"/>
                </a:lnTo>
                <a:lnTo>
                  <a:pt x="9125" y="1874"/>
                </a:lnTo>
                <a:lnTo>
                  <a:pt x="9150" y="1874"/>
                </a:lnTo>
                <a:lnTo>
                  <a:pt x="9466" y="1777"/>
                </a:lnTo>
                <a:lnTo>
                  <a:pt x="9782" y="1631"/>
                </a:lnTo>
                <a:lnTo>
                  <a:pt x="10366" y="1314"/>
                </a:lnTo>
                <a:lnTo>
                  <a:pt x="10610" y="1217"/>
                </a:lnTo>
                <a:lnTo>
                  <a:pt x="10877" y="1096"/>
                </a:lnTo>
                <a:lnTo>
                  <a:pt x="11121" y="950"/>
                </a:lnTo>
                <a:lnTo>
                  <a:pt x="11242" y="877"/>
                </a:lnTo>
                <a:lnTo>
                  <a:pt x="11315" y="804"/>
                </a:lnTo>
                <a:lnTo>
                  <a:pt x="11340" y="731"/>
                </a:lnTo>
                <a:lnTo>
                  <a:pt x="11486" y="804"/>
                </a:lnTo>
                <a:lnTo>
                  <a:pt x="11607" y="925"/>
                </a:lnTo>
                <a:lnTo>
                  <a:pt x="11729" y="1047"/>
                </a:lnTo>
                <a:lnTo>
                  <a:pt x="11802" y="1193"/>
                </a:lnTo>
                <a:lnTo>
                  <a:pt x="11486" y="1387"/>
                </a:lnTo>
                <a:lnTo>
                  <a:pt x="11169" y="1558"/>
                </a:lnTo>
                <a:lnTo>
                  <a:pt x="10853" y="1704"/>
                </a:lnTo>
                <a:lnTo>
                  <a:pt x="10488" y="1850"/>
                </a:lnTo>
                <a:lnTo>
                  <a:pt x="10220" y="1971"/>
                </a:lnTo>
                <a:lnTo>
                  <a:pt x="9928" y="2093"/>
                </a:lnTo>
                <a:lnTo>
                  <a:pt x="9807" y="2190"/>
                </a:lnTo>
                <a:lnTo>
                  <a:pt x="9709" y="2288"/>
                </a:lnTo>
                <a:lnTo>
                  <a:pt x="9612" y="2385"/>
                </a:lnTo>
                <a:lnTo>
                  <a:pt x="9515" y="2507"/>
                </a:lnTo>
                <a:lnTo>
                  <a:pt x="9515" y="2580"/>
                </a:lnTo>
                <a:lnTo>
                  <a:pt x="9539" y="2628"/>
                </a:lnTo>
                <a:lnTo>
                  <a:pt x="8931" y="2580"/>
                </a:lnTo>
                <a:lnTo>
                  <a:pt x="7641" y="2580"/>
                </a:lnTo>
                <a:lnTo>
                  <a:pt x="6327" y="2653"/>
                </a:lnTo>
                <a:lnTo>
                  <a:pt x="5135" y="2701"/>
                </a:lnTo>
                <a:lnTo>
                  <a:pt x="3967" y="2726"/>
                </a:lnTo>
                <a:lnTo>
                  <a:pt x="3359" y="2726"/>
                </a:lnTo>
                <a:lnTo>
                  <a:pt x="2775" y="2701"/>
                </a:lnTo>
                <a:lnTo>
                  <a:pt x="2166" y="2653"/>
                </a:lnTo>
                <a:lnTo>
                  <a:pt x="1582" y="2604"/>
                </a:lnTo>
                <a:lnTo>
                  <a:pt x="1509" y="2604"/>
                </a:lnTo>
                <a:lnTo>
                  <a:pt x="1436" y="2628"/>
                </a:lnTo>
                <a:lnTo>
                  <a:pt x="1412" y="2701"/>
                </a:lnTo>
                <a:lnTo>
                  <a:pt x="1388" y="2774"/>
                </a:lnTo>
                <a:lnTo>
                  <a:pt x="1388" y="2847"/>
                </a:lnTo>
                <a:lnTo>
                  <a:pt x="1412" y="2896"/>
                </a:lnTo>
                <a:lnTo>
                  <a:pt x="1461" y="2969"/>
                </a:lnTo>
                <a:lnTo>
                  <a:pt x="1534" y="2993"/>
                </a:lnTo>
                <a:lnTo>
                  <a:pt x="1558" y="3212"/>
                </a:lnTo>
                <a:lnTo>
                  <a:pt x="1558" y="3553"/>
                </a:lnTo>
                <a:lnTo>
                  <a:pt x="1534" y="4453"/>
                </a:lnTo>
                <a:lnTo>
                  <a:pt x="1509" y="5402"/>
                </a:lnTo>
                <a:lnTo>
                  <a:pt x="1485" y="6108"/>
                </a:lnTo>
                <a:lnTo>
                  <a:pt x="1461" y="6668"/>
                </a:lnTo>
                <a:lnTo>
                  <a:pt x="1461" y="7227"/>
                </a:lnTo>
                <a:lnTo>
                  <a:pt x="1485" y="8371"/>
                </a:lnTo>
                <a:lnTo>
                  <a:pt x="1509" y="9490"/>
                </a:lnTo>
                <a:lnTo>
                  <a:pt x="1534" y="10634"/>
                </a:lnTo>
                <a:lnTo>
                  <a:pt x="1485" y="13043"/>
                </a:lnTo>
                <a:lnTo>
                  <a:pt x="1461" y="14235"/>
                </a:lnTo>
                <a:lnTo>
                  <a:pt x="1412" y="15427"/>
                </a:lnTo>
                <a:lnTo>
                  <a:pt x="1363" y="16084"/>
                </a:lnTo>
                <a:lnTo>
                  <a:pt x="1339" y="16255"/>
                </a:lnTo>
                <a:lnTo>
                  <a:pt x="1363" y="16425"/>
                </a:lnTo>
                <a:lnTo>
                  <a:pt x="1388" y="16571"/>
                </a:lnTo>
                <a:lnTo>
                  <a:pt x="1436" y="16693"/>
                </a:lnTo>
                <a:lnTo>
                  <a:pt x="1509" y="16766"/>
                </a:lnTo>
                <a:lnTo>
                  <a:pt x="1461" y="16863"/>
                </a:lnTo>
                <a:lnTo>
                  <a:pt x="1436" y="16960"/>
                </a:lnTo>
                <a:lnTo>
                  <a:pt x="1485" y="17058"/>
                </a:lnTo>
                <a:lnTo>
                  <a:pt x="1534" y="17082"/>
                </a:lnTo>
                <a:lnTo>
                  <a:pt x="1582" y="17106"/>
                </a:lnTo>
                <a:lnTo>
                  <a:pt x="1874" y="17131"/>
                </a:lnTo>
                <a:lnTo>
                  <a:pt x="2191" y="17155"/>
                </a:lnTo>
                <a:lnTo>
                  <a:pt x="2799" y="17179"/>
                </a:lnTo>
                <a:lnTo>
                  <a:pt x="4016" y="17131"/>
                </a:lnTo>
                <a:lnTo>
                  <a:pt x="5329" y="17155"/>
                </a:lnTo>
                <a:lnTo>
                  <a:pt x="6619" y="17204"/>
                </a:lnTo>
                <a:lnTo>
                  <a:pt x="7252" y="17228"/>
                </a:lnTo>
                <a:lnTo>
                  <a:pt x="7884" y="17228"/>
                </a:lnTo>
                <a:lnTo>
                  <a:pt x="9150" y="17179"/>
                </a:lnTo>
                <a:lnTo>
                  <a:pt x="9661" y="17179"/>
                </a:lnTo>
                <a:lnTo>
                  <a:pt x="10172" y="17204"/>
                </a:lnTo>
                <a:lnTo>
                  <a:pt x="10683" y="17204"/>
                </a:lnTo>
                <a:lnTo>
                  <a:pt x="10926" y="17179"/>
                </a:lnTo>
                <a:lnTo>
                  <a:pt x="11194" y="17155"/>
                </a:lnTo>
                <a:lnTo>
                  <a:pt x="11242" y="17131"/>
                </a:lnTo>
                <a:lnTo>
                  <a:pt x="11291" y="17082"/>
                </a:lnTo>
                <a:lnTo>
                  <a:pt x="11340" y="17033"/>
                </a:lnTo>
                <a:lnTo>
                  <a:pt x="11364" y="16985"/>
                </a:lnTo>
                <a:lnTo>
                  <a:pt x="11364" y="16887"/>
                </a:lnTo>
                <a:lnTo>
                  <a:pt x="11315" y="16766"/>
                </a:lnTo>
                <a:lnTo>
                  <a:pt x="11632" y="16620"/>
                </a:lnTo>
                <a:lnTo>
                  <a:pt x="11997" y="16449"/>
                </a:lnTo>
                <a:lnTo>
                  <a:pt x="11997" y="16960"/>
                </a:lnTo>
                <a:lnTo>
                  <a:pt x="11997" y="17058"/>
                </a:lnTo>
                <a:lnTo>
                  <a:pt x="11826" y="17106"/>
                </a:lnTo>
                <a:lnTo>
                  <a:pt x="11656" y="17155"/>
                </a:lnTo>
                <a:lnTo>
                  <a:pt x="11315" y="17301"/>
                </a:lnTo>
                <a:lnTo>
                  <a:pt x="11121" y="17398"/>
                </a:lnTo>
                <a:lnTo>
                  <a:pt x="10926" y="17495"/>
                </a:lnTo>
                <a:lnTo>
                  <a:pt x="10731" y="17617"/>
                </a:lnTo>
                <a:lnTo>
                  <a:pt x="10585" y="17763"/>
                </a:lnTo>
                <a:lnTo>
                  <a:pt x="10585" y="17787"/>
                </a:lnTo>
                <a:lnTo>
                  <a:pt x="10610" y="17812"/>
                </a:lnTo>
                <a:lnTo>
                  <a:pt x="10683" y="17836"/>
                </a:lnTo>
                <a:lnTo>
                  <a:pt x="10780" y="17836"/>
                </a:lnTo>
                <a:lnTo>
                  <a:pt x="10950" y="17787"/>
                </a:lnTo>
                <a:lnTo>
                  <a:pt x="11267" y="17666"/>
                </a:lnTo>
                <a:lnTo>
                  <a:pt x="11632" y="17520"/>
                </a:lnTo>
                <a:lnTo>
                  <a:pt x="11997" y="17422"/>
                </a:lnTo>
                <a:lnTo>
                  <a:pt x="11997" y="17739"/>
                </a:lnTo>
                <a:lnTo>
                  <a:pt x="11875" y="17763"/>
                </a:lnTo>
                <a:lnTo>
                  <a:pt x="11778" y="17836"/>
                </a:lnTo>
                <a:lnTo>
                  <a:pt x="11559" y="17958"/>
                </a:lnTo>
                <a:lnTo>
                  <a:pt x="11340" y="18055"/>
                </a:lnTo>
                <a:lnTo>
                  <a:pt x="11145" y="18201"/>
                </a:lnTo>
                <a:lnTo>
                  <a:pt x="10926" y="18323"/>
                </a:lnTo>
                <a:lnTo>
                  <a:pt x="10731" y="18420"/>
                </a:lnTo>
                <a:lnTo>
                  <a:pt x="10707" y="18444"/>
                </a:lnTo>
                <a:lnTo>
                  <a:pt x="10707" y="18493"/>
                </a:lnTo>
                <a:lnTo>
                  <a:pt x="10731" y="18517"/>
                </a:lnTo>
                <a:lnTo>
                  <a:pt x="10975" y="18517"/>
                </a:lnTo>
                <a:lnTo>
                  <a:pt x="11194" y="18493"/>
                </a:lnTo>
                <a:lnTo>
                  <a:pt x="11413" y="18444"/>
                </a:lnTo>
                <a:lnTo>
                  <a:pt x="11632" y="18371"/>
                </a:lnTo>
                <a:lnTo>
                  <a:pt x="11802" y="18298"/>
                </a:lnTo>
                <a:lnTo>
                  <a:pt x="11997" y="18225"/>
                </a:lnTo>
                <a:lnTo>
                  <a:pt x="11997" y="18590"/>
                </a:lnTo>
                <a:lnTo>
                  <a:pt x="11778" y="18663"/>
                </a:lnTo>
                <a:lnTo>
                  <a:pt x="11534" y="18736"/>
                </a:lnTo>
                <a:lnTo>
                  <a:pt x="10999" y="18907"/>
                </a:lnTo>
                <a:lnTo>
                  <a:pt x="10731" y="19004"/>
                </a:lnTo>
                <a:lnTo>
                  <a:pt x="10488" y="19150"/>
                </a:lnTo>
                <a:lnTo>
                  <a:pt x="10464" y="19174"/>
                </a:lnTo>
                <a:lnTo>
                  <a:pt x="10464" y="19199"/>
                </a:lnTo>
                <a:lnTo>
                  <a:pt x="10464" y="19247"/>
                </a:lnTo>
                <a:lnTo>
                  <a:pt x="10488" y="19247"/>
                </a:lnTo>
                <a:lnTo>
                  <a:pt x="10634" y="19272"/>
                </a:lnTo>
                <a:lnTo>
                  <a:pt x="10756" y="19272"/>
                </a:lnTo>
                <a:lnTo>
                  <a:pt x="11023" y="19247"/>
                </a:lnTo>
                <a:lnTo>
                  <a:pt x="11267" y="19199"/>
                </a:lnTo>
                <a:lnTo>
                  <a:pt x="11510" y="19126"/>
                </a:lnTo>
                <a:lnTo>
                  <a:pt x="11753" y="19077"/>
                </a:lnTo>
                <a:lnTo>
                  <a:pt x="12021" y="19028"/>
                </a:lnTo>
                <a:lnTo>
                  <a:pt x="12021" y="19223"/>
                </a:lnTo>
                <a:lnTo>
                  <a:pt x="11364" y="19515"/>
                </a:lnTo>
                <a:lnTo>
                  <a:pt x="11048" y="19685"/>
                </a:lnTo>
                <a:lnTo>
                  <a:pt x="10902" y="19783"/>
                </a:lnTo>
                <a:lnTo>
                  <a:pt x="10780" y="19904"/>
                </a:lnTo>
                <a:lnTo>
                  <a:pt x="10756" y="19929"/>
                </a:lnTo>
                <a:lnTo>
                  <a:pt x="10756" y="19953"/>
                </a:lnTo>
                <a:lnTo>
                  <a:pt x="10780" y="19977"/>
                </a:lnTo>
                <a:lnTo>
                  <a:pt x="10804" y="19977"/>
                </a:lnTo>
                <a:lnTo>
                  <a:pt x="11121" y="19953"/>
                </a:lnTo>
                <a:lnTo>
                  <a:pt x="11413" y="19880"/>
                </a:lnTo>
                <a:lnTo>
                  <a:pt x="11729" y="19758"/>
                </a:lnTo>
                <a:lnTo>
                  <a:pt x="12021" y="19637"/>
                </a:lnTo>
                <a:lnTo>
                  <a:pt x="12021" y="19856"/>
                </a:lnTo>
                <a:lnTo>
                  <a:pt x="11972" y="19977"/>
                </a:lnTo>
                <a:lnTo>
                  <a:pt x="11899" y="20099"/>
                </a:lnTo>
                <a:lnTo>
                  <a:pt x="11753" y="20099"/>
                </a:lnTo>
                <a:lnTo>
                  <a:pt x="11607" y="20123"/>
                </a:lnTo>
                <a:lnTo>
                  <a:pt x="11315" y="20221"/>
                </a:lnTo>
                <a:lnTo>
                  <a:pt x="10926" y="20342"/>
                </a:lnTo>
                <a:lnTo>
                  <a:pt x="10731" y="20415"/>
                </a:lnTo>
                <a:lnTo>
                  <a:pt x="10537" y="20537"/>
                </a:lnTo>
                <a:lnTo>
                  <a:pt x="10512" y="20561"/>
                </a:lnTo>
                <a:lnTo>
                  <a:pt x="9928" y="20537"/>
                </a:lnTo>
                <a:lnTo>
                  <a:pt x="9344" y="20513"/>
                </a:lnTo>
                <a:lnTo>
                  <a:pt x="8541" y="20513"/>
                </a:lnTo>
                <a:lnTo>
                  <a:pt x="7738" y="20537"/>
                </a:lnTo>
                <a:lnTo>
                  <a:pt x="6084" y="20561"/>
                </a:lnTo>
                <a:lnTo>
                  <a:pt x="4429" y="20561"/>
                </a:lnTo>
                <a:lnTo>
                  <a:pt x="2848" y="20513"/>
                </a:lnTo>
                <a:lnTo>
                  <a:pt x="1753" y="20513"/>
                </a:lnTo>
                <a:lnTo>
                  <a:pt x="1631" y="20464"/>
                </a:lnTo>
                <a:lnTo>
                  <a:pt x="1339" y="20342"/>
                </a:lnTo>
                <a:lnTo>
                  <a:pt x="1193" y="20269"/>
                </a:lnTo>
                <a:lnTo>
                  <a:pt x="1023" y="20172"/>
                </a:lnTo>
                <a:lnTo>
                  <a:pt x="901" y="20050"/>
                </a:lnTo>
                <a:lnTo>
                  <a:pt x="779" y="19929"/>
                </a:lnTo>
                <a:lnTo>
                  <a:pt x="731" y="19807"/>
                </a:lnTo>
                <a:lnTo>
                  <a:pt x="682" y="19661"/>
                </a:lnTo>
                <a:lnTo>
                  <a:pt x="609" y="19393"/>
                </a:lnTo>
                <a:lnTo>
                  <a:pt x="585" y="19101"/>
                </a:lnTo>
                <a:lnTo>
                  <a:pt x="560" y="18834"/>
                </a:lnTo>
                <a:lnTo>
                  <a:pt x="536" y="17131"/>
                </a:lnTo>
                <a:lnTo>
                  <a:pt x="560" y="15427"/>
                </a:lnTo>
                <a:lnTo>
                  <a:pt x="536" y="13091"/>
                </a:lnTo>
                <a:lnTo>
                  <a:pt x="487" y="9247"/>
                </a:lnTo>
                <a:lnTo>
                  <a:pt x="463" y="5402"/>
                </a:lnTo>
                <a:lnTo>
                  <a:pt x="463" y="3967"/>
                </a:lnTo>
                <a:lnTo>
                  <a:pt x="487" y="3139"/>
                </a:lnTo>
                <a:lnTo>
                  <a:pt x="536" y="2653"/>
                </a:lnTo>
                <a:lnTo>
                  <a:pt x="585" y="2142"/>
                </a:lnTo>
                <a:lnTo>
                  <a:pt x="682" y="1655"/>
                </a:lnTo>
                <a:lnTo>
                  <a:pt x="828" y="1168"/>
                </a:lnTo>
                <a:lnTo>
                  <a:pt x="901" y="1023"/>
                </a:lnTo>
                <a:lnTo>
                  <a:pt x="1023" y="852"/>
                </a:lnTo>
                <a:lnTo>
                  <a:pt x="1217" y="731"/>
                </a:lnTo>
                <a:lnTo>
                  <a:pt x="1461" y="609"/>
                </a:lnTo>
                <a:lnTo>
                  <a:pt x="1753" y="536"/>
                </a:lnTo>
                <a:lnTo>
                  <a:pt x="2118" y="487"/>
                </a:lnTo>
                <a:lnTo>
                  <a:pt x="2531" y="463"/>
                </a:lnTo>
                <a:close/>
                <a:moveTo>
                  <a:pt x="2507" y="1"/>
                </a:moveTo>
                <a:lnTo>
                  <a:pt x="2045" y="25"/>
                </a:lnTo>
                <a:lnTo>
                  <a:pt x="1655" y="98"/>
                </a:lnTo>
                <a:lnTo>
                  <a:pt x="1315" y="171"/>
                </a:lnTo>
                <a:lnTo>
                  <a:pt x="1023" y="317"/>
                </a:lnTo>
                <a:lnTo>
                  <a:pt x="804" y="463"/>
                </a:lnTo>
                <a:lnTo>
                  <a:pt x="609" y="633"/>
                </a:lnTo>
                <a:lnTo>
                  <a:pt x="463" y="828"/>
                </a:lnTo>
                <a:lnTo>
                  <a:pt x="366" y="1023"/>
                </a:lnTo>
                <a:lnTo>
                  <a:pt x="293" y="1241"/>
                </a:lnTo>
                <a:lnTo>
                  <a:pt x="220" y="1436"/>
                </a:lnTo>
                <a:lnTo>
                  <a:pt x="195" y="1655"/>
                </a:lnTo>
                <a:lnTo>
                  <a:pt x="147" y="2020"/>
                </a:lnTo>
                <a:lnTo>
                  <a:pt x="122" y="2312"/>
                </a:lnTo>
                <a:lnTo>
                  <a:pt x="74" y="2823"/>
                </a:lnTo>
                <a:lnTo>
                  <a:pt x="25" y="3334"/>
                </a:lnTo>
                <a:lnTo>
                  <a:pt x="1" y="4356"/>
                </a:lnTo>
                <a:lnTo>
                  <a:pt x="25" y="5354"/>
                </a:lnTo>
                <a:lnTo>
                  <a:pt x="49" y="6376"/>
                </a:lnTo>
                <a:lnTo>
                  <a:pt x="49" y="7544"/>
                </a:lnTo>
                <a:lnTo>
                  <a:pt x="49" y="8736"/>
                </a:lnTo>
                <a:lnTo>
                  <a:pt x="1" y="11072"/>
                </a:lnTo>
                <a:lnTo>
                  <a:pt x="25" y="12264"/>
                </a:lnTo>
                <a:lnTo>
                  <a:pt x="49" y="13432"/>
                </a:lnTo>
                <a:lnTo>
                  <a:pt x="98" y="14624"/>
                </a:lnTo>
                <a:lnTo>
                  <a:pt x="98" y="15817"/>
                </a:lnTo>
                <a:lnTo>
                  <a:pt x="98" y="16693"/>
                </a:lnTo>
                <a:lnTo>
                  <a:pt x="98" y="17568"/>
                </a:lnTo>
                <a:lnTo>
                  <a:pt x="122" y="18444"/>
                </a:lnTo>
                <a:lnTo>
                  <a:pt x="171" y="19345"/>
                </a:lnTo>
                <a:lnTo>
                  <a:pt x="195" y="19612"/>
                </a:lnTo>
                <a:lnTo>
                  <a:pt x="244" y="19880"/>
                </a:lnTo>
                <a:lnTo>
                  <a:pt x="341" y="20123"/>
                </a:lnTo>
                <a:lnTo>
                  <a:pt x="463" y="20367"/>
                </a:lnTo>
                <a:lnTo>
                  <a:pt x="633" y="20561"/>
                </a:lnTo>
                <a:lnTo>
                  <a:pt x="804" y="20732"/>
                </a:lnTo>
                <a:lnTo>
                  <a:pt x="925" y="20805"/>
                </a:lnTo>
                <a:lnTo>
                  <a:pt x="1047" y="20853"/>
                </a:lnTo>
                <a:lnTo>
                  <a:pt x="1169" y="20902"/>
                </a:lnTo>
                <a:lnTo>
                  <a:pt x="1315" y="20926"/>
                </a:lnTo>
                <a:lnTo>
                  <a:pt x="2994" y="20951"/>
                </a:lnTo>
                <a:lnTo>
                  <a:pt x="4186" y="20975"/>
                </a:lnTo>
                <a:lnTo>
                  <a:pt x="4964" y="20999"/>
                </a:lnTo>
                <a:lnTo>
                  <a:pt x="5938" y="21024"/>
                </a:lnTo>
                <a:lnTo>
                  <a:pt x="6911" y="21024"/>
                </a:lnTo>
                <a:lnTo>
                  <a:pt x="8833" y="20999"/>
                </a:lnTo>
                <a:lnTo>
                  <a:pt x="9198" y="20999"/>
                </a:lnTo>
                <a:lnTo>
                  <a:pt x="9588" y="21024"/>
                </a:lnTo>
                <a:lnTo>
                  <a:pt x="10366" y="21072"/>
                </a:lnTo>
                <a:lnTo>
                  <a:pt x="10756" y="21072"/>
                </a:lnTo>
                <a:lnTo>
                  <a:pt x="11145" y="21048"/>
                </a:lnTo>
                <a:lnTo>
                  <a:pt x="11315" y="20999"/>
                </a:lnTo>
                <a:lnTo>
                  <a:pt x="11510" y="20951"/>
                </a:lnTo>
                <a:lnTo>
                  <a:pt x="11680" y="20902"/>
                </a:lnTo>
                <a:lnTo>
                  <a:pt x="11851" y="20805"/>
                </a:lnTo>
                <a:lnTo>
                  <a:pt x="12021" y="20683"/>
                </a:lnTo>
                <a:lnTo>
                  <a:pt x="12167" y="20513"/>
                </a:lnTo>
                <a:lnTo>
                  <a:pt x="12264" y="20318"/>
                </a:lnTo>
                <a:lnTo>
                  <a:pt x="12362" y="20075"/>
                </a:lnTo>
                <a:lnTo>
                  <a:pt x="12435" y="19807"/>
                </a:lnTo>
                <a:lnTo>
                  <a:pt x="12483" y="19515"/>
                </a:lnTo>
                <a:lnTo>
                  <a:pt x="12532" y="19223"/>
                </a:lnTo>
                <a:lnTo>
                  <a:pt x="12556" y="18907"/>
                </a:lnTo>
                <a:lnTo>
                  <a:pt x="12580" y="18298"/>
                </a:lnTo>
                <a:lnTo>
                  <a:pt x="12580" y="17739"/>
                </a:lnTo>
                <a:lnTo>
                  <a:pt x="12556" y="16960"/>
                </a:lnTo>
                <a:lnTo>
                  <a:pt x="12532" y="15573"/>
                </a:lnTo>
                <a:lnTo>
                  <a:pt x="12508" y="14186"/>
                </a:lnTo>
                <a:lnTo>
                  <a:pt x="12483" y="13286"/>
                </a:lnTo>
                <a:lnTo>
                  <a:pt x="12459" y="12118"/>
                </a:lnTo>
                <a:lnTo>
                  <a:pt x="12459" y="9441"/>
                </a:lnTo>
                <a:lnTo>
                  <a:pt x="12459" y="6960"/>
                </a:lnTo>
                <a:lnTo>
                  <a:pt x="12435" y="5500"/>
                </a:lnTo>
                <a:lnTo>
                  <a:pt x="12435" y="4794"/>
                </a:lnTo>
                <a:lnTo>
                  <a:pt x="12483" y="4113"/>
                </a:lnTo>
                <a:lnTo>
                  <a:pt x="12532" y="3431"/>
                </a:lnTo>
                <a:lnTo>
                  <a:pt x="12556" y="2726"/>
                </a:lnTo>
                <a:lnTo>
                  <a:pt x="12556" y="2336"/>
                </a:lnTo>
                <a:lnTo>
                  <a:pt x="12532" y="1898"/>
                </a:lnTo>
                <a:lnTo>
                  <a:pt x="12435" y="1509"/>
                </a:lnTo>
                <a:lnTo>
                  <a:pt x="12386" y="1314"/>
                </a:lnTo>
                <a:lnTo>
                  <a:pt x="12313" y="1120"/>
                </a:lnTo>
                <a:lnTo>
                  <a:pt x="12240" y="950"/>
                </a:lnTo>
                <a:lnTo>
                  <a:pt x="12143" y="779"/>
                </a:lnTo>
                <a:lnTo>
                  <a:pt x="12021" y="633"/>
                </a:lnTo>
                <a:lnTo>
                  <a:pt x="11899" y="512"/>
                </a:lnTo>
                <a:lnTo>
                  <a:pt x="11729" y="414"/>
                </a:lnTo>
                <a:lnTo>
                  <a:pt x="11559" y="317"/>
                </a:lnTo>
                <a:lnTo>
                  <a:pt x="11364" y="268"/>
                </a:lnTo>
                <a:lnTo>
                  <a:pt x="11145" y="220"/>
                </a:lnTo>
                <a:lnTo>
                  <a:pt x="11096" y="171"/>
                </a:lnTo>
                <a:lnTo>
                  <a:pt x="10999" y="147"/>
                </a:lnTo>
                <a:lnTo>
                  <a:pt x="10634" y="122"/>
                </a:lnTo>
                <a:lnTo>
                  <a:pt x="10269" y="98"/>
                </a:lnTo>
                <a:lnTo>
                  <a:pt x="9515" y="98"/>
                </a:lnTo>
                <a:lnTo>
                  <a:pt x="8030" y="122"/>
                </a:lnTo>
                <a:lnTo>
                  <a:pt x="4867" y="98"/>
                </a:lnTo>
                <a:lnTo>
                  <a:pt x="3943" y="74"/>
                </a:lnTo>
                <a:lnTo>
                  <a:pt x="3018" y="25"/>
                </a:lnTo>
                <a:lnTo>
                  <a:pt x="2507" y="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ctrTitle"/>
          </p:nvPr>
        </p:nvSpPr>
        <p:spPr>
          <a:xfrm>
            <a:off x="1676400" y="3238500"/>
            <a:ext cx="5181600" cy="1905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KAPAG ANG WIKA AY HINDI NA GINAGAMIT, UNTI-UNTI NA ITONG MAWAWALA AT TULUYANG MAMAMATAY.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1219200" y="15049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“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0" y="31051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title"/>
          </p:nvPr>
        </p:nvSpPr>
        <p:spPr>
          <a:xfrm>
            <a:off x="1295400" y="819150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5. </a:t>
            </a:r>
            <a:r>
              <a:rPr lang="en-US" sz="2400" u="sng" dirty="0" err="1" smtClean="0">
                <a:solidFill>
                  <a:schemeClr val="accent6"/>
                </a:solidFill>
              </a:rPr>
              <a:t>Ang</a:t>
            </a:r>
            <a:r>
              <a:rPr lang="en-US" sz="2400" u="sng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err="1" smtClean="0">
                <a:solidFill>
                  <a:schemeClr val="accent6"/>
                </a:solidFill>
              </a:rPr>
              <a:t>wika</a:t>
            </a:r>
            <a:r>
              <a:rPr lang="en-US" sz="2400" u="sng" dirty="0" smtClean="0">
                <a:solidFill>
                  <a:schemeClr val="accent6"/>
                </a:solidFill>
              </a:rPr>
              <a:t> ay </a:t>
            </a:r>
            <a:r>
              <a:rPr lang="en-US" sz="2400" u="sng" dirty="0" err="1" smtClean="0">
                <a:solidFill>
                  <a:schemeClr val="accent6"/>
                </a:solidFill>
              </a:rPr>
              <a:t>nakabatay</a:t>
            </a:r>
            <a:r>
              <a:rPr lang="en-US" sz="2400" u="sng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err="1" smtClean="0">
                <a:solidFill>
                  <a:schemeClr val="accent6"/>
                </a:solidFill>
              </a:rPr>
              <a:t>sa</a:t>
            </a:r>
            <a:r>
              <a:rPr lang="en-US" sz="2400" u="sng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err="1" smtClean="0">
                <a:solidFill>
                  <a:schemeClr val="accent6"/>
                </a:solidFill>
              </a:rPr>
              <a:t>kultura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204" name="Google Shape;204;p28"/>
          <p:cNvSpPr txBox="1">
            <a:spLocks noGrp="1"/>
          </p:cNvSpPr>
          <p:nvPr>
            <p:ph type="body" idx="1"/>
          </p:nvPr>
        </p:nvSpPr>
        <p:spPr>
          <a:xfrm>
            <a:off x="1676400" y="1047750"/>
            <a:ext cx="4684225" cy="2362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800" dirty="0" err="1" smtClean="0"/>
              <a:t>Dahil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pagkakaiba-iba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mga</a:t>
            </a:r>
            <a:r>
              <a:rPr lang="en-US" sz="1800" dirty="0" smtClean="0"/>
              <a:t> </a:t>
            </a:r>
            <a:r>
              <a:rPr lang="en-US" sz="1800" dirty="0" err="1" smtClean="0"/>
              <a:t>kultura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mga</a:t>
            </a:r>
            <a:r>
              <a:rPr lang="en-US" sz="1800" dirty="0" smtClean="0"/>
              <a:t> </a:t>
            </a:r>
            <a:r>
              <a:rPr lang="en-US" sz="1800" dirty="0" err="1" smtClean="0"/>
              <a:t>bansa</a:t>
            </a:r>
            <a:r>
              <a:rPr lang="en-US" sz="1800" dirty="0" smtClean="0"/>
              <a:t> at </a:t>
            </a:r>
            <a:r>
              <a:rPr lang="en-US" sz="1800" dirty="0" err="1" smtClean="0"/>
              <a:t>pangkat</a:t>
            </a:r>
            <a:endParaRPr lang="en-US" sz="1800" dirty="0" smtClean="0"/>
          </a:p>
          <a:p>
            <a:pPr lvl="0"/>
            <a:r>
              <a:rPr lang="en-US" sz="1800" dirty="0" smtClean="0"/>
              <a:t>Kung </a:t>
            </a:r>
            <a:r>
              <a:rPr lang="en-US" sz="1800" dirty="0" err="1" smtClean="0"/>
              <a:t>kaya't</a:t>
            </a:r>
            <a:r>
              <a:rPr lang="en-US" sz="1800" dirty="0" smtClean="0"/>
              <a:t> may </a:t>
            </a:r>
            <a:r>
              <a:rPr lang="en-US" sz="1800" dirty="0" err="1" smtClean="0"/>
              <a:t>mga</a:t>
            </a:r>
            <a:r>
              <a:rPr lang="en-US" sz="1800" dirty="0" smtClean="0"/>
              <a:t> </a:t>
            </a:r>
            <a:r>
              <a:rPr lang="en-US" sz="1800" dirty="0" err="1" smtClean="0"/>
              <a:t>kaisipan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isang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walang</a:t>
            </a:r>
            <a:r>
              <a:rPr lang="en-US" sz="1800" dirty="0" smtClean="0"/>
              <a:t> </a:t>
            </a:r>
            <a:r>
              <a:rPr lang="en-US" sz="1800" dirty="0" err="1" smtClean="0"/>
              <a:t>katumbas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ibang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</a:t>
            </a:r>
            <a:r>
              <a:rPr lang="en-US" sz="1800" dirty="0" err="1" smtClean="0"/>
              <a:t>sapagkat</a:t>
            </a:r>
            <a:r>
              <a:rPr lang="en-US" sz="1800" dirty="0" smtClean="0"/>
              <a:t> </a:t>
            </a:r>
            <a:r>
              <a:rPr lang="en-US" sz="1800" dirty="0" err="1" smtClean="0"/>
              <a:t>wala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kultura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ibang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kaisipang</a:t>
            </a:r>
            <a:r>
              <a:rPr lang="en-US" sz="1800" dirty="0" smtClean="0"/>
              <a:t> </a:t>
            </a:r>
            <a:r>
              <a:rPr lang="en-US" sz="1800" dirty="0" err="1" smtClean="0"/>
              <a:t>iyon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isang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.</a:t>
            </a:r>
          </a:p>
          <a:p>
            <a:pPr lvl="0">
              <a:buNone/>
            </a:pPr>
            <a:endParaRPr lang="en-US" sz="1800" dirty="0" smtClean="0"/>
          </a:p>
        </p:txBody>
      </p:sp>
      <p:sp>
        <p:nvSpPr>
          <p:cNvPr id="207" name="Google Shape;207;p28"/>
          <p:cNvSpPr txBox="1">
            <a:spLocks noGrp="1"/>
          </p:cNvSpPr>
          <p:nvPr>
            <p:ph type="sldNum" idx="12"/>
          </p:nvPr>
        </p:nvSpPr>
        <p:spPr>
          <a:xfrm>
            <a:off x="8595300" y="285750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t>15</a:t>
            </a:fld>
            <a:endParaRPr dirty="0"/>
          </a:p>
        </p:txBody>
      </p:sp>
      <p:sp>
        <p:nvSpPr>
          <p:cNvPr id="211" name="Google Shape;211;p28"/>
          <p:cNvSpPr/>
          <p:nvPr/>
        </p:nvSpPr>
        <p:spPr>
          <a:xfrm rot="5032241">
            <a:off x="7777326" y="669859"/>
            <a:ext cx="482039" cy="486823"/>
          </a:xfrm>
          <a:custGeom>
            <a:avLst/>
            <a:gdLst/>
            <a:ahLst/>
            <a:cxnLst/>
            <a:rect l="l" t="t" r="r" b="b"/>
            <a:pathLst>
              <a:path w="17228" h="17399" extrusionOk="0">
                <a:moveTo>
                  <a:pt x="14162" y="439"/>
                </a:moveTo>
                <a:lnTo>
                  <a:pt x="14478" y="512"/>
                </a:lnTo>
                <a:lnTo>
                  <a:pt x="14794" y="609"/>
                </a:lnTo>
                <a:lnTo>
                  <a:pt x="15111" y="755"/>
                </a:lnTo>
                <a:lnTo>
                  <a:pt x="15403" y="925"/>
                </a:lnTo>
                <a:lnTo>
                  <a:pt x="15670" y="1120"/>
                </a:lnTo>
                <a:lnTo>
                  <a:pt x="15914" y="1315"/>
                </a:lnTo>
                <a:lnTo>
                  <a:pt x="16108" y="1534"/>
                </a:lnTo>
                <a:lnTo>
                  <a:pt x="15987" y="1558"/>
                </a:lnTo>
                <a:lnTo>
                  <a:pt x="15889" y="1607"/>
                </a:lnTo>
                <a:lnTo>
                  <a:pt x="15816" y="1655"/>
                </a:lnTo>
                <a:lnTo>
                  <a:pt x="15792" y="1680"/>
                </a:lnTo>
                <a:lnTo>
                  <a:pt x="15768" y="1728"/>
                </a:lnTo>
                <a:lnTo>
                  <a:pt x="15768" y="1777"/>
                </a:lnTo>
                <a:lnTo>
                  <a:pt x="15792" y="1826"/>
                </a:lnTo>
                <a:lnTo>
                  <a:pt x="15865" y="1850"/>
                </a:lnTo>
                <a:lnTo>
                  <a:pt x="15938" y="1874"/>
                </a:lnTo>
                <a:lnTo>
                  <a:pt x="16230" y="1874"/>
                </a:lnTo>
                <a:lnTo>
                  <a:pt x="16352" y="1850"/>
                </a:lnTo>
                <a:lnTo>
                  <a:pt x="16546" y="2166"/>
                </a:lnTo>
                <a:lnTo>
                  <a:pt x="16254" y="2142"/>
                </a:lnTo>
                <a:lnTo>
                  <a:pt x="16011" y="2142"/>
                </a:lnTo>
                <a:lnTo>
                  <a:pt x="15987" y="2166"/>
                </a:lnTo>
                <a:lnTo>
                  <a:pt x="15987" y="2191"/>
                </a:lnTo>
                <a:lnTo>
                  <a:pt x="16133" y="2312"/>
                </a:lnTo>
                <a:lnTo>
                  <a:pt x="16303" y="2410"/>
                </a:lnTo>
                <a:lnTo>
                  <a:pt x="16473" y="2458"/>
                </a:lnTo>
                <a:lnTo>
                  <a:pt x="16668" y="2507"/>
                </a:lnTo>
                <a:lnTo>
                  <a:pt x="16717" y="2750"/>
                </a:lnTo>
                <a:lnTo>
                  <a:pt x="16741" y="2994"/>
                </a:lnTo>
                <a:lnTo>
                  <a:pt x="16522" y="2872"/>
                </a:lnTo>
                <a:lnTo>
                  <a:pt x="16352" y="2799"/>
                </a:lnTo>
                <a:lnTo>
                  <a:pt x="16181" y="2702"/>
                </a:lnTo>
                <a:lnTo>
                  <a:pt x="16011" y="2653"/>
                </a:lnTo>
                <a:lnTo>
                  <a:pt x="15792" y="2653"/>
                </a:lnTo>
                <a:lnTo>
                  <a:pt x="15768" y="2677"/>
                </a:lnTo>
                <a:lnTo>
                  <a:pt x="15768" y="2702"/>
                </a:lnTo>
                <a:lnTo>
                  <a:pt x="15768" y="2726"/>
                </a:lnTo>
                <a:lnTo>
                  <a:pt x="15889" y="2872"/>
                </a:lnTo>
                <a:lnTo>
                  <a:pt x="16035" y="2994"/>
                </a:lnTo>
                <a:lnTo>
                  <a:pt x="16327" y="3213"/>
                </a:lnTo>
                <a:lnTo>
                  <a:pt x="16522" y="3334"/>
                </a:lnTo>
                <a:lnTo>
                  <a:pt x="16619" y="3407"/>
                </a:lnTo>
                <a:lnTo>
                  <a:pt x="16717" y="3456"/>
                </a:lnTo>
                <a:lnTo>
                  <a:pt x="16692" y="3651"/>
                </a:lnTo>
                <a:lnTo>
                  <a:pt x="16619" y="3845"/>
                </a:lnTo>
                <a:lnTo>
                  <a:pt x="16400" y="3602"/>
                </a:lnTo>
                <a:lnTo>
                  <a:pt x="16133" y="3407"/>
                </a:lnTo>
                <a:lnTo>
                  <a:pt x="15987" y="3310"/>
                </a:lnTo>
                <a:lnTo>
                  <a:pt x="15841" y="3237"/>
                </a:lnTo>
                <a:lnTo>
                  <a:pt x="15695" y="3188"/>
                </a:lnTo>
                <a:lnTo>
                  <a:pt x="15524" y="3164"/>
                </a:lnTo>
                <a:lnTo>
                  <a:pt x="15476" y="3188"/>
                </a:lnTo>
                <a:lnTo>
                  <a:pt x="15476" y="3213"/>
                </a:lnTo>
                <a:lnTo>
                  <a:pt x="15476" y="3237"/>
                </a:lnTo>
                <a:lnTo>
                  <a:pt x="15500" y="3261"/>
                </a:lnTo>
                <a:lnTo>
                  <a:pt x="15597" y="3359"/>
                </a:lnTo>
                <a:lnTo>
                  <a:pt x="15695" y="3432"/>
                </a:lnTo>
                <a:lnTo>
                  <a:pt x="15987" y="3699"/>
                </a:lnTo>
                <a:lnTo>
                  <a:pt x="16230" y="3918"/>
                </a:lnTo>
                <a:lnTo>
                  <a:pt x="16449" y="4162"/>
                </a:lnTo>
                <a:lnTo>
                  <a:pt x="16473" y="4186"/>
                </a:lnTo>
                <a:lnTo>
                  <a:pt x="16254" y="4526"/>
                </a:lnTo>
                <a:lnTo>
                  <a:pt x="16206" y="4453"/>
                </a:lnTo>
                <a:lnTo>
                  <a:pt x="16133" y="4380"/>
                </a:lnTo>
                <a:lnTo>
                  <a:pt x="15962" y="4259"/>
                </a:lnTo>
                <a:lnTo>
                  <a:pt x="15646" y="4040"/>
                </a:lnTo>
                <a:lnTo>
                  <a:pt x="15403" y="3821"/>
                </a:lnTo>
                <a:lnTo>
                  <a:pt x="15159" y="3626"/>
                </a:lnTo>
                <a:lnTo>
                  <a:pt x="15111" y="3626"/>
                </a:lnTo>
                <a:lnTo>
                  <a:pt x="15062" y="3651"/>
                </a:lnTo>
                <a:lnTo>
                  <a:pt x="15013" y="3724"/>
                </a:lnTo>
                <a:lnTo>
                  <a:pt x="15013" y="3821"/>
                </a:lnTo>
                <a:lnTo>
                  <a:pt x="15013" y="3894"/>
                </a:lnTo>
                <a:lnTo>
                  <a:pt x="15038" y="3991"/>
                </a:lnTo>
                <a:lnTo>
                  <a:pt x="15135" y="4137"/>
                </a:lnTo>
                <a:lnTo>
                  <a:pt x="15257" y="4283"/>
                </a:lnTo>
                <a:lnTo>
                  <a:pt x="15427" y="4453"/>
                </a:lnTo>
                <a:lnTo>
                  <a:pt x="15622" y="4599"/>
                </a:lnTo>
                <a:lnTo>
                  <a:pt x="15816" y="4745"/>
                </a:lnTo>
                <a:lnTo>
                  <a:pt x="15914" y="4818"/>
                </a:lnTo>
                <a:lnTo>
                  <a:pt x="16011" y="4843"/>
                </a:lnTo>
                <a:lnTo>
                  <a:pt x="15792" y="5135"/>
                </a:lnTo>
                <a:lnTo>
                  <a:pt x="14867" y="4162"/>
                </a:lnTo>
                <a:lnTo>
                  <a:pt x="13967" y="3213"/>
                </a:lnTo>
                <a:lnTo>
                  <a:pt x="13505" y="2750"/>
                </a:lnTo>
                <a:lnTo>
                  <a:pt x="13018" y="2288"/>
                </a:lnTo>
                <a:lnTo>
                  <a:pt x="12531" y="1850"/>
                </a:lnTo>
                <a:lnTo>
                  <a:pt x="12021" y="1461"/>
                </a:lnTo>
                <a:lnTo>
                  <a:pt x="12021" y="1388"/>
                </a:lnTo>
                <a:lnTo>
                  <a:pt x="12118" y="1315"/>
                </a:lnTo>
                <a:lnTo>
                  <a:pt x="12215" y="1242"/>
                </a:lnTo>
                <a:lnTo>
                  <a:pt x="12385" y="1047"/>
                </a:lnTo>
                <a:lnTo>
                  <a:pt x="12629" y="852"/>
                </a:lnTo>
                <a:lnTo>
                  <a:pt x="12921" y="682"/>
                </a:lnTo>
                <a:lnTo>
                  <a:pt x="13213" y="560"/>
                </a:lnTo>
                <a:lnTo>
                  <a:pt x="13505" y="463"/>
                </a:lnTo>
                <a:lnTo>
                  <a:pt x="13675" y="439"/>
                </a:lnTo>
                <a:close/>
                <a:moveTo>
                  <a:pt x="11753" y="1704"/>
                </a:moveTo>
                <a:lnTo>
                  <a:pt x="11826" y="1850"/>
                </a:lnTo>
                <a:lnTo>
                  <a:pt x="11948" y="1972"/>
                </a:lnTo>
                <a:lnTo>
                  <a:pt x="12093" y="2069"/>
                </a:lnTo>
                <a:lnTo>
                  <a:pt x="12385" y="2288"/>
                </a:lnTo>
                <a:lnTo>
                  <a:pt x="12677" y="2531"/>
                </a:lnTo>
                <a:lnTo>
                  <a:pt x="12945" y="2823"/>
                </a:lnTo>
                <a:lnTo>
                  <a:pt x="13480" y="3383"/>
                </a:lnTo>
                <a:lnTo>
                  <a:pt x="14478" y="4453"/>
                </a:lnTo>
                <a:lnTo>
                  <a:pt x="15500" y="5500"/>
                </a:lnTo>
                <a:lnTo>
                  <a:pt x="15111" y="5962"/>
                </a:lnTo>
                <a:lnTo>
                  <a:pt x="14600" y="5500"/>
                </a:lnTo>
                <a:lnTo>
                  <a:pt x="14113" y="5013"/>
                </a:lnTo>
                <a:lnTo>
                  <a:pt x="13213" y="4016"/>
                </a:lnTo>
                <a:lnTo>
                  <a:pt x="12750" y="3529"/>
                </a:lnTo>
                <a:lnTo>
                  <a:pt x="12264" y="3018"/>
                </a:lnTo>
                <a:lnTo>
                  <a:pt x="11777" y="2556"/>
                </a:lnTo>
                <a:lnTo>
                  <a:pt x="11266" y="2093"/>
                </a:lnTo>
                <a:lnTo>
                  <a:pt x="11753" y="1704"/>
                </a:lnTo>
                <a:close/>
                <a:moveTo>
                  <a:pt x="13724" y="5232"/>
                </a:moveTo>
                <a:lnTo>
                  <a:pt x="14235" y="5767"/>
                </a:lnTo>
                <a:lnTo>
                  <a:pt x="14794" y="6278"/>
                </a:lnTo>
                <a:lnTo>
                  <a:pt x="14575" y="6497"/>
                </a:lnTo>
                <a:lnTo>
                  <a:pt x="14259" y="6278"/>
                </a:lnTo>
                <a:lnTo>
                  <a:pt x="13967" y="6035"/>
                </a:lnTo>
                <a:lnTo>
                  <a:pt x="13699" y="5792"/>
                </a:lnTo>
                <a:lnTo>
                  <a:pt x="13432" y="5573"/>
                </a:lnTo>
                <a:lnTo>
                  <a:pt x="13724" y="5232"/>
                </a:lnTo>
                <a:close/>
                <a:moveTo>
                  <a:pt x="13261" y="5767"/>
                </a:moveTo>
                <a:lnTo>
                  <a:pt x="13359" y="5913"/>
                </a:lnTo>
                <a:lnTo>
                  <a:pt x="13456" y="6059"/>
                </a:lnTo>
                <a:lnTo>
                  <a:pt x="13724" y="6303"/>
                </a:lnTo>
                <a:lnTo>
                  <a:pt x="13991" y="6546"/>
                </a:lnTo>
                <a:lnTo>
                  <a:pt x="14137" y="6668"/>
                </a:lnTo>
                <a:lnTo>
                  <a:pt x="14308" y="6765"/>
                </a:lnTo>
                <a:lnTo>
                  <a:pt x="14235" y="6814"/>
                </a:lnTo>
                <a:lnTo>
                  <a:pt x="14137" y="6692"/>
                </a:lnTo>
                <a:lnTo>
                  <a:pt x="13991" y="6595"/>
                </a:lnTo>
                <a:lnTo>
                  <a:pt x="13699" y="6400"/>
                </a:lnTo>
                <a:lnTo>
                  <a:pt x="13359" y="6230"/>
                </a:lnTo>
                <a:lnTo>
                  <a:pt x="13188" y="6132"/>
                </a:lnTo>
                <a:lnTo>
                  <a:pt x="13042" y="6011"/>
                </a:lnTo>
                <a:lnTo>
                  <a:pt x="13261" y="5767"/>
                </a:lnTo>
                <a:close/>
                <a:moveTo>
                  <a:pt x="13018" y="6059"/>
                </a:moveTo>
                <a:lnTo>
                  <a:pt x="13188" y="6303"/>
                </a:lnTo>
                <a:lnTo>
                  <a:pt x="13286" y="6424"/>
                </a:lnTo>
                <a:lnTo>
                  <a:pt x="13407" y="6522"/>
                </a:lnTo>
                <a:lnTo>
                  <a:pt x="14040" y="7008"/>
                </a:lnTo>
                <a:lnTo>
                  <a:pt x="13699" y="7349"/>
                </a:lnTo>
                <a:lnTo>
                  <a:pt x="13675" y="7325"/>
                </a:lnTo>
                <a:lnTo>
                  <a:pt x="13505" y="7227"/>
                </a:lnTo>
                <a:lnTo>
                  <a:pt x="13334" y="7106"/>
                </a:lnTo>
                <a:lnTo>
                  <a:pt x="13018" y="6838"/>
                </a:lnTo>
                <a:lnTo>
                  <a:pt x="12799" y="6668"/>
                </a:lnTo>
                <a:lnTo>
                  <a:pt x="12702" y="6595"/>
                </a:lnTo>
                <a:lnTo>
                  <a:pt x="12580" y="6546"/>
                </a:lnTo>
                <a:lnTo>
                  <a:pt x="12799" y="6303"/>
                </a:lnTo>
                <a:lnTo>
                  <a:pt x="13018" y="6059"/>
                </a:lnTo>
                <a:close/>
                <a:moveTo>
                  <a:pt x="12385" y="6716"/>
                </a:moveTo>
                <a:lnTo>
                  <a:pt x="12483" y="6838"/>
                </a:lnTo>
                <a:lnTo>
                  <a:pt x="12580" y="6935"/>
                </a:lnTo>
                <a:lnTo>
                  <a:pt x="12799" y="7130"/>
                </a:lnTo>
                <a:lnTo>
                  <a:pt x="13091" y="7398"/>
                </a:lnTo>
                <a:lnTo>
                  <a:pt x="13407" y="7617"/>
                </a:lnTo>
                <a:lnTo>
                  <a:pt x="13018" y="8006"/>
                </a:lnTo>
                <a:lnTo>
                  <a:pt x="12921" y="8079"/>
                </a:lnTo>
                <a:lnTo>
                  <a:pt x="12823" y="7909"/>
                </a:lnTo>
                <a:lnTo>
                  <a:pt x="12653" y="7763"/>
                </a:lnTo>
                <a:lnTo>
                  <a:pt x="12312" y="7495"/>
                </a:lnTo>
                <a:lnTo>
                  <a:pt x="12093" y="7325"/>
                </a:lnTo>
                <a:lnTo>
                  <a:pt x="11972" y="7252"/>
                </a:lnTo>
                <a:lnTo>
                  <a:pt x="11850" y="7179"/>
                </a:lnTo>
                <a:lnTo>
                  <a:pt x="12385" y="6716"/>
                </a:lnTo>
                <a:close/>
                <a:moveTo>
                  <a:pt x="11631" y="7373"/>
                </a:moveTo>
                <a:lnTo>
                  <a:pt x="11729" y="7471"/>
                </a:lnTo>
                <a:lnTo>
                  <a:pt x="11850" y="7568"/>
                </a:lnTo>
                <a:lnTo>
                  <a:pt x="12093" y="7738"/>
                </a:lnTo>
                <a:lnTo>
                  <a:pt x="12434" y="8055"/>
                </a:lnTo>
                <a:lnTo>
                  <a:pt x="12556" y="8201"/>
                </a:lnTo>
                <a:lnTo>
                  <a:pt x="12702" y="8322"/>
                </a:lnTo>
                <a:lnTo>
                  <a:pt x="11948" y="9150"/>
                </a:lnTo>
                <a:lnTo>
                  <a:pt x="11680" y="8906"/>
                </a:lnTo>
                <a:lnTo>
                  <a:pt x="11364" y="8687"/>
                </a:lnTo>
                <a:lnTo>
                  <a:pt x="11072" y="8444"/>
                </a:lnTo>
                <a:lnTo>
                  <a:pt x="10780" y="8201"/>
                </a:lnTo>
                <a:lnTo>
                  <a:pt x="11096" y="7860"/>
                </a:lnTo>
                <a:lnTo>
                  <a:pt x="11193" y="7957"/>
                </a:lnTo>
                <a:lnTo>
                  <a:pt x="11291" y="8030"/>
                </a:lnTo>
                <a:lnTo>
                  <a:pt x="11461" y="8176"/>
                </a:lnTo>
                <a:lnTo>
                  <a:pt x="11777" y="8493"/>
                </a:lnTo>
                <a:lnTo>
                  <a:pt x="11972" y="8614"/>
                </a:lnTo>
                <a:lnTo>
                  <a:pt x="12166" y="8736"/>
                </a:lnTo>
                <a:lnTo>
                  <a:pt x="12288" y="8736"/>
                </a:lnTo>
                <a:lnTo>
                  <a:pt x="12337" y="8712"/>
                </a:lnTo>
                <a:lnTo>
                  <a:pt x="12361" y="8639"/>
                </a:lnTo>
                <a:lnTo>
                  <a:pt x="12361" y="8566"/>
                </a:lnTo>
                <a:lnTo>
                  <a:pt x="12337" y="8493"/>
                </a:lnTo>
                <a:lnTo>
                  <a:pt x="12118" y="8322"/>
                </a:lnTo>
                <a:lnTo>
                  <a:pt x="11899" y="8152"/>
                </a:lnTo>
                <a:lnTo>
                  <a:pt x="11461" y="7811"/>
                </a:lnTo>
                <a:lnTo>
                  <a:pt x="11291" y="7690"/>
                </a:lnTo>
                <a:lnTo>
                  <a:pt x="11631" y="7373"/>
                </a:lnTo>
                <a:close/>
                <a:moveTo>
                  <a:pt x="10634" y="8371"/>
                </a:moveTo>
                <a:lnTo>
                  <a:pt x="10731" y="8541"/>
                </a:lnTo>
                <a:lnTo>
                  <a:pt x="10853" y="8687"/>
                </a:lnTo>
                <a:lnTo>
                  <a:pt x="10974" y="8809"/>
                </a:lnTo>
                <a:lnTo>
                  <a:pt x="11145" y="8931"/>
                </a:lnTo>
                <a:lnTo>
                  <a:pt x="11461" y="9150"/>
                </a:lnTo>
                <a:lnTo>
                  <a:pt x="11753" y="9369"/>
                </a:lnTo>
                <a:lnTo>
                  <a:pt x="11461" y="9685"/>
                </a:lnTo>
                <a:lnTo>
                  <a:pt x="11145" y="9442"/>
                </a:lnTo>
                <a:lnTo>
                  <a:pt x="10828" y="9198"/>
                </a:lnTo>
                <a:lnTo>
                  <a:pt x="10585" y="8955"/>
                </a:lnTo>
                <a:lnTo>
                  <a:pt x="10463" y="8833"/>
                </a:lnTo>
                <a:lnTo>
                  <a:pt x="10317" y="8736"/>
                </a:lnTo>
                <a:lnTo>
                  <a:pt x="10634" y="8371"/>
                </a:lnTo>
                <a:close/>
                <a:moveTo>
                  <a:pt x="10196" y="8931"/>
                </a:moveTo>
                <a:lnTo>
                  <a:pt x="10269" y="9052"/>
                </a:lnTo>
                <a:lnTo>
                  <a:pt x="10366" y="9198"/>
                </a:lnTo>
                <a:lnTo>
                  <a:pt x="10609" y="9417"/>
                </a:lnTo>
                <a:lnTo>
                  <a:pt x="10901" y="9709"/>
                </a:lnTo>
                <a:lnTo>
                  <a:pt x="11072" y="9831"/>
                </a:lnTo>
                <a:lnTo>
                  <a:pt x="11242" y="9953"/>
                </a:lnTo>
                <a:lnTo>
                  <a:pt x="10415" y="10853"/>
                </a:lnTo>
                <a:lnTo>
                  <a:pt x="10317" y="10707"/>
                </a:lnTo>
                <a:lnTo>
                  <a:pt x="10196" y="10585"/>
                </a:lnTo>
                <a:lnTo>
                  <a:pt x="9904" y="10366"/>
                </a:lnTo>
                <a:lnTo>
                  <a:pt x="9636" y="10172"/>
                </a:lnTo>
                <a:lnTo>
                  <a:pt x="9466" y="10074"/>
                </a:lnTo>
                <a:lnTo>
                  <a:pt x="9320" y="10001"/>
                </a:lnTo>
                <a:lnTo>
                  <a:pt x="9563" y="9709"/>
                </a:lnTo>
                <a:lnTo>
                  <a:pt x="9782" y="9880"/>
                </a:lnTo>
                <a:lnTo>
                  <a:pt x="10001" y="10026"/>
                </a:lnTo>
                <a:lnTo>
                  <a:pt x="10244" y="10245"/>
                </a:lnTo>
                <a:lnTo>
                  <a:pt x="10390" y="10366"/>
                </a:lnTo>
                <a:lnTo>
                  <a:pt x="10536" y="10464"/>
                </a:lnTo>
                <a:lnTo>
                  <a:pt x="10609" y="10488"/>
                </a:lnTo>
                <a:lnTo>
                  <a:pt x="10658" y="10464"/>
                </a:lnTo>
                <a:lnTo>
                  <a:pt x="10731" y="10439"/>
                </a:lnTo>
                <a:lnTo>
                  <a:pt x="10780" y="10391"/>
                </a:lnTo>
                <a:lnTo>
                  <a:pt x="10804" y="10342"/>
                </a:lnTo>
                <a:lnTo>
                  <a:pt x="10828" y="10269"/>
                </a:lnTo>
                <a:lnTo>
                  <a:pt x="10804" y="10220"/>
                </a:lnTo>
                <a:lnTo>
                  <a:pt x="10755" y="10147"/>
                </a:lnTo>
                <a:lnTo>
                  <a:pt x="10220" y="9734"/>
                </a:lnTo>
                <a:lnTo>
                  <a:pt x="10001" y="9563"/>
                </a:lnTo>
                <a:lnTo>
                  <a:pt x="9904" y="9490"/>
                </a:lnTo>
                <a:lnTo>
                  <a:pt x="9782" y="9442"/>
                </a:lnTo>
                <a:lnTo>
                  <a:pt x="10196" y="8931"/>
                </a:lnTo>
                <a:close/>
                <a:moveTo>
                  <a:pt x="9125" y="10245"/>
                </a:moveTo>
                <a:lnTo>
                  <a:pt x="9247" y="10342"/>
                </a:lnTo>
                <a:lnTo>
                  <a:pt x="9368" y="10415"/>
                </a:lnTo>
                <a:lnTo>
                  <a:pt x="9612" y="10585"/>
                </a:lnTo>
                <a:lnTo>
                  <a:pt x="9904" y="10829"/>
                </a:lnTo>
                <a:lnTo>
                  <a:pt x="10050" y="10950"/>
                </a:lnTo>
                <a:lnTo>
                  <a:pt x="10220" y="11048"/>
                </a:lnTo>
                <a:lnTo>
                  <a:pt x="9685" y="11583"/>
                </a:lnTo>
                <a:lnTo>
                  <a:pt x="9685" y="11534"/>
                </a:lnTo>
                <a:lnTo>
                  <a:pt x="9660" y="11437"/>
                </a:lnTo>
                <a:lnTo>
                  <a:pt x="9587" y="11364"/>
                </a:lnTo>
                <a:lnTo>
                  <a:pt x="9417" y="11218"/>
                </a:lnTo>
                <a:lnTo>
                  <a:pt x="9222" y="11023"/>
                </a:lnTo>
                <a:lnTo>
                  <a:pt x="9028" y="10853"/>
                </a:lnTo>
                <a:lnTo>
                  <a:pt x="8906" y="10756"/>
                </a:lnTo>
                <a:lnTo>
                  <a:pt x="8736" y="10683"/>
                </a:lnTo>
                <a:lnTo>
                  <a:pt x="8833" y="10585"/>
                </a:lnTo>
                <a:lnTo>
                  <a:pt x="9125" y="10245"/>
                </a:lnTo>
                <a:close/>
                <a:moveTo>
                  <a:pt x="8468" y="10926"/>
                </a:moveTo>
                <a:lnTo>
                  <a:pt x="8687" y="11096"/>
                </a:lnTo>
                <a:lnTo>
                  <a:pt x="8930" y="11291"/>
                </a:lnTo>
                <a:lnTo>
                  <a:pt x="9052" y="11437"/>
                </a:lnTo>
                <a:lnTo>
                  <a:pt x="9198" y="11583"/>
                </a:lnTo>
                <a:lnTo>
                  <a:pt x="9271" y="11656"/>
                </a:lnTo>
                <a:lnTo>
                  <a:pt x="9344" y="11705"/>
                </a:lnTo>
                <a:lnTo>
                  <a:pt x="9441" y="11753"/>
                </a:lnTo>
                <a:lnTo>
                  <a:pt x="9539" y="11753"/>
                </a:lnTo>
                <a:lnTo>
                  <a:pt x="8468" y="12824"/>
                </a:lnTo>
                <a:lnTo>
                  <a:pt x="8152" y="12532"/>
                </a:lnTo>
                <a:lnTo>
                  <a:pt x="7811" y="12240"/>
                </a:lnTo>
                <a:lnTo>
                  <a:pt x="7470" y="11899"/>
                </a:lnTo>
                <a:lnTo>
                  <a:pt x="7349" y="11826"/>
                </a:lnTo>
                <a:lnTo>
                  <a:pt x="7738" y="11534"/>
                </a:lnTo>
                <a:lnTo>
                  <a:pt x="7860" y="11705"/>
                </a:lnTo>
                <a:lnTo>
                  <a:pt x="8006" y="11875"/>
                </a:lnTo>
                <a:lnTo>
                  <a:pt x="8371" y="12264"/>
                </a:lnTo>
                <a:lnTo>
                  <a:pt x="8517" y="12434"/>
                </a:lnTo>
                <a:lnTo>
                  <a:pt x="8590" y="12483"/>
                </a:lnTo>
                <a:lnTo>
                  <a:pt x="8687" y="12507"/>
                </a:lnTo>
                <a:lnTo>
                  <a:pt x="8736" y="12507"/>
                </a:lnTo>
                <a:lnTo>
                  <a:pt x="8809" y="12483"/>
                </a:lnTo>
                <a:lnTo>
                  <a:pt x="8833" y="12434"/>
                </a:lnTo>
                <a:lnTo>
                  <a:pt x="8857" y="12386"/>
                </a:lnTo>
                <a:lnTo>
                  <a:pt x="8857" y="12289"/>
                </a:lnTo>
                <a:lnTo>
                  <a:pt x="8809" y="12191"/>
                </a:lnTo>
                <a:lnTo>
                  <a:pt x="8760" y="12094"/>
                </a:lnTo>
                <a:lnTo>
                  <a:pt x="8663" y="11997"/>
                </a:lnTo>
                <a:lnTo>
                  <a:pt x="8492" y="11826"/>
                </a:lnTo>
                <a:lnTo>
                  <a:pt x="8322" y="11680"/>
                </a:lnTo>
                <a:lnTo>
                  <a:pt x="8152" y="11510"/>
                </a:lnTo>
                <a:lnTo>
                  <a:pt x="7957" y="11364"/>
                </a:lnTo>
                <a:lnTo>
                  <a:pt x="8468" y="10926"/>
                </a:lnTo>
                <a:close/>
                <a:moveTo>
                  <a:pt x="11047" y="2312"/>
                </a:moveTo>
                <a:lnTo>
                  <a:pt x="11120" y="2434"/>
                </a:lnTo>
                <a:lnTo>
                  <a:pt x="11218" y="2531"/>
                </a:lnTo>
                <a:lnTo>
                  <a:pt x="11437" y="2750"/>
                </a:lnTo>
                <a:lnTo>
                  <a:pt x="11850" y="3213"/>
                </a:lnTo>
                <a:lnTo>
                  <a:pt x="11826" y="3213"/>
                </a:lnTo>
                <a:lnTo>
                  <a:pt x="11193" y="3748"/>
                </a:lnTo>
                <a:lnTo>
                  <a:pt x="10609" y="4283"/>
                </a:lnTo>
                <a:lnTo>
                  <a:pt x="10025" y="4867"/>
                </a:lnTo>
                <a:lnTo>
                  <a:pt x="9490" y="5500"/>
                </a:lnTo>
                <a:lnTo>
                  <a:pt x="9174" y="5865"/>
                </a:lnTo>
                <a:lnTo>
                  <a:pt x="8857" y="6254"/>
                </a:lnTo>
                <a:lnTo>
                  <a:pt x="8517" y="6595"/>
                </a:lnTo>
                <a:lnTo>
                  <a:pt x="8176" y="6935"/>
                </a:lnTo>
                <a:lnTo>
                  <a:pt x="7373" y="7617"/>
                </a:lnTo>
                <a:lnTo>
                  <a:pt x="6984" y="7933"/>
                </a:lnTo>
                <a:lnTo>
                  <a:pt x="6594" y="8274"/>
                </a:lnTo>
                <a:lnTo>
                  <a:pt x="6229" y="8639"/>
                </a:lnTo>
                <a:lnTo>
                  <a:pt x="5864" y="9004"/>
                </a:lnTo>
                <a:lnTo>
                  <a:pt x="5183" y="9782"/>
                </a:lnTo>
                <a:lnTo>
                  <a:pt x="4502" y="10537"/>
                </a:lnTo>
                <a:lnTo>
                  <a:pt x="4137" y="10902"/>
                </a:lnTo>
                <a:lnTo>
                  <a:pt x="3772" y="11242"/>
                </a:lnTo>
                <a:lnTo>
                  <a:pt x="3115" y="11802"/>
                </a:lnTo>
                <a:lnTo>
                  <a:pt x="2799" y="12118"/>
                </a:lnTo>
                <a:lnTo>
                  <a:pt x="2507" y="12434"/>
                </a:lnTo>
                <a:lnTo>
                  <a:pt x="2263" y="12702"/>
                </a:lnTo>
                <a:lnTo>
                  <a:pt x="2166" y="12848"/>
                </a:lnTo>
                <a:lnTo>
                  <a:pt x="2069" y="13018"/>
                </a:lnTo>
                <a:lnTo>
                  <a:pt x="1850" y="12824"/>
                </a:lnTo>
                <a:lnTo>
                  <a:pt x="1460" y="12459"/>
                </a:lnTo>
                <a:lnTo>
                  <a:pt x="1266" y="12264"/>
                </a:lnTo>
                <a:lnTo>
                  <a:pt x="1047" y="12118"/>
                </a:lnTo>
                <a:lnTo>
                  <a:pt x="1047" y="12070"/>
                </a:lnTo>
                <a:lnTo>
                  <a:pt x="1193" y="11997"/>
                </a:lnTo>
                <a:lnTo>
                  <a:pt x="1339" y="11924"/>
                </a:lnTo>
                <a:lnTo>
                  <a:pt x="1460" y="11826"/>
                </a:lnTo>
                <a:lnTo>
                  <a:pt x="1582" y="11705"/>
                </a:lnTo>
                <a:lnTo>
                  <a:pt x="2020" y="11218"/>
                </a:lnTo>
                <a:lnTo>
                  <a:pt x="2385" y="10853"/>
                </a:lnTo>
                <a:lnTo>
                  <a:pt x="2774" y="10537"/>
                </a:lnTo>
                <a:lnTo>
                  <a:pt x="3577" y="9880"/>
                </a:lnTo>
                <a:lnTo>
                  <a:pt x="3942" y="9539"/>
                </a:lnTo>
                <a:lnTo>
                  <a:pt x="4307" y="9198"/>
                </a:lnTo>
                <a:lnTo>
                  <a:pt x="5037" y="8468"/>
                </a:lnTo>
                <a:lnTo>
                  <a:pt x="5718" y="7738"/>
                </a:lnTo>
                <a:lnTo>
                  <a:pt x="6400" y="7008"/>
                </a:lnTo>
                <a:lnTo>
                  <a:pt x="7081" y="6303"/>
                </a:lnTo>
                <a:lnTo>
                  <a:pt x="7787" y="5621"/>
                </a:lnTo>
                <a:lnTo>
                  <a:pt x="8468" y="4940"/>
                </a:lnTo>
                <a:lnTo>
                  <a:pt x="9149" y="4259"/>
                </a:lnTo>
                <a:lnTo>
                  <a:pt x="10074" y="3261"/>
                </a:lnTo>
                <a:lnTo>
                  <a:pt x="10561" y="2775"/>
                </a:lnTo>
                <a:lnTo>
                  <a:pt x="11047" y="2312"/>
                </a:lnTo>
                <a:close/>
                <a:moveTo>
                  <a:pt x="7154" y="11997"/>
                </a:moveTo>
                <a:lnTo>
                  <a:pt x="7203" y="12094"/>
                </a:lnTo>
                <a:lnTo>
                  <a:pt x="7251" y="12167"/>
                </a:lnTo>
                <a:lnTo>
                  <a:pt x="7422" y="12386"/>
                </a:lnTo>
                <a:lnTo>
                  <a:pt x="7592" y="12580"/>
                </a:lnTo>
                <a:lnTo>
                  <a:pt x="7884" y="12872"/>
                </a:lnTo>
                <a:lnTo>
                  <a:pt x="8030" y="12994"/>
                </a:lnTo>
                <a:lnTo>
                  <a:pt x="8200" y="13091"/>
                </a:lnTo>
                <a:lnTo>
                  <a:pt x="7835" y="13481"/>
                </a:lnTo>
                <a:lnTo>
                  <a:pt x="7811" y="13432"/>
                </a:lnTo>
                <a:lnTo>
                  <a:pt x="7787" y="13408"/>
                </a:lnTo>
                <a:lnTo>
                  <a:pt x="7616" y="13262"/>
                </a:lnTo>
                <a:lnTo>
                  <a:pt x="7446" y="13140"/>
                </a:lnTo>
                <a:lnTo>
                  <a:pt x="7251" y="13018"/>
                </a:lnTo>
                <a:lnTo>
                  <a:pt x="7057" y="12872"/>
                </a:lnTo>
                <a:lnTo>
                  <a:pt x="6716" y="12580"/>
                </a:lnTo>
                <a:lnTo>
                  <a:pt x="6643" y="12532"/>
                </a:lnTo>
                <a:lnTo>
                  <a:pt x="6594" y="12507"/>
                </a:lnTo>
                <a:lnTo>
                  <a:pt x="6862" y="12240"/>
                </a:lnTo>
                <a:lnTo>
                  <a:pt x="7154" y="11997"/>
                </a:lnTo>
                <a:close/>
                <a:moveTo>
                  <a:pt x="6424" y="12702"/>
                </a:moveTo>
                <a:lnTo>
                  <a:pt x="6448" y="12775"/>
                </a:lnTo>
                <a:lnTo>
                  <a:pt x="6473" y="12848"/>
                </a:lnTo>
                <a:lnTo>
                  <a:pt x="6667" y="13043"/>
                </a:lnTo>
                <a:lnTo>
                  <a:pt x="6862" y="13213"/>
                </a:lnTo>
                <a:lnTo>
                  <a:pt x="7032" y="13359"/>
                </a:lnTo>
                <a:lnTo>
                  <a:pt x="7227" y="13481"/>
                </a:lnTo>
                <a:lnTo>
                  <a:pt x="7446" y="13602"/>
                </a:lnTo>
                <a:lnTo>
                  <a:pt x="7568" y="13627"/>
                </a:lnTo>
                <a:lnTo>
                  <a:pt x="7689" y="13627"/>
                </a:lnTo>
                <a:lnTo>
                  <a:pt x="7470" y="13846"/>
                </a:lnTo>
                <a:lnTo>
                  <a:pt x="7300" y="14040"/>
                </a:lnTo>
                <a:lnTo>
                  <a:pt x="7276" y="14016"/>
                </a:lnTo>
                <a:lnTo>
                  <a:pt x="6911" y="13797"/>
                </a:lnTo>
                <a:lnTo>
                  <a:pt x="6570" y="13554"/>
                </a:lnTo>
                <a:lnTo>
                  <a:pt x="6302" y="13335"/>
                </a:lnTo>
                <a:lnTo>
                  <a:pt x="6035" y="13164"/>
                </a:lnTo>
                <a:lnTo>
                  <a:pt x="6108" y="13043"/>
                </a:lnTo>
                <a:lnTo>
                  <a:pt x="6424" y="12702"/>
                </a:lnTo>
                <a:close/>
                <a:moveTo>
                  <a:pt x="5889" y="13335"/>
                </a:moveTo>
                <a:lnTo>
                  <a:pt x="5962" y="13456"/>
                </a:lnTo>
                <a:lnTo>
                  <a:pt x="6059" y="13578"/>
                </a:lnTo>
                <a:lnTo>
                  <a:pt x="6278" y="13797"/>
                </a:lnTo>
                <a:lnTo>
                  <a:pt x="6643" y="14089"/>
                </a:lnTo>
                <a:lnTo>
                  <a:pt x="6813" y="14211"/>
                </a:lnTo>
                <a:lnTo>
                  <a:pt x="7032" y="14308"/>
                </a:lnTo>
                <a:lnTo>
                  <a:pt x="6692" y="14673"/>
                </a:lnTo>
                <a:lnTo>
                  <a:pt x="6619" y="14624"/>
                </a:lnTo>
                <a:lnTo>
                  <a:pt x="6497" y="14600"/>
                </a:lnTo>
                <a:lnTo>
                  <a:pt x="6375" y="14527"/>
                </a:lnTo>
                <a:lnTo>
                  <a:pt x="6254" y="14454"/>
                </a:lnTo>
                <a:lnTo>
                  <a:pt x="6132" y="14381"/>
                </a:lnTo>
                <a:lnTo>
                  <a:pt x="5913" y="14186"/>
                </a:lnTo>
                <a:lnTo>
                  <a:pt x="5718" y="14016"/>
                </a:lnTo>
                <a:lnTo>
                  <a:pt x="5597" y="13943"/>
                </a:lnTo>
                <a:lnTo>
                  <a:pt x="5451" y="13846"/>
                </a:lnTo>
                <a:lnTo>
                  <a:pt x="5889" y="13335"/>
                </a:lnTo>
                <a:close/>
                <a:moveTo>
                  <a:pt x="12191" y="3553"/>
                </a:moveTo>
                <a:lnTo>
                  <a:pt x="12653" y="4040"/>
                </a:lnTo>
                <a:lnTo>
                  <a:pt x="13432" y="4916"/>
                </a:lnTo>
                <a:lnTo>
                  <a:pt x="13164" y="5208"/>
                </a:lnTo>
                <a:lnTo>
                  <a:pt x="12896" y="5500"/>
                </a:lnTo>
                <a:lnTo>
                  <a:pt x="12361" y="6108"/>
                </a:lnTo>
                <a:lnTo>
                  <a:pt x="12045" y="6424"/>
                </a:lnTo>
                <a:lnTo>
                  <a:pt x="11729" y="6716"/>
                </a:lnTo>
                <a:lnTo>
                  <a:pt x="11388" y="7008"/>
                </a:lnTo>
                <a:lnTo>
                  <a:pt x="11047" y="7300"/>
                </a:lnTo>
                <a:lnTo>
                  <a:pt x="10731" y="7617"/>
                </a:lnTo>
                <a:lnTo>
                  <a:pt x="10415" y="7957"/>
                </a:lnTo>
                <a:lnTo>
                  <a:pt x="9806" y="8687"/>
                </a:lnTo>
                <a:lnTo>
                  <a:pt x="9247" y="9417"/>
                </a:lnTo>
                <a:lnTo>
                  <a:pt x="8638" y="10147"/>
                </a:lnTo>
                <a:lnTo>
                  <a:pt x="8346" y="10464"/>
                </a:lnTo>
                <a:lnTo>
                  <a:pt x="8006" y="10756"/>
                </a:lnTo>
                <a:lnTo>
                  <a:pt x="7324" y="11340"/>
                </a:lnTo>
                <a:lnTo>
                  <a:pt x="6643" y="11899"/>
                </a:lnTo>
                <a:lnTo>
                  <a:pt x="6302" y="12191"/>
                </a:lnTo>
                <a:lnTo>
                  <a:pt x="6010" y="12532"/>
                </a:lnTo>
                <a:lnTo>
                  <a:pt x="5475" y="13164"/>
                </a:lnTo>
                <a:lnTo>
                  <a:pt x="4940" y="13773"/>
                </a:lnTo>
                <a:lnTo>
                  <a:pt x="4672" y="14016"/>
                </a:lnTo>
                <a:lnTo>
                  <a:pt x="4404" y="14235"/>
                </a:lnTo>
                <a:lnTo>
                  <a:pt x="4137" y="14454"/>
                </a:lnTo>
                <a:lnTo>
                  <a:pt x="4015" y="14600"/>
                </a:lnTo>
                <a:lnTo>
                  <a:pt x="3918" y="14722"/>
                </a:lnTo>
                <a:lnTo>
                  <a:pt x="3480" y="14284"/>
                </a:lnTo>
                <a:lnTo>
                  <a:pt x="3042" y="13846"/>
                </a:lnTo>
                <a:lnTo>
                  <a:pt x="2361" y="13262"/>
                </a:lnTo>
                <a:lnTo>
                  <a:pt x="2482" y="13164"/>
                </a:lnTo>
                <a:lnTo>
                  <a:pt x="2604" y="13043"/>
                </a:lnTo>
                <a:lnTo>
                  <a:pt x="2774" y="12799"/>
                </a:lnTo>
                <a:lnTo>
                  <a:pt x="3066" y="12507"/>
                </a:lnTo>
                <a:lnTo>
                  <a:pt x="3358" y="12216"/>
                </a:lnTo>
                <a:lnTo>
                  <a:pt x="3967" y="11680"/>
                </a:lnTo>
                <a:lnTo>
                  <a:pt x="4380" y="11315"/>
                </a:lnTo>
                <a:lnTo>
                  <a:pt x="4745" y="10950"/>
                </a:lnTo>
                <a:lnTo>
                  <a:pt x="5475" y="10172"/>
                </a:lnTo>
                <a:lnTo>
                  <a:pt x="6181" y="9393"/>
                </a:lnTo>
                <a:lnTo>
                  <a:pt x="6546" y="9004"/>
                </a:lnTo>
                <a:lnTo>
                  <a:pt x="6935" y="8614"/>
                </a:lnTo>
                <a:lnTo>
                  <a:pt x="7324" y="8274"/>
                </a:lnTo>
                <a:lnTo>
                  <a:pt x="7714" y="7933"/>
                </a:lnTo>
                <a:lnTo>
                  <a:pt x="8517" y="7276"/>
                </a:lnTo>
                <a:lnTo>
                  <a:pt x="8857" y="6935"/>
                </a:lnTo>
                <a:lnTo>
                  <a:pt x="9198" y="6595"/>
                </a:lnTo>
                <a:lnTo>
                  <a:pt x="9514" y="6205"/>
                </a:lnTo>
                <a:lnTo>
                  <a:pt x="9831" y="5840"/>
                </a:lnTo>
                <a:lnTo>
                  <a:pt x="10171" y="5427"/>
                </a:lnTo>
                <a:lnTo>
                  <a:pt x="10488" y="5062"/>
                </a:lnTo>
                <a:lnTo>
                  <a:pt x="10853" y="4697"/>
                </a:lnTo>
                <a:lnTo>
                  <a:pt x="11242" y="4356"/>
                </a:lnTo>
                <a:lnTo>
                  <a:pt x="11729" y="3967"/>
                </a:lnTo>
                <a:lnTo>
                  <a:pt x="11972" y="3772"/>
                </a:lnTo>
                <a:lnTo>
                  <a:pt x="12191" y="3553"/>
                </a:lnTo>
                <a:close/>
                <a:moveTo>
                  <a:pt x="5232" y="14065"/>
                </a:moveTo>
                <a:lnTo>
                  <a:pt x="5353" y="14186"/>
                </a:lnTo>
                <a:lnTo>
                  <a:pt x="5451" y="14308"/>
                </a:lnTo>
                <a:lnTo>
                  <a:pt x="5645" y="14454"/>
                </a:lnTo>
                <a:lnTo>
                  <a:pt x="5816" y="14624"/>
                </a:lnTo>
                <a:lnTo>
                  <a:pt x="5986" y="14770"/>
                </a:lnTo>
                <a:lnTo>
                  <a:pt x="6181" y="14892"/>
                </a:lnTo>
                <a:lnTo>
                  <a:pt x="6375" y="14989"/>
                </a:lnTo>
                <a:lnTo>
                  <a:pt x="6108" y="15281"/>
                </a:lnTo>
                <a:lnTo>
                  <a:pt x="5937" y="15452"/>
                </a:lnTo>
                <a:lnTo>
                  <a:pt x="5937" y="15403"/>
                </a:lnTo>
                <a:lnTo>
                  <a:pt x="5889" y="15354"/>
                </a:lnTo>
                <a:lnTo>
                  <a:pt x="5597" y="15038"/>
                </a:lnTo>
                <a:lnTo>
                  <a:pt x="5280" y="14746"/>
                </a:lnTo>
                <a:lnTo>
                  <a:pt x="5086" y="14576"/>
                </a:lnTo>
                <a:lnTo>
                  <a:pt x="4964" y="14503"/>
                </a:lnTo>
                <a:lnTo>
                  <a:pt x="4867" y="14430"/>
                </a:lnTo>
                <a:lnTo>
                  <a:pt x="5037" y="14284"/>
                </a:lnTo>
                <a:lnTo>
                  <a:pt x="5232" y="14065"/>
                </a:lnTo>
                <a:close/>
                <a:moveTo>
                  <a:pt x="852" y="15476"/>
                </a:moveTo>
                <a:lnTo>
                  <a:pt x="974" y="15598"/>
                </a:lnTo>
                <a:lnTo>
                  <a:pt x="1412" y="16036"/>
                </a:lnTo>
                <a:lnTo>
                  <a:pt x="1363" y="16011"/>
                </a:lnTo>
                <a:lnTo>
                  <a:pt x="1290" y="15987"/>
                </a:lnTo>
                <a:lnTo>
                  <a:pt x="852" y="15476"/>
                </a:lnTo>
                <a:close/>
                <a:moveTo>
                  <a:pt x="4575" y="14673"/>
                </a:moveTo>
                <a:lnTo>
                  <a:pt x="4696" y="14795"/>
                </a:lnTo>
                <a:lnTo>
                  <a:pt x="4818" y="14892"/>
                </a:lnTo>
                <a:lnTo>
                  <a:pt x="5037" y="15087"/>
                </a:lnTo>
                <a:lnTo>
                  <a:pt x="5329" y="15354"/>
                </a:lnTo>
                <a:lnTo>
                  <a:pt x="5597" y="15622"/>
                </a:lnTo>
                <a:lnTo>
                  <a:pt x="5670" y="15671"/>
                </a:lnTo>
                <a:lnTo>
                  <a:pt x="5718" y="15671"/>
                </a:lnTo>
                <a:lnTo>
                  <a:pt x="5378" y="15987"/>
                </a:lnTo>
                <a:lnTo>
                  <a:pt x="5232" y="16109"/>
                </a:lnTo>
                <a:lnTo>
                  <a:pt x="5183" y="16060"/>
                </a:lnTo>
                <a:lnTo>
                  <a:pt x="5110" y="16036"/>
                </a:lnTo>
                <a:lnTo>
                  <a:pt x="4088" y="14916"/>
                </a:lnTo>
                <a:lnTo>
                  <a:pt x="4210" y="14868"/>
                </a:lnTo>
                <a:lnTo>
                  <a:pt x="4331" y="14819"/>
                </a:lnTo>
                <a:lnTo>
                  <a:pt x="4453" y="14746"/>
                </a:lnTo>
                <a:lnTo>
                  <a:pt x="4575" y="14673"/>
                </a:lnTo>
                <a:close/>
                <a:moveTo>
                  <a:pt x="755" y="16230"/>
                </a:moveTo>
                <a:lnTo>
                  <a:pt x="1071" y="16498"/>
                </a:lnTo>
                <a:lnTo>
                  <a:pt x="1071" y="16522"/>
                </a:lnTo>
                <a:lnTo>
                  <a:pt x="998" y="16474"/>
                </a:lnTo>
                <a:lnTo>
                  <a:pt x="925" y="16449"/>
                </a:lnTo>
                <a:lnTo>
                  <a:pt x="852" y="16376"/>
                </a:lnTo>
                <a:lnTo>
                  <a:pt x="755" y="16230"/>
                </a:lnTo>
                <a:close/>
                <a:moveTo>
                  <a:pt x="1047" y="12532"/>
                </a:moveTo>
                <a:lnTo>
                  <a:pt x="1168" y="12678"/>
                </a:lnTo>
                <a:lnTo>
                  <a:pt x="1314" y="12824"/>
                </a:lnTo>
                <a:lnTo>
                  <a:pt x="1582" y="13067"/>
                </a:lnTo>
                <a:lnTo>
                  <a:pt x="2166" y="13602"/>
                </a:lnTo>
                <a:lnTo>
                  <a:pt x="2750" y="14113"/>
                </a:lnTo>
                <a:lnTo>
                  <a:pt x="3018" y="14357"/>
                </a:lnTo>
                <a:lnTo>
                  <a:pt x="3261" y="14600"/>
                </a:lnTo>
                <a:lnTo>
                  <a:pt x="3723" y="15135"/>
                </a:lnTo>
                <a:lnTo>
                  <a:pt x="4185" y="15646"/>
                </a:lnTo>
                <a:lnTo>
                  <a:pt x="4672" y="16157"/>
                </a:lnTo>
                <a:lnTo>
                  <a:pt x="4404" y="16230"/>
                </a:lnTo>
                <a:lnTo>
                  <a:pt x="4112" y="16303"/>
                </a:lnTo>
                <a:lnTo>
                  <a:pt x="3553" y="16376"/>
                </a:lnTo>
                <a:lnTo>
                  <a:pt x="2969" y="16425"/>
                </a:lnTo>
                <a:lnTo>
                  <a:pt x="2409" y="16498"/>
                </a:lnTo>
                <a:lnTo>
                  <a:pt x="2288" y="16522"/>
                </a:lnTo>
                <a:lnTo>
                  <a:pt x="2263" y="16474"/>
                </a:lnTo>
                <a:lnTo>
                  <a:pt x="2142" y="16230"/>
                </a:lnTo>
                <a:lnTo>
                  <a:pt x="1996" y="16011"/>
                </a:lnTo>
                <a:lnTo>
                  <a:pt x="1801" y="15792"/>
                </a:lnTo>
                <a:lnTo>
                  <a:pt x="1606" y="15598"/>
                </a:lnTo>
                <a:lnTo>
                  <a:pt x="1168" y="15233"/>
                </a:lnTo>
                <a:lnTo>
                  <a:pt x="730" y="14892"/>
                </a:lnTo>
                <a:lnTo>
                  <a:pt x="779" y="14600"/>
                </a:lnTo>
                <a:lnTo>
                  <a:pt x="925" y="13262"/>
                </a:lnTo>
                <a:lnTo>
                  <a:pt x="1047" y="12532"/>
                </a:lnTo>
                <a:close/>
                <a:moveTo>
                  <a:pt x="1436" y="16644"/>
                </a:moveTo>
                <a:lnTo>
                  <a:pt x="1533" y="16717"/>
                </a:lnTo>
                <a:lnTo>
                  <a:pt x="1387" y="16741"/>
                </a:lnTo>
                <a:lnTo>
                  <a:pt x="1436" y="16644"/>
                </a:lnTo>
                <a:close/>
                <a:moveTo>
                  <a:pt x="536" y="16741"/>
                </a:moveTo>
                <a:lnTo>
                  <a:pt x="584" y="16766"/>
                </a:lnTo>
                <a:lnTo>
                  <a:pt x="609" y="16766"/>
                </a:lnTo>
                <a:lnTo>
                  <a:pt x="682" y="16814"/>
                </a:lnTo>
                <a:lnTo>
                  <a:pt x="779" y="16839"/>
                </a:lnTo>
                <a:lnTo>
                  <a:pt x="876" y="16839"/>
                </a:lnTo>
                <a:lnTo>
                  <a:pt x="974" y="16814"/>
                </a:lnTo>
                <a:lnTo>
                  <a:pt x="974" y="16839"/>
                </a:lnTo>
                <a:lnTo>
                  <a:pt x="755" y="16887"/>
                </a:lnTo>
                <a:lnTo>
                  <a:pt x="511" y="16936"/>
                </a:lnTo>
                <a:lnTo>
                  <a:pt x="536" y="16741"/>
                </a:lnTo>
                <a:close/>
                <a:moveTo>
                  <a:pt x="13967" y="1"/>
                </a:moveTo>
                <a:lnTo>
                  <a:pt x="13602" y="25"/>
                </a:lnTo>
                <a:lnTo>
                  <a:pt x="13261" y="74"/>
                </a:lnTo>
                <a:lnTo>
                  <a:pt x="12945" y="195"/>
                </a:lnTo>
                <a:lnTo>
                  <a:pt x="12629" y="341"/>
                </a:lnTo>
                <a:lnTo>
                  <a:pt x="12337" y="560"/>
                </a:lnTo>
                <a:lnTo>
                  <a:pt x="12021" y="828"/>
                </a:lnTo>
                <a:lnTo>
                  <a:pt x="11875" y="974"/>
                </a:lnTo>
                <a:lnTo>
                  <a:pt x="11826" y="1071"/>
                </a:lnTo>
                <a:lnTo>
                  <a:pt x="11777" y="1169"/>
                </a:lnTo>
                <a:lnTo>
                  <a:pt x="11704" y="1193"/>
                </a:lnTo>
                <a:lnTo>
                  <a:pt x="11339" y="1485"/>
                </a:lnTo>
                <a:lnTo>
                  <a:pt x="10999" y="1777"/>
                </a:lnTo>
                <a:lnTo>
                  <a:pt x="10317" y="2385"/>
                </a:lnTo>
                <a:lnTo>
                  <a:pt x="9685" y="3042"/>
                </a:lnTo>
                <a:lnTo>
                  <a:pt x="9052" y="3699"/>
                </a:lnTo>
                <a:lnTo>
                  <a:pt x="8395" y="4405"/>
                </a:lnTo>
                <a:lnTo>
                  <a:pt x="7714" y="5086"/>
                </a:lnTo>
                <a:lnTo>
                  <a:pt x="7032" y="5743"/>
                </a:lnTo>
                <a:lnTo>
                  <a:pt x="6351" y="6449"/>
                </a:lnTo>
                <a:lnTo>
                  <a:pt x="4964" y="7933"/>
                </a:lnTo>
                <a:lnTo>
                  <a:pt x="4258" y="8663"/>
                </a:lnTo>
                <a:lnTo>
                  <a:pt x="3894" y="9004"/>
                </a:lnTo>
                <a:lnTo>
                  <a:pt x="3529" y="9344"/>
                </a:lnTo>
                <a:lnTo>
                  <a:pt x="2190" y="10537"/>
                </a:lnTo>
                <a:lnTo>
                  <a:pt x="1558" y="11145"/>
                </a:lnTo>
                <a:lnTo>
                  <a:pt x="925" y="11778"/>
                </a:lnTo>
                <a:lnTo>
                  <a:pt x="876" y="11753"/>
                </a:lnTo>
                <a:lnTo>
                  <a:pt x="803" y="11778"/>
                </a:lnTo>
                <a:lnTo>
                  <a:pt x="755" y="11802"/>
                </a:lnTo>
                <a:lnTo>
                  <a:pt x="706" y="11851"/>
                </a:lnTo>
                <a:lnTo>
                  <a:pt x="609" y="12118"/>
                </a:lnTo>
                <a:lnTo>
                  <a:pt x="511" y="12386"/>
                </a:lnTo>
                <a:lnTo>
                  <a:pt x="463" y="12702"/>
                </a:lnTo>
                <a:lnTo>
                  <a:pt x="414" y="12994"/>
                </a:lnTo>
                <a:lnTo>
                  <a:pt x="365" y="13627"/>
                </a:lnTo>
                <a:lnTo>
                  <a:pt x="292" y="14211"/>
                </a:lnTo>
                <a:lnTo>
                  <a:pt x="98" y="15646"/>
                </a:lnTo>
                <a:lnTo>
                  <a:pt x="25" y="16376"/>
                </a:lnTo>
                <a:lnTo>
                  <a:pt x="0" y="16717"/>
                </a:lnTo>
                <a:lnTo>
                  <a:pt x="0" y="17082"/>
                </a:lnTo>
                <a:lnTo>
                  <a:pt x="0" y="17155"/>
                </a:lnTo>
                <a:lnTo>
                  <a:pt x="25" y="17204"/>
                </a:lnTo>
                <a:lnTo>
                  <a:pt x="122" y="17277"/>
                </a:lnTo>
                <a:lnTo>
                  <a:pt x="219" y="17325"/>
                </a:lnTo>
                <a:lnTo>
                  <a:pt x="341" y="17325"/>
                </a:lnTo>
                <a:lnTo>
                  <a:pt x="438" y="17350"/>
                </a:lnTo>
                <a:lnTo>
                  <a:pt x="560" y="17374"/>
                </a:lnTo>
                <a:lnTo>
                  <a:pt x="803" y="17398"/>
                </a:lnTo>
                <a:lnTo>
                  <a:pt x="1047" y="17350"/>
                </a:lnTo>
                <a:lnTo>
                  <a:pt x="1339" y="17301"/>
                </a:lnTo>
                <a:lnTo>
                  <a:pt x="1874" y="17131"/>
                </a:lnTo>
                <a:lnTo>
                  <a:pt x="2312" y="17009"/>
                </a:lnTo>
                <a:lnTo>
                  <a:pt x="2677" y="16936"/>
                </a:lnTo>
                <a:lnTo>
                  <a:pt x="3018" y="16887"/>
                </a:lnTo>
                <a:lnTo>
                  <a:pt x="3723" y="16839"/>
                </a:lnTo>
                <a:lnTo>
                  <a:pt x="4088" y="16790"/>
                </a:lnTo>
                <a:lnTo>
                  <a:pt x="4429" y="16741"/>
                </a:lnTo>
                <a:lnTo>
                  <a:pt x="4769" y="16644"/>
                </a:lnTo>
                <a:lnTo>
                  <a:pt x="5110" y="16522"/>
                </a:lnTo>
                <a:lnTo>
                  <a:pt x="5159" y="16498"/>
                </a:lnTo>
                <a:lnTo>
                  <a:pt x="5207" y="16449"/>
                </a:lnTo>
                <a:lnTo>
                  <a:pt x="5353" y="16401"/>
                </a:lnTo>
                <a:lnTo>
                  <a:pt x="5499" y="16328"/>
                </a:lnTo>
                <a:lnTo>
                  <a:pt x="5645" y="16255"/>
                </a:lnTo>
                <a:lnTo>
                  <a:pt x="5791" y="16133"/>
                </a:lnTo>
                <a:lnTo>
                  <a:pt x="6035" y="15890"/>
                </a:lnTo>
                <a:lnTo>
                  <a:pt x="6254" y="15671"/>
                </a:lnTo>
                <a:lnTo>
                  <a:pt x="6959" y="14965"/>
                </a:lnTo>
                <a:lnTo>
                  <a:pt x="7641" y="14284"/>
                </a:lnTo>
                <a:lnTo>
                  <a:pt x="9101" y="12824"/>
                </a:lnTo>
                <a:lnTo>
                  <a:pt x="10536" y="11364"/>
                </a:lnTo>
                <a:lnTo>
                  <a:pt x="11218" y="10658"/>
                </a:lnTo>
                <a:lnTo>
                  <a:pt x="11875" y="9904"/>
                </a:lnTo>
                <a:lnTo>
                  <a:pt x="12531" y="9174"/>
                </a:lnTo>
                <a:lnTo>
                  <a:pt x="13213" y="8444"/>
                </a:lnTo>
                <a:lnTo>
                  <a:pt x="13870" y="7811"/>
                </a:lnTo>
                <a:lnTo>
                  <a:pt x="14527" y="7179"/>
                </a:lnTo>
                <a:lnTo>
                  <a:pt x="15184" y="6522"/>
                </a:lnTo>
                <a:lnTo>
                  <a:pt x="15500" y="6205"/>
                </a:lnTo>
                <a:lnTo>
                  <a:pt x="15816" y="5840"/>
                </a:lnTo>
                <a:lnTo>
                  <a:pt x="15889" y="5792"/>
                </a:lnTo>
                <a:lnTo>
                  <a:pt x="15987" y="5767"/>
                </a:lnTo>
                <a:lnTo>
                  <a:pt x="16060" y="5694"/>
                </a:lnTo>
                <a:lnTo>
                  <a:pt x="16108" y="5621"/>
                </a:lnTo>
                <a:lnTo>
                  <a:pt x="16133" y="5524"/>
                </a:lnTo>
                <a:lnTo>
                  <a:pt x="16376" y="5208"/>
                </a:lnTo>
                <a:lnTo>
                  <a:pt x="16595" y="4891"/>
                </a:lnTo>
                <a:lnTo>
                  <a:pt x="16814" y="4551"/>
                </a:lnTo>
                <a:lnTo>
                  <a:pt x="16984" y="4210"/>
                </a:lnTo>
                <a:lnTo>
                  <a:pt x="17106" y="3845"/>
                </a:lnTo>
                <a:lnTo>
                  <a:pt x="17203" y="3480"/>
                </a:lnTo>
                <a:lnTo>
                  <a:pt x="17228" y="3140"/>
                </a:lnTo>
                <a:lnTo>
                  <a:pt x="17203" y="2799"/>
                </a:lnTo>
                <a:lnTo>
                  <a:pt x="17130" y="2458"/>
                </a:lnTo>
                <a:lnTo>
                  <a:pt x="17009" y="2142"/>
                </a:lnTo>
                <a:lnTo>
                  <a:pt x="16863" y="1826"/>
                </a:lnTo>
                <a:lnTo>
                  <a:pt x="16668" y="1534"/>
                </a:lnTo>
                <a:lnTo>
                  <a:pt x="16449" y="1266"/>
                </a:lnTo>
                <a:lnTo>
                  <a:pt x="16230" y="998"/>
                </a:lnTo>
                <a:lnTo>
                  <a:pt x="15962" y="779"/>
                </a:lnTo>
                <a:lnTo>
                  <a:pt x="15670" y="560"/>
                </a:lnTo>
                <a:lnTo>
                  <a:pt x="15354" y="390"/>
                </a:lnTo>
                <a:lnTo>
                  <a:pt x="15013" y="244"/>
                </a:lnTo>
                <a:lnTo>
                  <a:pt x="14673" y="122"/>
                </a:lnTo>
                <a:lnTo>
                  <a:pt x="14332" y="49"/>
                </a:lnTo>
                <a:lnTo>
                  <a:pt x="13967" y="1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8"/>
          <p:cNvSpPr/>
          <p:nvPr/>
        </p:nvSpPr>
        <p:spPr>
          <a:xfrm rot="-1158584">
            <a:off x="839451" y="4201394"/>
            <a:ext cx="673489" cy="622050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8"/>
          <p:cNvSpPr/>
          <p:nvPr/>
        </p:nvSpPr>
        <p:spPr>
          <a:xfrm rot="1152141">
            <a:off x="5725099" y="2510632"/>
            <a:ext cx="442547" cy="531073"/>
          </a:xfrm>
          <a:custGeom>
            <a:avLst/>
            <a:gdLst/>
            <a:ahLst/>
            <a:cxnLst/>
            <a:rect l="l" t="t" r="r" b="b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28"/>
          <p:cNvSpPr/>
          <p:nvPr/>
        </p:nvSpPr>
        <p:spPr>
          <a:xfrm rot="-1474331">
            <a:off x="3165971" y="1135809"/>
            <a:ext cx="317820" cy="319746"/>
          </a:xfrm>
          <a:custGeom>
            <a:avLst/>
            <a:gdLst/>
            <a:ahLst/>
            <a:cxnLst/>
            <a:rect l="l" t="t" r="r" b="b"/>
            <a:pathLst>
              <a:path w="15842" h="15938" extrusionOk="0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8"/>
          <p:cNvSpPr/>
          <p:nvPr/>
        </p:nvSpPr>
        <p:spPr>
          <a:xfrm>
            <a:off x="7393013" y="4391565"/>
            <a:ext cx="347101" cy="345637"/>
          </a:xfrm>
          <a:custGeom>
            <a:avLst/>
            <a:gdLst/>
            <a:ahLst/>
            <a:cxnLst/>
            <a:rect l="l" t="t" r="r" b="b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676400" y="3028950"/>
            <a:ext cx="61350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ANG WIKA AY BAHAGI NG KULTURA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Amatic SC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0" y="3562350"/>
            <a:ext cx="10823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Repleksyon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avea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0" y="3867150"/>
            <a:ext cx="26116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Maraming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katawagan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sa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bigas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vea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88447" y="3562350"/>
            <a:ext cx="41344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May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mga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salitang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sa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Pilipinas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lang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ginagamit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Cavea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0" y="3867150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Inin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: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Kanin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na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malapit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Caveat"/>
              </a:rPr>
              <a:t>maluto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veat"/>
            </a:endParaRPr>
          </a:p>
        </p:txBody>
      </p:sp>
      <p:sp>
        <p:nvSpPr>
          <p:cNvPr id="16" name="Google Shape;307;p36"/>
          <p:cNvSpPr/>
          <p:nvPr/>
        </p:nvSpPr>
        <p:spPr>
          <a:xfrm>
            <a:off x="6629400" y="742950"/>
            <a:ext cx="2057400" cy="2320434"/>
          </a:xfrm>
          <a:custGeom>
            <a:avLst/>
            <a:gdLst/>
            <a:ahLst/>
            <a:cxnLst/>
            <a:rect l="l" t="t" r="r" b="b"/>
            <a:pathLst>
              <a:path w="15233" h="20707" extrusionOk="0">
                <a:moveTo>
                  <a:pt x="5330" y="122"/>
                </a:moveTo>
                <a:lnTo>
                  <a:pt x="4916" y="170"/>
                </a:lnTo>
                <a:lnTo>
                  <a:pt x="4551" y="219"/>
                </a:lnTo>
                <a:lnTo>
                  <a:pt x="4162" y="292"/>
                </a:lnTo>
                <a:lnTo>
                  <a:pt x="3797" y="389"/>
                </a:lnTo>
                <a:lnTo>
                  <a:pt x="3432" y="511"/>
                </a:lnTo>
                <a:lnTo>
                  <a:pt x="3042" y="657"/>
                </a:lnTo>
                <a:lnTo>
                  <a:pt x="2872" y="754"/>
                </a:lnTo>
                <a:lnTo>
                  <a:pt x="2775" y="827"/>
                </a:lnTo>
                <a:lnTo>
                  <a:pt x="2726" y="900"/>
                </a:lnTo>
                <a:lnTo>
                  <a:pt x="2702" y="925"/>
                </a:lnTo>
                <a:lnTo>
                  <a:pt x="2702" y="973"/>
                </a:lnTo>
                <a:lnTo>
                  <a:pt x="2726" y="1022"/>
                </a:lnTo>
                <a:lnTo>
                  <a:pt x="2750" y="1046"/>
                </a:lnTo>
                <a:lnTo>
                  <a:pt x="2848" y="1071"/>
                </a:lnTo>
                <a:lnTo>
                  <a:pt x="3018" y="1071"/>
                </a:lnTo>
                <a:lnTo>
                  <a:pt x="3115" y="1046"/>
                </a:lnTo>
                <a:lnTo>
                  <a:pt x="3432" y="900"/>
                </a:lnTo>
                <a:lnTo>
                  <a:pt x="3845" y="754"/>
                </a:lnTo>
                <a:lnTo>
                  <a:pt x="4283" y="633"/>
                </a:lnTo>
                <a:lnTo>
                  <a:pt x="4721" y="584"/>
                </a:lnTo>
                <a:lnTo>
                  <a:pt x="5159" y="511"/>
                </a:lnTo>
                <a:lnTo>
                  <a:pt x="6084" y="511"/>
                </a:lnTo>
                <a:lnTo>
                  <a:pt x="6546" y="584"/>
                </a:lnTo>
                <a:lnTo>
                  <a:pt x="6984" y="681"/>
                </a:lnTo>
                <a:lnTo>
                  <a:pt x="7447" y="803"/>
                </a:lnTo>
                <a:lnTo>
                  <a:pt x="7885" y="949"/>
                </a:lnTo>
                <a:lnTo>
                  <a:pt x="8761" y="1265"/>
                </a:lnTo>
                <a:lnTo>
                  <a:pt x="9539" y="1533"/>
                </a:lnTo>
                <a:lnTo>
                  <a:pt x="10318" y="1776"/>
                </a:lnTo>
                <a:lnTo>
                  <a:pt x="10731" y="1874"/>
                </a:lnTo>
                <a:lnTo>
                  <a:pt x="11121" y="1947"/>
                </a:lnTo>
                <a:lnTo>
                  <a:pt x="11534" y="2020"/>
                </a:lnTo>
                <a:lnTo>
                  <a:pt x="11948" y="2044"/>
                </a:lnTo>
                <a:lnTo>
                  <a:pt x="12337" y="2044"/>
                </a:lnTo>
                <a:lnTo>
                  <a:pt x="12727" y="2020"/>
                </a:lnTo>
                <a:lnTo>
                  <a:pt x="13116" y="1971"/>
                </a:lnTo>
                <a:lnTo>
                  <a:pt x="13481" y="1898"/>
                </a:lnTo>
                <a:lnTo>
                  <a:pt x="13749" y="1825"/>
                </a:lnTo>
                <a:lnTo>
                  <a:pt x="13992" y="1703"/>
                </a:lnTo>
                <a:lnTo>
                  <a:pt x="14454" y="1460"/>
                </a:lnTo>
                <a:lnTo>
                  <a:pt x="14357" y="1703"/>
                </a:lnTo>
                <a:lnTo>
                  <a:pt x="14065" y="2214"/>
                </a:lnTo>
                <a:lnTo>
                  <a:pt x="13943" y="2458"/>
                </a:lnTo>
                <a:lnTo>
                  <a:pt x="13797" y="2725"/>
                </a:lnTo>
                <a:lnTo>
                  <a:pt x="13238" y="4112"/>
                </a:lnTo>
                <a:lnTo>
                  <a:pt x="12921" y="4794"/>
                </a:lnTo>
                <a:lnTo>
                  <a:pt x="12605" y="5451"/>
                </a:lnTo>
                <a:lnTo>
                  <a:pt x="12581" y="5548"/>
                </a:lnTo>
                <a:lnTo>
                  <a:pt x="12581" y="5621"/>
                </a:lnTo>
                <a:lnTo>
                  <a:pt x="12605" y="5670"/>
                </a:lnTo>
                <a:lnTo>
                  <a:pt x="12654" y="5718"/>
                </a:lnTo>
                <a:lnTo>
                  <a:pt x="12629" y="5816"/>
                </a:lnTo>
                <a:lnTo>
                  <a:pt x="12654" y="5913"/>
                </a:lnTo>
                <a:lnTo>
                  <a:pt x="12946" y="6326"/>
                </a:lnTo>
                <a:lnTo>
                  <a:pt x="13238" y="6764"/>
                </a:lnTo>
                <a:lnTo>
                  <a:pt x="13554" y="7178"/>
                </a:lnTo>
                <a:lnTo>
                  <a:pt x="13895" y="7543"/>
                </a:lnTo>
                <a:lnTo>
                  <a:pt x="14527" y="8176"/>
                </a:lnTo>
                <a:lnTo>
                  <a:pt x="14625" y="8297"/>
                </a:lnTo>
                <a:lnTo>
                  <a:pt x="14260" y="8516"/>
                </a:lnTo>
                <a:lnTo>
                  <a:pt x="13870" y="8687"/>
                </a:lnTo>
                <a:lnTo>
                  <a:pt x="13505" y="8833"/>
                </a:lnTo>
                <a:lnTo>
                  <a:pt x="13116" y="8930"/>
                </a:lnTo>
                <a:lnTo>
                  <a:pt x="12727" y="9003"/>
                </a:lnTo>
                <a:lnTo>
                  <a:pt x="12313" y="9027"/>
                </a:lnTo>
                <a:lnTo>
                  <a:pt x="11875" y="9052"/>
                </a:lnTo>
                <a:lnTo>
                  <a:pt x="11461" y="9027"/>
                </a:lnTo>
                <a:lnTo>
                  <a:pt x="11023" y="9003"/>
                </a:lnTo>
                <a:lnTo>
                  <a:pt x="10610" y="8954"/>
                </a:lnTo>
                <a:lnTo>
                  <a:pt x="10196" y="8881"/>
                </a:lnTo>
                <a:lnTo>
                  <a:pt x="9783" y="8784"/>
                </a:lnTo>
                <a:lnTo>
                  <a:pt x="8955" y="8565"/>
                </a:lnTo>
                <a:lnTo>
                  <a:pt x="8177" y="8297"/>
                </a:lnTo>
                <a:lnTo>
                  <a:pt x="7544" y="8103"/>
                </a:lnTo>
                <a:lnTo>
                  <a:pt x="6838" y="7884"/>
                </a:lnTo>
                <a:lnTo>
                  <a:pt x="6449" y="7786"/>
                </a:lnTo>
                <a:lnTo>
                  <a:pt x="6084" y="7713"/>
                </a:lnTo>
                <a:lnTo>
                  <a:pt x="5695" y="7640"/>
                </a:lnTo>
                <a:lnTo>
                  <a:pt x="5305" y="7592"/>
                </a:lnTo>
                <a:lnTo>
                  <a:pt x="4940" y="7567"/>
                </a:lnTo>
                <a:lnTo>
                  <a:pt x="4575" y="7567"/>
                </a:lnTo>
                <a:lnTo>
                  <a:pt x="4210" y="7616"/>
                </a:lnTo>
                <a:lnTo>
                  <a:pt x="3845" y="7689"/>
                </a:lnTo>
                <a:lnTo>
                  <a:pt x="3529" y="7811"/>
                </a:lnTo>
                <a:lnTo>
                  <a:pt x="3213" y="7957"/>
                </a:lnTo>
                <a:lnTo>
                  <a:pt x="2921" y="8176"/>
                </a:lnTo>
                <a:lnTo>
                  <a:pt x="2799" y="8297"/>
                </a:lnTo>
                <a:lnTo>
                  <a:pt x="2677" y="8443"/>
                </a:lnTo>
                <a:lnTo>
                  <a:pt x="2653" y="8492"/>
                </a:lnTo>
                <a:lnTo>
                  <a:pt x="2629" y="8541"/>
                </a:lnTo>
                <a:lnTo>
                  <a:pt x="2653" y="8589"/>
                </a:lnTo>
                <a:lnTo>
                  <a:pt x="2677" y="8638"/>
                </a:lnTo>
                <a:lnTo>
                  <a:pt x="2702" y="8662"/>
                </a:lnTo>
                <a:lnTo>
                  <a:pt x="2750" y="8687"/>
                </a:lnTo>
                <a:lnTo>
                  <a:pt x="2799" y="8687"/>
                </a:lnTo>
                <a:lnTo>
                  <a:pt x="2848" y="8662"/>
                </a:lnTo>
                <a:lnTo>
                  <a:pt x="3213" y="8443"/>
                </a:lnTo>
                <a:lnTo>
                  <a:pt x="3553" y="8273"/>
                </a:lnTo>
                <a:lnTo>
                  <a:pt x="3918" y="8176"/>
                </a:lnTo>
                <a:lnTo>
                  <a:pt x="4283" y="8078"/>
                </a:lnTo>
                <a:lnTo>
                  <a:pt x="4648" y="8054"/>
                </a:lnTo>
                <a:lnTo>
                  <a:pt x="5038" y="8054"/>
                </a:lnTo>
                <a:lnTo>
                  <a:pt x="5403" y="8078"/>
                </a:lnTo>
                <a:lnTo>
                  <a:pt x="5768" y="8127"/>
                </a:lnTo>
                <a:lnTo>
                  <a:pt x="6157" y="8200"/>
                </a:lnTo>
                <a:lnTo>
                  <a:pt x="6522" y="8297"/>
                </a:lnTo>
                <a:lnTo>
                  <a:pt x="7276" y="8516"/>
                </a:lnTo>
                <a:lnTo>
                  <a:pt x="8031" y="8760"/>
                </a:lnTo>
                <a:lnTo>
                  <a:pt x="8761" y="8979"/>
                </a:lnTo>
                <a:lnTo>
                  <a:pt x="9564" y="9198"/>
                </a:lnTo>
                <a:lnTo>
                  <a:pt x="10391" y="9368"/>
                </a:lnTo>
                <a:lnTo>
                  <a:pt x="10804" y="9441"/>
                </a:lnTo>
                <a:lnTo>
                  <a:pt x="11218" y="9490"/>
                </a:lnTo>
                <a:lnTo>
                  <a:pt x="11632" y="9514"/>
                </a:lnTo>
                <a:lnTo>
                  <a:pt x="12459" y="9514"/>
                </a:lnTo>
                <a:lnTo>
                  <a:pt x="12848" y="9465"/>
                </a:lnTo>
                <a:lnTo>
                  <a:pt x="13238" y="9392"/>
                </a:lnTo>
                <a:lnTo>
                  <a:pt x="13603" y="9295"/>
                </a:lnTo>
                <a:lnTo>
                  <a:pt x="13968" y="9173"/>
                </a:lnTo>
                <a:lnTo>
                  <a:pt x="14308" y="9003"/>
                </a:lnTo>
                <a:lnTo>
                  <a:pt x="14649" y="8833"/>
                </a:lnTo>
                <a:lnTo>
                  <a:pt x="14990" y="8614"/>
                </a:lnTo>
                <a:lnTo>
                  <a:pt x="15063" y="8614"/>
                </a:lnTo>
                <a:lnTo>
                  <a:pt x="15111" y="8589"/>
                </a:lnTo>
                <a:lnTo>
                  <a:pt x="15160" y="8565"/>
                </a:lnTo>
                <a:lnTo>
                  <a:pt x="15209" y="8516"/>
                </a:lnTo>
                <a:lnTo>
                  <a:pt x="15233" y="8443"/>
                </a:lnTo>
                <a:lnTo>
                  <a:pt x="15233" y="8370"/>
                </a:lnTo>
                <a:lnTo>
                  <a:pt x="15209" y="8273"/>
                </a:lnTo>
                <a:lnTo>
                  <a:pt x="15184" y="8200"/>
                </a:lnTo>
                <a:lnTo>
                  <a:pt x="15087" y="8054"/>
                </a:lnTo>
                <a:lnTo>
                  <a:pt x="14941" y="7884"/>
                </a:lnTo>
                <a:lnTo>
                  <a:pt x="14625" y="7592"/>
                </a:lnTo>
                <a:lnTo>
                  <a:pt x="14381" y="7373"/>
                </a:lnTo>
                <a:lnTo>
                  <a:pt x="14187" y="7178"/>
                </a:lnTo>
                <a:lnTo>
                  <a:pt x="14016" y="6959"/>
                </a:lnTo>
                <a:lnTo>
                  <a:pt x="13700" y="6545"/>
                </a:lnTo>
                <a:lnTo>
                  <a:pt x="13359" y="6108"/>
                </a:lnTo>
                <a:lnTo>
                  <a:pt x="13165" y="5913"/>
                </a:lnTo>
                <a:lnTo>
                  <a:pt x="12970" y="5743"/>
                </a:lnTo>
                <a:lnTo>
                  <a:pt x="12970" y="5718"/>
                </a:lnTo>
                <a:lnTo>
                  <a:pt x="12994" y="5694"/>
                </a:lnTo>
                <a:lnTo>
                  <a:pt x="13359" y="4940"/>
                </a:lnTo>
                <a:lnTo>
                  <a:pt x="13676" y="4161"/>
                </a:lnTo>
                <a:lnTo>
                  <a:pt x="14333" y="2628"/>
                </a:lnTo>
                <a:lnTo>
                  <a:pt x="14479" y="2336"/>
                </a:lnTo>
                <a:lnTo>
                  <a:pt x="14698" y="1971"/>
                </a:lnTo>
                <a:lnTo>
                  <a:pt x="14795" y="1776"/>
                </a:lnTo>
                <a:lnTo>
                  <a:pt x="14868" y="1557"/>
                </a:lnTo>
                <a:lnTo>
                  <a:pt x="14917" y="1363"/>
                </a:lnTo>
                <a:lnTo>
                  <a:pt x="14917" y="1192"/>
                </a:lnTo>
                <a:lnTo>
                  <a:pt x="14965" y="1144"/>
                </a:lnTo>
                <a:lnTo>
                  <a:pt x="14965" y="1071"/>
                </a:lnTo>
                <a:lnTo>
                  <a:pt x="14965" y="998"/>
                </a:lnTo>
                <a:lnTo>
                  <a:pt x="14917" y="925"/>
                </a:lnTo>
                <a:lnTo>
                  <a:pt x="14868" y="876"/>
                </a:lnTo>
                <a:lnTo>
                  <a:pt x="14795" y="827"/>
                </a:lnTo>
                <a:lnTo>
                  <a:pt x="14722" y="827"/>
                </a:lnTo>
                <a:lnTo>
                  <a:pt x="14625" y="852"/>
                </a:lnTo>
                <a:lnTo>
                  <a:pt x="14284" y="1022"/>
                </a:lnTo>
                <a:lnTo>
                  <a:pt x="13943" y="1217"/>
                </a:lnTo>
                <a:lnTo>
                  <a:pt x="13578" y="1387"/>
                </a:lnTo>
                <a:lnTo>
                  <a:pt x="13408" y="1460"/>
                </a:lnTo>
                <a:lnTo>
                  <a:pt x="13213" y="1509"/>
                </a:lnTo>
                <a:lnTo>
                  <a:pt x="12751" y="1582"/>
                </a:lnTo>
                <a:lnTo>
                  <a:pt x="12289" y="1606"/>
                </a:lnTo>
                <a:lnTo>
                  <a:pt x="11826" y="1582"/>
                </a:lnTo>
                <a:lnTo>
                  <a:pt x="11364" y="1557"/>
                </a:lnTo>
                <a:lnTo>
                  <a:pt x="10926" y="1484"/>
                </a:lnTo>
                <a:lnTo>
                  <a:pt x="10512" y="1387"/>
                </a:lnTo>
                <a:lnTo>
                  <a:pt x="10123" y="1265"/>
                </a:lnTo>
                <a:lnTo>
                  <a:pt x="9710" y="1144"/>
                </a:lnTo>
                <a:lnTo>
                  <a:pt x="8907" y="876"/>
                </a:lnTo>
                <a:lnTo>
                  <a:pt x="8104" y="584"/>
                </a:lnTo>
                <a:lnTo>
                  <a:pt x="7714" y="462"/>
                </a:lnTo>
                <a:lnTo>
                  <a:pt x="7325" y="341"/>
                </a:lnTo>
                <a:lnTo>
                  <a:pt x="6936" y="268"/>
                </a:lnTo>
                <a:lnTo>
                  <a:pt x="6522" y="195"/>
                </a:lnTo>
                <a:lnTo>
                  <a:pt x="6133" y="146"/>
                </a:lnTo>
                <a:lnTo>
                  <a:pt x="5743" y="122"/>
                </a:lnTo>
                <a:close/>
                <a:moveTo>
                  <a:pt x="1388" y="438"/>
                </a:moveTo>
                <a:lnTo>
                  <a:pt x="1461" y="487"/>
                </a:lnTo>
                <a:lnTo>
                  <a:pt x="1558" y="535"/>
                </a:lnTo>
                <a:lnTo>
                  <a:pt x="1704" y="657"/>
                </a:lnTo>
                <a:lnTo>
                  <a:pt x="1510" y="803"/>
                </a:lnTo>
                <a:lnTo>
                  <a:pt x="1218" y="1022"/>
                </a:lnTo>
                <a:lnTo>
                  <a:pt x="1120" y="1095"/>
                </a:lnTo>
                <a:lnTo>
                  <a:pt x="1072" y="1119"/>
                </a:lnTo>
                <a:lnTo>
                  <a:pt x="1047" y="1144"/>
                </a:lnTo>
                <a:lnTo>
                  <a:pt x="1023" y="1168"/>
                </a:lnTo>
                <a:lnTo>
                  <a:pt x="1047" y="1217"/>
                </a:lnTo>
                <a:lnTo>
                  <a:pt x="1072" y="1290"/>
                </a:lnTo>
                <a:lnTo>
                  <a:pt x="1120" y="1338"/>
                </a:lnTo>
                <a:lnTo>
                  <a:pt x="1266" y="1338"/>
                </a:lnTo>
                <a:lnTo>
                  <a:pt x="1364" y="1314"/>
                </a:lnTo>
                <a:lnTo>
                  <a:pt x="1437" y="1265"/>
                </a:lnTo>
                <a:lnTo>
                  <a:pt x="1656" y="1144"/>
                </a:lnTo>
                <a:lnTo>
                  <a:pt x="1826" y="998"/>
                </a:lnTo>
                <a:lnTo>
                  <a:pt x="1899" y="973"/>
                </a:lnTo>
                <a:lnTo>
                  <a:pt x="1923" y="1046"/>
                </a:lnTo>
                <a:lnTo>
                  <a:pt x="1972" y="1217"/>
                </a:lnTo>
                <a:lnTo>
                  <a:pt x="1826" y="1265"/>
                </a:lnTo>
                <a:lnTo>
                  <a:pt x="1680" y="1387"/>
                </a:lnTo>
                <a:lnTo>
                  <a:pt x="1388" y="1630"/>
                </a:lnTo>
                <a:lnTo>
                  <a:pt x="1145" y="1898"/>
                </a:lnTo>
                <a:lnTo>
                  <a:pt x="1023" y="2093"/>
                </a:lnTo>
                <a:lnTo>
                  <a:pt x="1023" y="2117"/>
                </a:lnTo>
                <a:lnTo>
                  <a:pt x="1023" y="2141"/>
                </a:lnTo>
                <a:lnTo>
                  <a:pt x="1047" y="2166"/>
                </a:lnTo>
                <a:lnTo>
                  <a:pt x="1096" y="2166"/>
                </a:lnTo>
                <a:lnTo>
                  <a:pt x="1193" y="2141"/>
                </a:lnTo>
                <a:lnTo>
                  <a:pt x="1291" y="2093"/>
                </a:lnTo>
                <a:lnTo>
                  <a:pt x="1461" y="1995"/>
                </a:lnTo>
                <a:lnTo>
                  <a:pt x="1826" y="1728"/>
                </a:lnTo>
                <a:lnTo>
                  <a:pt x="1996" y="1630"/>
                </a:lnTo>
                <a:lnTo>
                  <a:pt x="1996" y="1655"/>
                </a:lnTo>
                <a:lnTo>
                  <a:pt x="1923" y="2044"/>
                </a:lnTo>
                <a:lnTo>
                  <a:pt x="1777" y="2117"/>
                </a:lnTo>
                <a:lnTo>
                  <a:pt x="1656" y="2214"/>
                </a:lnTo>
                <a:lnTo>
                  <a:pt x="1315" y="2458"/>
                </a:lnTo>
                <a:lnTo>
                  <a:pt x="1193" y="2579"/>
                </a:lnTo>
                <a:lnTo>
                  <a:pt x="1120" y="2652"/>
                </a:lnTo>
                <a:lnTo>
                  <a:pt x="1096" y="2725"/>
                </a:lnTo>
                <a:lnTo>
                  <a:pt x="1096" y="2774"/>
                </a:lnTo>
                <a:lnTo>
                  <a:pt x="1120" y="2823"/>
                </a:lnTo>
                <a:lnTo>
                  <a:pt x="1193" y="2847"/>
                </a:lnTo>
                <a:lnTo>
                  <a:pt x="1291" y="2847"/>
                </a:lnTo>
                <a:lnTo>
                  <a:pt x="1461" y="2774"/>
                </a:lnTo>
                <a:lnTo>
                  <a:pt x="1631" y="2677"/>
                </a:lnTo>
                <a:lnTo>
                  <a:pt x="1777" y="2604"/>
                </a:lnTo>
                <a:lnTo>
                  <a:pt x="1874" y="2531"/>
                </a:lnTo>
                <a:lnTo>
                  <a:pt x="1874" y="2823"/>
                </a:lnTo>
                <a:lnTo>
                  <a:pt x="1874" y="2920"/>
                </a:lnTo>
                <a:lnTo>
                  <a:pt x="1364" y="3285"/>
                </a:lnTo>
                <a:lnTo>
                  <a:pt x="1169" y="3455"/>
                </a:lnTo>
                <a:lnTo>
                  <a:pt x="1072" y="3553"/>
                </a:lnTo>
                <a:lnTo>
                  <a:pt x="1023" y="3650"/>
                </a:lnTo>
                <a:lnTo>
                  <a:pt x="999" y="3699"/>
                </a:lnTo>
                <a:lnTo>
                  <a:pt x="1023" y="3723"/>
                </a:lnTo>
                <a:lnTo>
                  <a:pt x="1072" y="3747"/>
                </a:lnTo>
                <a:lnTo>
                  <a:pt x="1193" y="3723"/>
                </a:lnTo>
                <a:lnTo>
                  <a:pt x="1339" y="3674"/>
                </a:lnTo>
                <a:lnTo>
                  <a:pt x="1583" y="3528"/>
                </a:lnTo>
                <a:lnTo>
                  <a:pt x="1874" y="3334"/>
                </a:lnTo>
                <a:lnTo>
                  <a:pt x="1874" y="3772"/>
                </a:lnTo>
                <a:lnTo>
                  <a:pt x="1704" y="3869"/>
                </a:lnTo>
                <a:lnTo>
                  <a:pt x="1534" y="3966"/>
                </a:lnTo>
                <a:lnTo>
                  <a:pt x="1266" y="4137"/>
                </a:lnTo>
                <a:lnTo>
                  <a:pt x="1145" y="4258"/>
                </a:lnTo>
                <a:lnTo>
                  <a:pt x="1096" y="4307"/>
                </a:lnTo>
                <a:lnTo>
                  <a:pt x="1047" y="4380"/>
                </a:lnTo>
                <a:lnTo>
                  <a:pt x="1047" y="4429"/>
                </a:lnTo>
                <a:lnTo>
                  <a:pt x="1096" y="4477"/>
                </a:lnTo>
                <a:lnTo>
                  <a:pt x="1242" y="4477"/>
                </a:lnTo>
                <a:lnTo>
                  <a:pt x="1388" y="4453"/>
                </a:lnTo>
                <a:lnTo>
                  <a:pt x="1680" y="4331"/>
                </a:lnTo>
                <a:lnTo>
                  <a:pt x="1874" y="4258"/>
                </a:lnTo>
                <a:lnTo>
                  <a:pt x="1874" y="4623"/>
                </a:lnTo>
                <a:lnTo>
                  <a:pt x="1680" y="4721"/>
                </a:lnTo>
                <a:lnTo>
                  <a:pt x="1485" y="4818"/>
                </a:lnTo>
                <a:lnTo>
                  <a:pt x="1218" y="4988"/>
                </a:lnTo>
                <a:lnTo>
                  <a:pt x="1096" y="5086"/>
                </a:lnTo>
                <a:lnTo>
                  <a:pt x="999" y="5183"/>
                </a:lnTo>
                <a:lnTo>
                  <a:pt x="999" y="5232"/>
                </a:lnTo>
                <a:lnTo>
                  <a:pt x="974" y="5256"/>
                </a:lnTo>
                <a:lnTo>
                  <a:pt x="1023" y="5329"/>
                </a:lnTo>
                <a:lnTo>
                  <a:pt x="1072" y="5378"/>
                </a:lnTo>
                <a:lnTo>
                  <a:pt x="1145" y="5378"/>
                </a:lnTo>
                <a:lnTo>
                  <a:pt x="1388" y="5280"/>
                </a:lnTo>
                <a:lnTo>
                  <a:pt x="1607" y="5159"/>
                </a:lnTo>
                <a:lnTo>
                  <a:pt x="1874" y="5037"/>
                </a:lnTo>
                <a:lnTo>
                  <a:pt x="1874" y="5451"/>
                </a:lnTo>
                <a:lnTo>
                  <a:pt x="1656" y="5524"/>
                </a:lnTo>
                <a:lnTo>
                  <a:pt x="1510" y="5597"/>
                </a:lnTo>
                <a:lnTo>
                  <a:pt x="1339" y="5694"/>
                </a:lnTo>
                <a:lnTo>
                  <a:pt x="1193" y="5791"/>
                </a:lnTo>
                <a:lnTo>
                  <a:pt x="1145" y="5864"/>
                </a:lnTo>
                <a:lnTo>
                  <a:pt x="1120" y="5937"/>
                </a:lnTo>
                <a:lnTo>
                  <a:pt x="1120" y="5986"/>
                </a:lnTo>
                <a:lnTo>
                  <a:pt x="1145" y="6035"/>
                </a:lnTo>
                <a:lnTo>
                  <a:pt x="1169" y="6059"/>
                </a:lnTo>
                <a:lnTo>
                  <a:pt x="1218" y="6059"/>
                </a:lnTo>
                <a:lnTo>
                  <a:pt x="1388" y="6035"/>
                </a:lnTo>
                <a:lnTo>
                  <a:pt x="1558" y="5962"/>
                </a:lnTo>
                <a:lnTo>
                  <a:pt x="1704" y="5889"/>
                </a:lnTo>
                <a:lnTo>
                  <a:pt x="1874" y="5816"/>
                </a:lnTo>
                <a:lnTo>
                  <a:pt x="1874" y="6059"/>
                </a:lnTo>
                <a:lnTo>
                  <a:pt x="1680" y="6156"/>
                </a:lnTo>
                <a:lnTo>
                  <a:pt x="1485" y="6254"/>
                </a:lnTo>
                <a:lnTo>
                  <a:pt x="1291" y="6375"/>
                </a:lnTo>
                <a:lnTo>
                  <a:pt x="1096" y="6521"/>
                </a:lnTo>
                <a:lnTo>
                  <a:pt x="1072" y="6545"/>
                </a:lnTo>
                <a:lnTo>
                  <a:pt x="1072" y="6570"/>
                </a:lnTo>
                <a:lnTo>
                  <a:pt x="1096" y="6594"/>
                </a:lnTo>
                <a:lnTo>
                  <a:pt x="1242" y="6594"/>
                </a:lnTo>
                <a:lnTo>
                  <a:pt x="1364" y="6570"/>
                </a:lnTo>
                <a:lnTo>
                  <a:pt x="1583" y="6497"/>
                </a:lnTo>
                <a:lnTo>
                  <a:pt x="1874" y="6375"/>
                </a:lnTo>
                <a:lnTo>
                  <a:pt x="1874" y="6764"/>
                </a:lnTo>
                <a:lnTo>
                  <a:pt x="1704" y="6886"/>
                </a:lnTo>
                <a:lnTo>
                  <a:pt x="1534" y="7008"/>
                </a:lnTo>
                <a:lnTo>
                  <a:pt x="1364" y="7129"/>
                </a:lnTo>
                <a:lnTo>
                  <a:pt x="1218" y="7275"/>
                </a:lnTo>
                <a:lnTo>
                  <a:pt x="1096" y="7470"/>
                </a:lnTo>
                <a:lnTo>
                  <a:pt x="1096" y="7494"/>
                </a:lnTo>
                <a:lnTo>
                  <a:pt x="1120" y="7494"/>
                </a:lnTo>
                <a:lnTo>
                  <a:pt x="1315" y="7446"/>
                </a:lnTo>
                <a:lnTo>
                  <a:pt x="1461" y="7373"/>
                </a:lnTo>
                <a:lnTo>
                  <a:pt x="1802" y="7202"/>
                </a:lnTo>
                <a:lnTo>
                  <a:pt x="1899" y="7154"/>
                </a:lnTo>
                <a:lnTo>
                  <a:pt x="1899" y="7446"/>
                </a:lnTo>
                <a:lnTo>
                  <a:pt x="1656" y="7567"/>
                </a:lnTo>
                <a:lnTo>
                  <a:pt x="1437" y="7738"/>
                </a:lnTo>
                <a:lnTo>
                  <a:pt x="1339" y="7811"/>
                </a:lnTo>
                <a:lnTo>
                  <a:pt x="1266" y="7908"/>
                </a:lnTo>
                <a:lnTo>
                  <a:pt x="1145" y="8078"/>
                </a:lnTo>
                <a:lnTo>
                  <a:pt x="1145" y="8127"/>
                </a:lnTo>
                <a:lnTo>
                  <a:pt x="1169" y="8127"/>
                </a:lnTo>
                <a:lnTo>
                  <a:pt x="1291" y="8103"/>
                </a:lnTo>
                <a:lnTo>
                  <a:pt x="1388" y="8078"/>
                </a:lnTo>
                <a:lnTo>
                  <a:pt x="1485" y="8054"/>
                </a:lnTo>
                <a:lnTo>
                  <a:pt x="1583" y="8005"/>
                </a:lnTo>
                <a:lnTo>
                  <a:pt x="1899" y="7835"/>
                </a:lnTo>
                <a:lnTo>
                  <a:pt x="1923" y="8346"/>
                </a:lnTo>
                <a:lnTo>
                  <a:pt x="1899" y="8370"/>
                </a:lnTo>
                <a:lnTo>
                  <a:pt x="1461" y="8638"/>
                </a:lnTo>
                <a:lnTo>
                  <a:pt x="1242" y="8760"/>
                </a:lnTo>
                <a:lnTo>
                  <a:pt x="1145" y="8857"/>
                </a:lnTo>
                <a:lnTo>
                  <a:pt x="1047" y="8930"/>
                </a:lnTo>
                <a:lnTo>
                  <a:pt x="1047" y="9003"/>
                </a:lnTo>
                <a:lnTo>
                  <a:pt x="1072" y="9052"/>
                </a:lnTo>
                <a:lnTo>
                  <a:pt x="1169" y="9076"/>
                </a:lnTo>
                <a:lnTo>
                  <a:pt x="1388" y="9076"/>
                </a:lnTo>
                <a:lnTo>
                  <a:pt x="1510" y="9027"/>
                </a:lnTo>
                <a:lnTo>
                  <a:pt x="1729" y="8930"/>
                </a:lnTo>
                <a:lnTo>
                  <a:pt x="1923" y="8784"/>
                </a:lnTo>
                <a:lnTo>
                  <a:pt x="1947" y="9149"/>
                </a:lnTo>
                <a:lnTo>
                  <a:pt x="1874" y="9173"/>
                </a:lnTo>
                <a:lnTo>
                  <a:pt x="1656" y="9344"/>
                </a:lnTo>
                <a:lnTo>
                  <a:pt x="1461" y="9514"/>
                </a:lnTo>
                <a:lnTo>
                  <a:pt x="1096" y="9879"/>
                </a:lnTo>
                <a:lnTo>
                  <a:pt x="1096" y="9928"/>
                </a:lnTo>
                <a:lnTo>
                  <a:pt x="1120" y="9928"/>
                </a:lnTo>
                <a:lnTo>
                  <a:pt x="1339" y="9830"/>
                </a:lnTo>
                <a:lnTo>
                  <a:pt x="1558" y="9733"/>
                </a:lnTo>
                <a:lnTo>
                  <a:pt x="1947" y="9465"/>
                </a:lnTo>
                <a:lnTo>
                  <a:pt x="1972" y="10049"/>
                </a:lnTo>
                <a:lnTo>
                  <a:pt x="1874" y="10098"/>
                </a:lnTo>
                <a:lnTo>
                  <a:pt x="1680" y="10171"/>
                </a:lnTo>
                <a:lnTo>
                  <a:pt x="1510" y="10293"/>
                </a:lnTo>
                <a:lnTo>
                  <a:pt x="1364" y="10366"/>
                </a:lnTo>
                <a:lnTo>
                  <a:pt x="1242" y="10512"/>
                </a:lnTo>
                <a:lnTo>
                  <a:pt x="1193" y="10560"/>
                </a:lnTo>
                <a:lnTo>
                  <a:pt x="1169" y="10658"/>
                </a:lnTo>
                <a:lnTo>
                  <a:pt x="1169" y="10731"/>
                </a:lnTo>
                <a:lnTo>
                  <a:pt x="1169" y="10804"/>
                </a:lnTo>
                <a:lnTo>
                  <a:pt x="1218" y="10852"/>
                </a:lnTo>
                <a:lnTo>
                  <a:pt x="1242" y="10877"/>
                </a:lnTo>
                <a:lnTo>
                  <a:pt x="1291" y="10877"/>
                </a:lnTo>
                <a:lnTo>
                  <a:pt x="1412" y="10804"/>
                </a:lnTo>
                <a:lnTo>
                  <a:pt x="1510" y="10731"/>
                </a:lnTo>
                <a:lnTo>
                  <a:pt x="1607" y="10633"/>
                </a:lnTo>
                <a:lnTo>
                  <a:pt x="1729" y="10560"/>
                </a:lnTo>
                <a:lnTo>
                  <a:pt x="1850" y="10487"/>
                </a:lnTo>
                <a:lnTo>
                  <a:pt x="1996" y="10439"/>
                </a:lnTo>
                <a:lnTo>
                  <a:pt x="1996" y="10682"/>
                </a:lnTo>
                <a:lnTo>
                  <a:pt x="1850" y="10755"/>
                </a:lnTo>
                <a:lnTo>
                  <a:pt x="1729" y="10828"/>
                </a:lnTo>
                <a:lnTo>
                  <a:pt x="1485" y="11023"/>
                </a:lnTo>
                <a:lnTo>
                  <a:pt x="1266" y="11217"/>
                </a:lnTo>
                <a:lnTo>
                  <a:pt x="1072" y="11436"/>
                </a:lnTo>
                <a:lnTo>
                  <a:pt x="1072" y="11461"/>
                </a:lnTo>
                <a:lnTo>
                  <a:pt x="1096" y="11485"/>
                </a:lnTo>
                <a:lnTo>
                  <a:pt x="1120" y="11509"/>
                </a:lnTo>
                <a:lnTo>
                  <a:pt x="1388" y="11436"/>
                </a:lnTo>
                <a:lnTo>
                  <a:pt x="1656" y="11315"/>
                </a:lnTo>
                <a:lnTo>
                  <a:pt x="2020" y="11096"/>
                </a:lnTo>
                <a:lnTo>
                  <a:pt x="2020" y="11680"/>
                </a:lnTo>
                <a:lnTo>
                  <a:pt x="1802" y="11801"/>
                </a:lnTo>
                <a:lnTo>
                  <a:pt x="1607" y="11947"/>
                </a:lnTo>
                <a:lnTo>
                  <a:pt x="1364" y="12166"/>
                </a:lnTo>
                <a:lnTo>
                  <a:pt x="1242" y="12264"/>
                </a:lnTo>
                <a:lnTo>
                  <a:pt x="1096" y="12361"/>
                </a:lnTo>
                <a:lnTo>
                  <a:pt x="1096" y="12385"/>
                </a:lnTo>
                <a:lnTo>
                  <a:pt x="1096" y="12410"/>
                </a:lnTo>
                <a:lnTo>
                  <a:pt x="1120" y="12410"/>
                </a:lnTo>
                <a:lnTo>
                  <a:pt x="1388" y="12385"/>
                </a:lnTo>
                <a:lnTo>
                  <a:pt x="1534" y="12337"/>
                </a:lnTo>
                <a:lnTo>
                  <a:pt x="1656" y="12288"/>
                </a:lnTo>
                <a:lnTo>
                  <a:pt x="2045" y="12069"/>
                </a:lnTo>
                <a:lnTo>
                  <a:pt x="2045" y="12483"/>
                </a:lnTo>
                <a:lnTo>
                  <a:pt x="1874" y="12556"/>
                </a:lnTo>
                <a:lnTo>
                  <a:pt x="1729" y="12629"/>
                </a:lnTo>
                <a:lnTo>
                  <a:pt x="1558" y="12702"/>
                </a:lnTo>
                <a:lnTo>
                  <a:pt x="1388" y="12799"/>
                </a:lnTo>
                <a:lnTo>
                  <a:pt x="1242" y="12921"/>
                </a:lnTo>
                <a:lnTo>
                  <a:pt x="1169" y="12994"/>
                </a:lnTo>
                <a:lnTo>
                  <a:pt x="1120" y="13067"/>
                </a:lnTo>
                <a:lnTo>
                  <a:pt x="1120" y="13115"/>
                </a:lnTo>
                <a:lnTo>
                  <a:pt x="1120" y="13164"/>
                </a:lnTo>
                <a:lnTo>
                  <a:pt x="1169" y="13213"/>
                </a:lnTo>
                <a:lnTo>
                  <a:pt x="1218" y="13213"/>
                </a:lnTo>
                <a:lnTo>
                  <a:pt x="1388" y="13188"/>
                </a:lnTo>
                <a:lnTo>
                  <a:pt x="1558" y="13140"/>
                </a:lnTo>
                <a:lnTo>
                  <a:pt x="1874" y="12994"/>
                </a:lnTo>
                <a:lnTo>
                  <a:pt x="2069" y="12921"/>
                </a:lnTo>
                <a:lnTo>
                  <a:pt x="2069" y="13067"/>
                </a:lnTo>
                <a:lnTo>
                  <a:pt x="1923" y="13091"/>
                </a:lnTo>
                <a:lnTo>
                  <a:pt x="1777" y="13140"/>
                </a:lnTo>
                <a:lnTo>
                  <a:pt x="1631" y="13213"/>
                </a:lnTo>
                <a:lnTo>
                  <a:pt x="1485" y="13286"/>
                </a:lnTo>
                <a:lnTo>
                  <a:pt x="1339" y="13407"/>
                </a:lnTo>
                <a:lnTo>
                  <a:pt x="1242" y="13505"/>
                </a:lnTo>
                <a:lnTo>
                  <a:pt x="1145" y="13626"/>
                </a:lnTo>
                <a:lnTo>
                  <a:pt x="1072" y="13772"/>
                </a:lnTo>
                <a:lnTo>
                  <a:pt x="1047" y="13797"/>
                </a:lnTo>
                <a:lnTo>
                  <a:pt x="1072" y="13821"/>
                </a:lnTo>
                <a:lnTo>
                  <a:pt x="1096" y="13845"/>
                </a:lnTo>
                <a:lnTo>
                  <a:pt x="1120" y="13870"/>
                </a:lnTo>
                <a:lnTo>
                  <a:pt x="1242" y="13845"/>
                </a:lnTo>
                <a:lnTo>
                  <a:pt x="1364" y="13821"/>
                </a:lnTo>
                <a:lnTo>
                  <a:pt x="1583" y="13699"/>
                </a:lnTo>
                <a:lnTo>
                  <a:pt x="1826" y="13578"/>
                </a:lnTo>
                <a:lnTo>
                  <a:pt x="2069" y="13432"/>
                </a:lnTo>
                <a:lnTo>
                  <a:pt x="2069" y="13772"/>
                </a:lnTo>
                <a:lnTo>
                  <a:pt x="1972" y="13797"/>
                </a:lnTo>
                <a:lnTo>
                  <a:pt x="1850" y="13870"/>
                </a:lnTo>
                <a:lnTo>
                  <a:pt x="1680" y="13967"/>
                </a:lnTo>
                <a:lnTo>
                  <a:pt x="1461" y="14113"/>
                </a:lnTo>
                <a:lnTo>
                  <a:pt x="1242" y="14283"/>
                </a:lnTo>
                <a:lnTo>
                  <a:pt x="1145" y="14380"/>
                </a:lnTo>
                <a:lnTo>
                  <a:pt x="1072" y="14478"/>
                </a:lnTo>
                <a:lnTo>
                  <a:pt x="1047" y="14551"/>
                </a:lnTo>
                <a:lnTo>
                  <a:pt x="1023" y="14648"/>
                </a:lnTo>
                <a:lnTo>
                  <a:pt x="999" y="14672"/>
                </a:lnTo>
                <a:lnTo>
                  <a:pt x="1023" y="14721"/>
                </a:lnTo>
                <a:lnTo>
                  <a:pt x="1047" y="14745"/>
                </a:lnTo>
                <a:lnTo>
                  <a:pt x="1096" y="14745"/>
                </a:lnTo>
                <a:lnTo>
                  <a:pt x="1218" y="14721"/>
                </a:lnTo>
                <a:lnTo>
                  <a:pt x="1266" y="14697"/>
                </a:lnTo>
                <a:lnTo>
                  <a:pt x="1339" y="14672"/>
                </a:lnTo>
                <a:lnTo>
                  <a:pt x="1753" y="14429"/>
                </a:lnTo>
                <a:lnTo>
                  <a:pt x="2069" y="14259"/>
                </a:lnTo>
                <a:lnTo>
                  <a:pt x="2069" y="14770"/>
                </a:lnTo>
                <a:lnTo>
                  <a:pt x="1947" y="14794"/>
                </a:lnTo>
                <a:lnTo>
                  <a:pt x="1826" y="14867"/>
                </a:lnTo>
                <a:lnTo>
                  <a:pt x="1607" y="14989"/>
                </a:lnTo>
                <a:lnTo>
                  <a:pt x="1461" y="15110"/>
                </a:lnTo>
                <a:lnTo>
                  <a:pt x="1315" y="15232"/>
                </a:lnTo>
                <a:lnTo>
                  <a:pt x="1193" y="15378"/>
                </a:lnTo>
                <a:lnTo>
                  <a:pt x="1145" y="15475"/>
                </a:lnTo>
                <a:lnTo>
                  <a:pt x="1145" y="15548"/>
                </a:lnTo>
                <a:lnTo>
                  <a:pt x="1169" y="15597"/>
                </a:lnTo>
                <a:lnTo>
                  <a:pt x="1218" y="15621"/>
                </a:lnTo>
                <a:lnTo>
                  <a:pt x="1291" y="15621"/>
                </a:lnTo>
                <a:lnTo>
                  <a:pt x="1388" y="15597"/>
                </a:lnTo>
                <a:lnTo>
                  <a:pt x="1510" y="15500"/>
                </a:lnTo>
                <a:lnTo>
                  <a:pt x="1899" y="15256"/>
                </a:lnTo>
                <a:lnTo>
                  <a:pt x="2069" y="15159"/>
                </a:lnTo>
                <a:lnTo>
                  <a:pt x="2069" y="15402"/>
                </a:lnTo>
                <a:lnTo>
                  <a:pt x="1947" y="15451"/>
                </a:lnTo>
                <a:lnTo>
                  <a:pt x="1802" y="15524"/>
                </a:lnTo>
                <a:lnTo>
                  <a:pt x="1583" y="15743"/>
                </a:lnTo>
                <a:lnTo>
                  <a:pt x="1339" y="15913"/>
                </a:lnTo>
                <a:lnTo>
                  <a:pt x="1218" y="16035"/>
                </a:lnTo>
                <a:lnTo>
                  <a:pt x="1145" y="16157"/>
                </a:lnTo>
                <a:lnTo>
                  <a:pt x="1145" y="16230"/>
                </a:lnTo>
                <a:lnTo>
                  <a:pt x="1193" y="16254"/>
                </a:lnTo>
                <a:lnTo>
                  <a:pt x="1339" y="16254"/>
                </a:lnTo>
                <a:lnTo>
                  <a:pt x="1485" y="16205"/>
                </a:lnTo>
                <a:lnTo>
                  <a:pt x="1631" y="16132"/>
                </a:lnTo>
                <a:lnTo>
                  <a:pt x="1753" y="16035"/>
                </a:lnTo>
                <a:lnTo>
                  <a:pt x="2069" y="15840"/>
                </a:lnTo>
                <a:lnTo>
                  <a:pt x="2069" y="16205"/>
                </a:lnTo>
                <a:lnTo>
                  <a:pt x="1826" y="16278"/>
                </a:lnTo>
                <a:lnTo>
                  <a:pt x="1534" y="16400"/>
                </a:lnTo>
                <a:lnTo>
                  <a:pt x="1412" y="16473"/>
                </a:lnTo>
                <a:lnTo>
                  <a:pt x="1315" y="16570"/>
                </a:lnTo>
                <a:lnTo>
                  <a:pt x="1242" y="16668"/>
                </a:lnTo>
                <a:lnTo>
                  <a:pt x="1193" y="16789"/>
                </a:lnTo>
                <a:lnTo>
                  <a:pt x="1193" y="16838"/>
                </a:lnTo>
                <a:lnTo>
                  <a:pt x="1193" y="16862"/>
                </a:lnTo>
                <a:lnTo>
                  <a:pt x="1218" y="16887"/>
                </a:lnTo>
                <a:lnTo>
                  <a:pt x="1412" y="16887"/>
                </a:lnTo>
                <a:lnTo>
                  <a:pt x="1558" y="16814"/>
                </a:lnTo>
                <a:lnTo>
                  <a:pt x="1996" y="16643"/>
                </a:lnTo>
                <a:lnTo>
                  <a:pt x="2045" y="16643"/>
                </a:lnTo>
                <a:lnTo>
                  <a:pt x="2020" y="17154"/>
                </a:lnTo>
                <a:lnTo>
                  <a:pt x="1826" y="17276"/>
                </a:lnTo>
                <a:lnTo>
                  <a:pt x="1631" y="17398"/>
                </a:lnTo>
                <a:lnTo>
                  <a:pt x="1534" y="17471"/>
                </a:lnTo>
                <a:lnTo>
                  <a:pt x="1437" y="17544"/>
                </a:lnTo>
                <a:lnTo>
                  <a:pt x="1364" y="17665"/>
                </a:lnTo>
                <a:lnTo>
                  <a:pt x="1339" y="17787"/>
                </a:lnTo>
                <a:lnTo>
                  <a:pt x="1339" y="17811"/>
                </a:lnTo>
                <a:lnTo>
                  <a:pt x="1485" y="17811"/>
                </a:lnTo>
                <a:lnTo>
                  <a:pt x="1607" y="17787"/>
                </a:lnTo>
                <a:lnTo>
                  <a:pt x="1826" y="17714"/>
                </a:lnTo>
                <a:lnTo>
                  <a:pt x="1996" y="17617"/>
                </a:lnTo>
                <a:lnTo>
                  <a:pt x="1996" y="17811"/>
                </a:lnTo>
                <a:lnTo>
                  <a:pt x="1947" y="17811"/>
                </a:lnTo>
                <a:lnTo>
                  <a:pt x="1729" y="17909"/>
                </a:lnTo>
                <a:lnTo>
                  <a:pt x="1485" y="18030"/>
                </a:lnTo>
                <a:lnTo>
                  <a:pt x="1388" y="18103"/>
                </a:lnTo>
                <a:lnTo>
                  <a:pt x="1291" y="18176"/>
                </a:lnTo>
                <a:lnTo>
                  <a:pt x="1193" y="18274"/>
                </a:lnTo>
                <a:lnTo>
                  <a:pt x="1145" y="18371"/>
                </a:lnTo>
                <a:lnTo>
                  <a:pt x="1120" y="18420"/>
                </a:lnTo>
                <a:lnTo>
                  <a:pt x="1145" y="18468"/>
                </a:lnTo>
                <a:lnTo>
                  <a:pt x="1193" y="18493"/>
                </a:lnTo>
                <a:lnTo>
                  <a:pt x="1242" y="18517"/>
                </a:lnTo>
                <a:lnTo>
                  <a:pt x="1437" y="18468"/>
                </a:lnTo>
                <a:lnTo>
                  <a:pt x="1631" y="18395"/>
                </a:lnTo>
                <a:lnTo>
                  <a:pt x="1996" y="18225"/>
                </a:lnTo>
                <a:lnTo>
                  <a:pt x="1972" y="18687"/>
                </a:lnTo>
                <a:lnTo>
                  <a:pt x="1753" y="18809"/>
                </a:lnTo>
                <a:lnTo>
                  <a:pt x="1558" y="18931"/>
                </a:lnTo>
                <a:lnTo>
                  <a:pt x="1315" y="19101"/>
                </a:lnTo>
                <a:lnTo>
                  <a:pt x="1242" y="19198"/>
                </a:lnTo>
                <a:lnTo>
                  <a:pt x="1169" y="19296"/>
                </a:lnTo>
                <a:lnTo>
                  <a:pt x="1169" y="19344"/>
                </a:lnTo>
                <a:lnTo>
                  <a:pt x="1169" y="19369"/>
                </a:lnTo>
                <a:lnTo>
                  <a:pt x="1193" y="19393"/>
                </a:lnTo>
                <a:lnTo>
                  <a:pt x="1242" y="19393"/>
                </a:lnTo>
                <a:lnTo>
                  <a:pt x="1339" y="19369"/>
                </a:lnTo>
                <a:lnTo>
                  <a:pt x="1437" y="19344"/>
                </a:lnTo>
                <a:lnTo>
                  <a:pt x="1729" y="19223"/>
                </a:lnTo>
                <a:lnTo>
                  <a:pt x="1996" y="19101"/>
                </a:lnTo>
                <a:lnTo>
                  <a:pt x="1996" y="19393"/>
                </a:lnTo>
                <a:lnTo>
                  <a:pt x="1899" y="19417"/>
                </a:lnTo>
                <a:lnTo>
                  <a:pt x="1802" y="19466"/>
                </a:lnTo>
                <a:lnTo>
                  <a:pt x="1631" y="19588"/>
                </a:lnTo>
                <a:lnTo>
                  <a:pt x="1412" y="19758"/>
                </a:lnTo>
                <a:lnTo>
                  <a:pt x="1193" y="19928"/>
                </a:lnTo>
                <a:lnTo>
                  <a:pt x="1169" y="20001"/>
                </a:lnTo>
                <a:lnTo>
                  <a:pt x="1169" y="20050"/>
                </a:lnTo>
                <a:lnTo>
                  <a:pt x="1169" y="20123"/>
                </a:lnTo>
                <a:lnTo>
                  <a:pt x="1218" y="20172"/>
                </a:lnTo>
                <a:lnTo>
                  <a:pt x="901" y="20172"/>
                </a:lnTo>
                <a:lnTo>
                  <a:pt x="561" y="20196"/>
                </a:lnTo>
                <a:lnTo>
                  <a:pt x="512" y="19052"/>
                </a:lnTo>
                <a:lnTo>
                  <a:pt x="488" y="17909"/>
                </a:lnTo>
                <a:lnTo>
                  <a:pt x="488" y="16765"/>
                </a:lnTo>
                <a:lnTo>
                  <a:pt x="488" y="15646"/>
                </a:lnTo>
                <a:lnTo>
                  <a:pt x="536" y="13359"/>
                </a:lnTo>
                <a:lnTo>
                  <a:pt x="561" y="11096"/>
                </a:lnTo>
                <a:lnTo>
                  <a:pt x="585" y="8735"/>
                </a:lnTo>
                <a:lnTo>
                  <a:pt x="609" y="6375"/>
                </a:lnTo>
                <a:lnTo>
                  <a:pt x="634" y="4039"/>
                </a:lnTo>
                <a:lnTo>
                  <a:pt x="609" y="1679"/>
                </a:lnTo>
                <a:lnTo>
                  <a:pt x="658" y="1606"/>
                </a:lnTo>
                <a:lnTo>
                  <a:pt x="682" y="1533"/>
                </a:lnTo>
                <a:lnTo>
                  <a:pt x="707" y="1265"/>
                </a:lnTo>
                <a:lnTo>
                  <a:pt x="780" y="1022"/>
                </a:lnTo>
                <a:lnTo>
                  <a:pt x="877" y="803"/>
                </a:lnTo>
                <a:lnTo>
                  <a:pt x="1023" y="584"/>
                </a:lnTo>
                <a:lnTo>
                  <a:pt x="1120" y="511"/>
                </a:lnTo>
                <a:lnTo>
                  <a:pt x="1193" y="462"/>
                </a:lnTo>
                <a:lnTo>
                  <a:pt x="1291" y="438"/>
                </a:lnTo>
                <a:close/>
                <a:moveTo>
                  <a:pt x="2045" y="19855"/>
                </a:moveTo>
                <a:lnTo>
                  <a:pt x="2069" y="20196"/>
                </a:lnTo>
                <a:lnTo>
                  <a:pt x="1461" y="20172"/>
                </a:lnTo>
                <a:lnTo>
                  <a:pt x="1631" y="20099"/>
                </a:lnTo>
                <a:lnTo>
                  <a:pt x="1802" y="20001"/>
                </a:lnTo>
                <a:lnTo>
                  <a:pt x="2045" y="19855"/>
                </a:lnTo>
                <a:close/>
                <a:moveTo>
                  <a:pt x="1291" y="0"/>
                </a:moveTo>
                <a:lnTo>
                  <a:pt x="1145" y="24"/>
                </a:lnTo>
                <a:lnTo>
                  <a:pt x="1023" y="73"/>
                </a:lnTo>
                <a:lnTo>
                  <a:pt x="901" y="122"/>
                </a:lnTo>
                <a:lnTo>
                  <a:pt x="780" y="219"/>
                </a:lnTo>
                <a:lnTo>
                  <a:pt x="682" y="316"/>
                </a:lnTo>
                <a:lnTo>
                  <a:pt x="585" y="438"/>
                </a:lnTo>
                <a:lnTo>
                  <a:pt x="488" y="560"/>
                </a:lnTo>
                <a:lnTo>
                  <a:pt x="415" y="706"/>
                </a:lnTo>
                <a:lnTo>
                  <a:pt x="366" y="852"/>
                </a:lnTo>
                <a:lnTo>
                  <a:pt x="317" y="1022"/>
                </a:lnTo>
                <a:lnTo>
                  <a:pt x="293" y="1168"/>
                </a:lnTo>
                <a:lnTo>
                  <a:pt x="293" y="1338"/>
                </a:lnTo>
                <a:lnTo>
                  <a:pt x="269" y="1387"/>
                </a:lnTo>
                <a:lnTo>
                  <a:pt x="171" y="6156"/>
                </a:lnTo>
                <a:lnTo>
                  <a:pt x="123" y="10901"/>
                </a:lnTo>
                <a:lnTo>
                  <a:pt x="74" y="13286"/>
                </a:lnTo>
                <a:lnTo>
                  <a:pt x="1" y="15694"/>
                </a:lnTo>
                <a:lnTo>
                  <a:pt x="1" y="16887"/>
                </a:lnTo>
                <a:lnTo>
                  <a:pt x="1" y="18079"/>
                </a:lnTo>
                <a:lnTo>
                  <a:pt x="25" y="19271"/>
                </a:lnTo>
                <a:lnTo>
                  <a:pt x="98" y="20464"/>
                </a:lnTo>
                <a:lnTo>
                  <a:pt x="123" y="20561"/>
                </a:lnTo>
                <a:lnTo>
                  <a:pt x="171" y="20634"/>
                </a:lnTo>
                <a:lnTo>
                  <a:pt x="244" y="20658"/>
                </a:lnTo>
                <a:lnTo>
                  <a:pt x="317" y="20683"/>
                </a:lnTo>
                <a:lnTo>
                  <a:pt x="390" y="20707"/>
                </a:lnTo>
                <a:lnTo>
                  <a:pt x="463" y="20683"/>
                </a:lnTo>
                <a:lnTo>
                  <a:pt x="536" y="20634"/>
                </a:lnTo>
                <a:lnTo>
                  <a:pt x="561" y="20585"/>
                </a:lnTo>
                <a:lnTo>
                  <a:pt x="926" y="20634"/>
                </a:lnTo>
                <a:lnTo>
                  <a:pt x="1315" y="20658"/>
                </a:lnTo>
                <a:lnTo>
                  <a:pt x="2069" y="20634"/>
                </a:lnTo>
                <a:lnTo>
                  <a:pt x="2118" y="20634"/>
                </a:lnTo>
                <a:lnTo>
                  <a:pt x="2166" y="20610"/>
                </a:lnTo>
                <a:lnTo>
                  <a:pt x="2215" y="20658"/>
                </a:lnTo>
                <a:lnTo>
                  <a:pt x="2288" y="20683"/>
                </a:lnTo>
                <a:lnTo>
                  <a:pt x="2361" y="20683"/>
                </a:lnTo>
                <a:lnTo>
                  <a:pt x="2410" y="20658"/>
                </a:lnTo>
                <a:lnTo>
                  <a:pt x="2483" y="20610"/>
                </a:lnTo>
                <a:lnTo>
                  <a:pt x="2507" y="20561"/>
                </a:lnTo>
                <a:lnTo>
                  <a:pt x="2556" y="20488"/>
                </a:lnTo>
                <a:lnTo>
                  <a:pt x="2556" y="20415"/>
                </a:lnTo>
                <a:lnTo>
                  <a:pt x="2458" y="19807"/>
                </a:lnTo>
                <a:lnTo>
                  <a:pt x="2434" y="19223"/>
                </a:lnTo>
                <a:lnTo>
                  <a:pt x="2410" y="18614"/>
                </a:lnTo>
                <a:lnTo>
                  <a:pt x="2410" y="18006"/>
                </a:lnTo>
                <a:lnTo>
                  <a:pt x="2483" y="16814"/>
                </a:lnTo>
                <a:lnTo>
                  <a:pt x="2531" y="15621"/>
                </a:lnTo>
                <a:lnTo>
                  <a:pt x="2531" y="14308"/>
                </a:lnTo>
                <a:lnTo>
                  <a:pt x="2507" y="13018"/>
                </a:lnTo>
                <a:lnTo>
                  <a:pt x="2434" y="10390"/>
                </a:lnTo>
                <a:lnTo>
                  <a:pt x="2361" y="8638"/>
                </a:lnTo>
                <a:lnTo>
                  <a:pt x="2312" y="6886"/>
                </a:lnTo>
                <a:lnTo>
                  <a:pt x="2361" y="6837"/>
                </a:lnTo>
                <a:lnTo>
                  <a:pt x="2385" y="6764"/>
                </a:lnTo>
                <a:lnTo>
                  <a:pt x="2385" y="6691"/>
                </a:lnTo>
                <a:lnTo>
                  <a:pt x="2361" y="6667"/>
                </a:lnTo>
                <a:lnTo>
                  <a:pt x="2337" y="6643"/>
                </a:lnTo>
                <a:lnTo>
                  <a:pt x="2312" y="6643"/>
                </a:lnTo>
                <a:lnTo>
                  <a:pt x="2312" y="5280"/>
                </a:lnTo>
                <a:lnTo>
                  <a:pt x="2312" y="4283"/>
                </a:lnTo>
                <a:lnTo>
                  <a:pt x="2288" y="3285"/>
                </a:lnTo>
                <a:lnTo>
                  <a:pt x="2312" y="2823"/>
                </a:lnTo>
                <a:lnTo>
                  <a:pt x="2361" y="2701"/>
                </a:lnTo>
                <a:lnTo>
                  <a:pt x="2385" y="2531"/>
                </a:lnTo>
                <a:lnTo>
                  <a:pt x="2434" y="2214"/>
                </a:lnTo>
                <a:lnTo>
                  <a:pt x="2458" y="1582"/>
                </a:lnTo>
                <a:lnTo>
                  <a:pt x="2458" y="1387"/>
                </a:lnTo>
                <a:lnTo>
                  <a:pt x="2434" y="1192"/>
                </a:lnTo>
                <a:lnTo>
                  <a:pt x="2410" y="998"/>
                </a:lnTo>
                <a:lnTo>
                  <a:pt x="2337" y="827"/>
                </a:lnTo>
                <a:lnTo>
                  <a:pt x="2264" y="657"/>
                </a:lnTo>
                <a:lnTo>
                  <a:pt x="2166" y="487"/>
                </a:lnTo>
                <a:lnTo>
                  <a:pt x="2045" y="341"/>
                </a:lnTo>
                <a:lnTo>
                  <a:pt x="1899" y="219"/>
                </a:lnTo>
                <a:lnTo>
                  <a:pt x="1753" y="122"/>
                </a:lnTo>
                <a:lnTo>
                  <a:pt x="1583" y="49"/>
                </a:lnTo>
                <a:lnTo>
                  <a:pt x="1437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318;p36"/>
          <p:cNvSpPr/>
          <p:nvPr/>
        </p:nvSpPr>
        <p:spPr>
          <a:xfrm>
            <a:off x="7239000" y="1962150"/>
            <a:ext cx="533400" cy="853658"/>
          </a:xfrm>
          <a:custGeom>
            <a:avLst/>
            <a:gdLst/>
            <a:ahLst/>
            <a:cxnLst/>
            <a:rect l="l" t="t" r="r" b="b"/>
            <a:pathLst>
              <a:path w="6741" h="15963" extrusionOk="0">
                <a:moveTo>
                  <a:pt x="3431" y="439"/>
                </a:moveTo>
                <a:lnTo>
                  <a:pt x="3577" y="488"/>
                </a:lnTo>
                <a:lnTo>
                  <a:pt x="3748" y="536"/>
                </a:lnTo>
                <a:lnTo>
                  <a:pt x="3699" y="609"/>
                </a:lnTo>
                <a:lnTo>
                  <a:pt x="3699" y="682"/>
                </a:lnTo>
                <a:lnTo>
                  <a:pt x="3723" y="731"/>
                </a:lnTo>
                <a:lnTo>
                  <a:pt x="3748" y="755"/>
                </a:lnTo>
                <a:lnTo>
                  <a:pt x="3845" y="780"/>
                </a:lnTo>
                <a:lnTo>
                  <a:pt x="3918" y="780"/>
                </a:lnTo>
                <a:lnTo>
                  <a:pt x="3991" y="755"/>
                </a:lnTo>
                <a:lnTo>
                  <a:pt x="4088" y="731"/>
                </a:lnTo>
                <a:lnTo>
                  <a:pt x="4161" y="780"/>
                </a:lnTo>
                <a:lnTo>
                  <a:pt x="4088" y="828"/>
                </a:lnTo>
                <a:lnTo>
                  <a:pt x="4040" y="853"/>
                </a:lnTo>
                <a:lnTo>
                  <a:pt x="4015" y="926"/>
                </a:lnTo>
                <a:lnTo>
                  <a:pt x="3991" y="974"/>
                </a:lnTo>
                <a:lnTo>
                  <a:pt x="3967" y="1047"/>
                </a:lnTo>
                <a:lnTo>
                  <a:pt x="3991" y="1072"/>
                </a:lnTo>
                <a:lnTo>
                  <a:pt x="4015" y="1096"/>
                </a:lnTo>
                <a:lnTo>
                  <a:pt x="4137" y="1096"/>
                </a:lnTo>
                <a:lnTo>
                  <a:pt x="4259" y="1072"/>
                </a:lnTo>
                <a:lnTo>
                  <a:pt x="4429" y="999"/>
                </a:lnTo>
                <a:lnTo>
                  <a:pt x="4502" y="1096"/>
                </a:lnTo>
                <a:lnTo>
                  <a:pt x="4332" y="1193"/>
                </a:lnTo>
                <a:lnTo>
                  <a:pt x="4186" y="1291"/>
                </a:lnTo>
                <a:lnTo>
                  <a:pt x="4137" y="1339"/>
                </a:lnTo>
                <a:lnTo>
                  <a:pt x="4113" y="1388"/>
                </a:lnTo>
                <a:lnTo>
                  <a:pt x="4113" y="1412"/>
                </a:lnTo>
                <a:lnTo>
                  <a:pt x="4113" y="1436"/>
                </a:lnTo>
                <a:lnTo>
                  <a:pt x="4210" y="1485"/>
                </a:lnTo>
                <a:lnTo>
                  <a:pt x="4307" y="1485"/>
                </a:lnTo>
                <a:lnTo>
                  <a:pt x="4405" y="1461"/>
                </a:lnTo>
                <a:lnTo>
                  <a:pt x="4551" y="1436"/>
                </a:lnTo>
                <a:lnTo>
                  <a:pt x="4672" y="1364"/>
                </a:lnTo>
                <a:lnTo>
                  <a:pt x="4745" y="1509"/>
                </a:lnTo>
                <a:lnTo>
                  <a:pt x="4429" y="1582"/>
                </a:lnTo>
                <a:lnTo>
                  <a:pt x="4332" y="1631"/>
                </a:lnTo>
                <a:lnTo>
                  <a:pt x="4210" y="1680"/>
                </a:lnTo>
                <a:lnTo>
                  <a:pt x="4113" y="1753"/>
                </a:lnTo>
                <a:lnTo>
                  <a:pt x="4040" y="1826"/>
                </a:lnTo>
                <a:lnTo>
                  <a:pt x="4040" y="1874"/>
                </a:lnTo>
                <a:lnTo>
                  <a:pt x="4064" y="1899"/>
                </a:lnTo>
                <a:lnTo>
                  <a:pt x="4283" y="1899"/>
                </a:lnTo>
                <a:lnTo>
                  <a:pt x="4502" y="1850"/>
                </a:lnTo>
                <a:lnTo>
                  <a:pt x="4818" y="1801"/>
                </a:lnTo>
                <a:lnTo>
                  <a:pt x="4818" y="1947"/>
                </a:lnTo>
                <a:lnTo>
                  <a:pt x="4794" y="2093"/>
                </a:lnTo>
                <a:lnTo>
                  <a:pt x="4794" y="2118"/>
                </a:lnTo>
                <a:lnTo>
                  <a:pt x="4770" y="2118"/>
                </a:lnTo>
                <a:lnTo>
                  <a:pt x="4502" y="2166"/>
                </a:lnTo>
                <a:lnTo>
                  <a:pt x="4234" y="2264"/>
                </a:lnTo>
                <a:lnTo>
                  <a:pt x="4015" y="2312"/>
                </a:lnTo>
                <a:lnTo>
                  <a:pt x="3894" y="2361"/>
                </a:lnTo>
                <a:lnTo>
                  <a:pt x="3796" y="2410"/>
                </a:lnTo>
                <a:lnTo>
                  <a:pt x="3796" y="2434"/>
                </a:lnTo>
                <a:lnTo>
                  <a:pt x="3796" y="2483"/>
                </a:lnTo>
                <a:lnTo>
                  <a:pt x="3821" y="2531"/>
                </a:lnTo>
                <a:lnTo>
                  <a:pt x="3894" y="2580"/>
                </a:lnTo>
                <a:lnTo>
                  <a:pt x="3991" y="2604"/>
                </a:lnTo>
                <a:lnTo>
                  <a:pt x="4210" y="2604"/>
                </a:lnTo>
                <a:lnTo>
                  <a:pt x="4453" y="2580"/>
                </a:lnTo>
                <a:lnTo>
                  <a:pt x="4672" y="2507"/>
                </a:lnTo>
                <a:lnTo>
                  <a:pt x="4672" y="2507"/>
                </a:lnTo>
                <a:lnTo>
                  <a:pt x="4526" y="2750"/>
                </a:lnTo>
                <a:lnTo>
                  <a:pt x="4283" y="2750"/>
                </a:lnTo>
                <a:lnTo>
                  <a:pt x="4064" y="2775"/>
                </a:lnTo>
                <a:lnTo>
                  <a:pt x="3845" y="2823"/>
                </a:lnTo>
                <a:lnTo>
                  <a:pt x="3723" y="2848"/>
                </a:lnTo>
                <a:lnTo>
                  <a:pt x="3626" y="2896"/>
                </a:lnTo>
                <a:lnTo>
                  <a:pt x="3626" y="2921"/>
                </a:lnTo>
                <a:lnTo>
                  <a:pt x="3602" y="2969"/>
                </a:lnTo>
                <a:lnTo>
                  <a:pt x="3626" y="2994"/>
                </a:lnTo>
                <a:lnTo>
                  <a:pt x="3650" y="2994"/>
                </a:lnTo>
                <a:lnTo>
                  <a:pt x="3918" y="3091"/>
                </a:lnTo>
                <a:lnTo>
                  <a:pt x="4064" y="3115"/>
                </a:lnTo>
                <a:lnTo>
                  <a:pt x="4234" y="3115"/>
                </a:lnTo>
                <a:lnTo>
                  <a:pt x="4040" y="3286"/>
                </a:lnTo>
                <a:lnTo>
                  <a:pt x="3869" y="3213"/>
                </a:lnTo>
                <a:lnTo>
                  <a:pt x="3675" y="3188"/>
                </a:lnTo>
                <a:lnTo>
                  <a:pt x="3504" y="3213"/>
                </a:lnTo>
                <a:lnTo>
                  <a:pt x="3407" y="3237"/>
                </a:lnTo>
                <a:lnTo>
                  <a:pt x="3358" y="3286"/>
                </a:lnTo>
                <a:lnTo>
                  <a:pt x="3334" y="3310"/>
                </a:lnTo>
                <a:lnTo>
                  <a:pt x="3334" y="3334"/>
                </a:lnTo>
                <a:lnTo>
                  <a:pt x="3358" y="3407"/>
                </a:lnTo>
                <a:lnTo>
                  <a:pt x="3480" y="3456"/>
                </a:lnTo>
                <a:lnTo>
                  <a:pt x="3602" y="3480"/>
                </a:lnTo>
                <a:lnTo>
                  <a:pt x="3383" y="3480"/>
                </a:lnTo>
                <a:lnTo>
                  <a:pt x="3139" y="3456"/>
                </a:lnTo>
                <a:lnTo>
                  <a:pt x="2920" y="3383"/>
                </a:lnTo>
                <a:lnTo>
                  <a:pt x="2701" y="3261"/>
                </a:lnTo>
                <a:lnTo>
                  <a:pt x="2507" y="3115"/>
                </a:lnTo>
                <a:lnTo>
                  <a:pt x="2337" y="2945"/>
                </a:lnTo>
                <a:lnTo>
                  <a:pt x="2191" y="2750"/>
                </a:lnTo>
                <a:lnTo>
                  <a:pt x="2093" y="2531"/>
                </a:lnTo>
                <a:lnTo>
                  <a:pt x="2020" y="2288"/>
                </a:lnTo>
                <a:lnTo>
                  <a:pt x="1996" y="2069"/>
                </a:lnTo>
                <a:lnTo>
                  <a:pt x="1972" y="1826"/>
                </a:lnTo>
                <a:lnTo>
                  <a:pt x="2020" y="1582"/>
                </a:lnTo>
                <a:lnTo>
                  <a:pt x="2069" y="1364"/>
                </a:lnTo>
                <a:lnTo>
                  <a:pt x="2191" y="1169"/>
                </a:lnTo>
                <a:lnTo>
                  <a:pt x="2312" y="974"/>
                </a:lnTo>
                <a:lnTo>
                  <a:pt x="2483" y="828"/>
                </a:lnTo>
                <a:lnTo>
                  <a:pt x="2653" y="731"/>
                </a:lnTo>
                <a:lnTo>
                  <a:pt x="2799" y="658"/>
                </a:lnTo>
                <a:lnTo>
                  <a:pt x="2896" y="682"/>
                </a:lnTo>
                <a:lnTo>
                  <a:pt x="2969" y="682"/>
                </a:lnTo>
                <a:lnTo>
                  <a:pt x="3042" y="658"/>
                </a:lnTo>
                <a:lnTo>
                  <a:pt x="3115" y="561"/>
                </a:lnTo>
                <a:lnTo>
                  <a:pt x="3261" y="512"/>
                </a:lnTo>
                <a:lnTo>
                  <a:pt x="3431" y="439"/>
                </a:lnTo>
                <a:close/>
                <a:moveTo>
                  <a:pt x="3869" y="4454"/>
                </a:moveTo>
                <a:lnTo>
                  <a:pt x="4137" y="4478"/>
                </a:lnTo>
                <a:lnTo>
                  <a:pt x="4040" y="4575"/>
                </a:lnTo>
                <a:lnTo>
                  <a:pt x="4015" y="4624"/>
                </a:lnTo>
                <a:lnTo>
                  <a:pt x="4015" y="4673"/>
                </a:lnTo>
                <a:lnTo>
                  <a:pt x="4064" y="4721"/>
                </a:lnTo>
                <a:lnTo>
                  <a:pt x="4113" y="4770"/>
                </a:lnTo>
                <a:lnTo>
                  <a:pt x="4186" y="4770"/>
                </a:lnTo>
                <a:lnTo>
                  <a:pt x="4429" y="4697"/>
                </a:lnTo>
                <a:lnTo>
                  <a:pt x="4672" y="4624"/>
                </a:lnTo>
                <a:lnTo>
                  <a:pt x="4745" y="4600"/>
                </a:lnTo>
                <a:lnTo>
                  <a:pt x="4867" y="4648"/>
                </a:lnTo>
                <a:lnTo>
                  <a:pt x="4745" y="4673"/>
                </a:lnTo>
                <a:lnTo>
                  <a:pt x="4648" y="4721"/>
                </a:lnTo>
                <a:lnTo>
                  <a:pt x="4526" y="4770"/>
                </a:lnTo>
                <a:lnTo>
                  <a:pt x="4478" y="4867"/>
                </a:lnTo>
                <a:lnTo>
                  <a:pt x="4453" y="4940"/>
                </a:lnTo>
                <a:lnTo>
                  <a:pt x="4478" y="4965"/>
                </a:lnTo>
                <a:lnTo>
                  <a:pt x="4502" y="4965"/>
                </a:lnTo>
                <a:lnTo>
                  <a:pt x="4624" y="4989"/>
                </a:lnTo>
                <a:lnTo>
                  <a:pt x="4770" y="4965"/>
                </a:lnTo>
                <a:lnTo>
                  <a:pt x="5013" y="4940"/>
                </a:lnTo>
                <a:lnTo>
                  <a:pt x="5183" y="4940"/>
                </a:lnTo>
                <a:lnTo>
                  <a:pt x="5329" y="4916"/>
                </a:lnTo>
                <a:lnTo>
                  <a:pt x="5378" y="4965"/>
                </a:lnTo>
                <a:lnTo>
                  <a:pt x="5232" y="4989"/>
                </a:lnTo>
                <a:lnTo>
                  <a:pt x="5110" y="5038"/>
                </a:lnTo>
                <a:lnTo>
                  <a:pt x="5013" y="5111"/>
                </a:lnTo>
                <a:lnTo>
                  <a:pt x="4964" y="5232"/>
                </a:lnTo>
                <a:lnTo>
                  <a:pt x="4964" y="5281"/>
                </a:lnTo>
                <a:lnTo>
                  <a:pt x="4989" y="5305"/>
                </a:lnTo>
                <a:lnTo>
                  <a:pt x="5086" y="5354"/>
                </a:lnTo>
                <a:lnTo>
                  <a:pt x="5159" y="5354"/>
                </a:lnTo>
                <a:lnTo>
                  <a:pt x="5354" y="5330"/>
                </a:lnTo>
                <a:lnTo>
                  <a:pt x="5694" y="5330"/>
                </a:lnTo>
                <a:lnTo>
                  <a:pt x="5792" y="5476"/>
                </a:lnTo>
                <a:lnTo>
                  <a:pt x="5621" y="5524"/>
                </a:lnTo>
                <a:lnTo>
                  <a:pt x="5475" y="5597"/>
                </a:lnTo>
                <a:lnTo>
                  <a:pt x="5451" y="5622"/>
                </a:lnTo>
                <a:lnTo>
                  <a:pt x="5475" y="5646"/>
                </a:lnTo>
                <a:lnTo>
                  <a:pt x="5548" y="5695"/>
                </a:lnTo>
                <a:lnTo>
                  <a:pt x="5646" y="5719"/>
                </a:lnTo>
                <a:lnTo>
                  <a:pt x="5816" y="5743"/>
                </a:lnTo>
                <a:lnTo>
                  <a:pt x="5938" y="5743"/>
                </a:lnTo>
                <a:lnTo>
                  <a:pt x="6011" y="5914"/>
                </a:lnTo>
                <a:lnTo>
                  <a:pt x="5840" y="5962"/>
                </a:lnTo>
                <a:lnTo>
                  <a:pt x="5767" y="5987"/>
                </a:lnTo>
                <a:lnTo>
                  <a:pt x="5719" y="6035"/>
                </a:lnTo>
                <a:lnTo>
                  <a:pt x="5694" y="6084"/>
                </a:lnTo>
                <a:lnTo>
                  <a:pt x="5719" y="6108"/>
                </a:lnTo>
                <a:lnTo>
                  <a:pt x="5913" y="6157"/>
                </a:lnTo>
                <a:lnTo>
                  <a:pt x="6108" y="6181"/>
                </a:lnTo>
                <a:lnTo>
                  <a:pt x="6157" y="6400"/>
                </a:lnTo>
                <a:lnTo>
                  <a:pt x="6084" y="6400"/>
                </a:lnTo>
                <a:lnTo>
                  <a:pt x="5938" y="6425"/>
                </a:lnTo>
                <a:lnTo>
                  <a:pt x="5889" y="6473"/>
                </a:lnTo>
                <a:lnTo>
                  <a:pt x="5816" y="6522"/>
                </a:lnTo>
                <a:lnTo>
                  <a:pt x="5816" y="6546"/>
                </a:lnTo>
                <a:lnTo>
                  <a:pt x="5816" y="6595"/>
                </a:lnTo>
                <a:lnTo>
                  <a:pt x="5840" y="6644"/>
                </a:lnTo>
                <a:lnTo>
                  <a:pt x="5889" y="6692"/>
                </a:lnTo>
                <a:lnTo>
                  <a:pt x="5962" y="6717"/>
                </a:lnTo>
                <a:lnTo>
                  <a:pt x="6084" y="6717"/>
                </a:lnTo>
                <a:lnTo>
                  <a:pt x="6230" y="6692"/>
                </a:lnTo>
                <a:lnTo>
                  <a:pt x="6278" y="6887"/>
                </a:lnTo>
                <a:lnTo>
                  <a:pt x="6059" y="6887"/>
                </a:lnTo>
                <a:lnTo>
                  <a:pt x="6035" y="6911"/>
                </a:lnTo>
                <a:lnTo>
                  <a:pt x="6011" y="6936"/>
                </a:lnTo>
                <a:lnTo>
                  <a:pt x="6011" y="6984"/>
                </a:lnTo>
                <a:lnTo>
                  <a:pt x="6035" y="7033"/>
                </a:lnTo>
                <a:lnTo>
                  <a:pt x="6084" y="7082"/>
                </a:lnTo>
                <a:lnTo>
                  <a:pt x="6157" y="7106"/>
                </a:lnTo>
                <a:lnTo>
                  <a:pt x="6303" y="7130"/>
                </a:lnTo>
                <a:lnTo>
                  <a:pt x="6327" y="7301"/>
                </a:lnTo>
                <a:lnTo>
                  <a:pt x="6157" y="7301"/>
                </a:lnTo>
                <a:lnTo>
                  <a:pt x="6084" y="7325"/>
                </a:lnTo>
                <a:lnTo>
                  <a:pt x="6035" y="7374"/>
                </a:lnTo>
                <a:lnTo>
                  <a:pt x="6011" y="7447"/>
                </a:lnTo>
                <a:lnTo>
                  <a:pt x="6011" y="7471"/>
                </a:lnTo>
                <a:lnTo>
                  <a:pt x="6035" y="7520"/>
                </a:lnTo>
                <a:lnTo>
                  <a:pt x="6084" y="7544"/>
                </a:lnTo>
                <a:lnTo>
                  <a:pt x="6132" y="7568"/>
                </a:lnTo>
                <a:lnTo>
                  <a:pt x="6254" y="7593"/>
                </a:lnTo>
                <a:lnTo>
                  <a:pt x="6351" y="7617"/>
                </a:lnTo>
                <a:lnTo>
                  <a:pt x="6351" y="7739"/>
                </a:lnTo>
                <a:lnTo>
                  <a:pt x="6157" y="7739"/>
                </a:lnTo>
                <a:lnTo>
                  <a:pt x="6132" y="7763"/>
                </a:lnTo>
                <a:lnTo>
                  <a:pt x="6084" y="7787"/>
                </a:lnTo>
                <a:lnTo>
                  <a:pt x="6059" y="7860"/>
                </a:lnTo>
                <a:lnTo>
                  <a:pt x="6059" y="7885"/>
                </a:lnTo>
                <a:lnTo>
                  <a:pt x="6059" y="7909"/>
                </a:lnTo>
                <a:lnTo>
                  <a:pt x="6132" y="7982"/>
                </a:lnTo>
                <a:lnTo>
                  <a:pt x="6230" y="8006"/>
                </a:lnTo>
                <a:lnTo>
                  <a:pt x="6327" y="8031"/>
                </a:lnTo>
                <a:lnTo>
                  <a:pt x="6327" y="8177"/>
                </a:lnTo>
                <a:lnTo>
                  <a:pt x="6205" y="8201"/>
                </a:lnTo>
                <a:lnTo>
                  <a:pt x="6157" y="8225"/>
                </a:lnTo>
                <a:lnTo>
                  <a:pt x="6108" y="8250"/>
                </a:lnTo>
                <a:lnTo>
                  <a:pt x="6084" y="8298"/>
                </a:lnTo>
                <a:lnTo>
                  <a:pt x="6084" y="8323"/>
                </a:lnTo>
                <a:lnTo>
                  <a:pt x="6084" y="8371"/>
                </a:lnTo>
                <a:lnTo>
                  <a:pt x="6108" y="8420"/>
                </a:lnTo>
                <a:lnTo>
                  <a:pt x="6205" y="8469"/>
                </a:lnTo>
                <a:lnTo>
                  <a:pt x="6303" y="8469"/>
                </a:lnTo>
                <a:lnTo>
                  <a:pt x="6278" y="8590"/>
                </a:lnTo>
                <a:lnTo>
                  <a:pt x="6205" y="8639"/>
                </a:lnTo>
                <a:lnTo>
                  <a:pt x="6181" y="8712"/>
                </a:lnTo>
                <a:lnTo>
                  <a:pt x="6181" y="8809"/>
                </a:lnTo>
                <a:lnTo>
                  <a:pt x="6205" y="8834"/>
                </a:lnTo>
                <a:lnTo>
                  <a:pt x="6254" y="8882"/>
                </a:lnTo>
                <a:lnTo>
                  <a:pt x="6327" y="8907"/>
                </a:lnTo>
                <a:lnTo>
                  <a:pt x="6327" y="8931"/>
                </a:lnTo>
                <a:lnTo>
                  <a:pt x="6327" y="8980"/>
                </a:lnTo>
                <a:lnTo>
                  <a:pt x="6303" y="9028"/>
                </a:lnTo>
                <a:lnTo>
                  <a:pt x="6254" y="9101"/>
                </a:lnTo>
                <a:lnTo>
                  <a:pt x="6157" y="9199"/>
                </a:lnTo>
                <a:lnTo>
                  <a:pt x="6084" y="9223"/>
                </a:lnTo>
                <a:lnTo>
                  <a:pt x="6011" y="9199"/>
                </a:lnTo>
                <a:lnTo>
                  <a:pt x="5962" y="9174"/>
                </a:lnTo>
                <a:lnTo>
                  <a:pt x="5913" y="9126"/>
                </a:lnTo>
                <a:lnTo>
                  <a:pt x="5865" y="9053"/>
                </a:lnTo>
                <a:lnTo>
                  <a:pt x="5865" y="9004"/>
                </a:lnTo>
                <a:lnTo>
                  <a:pt x="5865" y="8858"/>
                </a:lnTo>
                <a:lnTo>
                  <a:pt x="5865" y="8834"/>
                </a:lnTo>
                <a:lnTo>
                  <a:pt x="5913" y="8542"/>
                </a:lnTo>
                <a:lnTo>
                  <a:pt x="5938" y="8201"/>
                </a:lnTo>
                <a:lnTo>
                  <a:pt x="5913" y="7812"/>
                </a:lnTo>
                <a:lnTo>
                  <a:pt x="5865" y="7398"/>
                </a:lnTo>
                <a:lnTo>
                  <a:pt x="5792" y="7009"/>
                </a:lnTo>
                <a:lnTo>
                  <a:pt x="5719" y="6838"/>
                </a:lnTo>
                <a:lnTo>
                  <a:pt x="5646" y="6668"/>
                </a:lnTo>
                <a:lnTo>
                  <a:pt x="5548" y="6522"/>
                </a:lnTo>
                <a:lnTo>
                  <a:pt x="5451" y="6400"/>
                </a:lnTo>
                <a:lnTo>
                  <a:pt x="5329" y="6327"/>
                </a:lnTo>
                <a:lnTo>
                  <a:pt x="5208" y="6254"/>
                </a:lnTo>
                <a:lnTo>
                  <a:pt x="5135" y="6254"/>
                </a:lnTo>
                <a:lnTo>
                  <a:pt x="5086" y="6279"/>
                </a:lnTo>
                <a:lnTo>
                  <a:pt x="5062" y="6327"/>
                </a:lnTo>
                <a:lnTo>
                  <a:pt x="5037" y="6376"/>
                </a:lnTo>
                <a:lnTo>
                  <a:pt x="4818" y="6376"/>
                </a:lnTo>
                <a:lnTo>
                  <a:pt x="4745" y="6400"/>
                </a:lnTo>
                <a:lnTo>
                  <a:pt x="4672" y="6449"/>
                </a:lnTo>
                <a:lnTo>
                  <a:pt x="4648" y="6546"/>
                </a:lnTo>
                <a:lnTo>
                  <a:pt x="4672" y="6571"/>
                </a:lnTo>
                <a:lnTo>
                  <a:pt x="4697" y="6595"/>
                </a:lnTo>
                <a:lnTo>
                  <a:pt x="4770" y="6619"/>
                </a:lnTo>
                <a:lnTo>
                  <a:pt x="4867" y="6619"/>
                </a:lnTo>
                <a:lnTo>
                  <a:pt x="4964" y="6644"/>
                </a:lnTo>
                <a:lnTo>
                  <a:pt x="4916" y="6887"/>
                </a:lnTo>
                <a:lnTo>
                  <a:pt x="4770" y="6911"/>
                </a:lnTo>
                <a:lnTo>
                  <a:pt x="4624" y="6960"/>
                </a:lnTo>
                <a:lnTo>
                  <a:pt x="4478" y="7033"/>
                </a:lnTo>
                <a:lnTo>
                  <a:pt x="4356" y="7130"/>
                </a:lnTo>
                <a:lnTo>
                  <a:pt x="4356" y="7155"/>
                </a:lnTo>
                <a:lnTo>
                  <a:pt x="4356" y="7179"/>
                </a:lnTo>
                <a:lnTo>
                  <a:pt x="4356" y="7203"/>
                </a:lnTo>
                <a:lnTo>
                  <a:pt x="4380" y="7228"/>
                </a:lnTo>
                <a:lnTo>
                  <a:pt x="4648" y="7228"/>
                </a:lnTo>
                <a:lnTo>
                  <a:pt x="4916" y="7203"/>
                </a:lnTo>
                <a:lnTo>
                  <a:pt x="4916" y="7349"/>
                </a:lnTo>
                <a:lnTo>
                  <a:pt x="4770" y="7374"/>
                </a:lnTo>
                <a:lnTo>
                  <a:pt x="4672" y="7398"/>
                </a:lnTo>
                <a:lnTo>
                  <a:pt x="4575" y="7422"/>
                </a:lnTo>
                <a:lnTo>
                  <a:pt x="4478" y="7471"/>
                </a:lnTo>
                <a:lnTo>
                  <a:pt x="4405" y="7544"/>
                </a:lnTo>
                <a:lnTo>
                  <a:pt x="4405" y="7568"/>
                </a:lnTo>
                <a:lnTo>
                  <a:pt x="4405" y="7593"/>
                </a:lnTo>
                <a:lnTo>
                  <a:pt x="4502" y="7641"/>
                </a:lnTo>
                <a:lnTo>
                  <a:pt x="4624" y="7666"/>
                </a:lnTo>
                <a:lnTo>
                  <a:pt x="4770" y="7690"/>
                </a:lnTo>
                <a:lnTo>
                  <a:pt x="4916" y="7690"/>
                </a:lnTo>
                <a:lnTo>
                  <a:pt x="4916" y="7909"/>
                </a:lnTo>
                <a:lnTo>
                  <a:pt x="4697" y="7909"/>
                </a:lnTo>
                <a:lnTo>
                  <a:pt x="4478" y="7958"/>
                </a:lnTo>
                <a:lnTo>
                  <a:pt x="4405" y="7982"/>
                </a:lnTo>
                <a:lnTo>
                  <a:pt x="4332" y="8031"/>
                </a:lnTo>
                <a:lnTo>
                  <a:pt x="4307" y="8079"/>
                </a:lnTo>
                <a:lnTo>
                  <a:pt x="4307" y="8128"/>
                </a:lnTo>
                <a:lnTo>
                  <a:pt x="4332" y="8152"/>
                </a:lnTo>
                <a:lnTo>
                  <a:pt x="4405" y="8201"/>
                </a:lnTo>
                <a:lnTo>
                  <a:pt x="4526" y="8225"/>
                </a:lnTo>
                <a:lnTo>
                  <a:pt x="4794" y="8201"/>
                </a:lnTo>
                <a:lnTo>
                  <a:pt x="4916" y="8201"/>
                </a:lnTo>
                <a:lnTo>
                  <a:pt x="4916" y="8420"/>
                </a:lnTo>
                <a:lnTo>
                  <a:pt x="4770" y="8396"/>
                </a:lnTo>
                <a:lnTo>
                  <a:pt x="4648" y="8420"/>
                </a:lnTo>
                <a:lnTo>
                  <a:pt x="4478" y="8469"/>
                </a:lnTo>
                <a:lnTo>
                  <a:pt x="4405" y="8493"/>
                </a:lnTo>
                <a:lnTo>
                  <a:pt x="4332" y="8542"/>
                </a:lnTo>
                <a:lnTo>
                  <a:pt x="4307" y="8566"/>
                </a:lnTo>
                <a:lnTo>
                  <a:pt x="4307" y="8590"/>
                </a:lnTo>
                <a:lnTo>
                  <a:pt x="4356" y="8639"/>
                </a:lnTo>
                <a:lnTo>
                  <a:pt x="4429" y="8688"/>
                </a:lnTo>
                <a:lnTo>
                  <a:pt x="4502" y="8712"/>
                </a:lnTo>
                <a:lnTo>
                  <a:pt x="4672" y="8736"/>
                </a:lnTo>
                <a:lnTo>
                  <a:pt x="4794" y="8736"/>
                </a:lnTo>
                <a:lnTo>
                  <a:pt x="4916" y="8712"/>
                </a:lnTo>
                <a:lnTo>
                  <a:pt x="4916" y="8980"/>
                </a:lnTo>
                <a:lnTo>
                  <a:pt x="4770" y="9004"/>
                </a:lnTo>
                <a:lnTo>
                  <a:pt x="4624" y="9028"/>
                </a:lnTo>
                <a:lnTo>
                  <a:pt x="4356" y="9126"/>
                </a:lnTo>
                <a:lnTo>
                  <a:pt x="4332" y="9150"/>
                </a:lnTo>
                <a:lnTo>
                  <a:pt x="4356" y="9174"/>
                </a:lnTo>
                <a:lnTo>
                  <a:pt x="4478" y="9223"/>
                </a:lnTo>
                <a:lnTo>
                  <a:pt x="4599" y="9247"/>
                </a:lnTo>
                <a:lnTo>
                  <a:pt x="4843" y="9247"/>
                </a:lnTo>
                <a:lnTo>
                  <a:pt x="4940" y="9223"/>
                </a:lnTo>
                <a:lnTo>
                  <a:pt x="4940" y="9466"/>
                </a:lnTo>
                <a:lnTo>
                  <a:pt x="4770" y="9490"/>
                </a:lnTo>
                <a:lnTo>
                  <a:pt x="4575" y="9515"/>
                </a:lnTo>
                <a:lnTo>
                  <a:pt x="4380" y="9563"/>
                </a:lnTo>
                <a:lnTo>
                  <a:pt x="4356" y="9588"/>
                </a:lnTo>
                <a:lnTo>
                  <a:pt x="4332" y="9661"/>
                </a:lnTo>
                <a:lnTo>
                  <a:pt x="4332" y="9709"/>
                </a:lnTo>
                <a:lnTo>
                  <a:pt x="4356" y="9758"/>
                </a:lnTo>
                <a:lnTo>
                  <a:pt x="4453" y="9807"/>
                </a:lnTo>
                <a:lnTo>
                  <a:pt x="4526" y="9831"/>
                </a:lnTo>
                <a:lnTo>
                  <a:pt x="4721" y="9855"/>
                </a:lnTo>
                <a:lnTo>
                  <a:pt x="4964" y="9855"/>
                </a:lnTo>
                <a:lnTo>
                  <a:pt x="4964" y="10026"/>
                </a:lnTo>
                <a:lnTo>
                  <a:pt x="4818" y="10026"/>
                </a:lnTo>
                <a:lnTo>
                  <a:pt x="4672" y="10050"/>
                </a:lnTo>
                <a:lnTo>
                  <a:pt x="4551" y="10099"/>
                </a:lnTo>
                <a:lnTo>
                  <a:pt x="4405" y="10172"/>
                </a:lnTo>
                <a:lnTo>
                  <a:pt x="4405" y="10196"/>
                </a:lnTo>
                <a:lnTo>
                  <a:pt x="4405" y="10220"/>
                </a:lnTo>
                <a:lnTo>
                  <a:pt x="4551" y="10269"/>
                </a:lnTo>
                <a:lnTo>
                  <a:pt x="4697" y="10318"/>
                </a:lnTo>
                <a:lnTo>
                  <a:pt x="4916" y="10318"/>
                </a:lnTo>
                <a:lnTo>
                  <a:pt x="4989" y="10269"/>
                </a:lnTo>
                <a:lnTo>
                  <a:pt x="4989" y="10561"/>
                </a:lnTo>
                <a:lnTo>
                  <a:pt x="4867" y="10561"/>
                </a:lnTo>
                <a:lnTo>
                  <a:pt x="4721" y="10610"/>
                </a:lnTo>
                <a:lnTo>
                  <a:pt x="4551" y="10658"/>
                </a:lnTo>
                <a:lnTo>
                  <a:pt x="4478" y="10707"/>
                </a:lnTo>
                <a:lnTo>
                  <a:pt x="4429" y="10780"/>
                </a:lnTo>
                <a:lnTo>
                  <a:pt x="4429" y="10804"/>
                </a:lnTo>
                <a:lnTo>
                  <a:pt x="4478" y="10853"/>
                </a:lnTo>
                <a:lnTo>
                  <a:pt x="4551" y="10902"/>
                </a:lnTo>
                <a:lnTo>
                  <a:pt x="4721" y="10902"/>
                </a:lnTo>
                <a:lnTo>
                  <a:pt x="4867" y="10877"/>
                </a:lnTo>
                <a:lnTo>
                  <a:pt x="5013" y="10829"/>
                </a:lnTo>
                <a:lnTo>
                  <a:pt x="5013" y="10853"/>
                </a:lnTo>
                <a:lnTo>
                  <a:pt x="5013" y="10950"/>
                </a:lnTo>
                <a:lnTo>
                  <a:pt x="4843" y="10999"/>
                </a:lnTo>
                <a:lnTo>
                  <a:pt x="4672" y="11048"/>
                </a:lnTo>
                <a:lnTo>
                  <a:pt x="4599" y="11072"/>
                </a:lnTo>
                <a:lnTo>
                  <a:pt x="4502" y="11121"/>
                </a:lnTo>
                <a:lnTo>
                  <a:pt x="4502" y="11169"/>
                </a:lnTo>
                <a:lnTo>
                  <a:pt x="4502" y="11218"/>
                </a:lnTo>
                <a:lnTo>
                  <a:pt x="4575" y="11291"/>
                </a:lnTo>
                <a:lnTo>
                  <a:pt x="4648" y="11340"/>
                </a:lnTo>
                <a:lnTo>
                  <a:pt x="4843" y="11340"/>
                </a:lnTo>
                <a:lnTo>
                  <a:pt x="5037" y="11315"/>
                </a:lnTo>
                <a:lnTo>
                  <a:pt x="5037" y="11461"/>
                </a:lnTo>
                <a:lnTo>
                  <a:pt x="4916" y="11486"/>
                </a:lnTo>
                <a:lnTo>
                  <a:pt x="4794" y="11510"/>
                </a:lnTo>
                <a:lnTo>
                  <a:pt x="4551" y="11607"/>
                </a:lnTo>
                <a:lnTo>
                  <a:pt x="4502" y="11632"/>
                </a:lnTo>
                <a:lnTo>
                  <a:pt x="4478" y="11656"/>
                </a:lnTo>
                <a:lnTo>
                  <a:pt x="4502" y="11753"/>
                </a:lnTo>
                <a:lnTo>
                  <a:pt x="4526" y="11802"/>
                </a:lnTo>
                <a:lnTo>
                  <a:pt x="4599" y="11851"/>
                </a:lnTo>
                <a:lnTo>
                  <a:pt x="4721" y="11851"/>
                </a:lnTo>
                <a:lnTo>
                  <a:pt x="4843" y="11826"/>
                </a:lnTo>
                <a:lnTo>
                  <a:pt x="4964" y="11802"/>
                </a:lnTo>
                <a:lnTo>
                  <a:pt x="5062" y="11753"/>
                </a:lnTo>
                <a:lnTo>
                  <a:pt x="5062" y="11948"/>
                </a:lnTo>
                <a:lnTo>
                  <a:pt x="4843" y="11997"/>
                </a:lnTo>
                <a:lnTo>
                  <a:pt x="4672" y="12070"/>
                </a:lnTo>
                <a:lnTo>
                  <a:pt x="4551" y="12191"/>
                </a:lnTo>
                <a:lnTo>
                  <a:pt x="4551" y="12216"/>
                </a:lnTo>
                <a:lnTo>
                  <a:pt x="4575" y="12240"/>
                </a:lnTo>
                <a:lnTo>
                  <a:pt x="4624" y="12264"/>
                </a:lnTo>
                <a:lnTo>
                  <a:pt x="4697" y="12289"/>
                </a:lnTo>
                <a:lnTo>
                  <a:pt x="5086" y="12289"/>
                </a:lnTo>
                <a:lnTo>
                  <a:pt x="5110" y="12483"/>
                </a:lnTo>
                <a:lnTo>
                  <a:pt x="4916" y="12532"/>
                </a:lnTo>
                <a:lnTo>
                  <a:pt x="4745" y="12629"/>
                </a:lnTo>
                <a:lnTo>
                  <a:pt x="4624" y="12727"/>
                </a:lnTo>
                <a:lnTo>
                  <a:pt x="4599" y="12800"/>
                </a:lnTo>
                <a:lnTo>
                  <a:pt x="4599" y="12848"/>
                </a:lnTo>
                <a:lnTo>
                  <a:pt x="4624" y="12873"/>
                </a:lnTo>
                <a:lnTo>
                  <a:pt x="4697" y="12897"/>
                </a:lnTo>
                <a:lnTo>
                  <a:pt x="4770" y="12897"/>
                </a:lnTo>
                <a:lnTo>
                  <a:pt x="4916" y="12873"/>
                </a:lnTo>
                <a:lnTo>
                  <a:pt x="5135" y="12824"/>
                </a:lnTo>
                <a:lnTo>
                  <a:pt x="5135" y="13067"/>
                </a:lnTo>
                <a:lnTo>
                  <a:pt x="4964" y="13140"/>
                </a:lnTo>
                <a:lnTo>
                  <a:pt x="4818" y="13165"/>
                </a:lnTo>
                <a:lnTo>
                  <a:pt x="4697" y="13238"/>
                </a:lnTo>
                <a:lnTo>
                  <a:pt x="4648" y="13286"/>
                </a:lnTo>
                <a:lnTo>
                  <a:pt x="4648" y="13311"/>
                </a:lnTo>
                <a:lnTo>
                  <a:pt x="4672" y="13335"/>
                </a:lnTo>
                <a:lnTo>
                  <a:pt x="4770" y="13384"/>
                </a:lnTo>
                <a:lnTo>
                  <a:pt x="4891" y="13408"/>
                </a:lnTo>
                <a:lnTo>
                  <a:pt x="5037" y="13384"/>
                </a:lnTo>
                <a:lnTo>
                  <a:pt x="5159" y="13359"/>
                </a:lnTo>
                <a:lnTo>
                  <a:pt x="5183" y="13530"/>
                </a:lnTo>
                <a:lnTo>
                  <a:pt x="5062" y="13578"/>
                </a:lnTo>
                <a:lnTo>
                  <a:pt x="4940" y="13627"/>
                </a:lnTo>
                <a:lnTo>
                  <a:pt x="4867" y="13676"/>
                </a:lnTo>
                <a:lnTo>
                  <a:pt x="4818" y="13700"/>
                </a:lnTo>
                <a:lnTo>
                  <a:pt x="4794" y="13749"/>
                </a:lnTo>
                <a:lnTo>
                  <a:pt x="4818" y="13797"/>
                </a:lnTo>
                <a:lnTo>
                  <a:pt x="4891" y="13846"/>
                </a:lnTo>
                <a:lnTo>
                  <a:pt x="4989" y="13870"/>
                </a:lnTo>
                <a:lnTo>
                  <a:pt x="5110" y="13846"/>
                </a:lnTo>
                <a:lnTo>
                  <a:pt x="5208" y="13822"/>
                </a:lnTo>
                <a:lnTo>
                  <a:pt x="5232" y="13919"/>
                </a:lnTo>
                <a:lnTo>
                  <a:pt x="5208" y="13919"/>
                </a:lnTo>
                <a:lnTo>
                  <a:pt x="4940" y="13992"/>
                </a:lnTo>
                <a:lnTo>
                  <a:pt x="4891" y="14016"/>
                </a:lnTo>
                <a:lnTo>
                  <a:pt x="4818" y="14065"/>
                </a:lnTo>
                <a:lnTo>
                  <a:pt x="4745" y="14138"/>
                </a:lnTo>
                <a:lnTo>
                  <a:pt x="4721" y="14187"/>
                </a:lnTo>
                <a:lnTo>
                  <a:pt x="4745" y="14211"/>
                </a:lnTo>
                <a:lnTo>
                  <a:pt x="4843" y="14260"/>
                </a:lnTo>
                <a:lnTo>
                  <a:pt x="4916" y="14284"/>
                </a:lnTo>
                <a:lnTo>
                  <a:pt x="5135" y="14284"/>
                </a:lnTo>
                <a:lnTo>
                  <a:pt x="5256" y="14235"/>
                </a:lnTo>
                <a:lnTo>
                  <a:pt x="5281" y="14406"/>
                </a:lnTo>
                <a:lnTo>
                  <a:pt x="5037" y="14430"/>
                </a:lnTo>
                <a:lnTo>
                  <a:pt x="4964" y="14454"/>
                </a:lnTo>
                <a:lnTo>
                  <a:pt x="4891" y="14527"/>
                </a:lnTo>
                <a:lnTo>
                  <a:pt x="4843" y="14576"/>
                </a:lnTo>
                <a:lnTo>
                  <a:pt x="4843" y="14625"/>
                </a:lnTo>
                <a:lnTo>
                  <a:pt x="4867" y="14649"/>
                </a:lnTo>
                <a:lnTo>
                  <a:pt x="4916" y="14698"/>
                </a:lnTo>
                <a:lnTo>
                  <a:pt x="4964" y="14722"/>
                </a:lnTo>
                <a:lnTo>
                  <a:pt x="5110" y="14722"/>
                </a:lnTo>
                <a:lnTo>
                  <a:pt x="5329" y="14698"/>
                </a:lnTo>
                <a:lnTo>
                  <a:pt x="5354" y="14868"/>
                </a:lnTo>
                <a:lnTo>
                  <a:pt x="5208" y="14892"/>
                </a:lnTo>
                <a:lnTo>
                  <a:pt x="5062" y="14965"/>
                </a:lnTo>
                <a:lnTo>
                  <a:pt x="5037" y="14990"/>
                </a:lnTo>
                <a:lnTo>
                  <a:pt x="5037" y="15014"/>
                </a:lnTo>
                <a:lnTo>
                  <a:pt x="5062" y="15038"/>
                </a:lnTo>
                <a:lnTo>
                  <a:pt x="5232" y="15087"/>
                </a:lnTo>
                <a:lnTo>
                  <a:pt x="5427" y="15111"/>
                </a:lnTo>
                <a:lnTo>
                  <a:pt x="5475" y="15136"/>
                </a:lnTo>
                <a:lnTo>
                  <a:pt x="5548" y="15160"/>
                </a:lnTo>
                <a:lnTo>
                  <a:pt x="5646" y="15160"/>
                </a:lnTo>
                <a:lnTo>
                  <a:pt x="5694" y="15209"/>
                </a:lnTo>
                <a:lnTo>
                  <a:pt x="5743" y="15282"/>
                </a:lnTo>
                <a:lnTo>
                  <a:pt x="5767" y="15355"/>
                </a:lnTo>
                <a:lnTo>
                  <a:pt x="5792" y="15428"/>
                </a:lnTo>
                <a:lnTo>
                  <a:pt x="5767" y="15501"/>
                </a:lnTo>
                <a:lnTo>
                  <a:pt x="5694" y="15574"/>
                </a:lnTo>
                <a:lnTo>
                  <a:pt x="5621" y="15598"/>
                </a:lnTo>
                <a:lnTo>
                  <a:pt x="5524" y="15622"/>
                </a:lnTo>
                <a:lnTo>
                  <a:pt x="5427" y="15622"/>
                </a:lnTo>
                <a:lnTo>
                  <a:pt x="5208" y="15574"/>
                </a:lnTo>
                <a:lnTo>
                  <a:pt x="4794" y="15452"/>
                </a:lnTo>
                <a:lnTo>
                  <a:pt x="4599" y="15403"/>
                </a:lnTo>
                <a:lnTo>
                  <a:pt x="4599" y="15330"/>
                </a:lnTo>
                <a:lnTo>
                  <a:pt x="4502" y="14990"/>
                </a:lnTo>
                <a:lnTo>
                  <a:pt x="4380" y="14673"/>
                </a:lnTo>
                <a:lnTo>
                  <a:pt x="4283" y="14333"/>
                </a:lnTo>
                <a:lnTo>
                  <a:pt x="4186" y="13992"/>
                </a:lnTo>
                <a:lnTo>
                  <a:pt x="4113" y="13651"/>
                </a:lnTo>
                <a:lnTo>
                  <a:pt x="4064" y="13335"/>
                </a:lnTo>
                <a:lnTo>
                  <a:pt x="4015" y="12678"/>
                </a:lnTo>
                <a:lnTo>
                  <a:pt x="3967" y="12191"/>
                </a:lnTo>
                <a:lnTo>
                  <a:pt x="3942" y="11948"/>
                </a:lnTo>
                <a:lnTo>
                  <a:pt x="3894" y="11705"/>
                </a:lnTo>
                <a:lnTo>
                  <a:pt x="3821" y="11486"/>
                </a:lnTo>
                <a:lnTo>
                  <a:pt x="3748" y="11267"/>
                </a:lnTo>
                <a:lnTo>
                  <a:pt x="3626" y="11048"/>
                </a:lnTo>
                <a:lnTo>
                  <a:pt x="3480" y="10877"/>
                </a:lnTo>
                <a:lnTo>
                  <a:pt x="3431" y="10853"/>
                </a:lnTo>
                <a:lnTo>
                  <a:pt x="3383" y="10829"/>
                </a:lnTo>
                <a:lnTo>
                  <a:pt x="3285" y="10853"/>
                </a:lnTo>
                <a:lnTo>
                  <a:pt x="3212" y="10877"/>
                </a:lnTo>
                <a:lnTo>
                  <a:pt x="3139" y="10950"/>
                </a:lnTo>
                <a:lnTo>
                  <a:pt x="3066" y="11023"/>
                </a:lnTo>
                <a:lnTo>
                  <a:pt x="2823" y="11023"/>
                </a:lnTo>
                <a:lnTo>
                  <a:pt x="2774" y="11048"/>
                </a:lnTo>
                <a:lnTo>
                  <a:pt x="2726" y="11072"/>
                </a:lnTo>
                <a:lnTo>
                  <a:pt x="2701" y="11096"/>
                </a:lnTo>
                <a:lnTo>
                  <a:pt x="2701" y="11121"/>
                </a:lnTo>
                <a:lnTo>
                  <a:pt x="2701" y="11169"/>
                </a:lnTo>
                <a:lnTo>
                  <a:pt x="2726" y="11194"/>
                </a:lnTo>
                <a:lnTo>
                  <a:pt x="2823" y="11242"/>
                </a:lnTo>
                <a:lnTo>
                  <a:pt x="2969" y="11242"/>
                </a:lnTo>
                <a:lnTo>
                  <a:pt x="2945" y="11364"/>
                </a:lnTo>
                <a:lnTo>
                  <a:pt x="2847" y="11340"/>
                </a:lnTo>
                <a:lnTo>
                  <a:pt x="2750" y="11364"/>
                </a:lnTo>
                <a:lnTo>
                  <a:pt x="2677" y="11364"/>
                </a:lnTo>
                <a:lnTo>
                  <a:pt x="2604" y="11388"/>
                </a:lnTo>
                <a:lnTo>
                  <a:pt x="2556" y="11437"/>
                </a:lnTo>
                <a:lnTo>
                  <a:pt x="2531" y="11461"/>
                </a:lnTo>
                <a:lnTo>
                  <a:pt x="2556" y="11510"/>
                </a:lnTo>
                <a:lnTo>
                  <a:pt x="2580" y="11583"/>
                </a:lnTo>
                <a:lnTo>
                  <a:pt x="2628" y="11607"/>
                </a:lnTo>
                <a:lnTo>
                  <a:pt x="2750" y="11656"/>
                </a:lnTo>
                <a:lnTo>
                  <a:pt x="2920" y="11680"/>
                </a:lnTo>
                <a:lnTo>
                  <a:pt x="2896" y="11851"/>
                </a:lnTo>
                <a:lnTo>
                  <a:pt x="2628" y="11875"/>
                </a:lnTo>
                <a:lnTo>
                  <a:pt x="2458" y="11899"/>
                </a:lnTo>
                <a:lnTo>
                  <a:pt x="2361" y="11924"/>
                </a:lnTo>
                <a:lnTo>
                  <a:pt x="2288" y="11948"/>
                </a:lnTo>
                <a:lnTo>
                  <a:pt x="2288" y="11972"/>
                </a:lnTo>
                <a:lnTo>
                  <a:pt x="2288" y="11997"/>
                </a:lnTo>
                <a:lnTo>
                  <a:pt x="2337" y="12045"/>
                </a:lnTo>
                <a:lnTo>
                  <a:pt x="2410" y="12094"/>
                </a:lnTo>
                <a:lnTo>
                  <a:pt x="2507" y="12118"/>
                </a:lnTo>
                <a:lnTo>
                  <a:pt x="2604" y="12143"/>
                </a:lnTo>
                <a:lnTo>
                  <a:pt x="2896" y="12143"/>
                </a:lnTo>
                <a:lnTo>
                  <a:pt x="2896" y="12216"/>
                </a:lnTo>
                <a:lnTo>
                  <a:pt x="2628" y="12289"/>
                </a:lnTo>
                <a:lnTo>
                  <a:pt x="2507" y="12313"/>
                </a:lnTo>
                <a:lnTo>
                  <a:pt x="2385" y="12362"/>
                </a:lnTo>
                <a:lnTo>
                  <a:pt x="2361" y="12386"/>
                </a:lnTo>
                <a:lnTo>
                  <a:pt x="2337" y="12410"/>
                </a:lnTo>
                <a:lnTo>
                  <a:pt x="2361" y="12483"/>
                </a:lnTo>
                <a:lnTo>
                  <a:pt x="2410" y="12532"/>
                </a:lnTo>
                <a:lnTo>
                  <a:pt x="2483" y="12556"/>
                </a:lnTo>
                <a:lnTo>
                  <a:pt x="2604" y="12581"/>
                </a:lnTo>
                <a:lnTo>
                  <a:pt x="2726" y="12556"/>
                </a:lnTo>
                <a:lnTo>
                  <a:pt x="2872" y="12556"/>
                </a:lnTo>
                <a:lnTo>
                  <a:pt x="2823" y="12824"/>
                </a:lnTo>
                <a:lnTo>
                  <a:pt x="2677" y="12775"/>
                </a:lnTo>
                <a:lnTo>
                  <a:pt x="2337" y="12775"/>
                </a:lnTo>
                <a:lnTo>
                  <a:pt x="2264" y="12824"/>
                </a:lnTo>
                <a:lnTo>
                  <a:pt x="2239" y="12848"/>
                </a:lnTo>
                <a:lnTo>
                  <a:pt x="2239" y="12897"/>
                </a:lnTo>
                <a:lnTo>
                  <a:pt x="2239" y="12970"/>
                </a:lnTo>
                <a:lnTo>
                  <a:pt x="2312" y="13019"/>
                </a:lnTo>
                <a:lnTo>
                  <a:pt x="2385" y="13043"/>
                </a:lnTo>
                <a:lnTo>
                  <a:pt x="2458" y="13067"/>
                </a:lnTo>
                <a:lnTo>
                  <a:pt x="2628" y="13092"/>
                </a:lnTo>
                <a:lnTo>
                  <a:pt x="2799" y="13092"/>
                </a:lnTo>
                <a:lnTo>
                  <a:pt x="2774" y="13262"/>
                </a:lnTo>
                <a:lnTo>
                  <a:pt x="2458" y="13262"/>
                </a:lnTo>
                <a:lnTo>
                  <a:pt x="2361" y="13286"/>
                </a:lnTo>
                <a:lnTo>
                  <a:pt x="2264" y="13335"/>
                </a:lnTo>
                <a:lnTo>
                  <a:pt x="2239" y="13359"/>
                </a:lnTo>
                <a:lnTo>
                  <a:pt x="2239" y="13408"/>
                </a:lnTo>
                <a:lnTo>
                  <a:pt x="2312" y="13481"/>
                </a:lnTo>
                <a:lnTo>
                  <a:pt x="2410" y="13505"/>
                </a:lnTo>
                <a:lnTo>
                  <a:pt x="2483" y="13530"/>
                </a:lnTo>
                <a:lnTo>
                  <a:pt x="2726" y="13530"/>
                </a:lnTo>
                <a:lnTo>
                  <a:pt x="2701" y="13724"/>
                </a:lnTo>
                <a:lnTo>
                  <a:pt x="2483" y="13749"/>
                </a:lnTo>
                <a:lnTo>
                  <a:pt x="2312" y="13749"/>
                </a:lnTo>
                <a:lnTo>
                  <a:pt x="2264" y="13773"/>
                </a:lnTo>
                <a:lnTo>
                  <a:pt x="2191" y="13822"/>
                </a:lnTo>
                <a:lnTo>
                  <a:pt x="2166" y="13870"/>
                </a:lnTo>
                <a:lnTo>
                  <a:pt x="2166" y="13943"/>
                </a:lnTo>
                <a:lnTo>
                  <a:pt x="2215" y="13992"/>
                </a:lnTo>
                <a:lnTo>
                  <a:pt x="2239" y="14041"/>
                </a:lnTo>
                <a:lnTo>
                  <a:pt x="2361" y="14089"/>
                </a:lnTo>
                <a:lnTo>
                  <a:pt x="2628" y="14089"/>
                </a:lnTo>
                <a:lnTo>
                  <a:pt x="2604" y="14260"/>
                </a:lnTo>
                <a:lnTo>
                  <a:pt x="2385" y="14260"/>
                </a:lnTo>
                <a:lnTo>
                  <a:pt x="2264" y="14284"/>
                </a:lnTo>
                <a:lnTo>
                  <a:pt x="2166" y="14333"/>
                </a:lnTo>
                <a:lnTo>
                  <a:pt x="2118" y="14357"/>
                </a:lnTo>
                <a:lnTo>
                  <a:pt x="2118" y="14406"/>
                </a:lnTo>
                <a:lnTo>
                  <a:pt x="2142" y="14454"/>
                </a:lnTo>
                <a:lnTo>
                  <a:pt x="2191" y="14479"/>
                </a:lnTo>
                <a:lnTo>
                  <a:pt x="2312" y="14527"/>
                </a:lnTo>
                <a:lnTo>
                  <a:pt x="2458" y="14527"/>
                </a:lnTo>
                <a:lnTo>
                  <a:pt x="2580" y="14503"/>
                </a:lnTo>
                <a:lnTo>
                  <a:pt x="2531" y="14868"/>
                </a:lnTo>
                <a:lnTo>
                  <a:pt x="2531" y="14844"/>
                </a:lnTo>
                <a:lnTo>
                  <a:pt x="2434" y="14819"/>
                </a:lnTo>
                <a:lnTo>
                  <a:pt x="2312" y="14795"/>
                </a:lnTo>
                <a:lnTo>
                  <a:pt x="2191" y="14795"/>
                </a:lnTo>
                <a:lnTo>
                  <a:pt x="2093" y="14844"/>
                </a:lnTo>
                <a:lnTo>
                  <a:pt x="2069" y="14868"/>
                </a:lnTo>
                <a:lnTo>
                  <a:pt x="2069" y="14892"/>
                </a:lnTo>
                <a:lnTo>
                  <a:pt x="2069" y="14917"/>
                </a:lnTo>
                <a:lnTo>
                  <a:pt x="2093" y="14941"/>
                </a:lnTo>
                <a:lnTo>
                  <a:pt x="2166" y="14990"/>
                </a:lnTo>
                <a:lnTo>
                  <a:pt x="2264" y="14990"/>
                </a:lnTo>
                <a:lnTo>
                  <a:pt x="2458" y="15014"/>
                </a:lnTo>
                <a:lnTo>
                  <a:pt x="2507" y="15014"/>
                </a:lnTo>
                <a:lnTo>
                  <a:pt x="2531" y="14990"/>
                </a:lnTo>
                <a:lnTo>
                  <a:pt x="2531" y="15136"/>
                </a:lnTo>
                <a:lnTo>
                  <a:pt x="2045" y="15452"/>
                </a:lnTo>
                <a:lnTo>
                  <a:pt x="1801" y="15549"/>
                </a:lnTo>
                <a:lnTo>
                  <a:pt x="1680" y="15598"/>
                </a:lnTo>
                <a:lnTo>
                  <a:pt x="1534" y="15622"/>
                </a:lnTo>
                <a:lnTo>
                  <a:pt x="1436" y="15622"/>
                </a:lnTo>
                <a:lnTo>
                  <a:pt x="1339" y="15598"/>
                </a:lnTo>
                <a:lnTo>
                  <a:pt x="1266" y="15549"/>
                </a:lnTo>
                <a:lnTo>
                  <a:pt x="1242" y="15501"/>
                </a:lnTo>
                <a:lnTo>
                  <a:pt x="1242" y="15452"/>
                </a:lnTo>
                <a:lnTo>
                  <a:pt x="1266" y="15355"/>
                </a:lnTo>
                <a:lnTo>
                  <a:pt x="1315" y="15282"/>
                </a:lnTo>
                <a:lnTo>
                  <a:pt x="1485" y="15136"/>
                </a:lnTo>
                <a:lnTo>
                  <a:pt x="1534" y="15111"/>
                </a:lnTo>
                <a:lnTo>
                  <a:pt x="1582" y="15063"/>
                </a:lnTo>
                <a:lnTo>
                  <a:pt x="1607" y="15014"/>
                </a:lnTo>
                <a:lnTo>
                  <a:pt x="1631" y="14941"/>
                </a:lnTo>
                <a:lnTo>
                  <a:pt x="1655" y="14308"/>
                </a:lnTo>
                <a:lnTo>
                  <a:pt x="1680" y="13676"/>
                </a:lnTo>
                <a:lnTo>
                  <a:pt x="1704" y="12410"/>
                </a:lnTo>
                <a:lnTo>
                  <a:pt x="1728" y="11121"/>
                </a:lnTo>
                <a:lnTo>
                  <a:pt x="1753" y="10488"/>
                </a:lnTo>
                <a:lnTo>
                  <a:pt x="1801" y="9855"/>
                </a:lnTo>
                <a:lnTo>
                  <a:pt x="1826" y="9223"/>
                </a:lnTo>
                <a:lnTo>
                  <a:pt x="1826" y="8590"/>
                </a:lnTo>
                <a:lnTo>
                  <a:pt x="1850" y="7958"/>
                </a:lnTo>
                <a:lnTo>
                  <a:pt x="1923" y="7349"/>
                </a:lnTo>
                <a:lnTo>
                  <a:pt x="1996" y="6911"/>
                </a:lnTo>
                <a:lnTo>
                  <a:pt x="1996" y="6692"/>
                </a:lnTo>
                <a:lnTo>
                  <a:pt x="1972" y="6571"/>
                </a:lnTo>
                <a:lnTo>
                  <a:pt x="1923" y="6498"/>
                </a:lnTo>
                <a:lnTo>
                  <a:pt x="1947" y="6425"/>
                </a:lnTo>
                <a:lnTo>
                  <a:pt x="1947" y="6352"/>
                </a:lnTo>
                <a:lnTo>
                  <a:pt x="1923" y="6303"/>
                </a:lnTo>
                <a:lnTo>
                  <a:pt x="1874" y="6254"/>
                </a:lnTo>
                <a:lnTo>
                  <a:pt x="1801" y="6230"/>
                </a:lnTo>
                <a:lnTo>
                  <a:pt x="1704" y="6254"/>
                </a:lnTo>
                <a:lnTo>
                  <a:pt x="1558" y="6230"/>
                </a:lnTo>
                <a:lnTo>
                  <a:pt x="1485" y="6230"/>
                </a:lnTo>
                <a:lnTo>
                  <a:pt x="1436" y="6254"/>
                </a:lnTo>
                <a:lnTo>
                  <a:pt x="1388" y="6303"/>
                </a:lnTo>
                <a:lnTo>
                  <a:pt x="1412" y="6352"/>
                </a:lnTo>
                <a:lnTo>
                  <a:pt x="1412" y="6376"/>
                </a:lnTo>
                <a:lnTo>
                  <a:pt x="1509" y="6425"/>
                </a:lnTo>
                <a:lnTo>
                  <a:pt x="1485" y="6449"/>
                </a:lnTo>
                <a:lnTo>
                  <a:pt x="1388" y="6449"/>
                </a:lnTo>
                <a:lnTo>
                  <a:pt x="1193" y="6473"/>
                </a:lnTo>
                <a:lnTo>
                  <a:pt x="1096" y="6522"/>
                </a:lnTo>
                <a:lnTo>
                  <a:pt x="1071" y="6522"/>
                </a:lnTo>
                <a:lnTo>
                  <a:pt x="1096" y="6546"/>
                </a:lnTo>
                <a:lnTo>
                  <a:pt x="1144" y="6619"/>
                </a:lnTo>
                <a:lnTo>
                  <a:pt x="1193" y="6644"/>
                </a:lnTo>
                <a:lnTo>
                  <a:pt x="1266" y="6668"/>
                </a:lnTo>
                <a:lnTo>
                  <a:pt x="1339" y="6692"/>
                </a:lnTo>
                <a:lnTo>
                  <a:pt x="1315" y="6741"/>
                </a:lnTo>
                <a:lnTo>
                  <a:pt x="1193" y="6765"/>
                </a:lnTo>
                <a:lnTo>
                  <a:pt x="1096" y="6790"/>
                </a:lnTo>
                <a:lnTo>
                  <a:pt x="998" y="6863"/>
                </a:lnTo>
                <a:lnTo>
                  <a:pt x="998" y="6887"/>
                </a:lnTo>
                <a:lnTo>
                  <a:pt x="1096" y="6936"/>
                </a:lnTo>
                <a:lnTo>
                  <a:pt x="1193" y="6960"/>
                </a:lnTo>
                <a:lnTo>
                  <a:pt x="1217" y="6960"/>
                </a:lnTo>
                <a:lnTo>
                  <a:pt x="1193" y="7106"/>
                </a:lnTo>
                <a:lnTo>
                  <a:pt x="1047" y="7082"/>
                </a:lnTo>
                <a:lnTo>
                  <a:pt x="950" y="7106"/>
                </a:lnTo>
                <a:lnTo>
                  <a:pt x="877" y="7130"/>
                </a:lnTo>
                <a:lnTo>
                  <a:pt x="804" y="7203"/>
                </a:lnTo>
                <a:lnTo>
                  <a:pt x="804" y="7252"/>
                </a:lnTo>
                <a:lnTo>
                  <a:pt x="828" y="7301"/>
                </a:lnTo>
                <a:lnTo>
                  <a:pt x="852" y="7325"/>
                </a:lnTo>
                <a:lnTo>
                  <a:pt x="901" y="7349"/>
                </a:lnTo>
                <a:lnTo>
                  <a:pt x="1023" y="7374"/>
                </a:lnTo>
                <a:lnTo>
                  <a:pt x="1096" y="7398"/>
                </a:lnTo>
                <a:lnTo>
                  <a:pt x="1047" y="7568"/>
                </a:lnTo>
                <a:lnTo>
                  <a:pt x="950" y="7568"/>
                </a:lnTo>
                <a:lnTo>
                  <a:pt x="852" y="7593"/>
                </a:lnTo>
                <a:lnTo>
                  <a:pt x="731" y="7617"/>
                </a:lnTo>
                <a:lnTo>
                  <a:pt x="706" y="7641"/>
                </a:lnTo>
                <a:lnTo>
                  <a:pt x="682" y="7690"/>
                </a:lnTo>
                <a:lnTo>
                  <a:pt x="706" y="7739"/>
                </a:lnTo>
                <a:lnTo>
                  <a:pt x="731" y="7763"/>
                </a:lnTo>
                <a:lnTo>
                  <a:pt x="755" y="7812"/>
                </a:lnTo>
                <a:lnTo>
                  <a:pt x="828" y="7836"/>
                </a:lnTo>
                <a:lnTo>
                  <a:pt x="925" y="7860"/>
                </a:lnTo>
                <a:lnTo>
                  <a:pt x="974" y="7860"/>
                </a:lnTo>
                <a:lnTo>
                  <a:pt x="950" y="7958"/>
                </a:lnTo>
                <a:lnTo>
                  <a:pt x="804" y="7982"/>
                </a:lnTo>
                <a:lnTo>
                  <a:pt x="731" y="8006"/>
                </a:lnTo>
                <a:lnTo>
                  <a:pt x="658" y="8031"/>
                </a:lnTo>
                <a:lnTo>
                  <a:pt x="658" y="8055"/>
                </a:lnTo>
                <a:lnTo>
                  <a:pt x="658" y="8079"/>
                </a:lnTo>
                <a:lnTo>
                  <a:pt x="731" y="8104"/>
                </a:lnTo>
                <a:lnTo>
                  <a:pt x="804" y="8128"/>
                </a:lnTo>
                <a:lnTo>
                  <a:pt x="950" y="8128"/>
                </a:lnTo>
                <a:lnTo>
                  <a:pt x="950" y="8274"/>
                </a:lnTo>
                <a:lnTo>
                  <a:pt x="828" y="8298"/>
                </a:lnTo>
                <a:lnTo>
                  <a:pt x="779" y="8323"/>
                </a:lnTo>
                <a:lnTo>
                  <a:pt x="731" y="8347"/>
                </a:lnTo>
                <a:lnTo>
                  <a:pt x="706" y="8396"/>
                </a:lnTo>
                <a:lnTo>
                  <a:pt x="706" y="8420"/>
                </a:lnTo>
                <a:lnTo>
                  <a:pt x="731" y="8469"/>
                </a:lnTo>
                <a:lnTo>
                  <a:pt x="755" y="8493"/>
                </a:lnTo>
                <a:lnTo>
                  <a:pt x="828" y="8517"/>
                </a:lnTo>
                <a:lnTo>
                  <a:pt x="901" y="8517"/>
                </a:lnTo>
                <a:lnTo>
                  <a:pt x="974" y="8712"/>
                </a:lnTo>
                <a:lnTo>
                  <a:pt x="974" y="8834"/>
                </a:lnTo>
                <a:lnTo>
                  <a:pt x="974" y="8931"/>
                </a:lnTo>
                <a:lnTo>
                  <a:pt x="950" y="9028"/>
                </a:lnTo>
                <a:lnTo>
                  <a:pt x="901" y="9101"/>
                </a:lnTo>
                <a:lnTo>
                  <a:pt x="828" y="9174"/>
                </a:lnTo>
                <a:lnTo>
                  <a:pt x="731" y="9223"/>
                </a:lnTo>
                <a:lnTo>
                  <a:pt x="633" y="9223"/>
                </a:lnTo>
                <a:lnTo>
                  <a:pt x="512" y="9199"/>
                </a:lnTo>
                <a:lnTo>
                  <a:pt x="414" y="9150"/>
                </a:lnTo>
                <a:lnTo>
                  <a:pt x="341" y="9101"/>
                </a:lnTo>
                <a:lnTo>
                  <a:pt x="268" y="9028"/>
                </a:lnTo>
                <a:lnTo>
                  <a:pt x="268" y="8980"/>
                </a:lnTo>
                <a:lnTo>
                  <a:pt x="268" y="8931"/>
                </a:lnTo>
                <a:lnTo>
                  <a:pt x="293" y="8882"/>
                </a:lnTo>
                <a:lnTo>
                  <a:pt x="366" y="8858"/>
                </a:lnTo>
                <a:lnTo>
                  <a:pt x="390" y="8834"/>
                </a:lnTo>
                <a:lnTo>
                  <a:pt x="414" y="8809"/>
                </a:lnTo>
                <a:lnTo>
                  <a:pt x="487" y="8517"/>
                </a:lnTo>
                <a:lnTo>
                  <a:pt x="512" y="8225"/>
                </a:lnTo>
                <a:lnTo>
                  <a:pt x="560" y="7641"/>
                </a:lnTo>
                <a:lnTo>
                  <a:pt x="560" y="7057"/>
                </a:lnTo>
                <a:lnTo>
                  <a:pt x="609" y="6741"/>
                </a:lnTo>
                <a:lnTo>
                  <a:pt x="633" y="6473"/>
                </a:lnTo>
                <a:lnTo>
                  <a:pt x="731" y="6108"/>
                </a:lnTo>
                <a:lnTo>
                  <a:pt x="877" y="5792"/>
                </a:lnTo>
                <a:lnTo>
                  <a:pt x="1047" y="5524"/>
                </a:lnTo>
                <a:lnTo>
                  <a:pt x="1242" y="5281"/>
                </a:lnTo>
                <a:lnTo>
                  <a:pt x="1485" y="5062"/>
                </a:lnTo>
                <a:lnTo>
                  <a:pt x="1753" y="4892"/>
                </a:lnTo>
                <a:lnTo>
                  <a:pt x="2069" y="4746"/>
                </a:lnTo>
                <a:lnTo>
                  <a:pt x="2410" y="4624"/>
                </a:lnTo>
                <a:lnTo>
                  <a:pt x="2872" y="4527"/>
                </a:lnTo>
                <a:lnTo>
                  <a:pt x="3358" y="4478"/>
                </a:lnTo>
                <a:lnTo>
                  <a:pt x="3407" y="4502"/>
                </a:lnTo>
                <a:lnTo>
                  <a:pt x="3480" y="4502"/>
                </a:lnTo>
                <a:lnTo>
                  <a:pt x="3529" y="4478"/>
                </a:lnTo>
                <a:lnTo>
                  <a:pt x="3577" y="4454"/>
                </a:lnTo>
                <a:close/>
                <a:moveTo>
                  <a:pt x="3261" y="1"/>
                </a:moveTo>
                <a:lnTo>
                  <a:pt x="3066" y="25"/>
                </a:lnTo>
                <a:lnTo>
                  <a:pt x="2896" y="123"/>
                </a:lnTo>
                <a:lnTo>
                  <a:pt x="2823" y="171"/>
                </a:lnTo>
                <a:lnTo>
                  <a:pt x="2750" y="244"/>
                </a:lnTo>
                <a:lnTo>
                  <a:pt x="2531" y="317"/>
                </a:lnTo>
                <a:lnTo>
                  <a:pt x="2337" y="463"/>
                </a:lnTo>
                <a:lnTo>
                  <a:pt x="2142" y="609"/>
                </a:lnTo>
                <a:lnTo>
                  <a:pt x="1972" y="804"/>
                </a:lnTo>
                <a:lnTo>
                  <a:pt x="1826" y="1023"/>
                </a:lnTo>
                <a:lnTo>
                  <a:pt x="1704" y="1242"/>
                </a:lnTo>
                <a:lnTo>
                  <a:pt x="1631" y="1461"/>
                </a:lnTo>
                <a:lnTo>
                  <a:pt x="1582" y="1680"/>
                </a:lnTo>
                <a:lnTo>
                  <a:pt x="1558" y="1874"/>
                </a:lnTo>
                <a:lnTo>
                  <a:pt x="1582" y="2069"/>
                </a:lnTo>
                <a:lnTo>
                  <a:pt x="1582" y="2239"/>
                </a:lnTo>
                <a:lnTo>
                  <a:pt x="1631" y="2410"/>
                </a:lnTo>
                <a:lnTo>
                  <a:pt x="1680" y="2580"/>
                </a:lnTo>
                <a:lnTo>
                  <a:pt x="1728" y="2750"/>
                </a:lnTo>
                <a:lnTo>
                  <a:pt x="1826" y="2921"/>
                </a:lnTo>
                <a:lnTo>
                  <a:pt x="1899" y="3067"/>
                </a:lnTo>
                <a:lnTo>
                  <a:pt x="2020" y="3213"/>
                </a:lnTo>
                <a:lnTo>
                  <a:pt x="2142" y="3334"/>
                </a:lnTo>
                <a:lnTo>
                  <a:pt x="2264" y="3456"/>
                </a:lnTo>
                <a:lnTo>
                  <a:pt x="2410" y="3578"/>
                </a:lnTo>
                <a:lnTo>
                  <a:pt x="2556" y="3675"/>
                </a:lnTo>
                <a:lnTo>
                  <a:pt x="2701" y="3748"/>
                </a:lnTo>
                <a:lnTo>
                  <a:pt x="2872" y="3821"/>
                </a:lnTo>
                <a:lnTo>
                  <a:pt x="3066" y="3894"/>
                </a:lnTo>
                <a:lnTo>
                  <a:pt x="3310" y="3918"/>
                </a:lnTo>
                <a:lnTo>
                  <a:pt x="3261" y="4016"/>
                </a:lnTo>
                <a:lnTo>
                  <a:pt x="3237" y="4113"/>
                </a:lnTo>
                <a:lnTo>
                  <a:pt x="2750" y="4162"/>
                </a:lnTo>
                <a:lnTo>
                  <a:pt x="2361" y="4235"/>
                </a:lnTo>
                <a:lnTo>
                  <a:pt x="1996" y="4356"/>
                </a:lnTo>
                <a:lnTo>
                  <a:pt x="1655" y="4502"/>
                </a:lnTo>
                <a:lnTo>
                  <a:pt x="1339" y="4697"/>
                </a:lnTo>
                <a:lnTo>
                  <a:pt x="1071" y="4916"/>
                </a:lnTo>
                <a:lnTo>
                  <a:pt x="828" y="5184"/>
                </a:lnTo>
                <a:lnTo>
                  <a:pt x="609" y="5500"/>
                </a:lnTo>
                <a:lnTo>
                  <a:pt x="439" y="5865"/>
                </a:lnTo>
                <a:lnTo>
                  <a:pt x="341" y="6206"/>
                </a:lnTo>
                <a:lnTo>
                  <a:pt x="268" y="6571"/>
                </a:lnTo>
                <a:lnTo>
                  <a:pt x="220" y="6936"/>
                </a:lnTo>
                <a:lnTo>
                  <a:pt x="195" y="7301"/>
                </a:lnTo>
                <a:lnTo>
                  <a:pt x="171" y="7982"/>
                </a:lnTo>
                <a:lnTo>
                  <a:pt x="171" y="8347"/>
                </a:lnTo>
                <a:lnTo>
                  <a:pt x="195" y="8688"/>
                </a:lnTo>
                <a:lnTo>
                  <a:pt x="147" y="8712"/>
                </a:lnTo>
                <a:lnTo>
                  <a:pt x="98" y="8761"/>
                </a:lnTo>
                <a:lnTo>
                  <a:pt x="49" y="8809"/>
                </a:lnTo>
                <a:lnTo>
                  <a:pt x="25" y="8882"/>
                </a:lnTo>
                <a:lnTo>
                  <a:pt x="1" y="9004"/>
                </a:lnTo>
                <a:lnTo>
                  <a:pt x="49" y="9150"/>
                </a:lnTo>
                <a:lnTo>
                  <a:pt x="98" y="9223"/>
                </a:lnTo>
                <a:lnTo>
                  <a:pt x="147" y="9296"/>
                </a:lnTo>
                <a:lnTo>
                  <a:pt x="293" y="9418"/>
                </a:lnTo>
                <a:lnTo>
                  <a:pt x="463" y="9490"/>
                </a:lnTo>
                <a:lnTo>
                  <a:pt x="633" y="9515"/>
                </a:lnTo>
                <a:lnTo>
                  <a:pt x="828" y="9515"/>
                </a:lnTo>
                <a:lnTo>
                  <a:pt x="901" y="9466"/>
                </a:lnTo>
                <a:lnTo>
                  <a:pt x="974" y="9442"/>
                </a:lnTo>
                <a:lnTo>
                  <a:pt x="1120" y="9320"/>
                </a:lnTo>
                <a:lnTo>
                  <a:pt x="1193" y="9174"/>
                </a:lnTo>
                <a:lnTo>
                  <a:pt x="1266" y="9004"/>
                </a:lnTo>
                <a:lnTo>
                  <a:pt x="1290" y="8834"/>
                </a:lnTo>
                <a:lnTo>
                  <a:pt x="1266" y="8663"/>
                </a:lnTo>
                <a:lnTo>
                  <a:pt x="1217" y="8493"/>
                </a:lnTo>
                <a:lnTo>
                  <a:pt x="1266" y="8396"/>
                </a:lnTo>
                <a:lnTo>
                  <a:pt x="1290" y="8274"/>
                </a:lnTo>
                <a:lnTo>
                  <a:pt x="1315" y="8031"/>
                </a:lnTo>
                <a:lnTo>
                  <a:pt x="1412" y="7593"/>
                </a:lnTo>
                <a:lnTo>
                  <a:pt x="1534" y="7179"/>
                </a:lnTo>
                <a:lnTo>
                  <a:pt x="1631" y="6887"/>
                </a:lnTo>
                <a:lnTo>
                  <a:pt x="1582" y="7130"/>
                </a:lnTo>
                <a:lnTo>
                  <a:pt x="1534" y="7471"/>
                </a:lnTo>
                <a:lnTo>
                  <a:pt x="1509" y="7812"/>
                </a:lnTo>
                <a:lnTo>
                  <a:pt x="1436" y="9028"/>
                </a:lnTo>
                <a:lnTo>
                  <a:pt x="1363" y="10220"/>
                </a:lnTo>
                <a:lnTo>
                  <a:pt x="1315" y="11413"/>
                </a:lnTo>
                <a:lnTo>
                  <a:pt x="1290" y="12581"/>
                </a:lnTo>
                <a:lnTo>
                  <a:pt x="1266" y="13773"/>
                </a:lnTo>
                <a:lnTo>
                  <a:pt x="1217" y="14941"/>
                </a:lnTo>
                <a:lnTo>
                  <a:pt x="1217" y="14965"/>
                </a:lnTo>
                <a:lnTo>
                  <a:pt x="1120" y="15038"/>
                </a:lnTo>
                <a:lnTo>
                  <a:pt x="1023" y="15136"/>
                </a:lnTo>
                <a:lnTo>
                  <a:pt x="974" y="15233"/>
                </a:lnTo>
                <a:lnTo>
                  <a:pt x="925" y="15379"/>
                </a:lnTo>
                <a:lnTo>
                  <a:pt x="925" y="15501"/>
                </a:lnTo>
                <a:lnTo>
                  <a:pt x="925" y="15622"/>
                </a:lnTo>
                <a:lnTo>
                  <a:pt x="998" y="15720"/>
                </a:lnTo>
                <a:lnTo>
                  <a:pt x="1071" y="15841"/>
                </a:lnTo>
                <a:lnTo>
                  <a:pt x="1169" y="15890"/>
                </a:lnTo>
                <a:lnTo>
                  <a:pt x="1266" y="15939"/>
                </a:lnTo>
                <a:lnTo>
                  <a:pt x="1363" y="15963"/>
                </a:lnTo>
                <a:lnTo>
                  <a:pt x="1704" y="15963"/>
                </a:lnTo>
                <a:lnTo>
                  <a:pt x="1923" y="15890"/>
                </a:lnTo>
                <a:lnTo>
                  <a:pt x="2142" y="15793"/>
                </a:lnTo>
                <a:lnTo>
                  <a:pt x="2337" y="15671"/>
                </a:lnTo>
                <a:lnTo>
                  <a:pt x="2701" y="15452"/>
                </a:lnTo>
                <a:lnTo>
                  <a:pt x="2774" y="15428"/>
                </a:lnTo>
                <a:lnTo>
                  <a:pt x="2847" y="15403"/>
                </a:lnTo>
                <a:lnTo>
                  <a:pt x="2920" y="15330"/>
                </a:lnTo>
                <a:lnTo>
                  <a:pt x="2945" y="15233"/>
                </a:lnTo>
                <a:lnTo>
                  <a:pt x="3091" y="13870"/>
                </a:lnTo>
                <a:lnTo>
                  <a:pt x="3237" y="12508"/>
                </a:lnTo>
                <a:lnTo>
                  <a:pt x="3310" y="11802"/>
                </a:lnTo>
                <a:lnTo>
                  <a:pt x="3334" y="11461"/>
                </a:lnTo>
                <a:lnTo>
                  <a:pt x="3431" y="11096"/>
                </a:lnTo>
                <a:lnTo>
                  <a:pt x="3480" y="11194"/>
                </a:lnTo>
                <a:lnTo>
                  <a:pt x="3529" y="11315"/>
                </a:lnTo>
                <a:lnTo>
                  <a:pt x="3577" y="11559"/>
                </a:lnTo>
                <a:lnTo>
                  <a:pt x="3650" y="11997"/>
                </a:lnTo>
                <a:lnTo>
                  <a:pt x="3699" y="12508"/>
                </a:lnTo>
                <a:lnTo>
                  <a:pt x="3723" y="13043"/>
                </a:lnTo>
                <a:lnTo>
                  <a:pt x="3748" y="13359"/>
                </a:lnTo>
                <a:lnTo>
                  <a:pt x="3821" y="13651"/>
                </a:lnTo>
                <a:lnTo>
                  <a:pt x="3942" y="14260"/>
                </a:lnTo>
                <a:lnTo>
                  <a:pt x="4113" y="14844"/>
                </a:lnTo>
                <a:lnTo>
                  <a:pt x="4259" y="15428"/>
                </a:lnTo>
                <a:lnTo>
                  <a:pt x="4283" y="15501"/>
                </a:lnTo>
                <a:lnTo>
                  <a:pt x="4332" y="15525"/>
                </a:lnTo>
                <a:lnTo>
                  <a:pt x="4380" y="15598"/>
                </a:lnTo>
                <a:lnTo>
                  <a:pt x="4478" y="15671"/>
                </a:lnTo>
                <a:lnTo>
                  <a:pt x="4697" y="15793"/>
                </a:lnTo>
                <a:lnTo>
                  <a:pt x="4940" y="15866"/>
                </a:lnTo>
                <a:lnTo>
                  <a:pt x="5110" y="15914"/>
                </a:lnTo>
                <a:lnTo>
                  <a:pt x="5354" y="15963"/>
                </a:lnTo>
                <a:lnTo>
                  <a:pt x="5694" y="15963"/>
                </a:lnTo>
                <a:lnTo>
                  <a:pt x="5816" y="15914"/>
                </a:lnTo>
                <a:lnTo>
                  <a:pt x="5938" y="15866"/>
                </a:lnTo>
                <a:lnTo>
                  <a:pt x="6011" y="15793"/>
                </a:lnTo>
                <a:lnTo>
                  <a:pt x="6108" y="15671"/>
                </a:lnTo>
                <a:lnTo>
                  <a:pt x="6157" y="15525"/>
                </a:lnTo>
                <a:lnTo>
                  <a:pt x="6157" y="15379"/>
                </a:lnTo>
                <a:lnTo>
                  <a:pt x="6108" y="15209"/>
                </a:lnTo>
                <a:lnTo>
                  <a:pt x="6035" y="15087"/>
                </a:lnTo>
                <a:lnTo>
                  <a:pt x="5962" y="14965"/>
                </a:lnTo>
                <a:lnTo>
                  <a:pt x="5840" y="14868"/>
                </a:lnTo>
                <a:lnTo>
                  <a:pt x="5694" y="14819"/>
                </a:lnTo>
                <a:lnTo>
                  <a:pt x="5621" y="14333"/>
                </a:lnTo>
                <a:lnTo>
                  <a:pt x="5548" y="13822"/>
                </a:lnTo>
                <a:lnTo>
                  <a:pt x="5475" y="12824"/>
                </a:lnTo>
                <a:lnTo>
                  <a:pt x="5402" y="10853"/>
                </a:lnTo>
                <a:lnTo>
                  <a:pt x="5281" y="8542"/>
                </a:lnTo>
                <a:lnTo>
                  <a:pt x="5256" y="7836"/>
                </a:lnTo>
                <a:lnTo>
                  <a:pt x="5232" y="7106"/>
                </a:lnTo>
                <a:lnTo>
                  <a:pt x="5256" y="7033"/>
                </a:lnTo>
                <a:lnTo>
                  <a:pt x="5256" y="6984"/>
                </a:lnTo>
                <a:lnTo>
                  <a:pt x="5232" y="6936"/>
                </a:lnTo>
                <a:lnTo>
                  <a:pt x="5208" y="6887"/>
                </a:lnTo>
                <a:lnTo>
                  <a:pt x="5183" y="6619"/>
                </a:lnTo>
                <a:lnTo>
                  <a:pt x="5305" y="6863"/>
                </a:lnTo>
                <a:lnTo>
                  <a:pt x="5402" y="7130"/>
                </a:lnTo>
                <a:lnTo>
                  <a:pt x="5475" y="7398"/>
                </a:lnTo>
                <a:lnTo>
                  <a:pt x="5500" y="7666"/>
                </a:lnTo>
                <a:lnTo>
                  <a:pt x="5524" y="7958"/>
                </a:lnTo>
                <a:lnTo>
                  <a:pt x="5548" y="8250"/>
                </a:lnTo>
                <a:lnTo>
                  <a:pt x="5524" y="8785"/>
                </a:lnTo>
                <a:lnTo>
                  <a:pt x="5524" y="8834"/>
                </a:lnTo>
                <a:lnTo>
                  <a:pt x="5548" y="8907"/>
                </a:lnTo>
                <a:lnTo>
                  <a:pt x="5524" y="9004"/>
                </a:lnTo>
                <a:lnTo>
                  <a:pt x="5548" y="9126"/>
                </a:lnTo>
                <a:lnTo>
                  <a:pt x="5573" y="9247"/>
                </a:lnTo>
                <a:lnTo>
                  <a:pt x="5621" y="9345"/>
                </a:lnTo>
                <a:lnTo>
                  <a:pt x="5694" y="9418"/>
                </a:lnTo>
                <a:lnTo>
                  <a:pt x="5767" y="9466"/>
                </a:lnTo>
                <a:lnTo>
                  <a:pt x="5840" y="9515"/>
                </a:lnTo>
                <a:lnTo>
                  <a:pt x="5938" y="9539"/>
                </a:lnTo>
                <a:lnTo>
                  <a:pt x="6011" y="9563"/>
                </a:lnTo>
                <a:lnTo>
                  <a:pt x="6205" y="9563"/>
                </a:lnTo>
                <a:lnTo>
                  <a:pt x="6303" y="9515"/>
                </a:lnTo>
                <a:lnTo>
                  <a:pt x="6424" y="9442"/>
                </a:lnTo>
                <a:lnTo>
                  <a:pt x="6546" y="9320"/>
                </a:lnTo>
                <a:lnTo>
                  <a:pt x="6619" y="9199"/>
                </a:lnTo>
                <a:lnTo>
                  <a:pt x="6668" y="9053"/>
                </a:lnTo>
                <a:lnTo>
                  <a:pt x="6668" y="8907"/>
                </a:lnTo>
                <a:lnTo>
                  <a:pt x="6643" y="8785"/>
                </a:lnTo>
                <a:lnTo>
                  <a:pt x="6643" y="8736"/>
                </a:lnTo>
                <a:lnTo>
                  <a:pt x="6692" y="8420"/>
                </a:lnTo>
                <a:lnTo>
                  <a:pt x="6716" y="8079"/>
                </a:lnTo>
                <a:lnTo>
                  <a:pt x="6741" y="7739"/>
                </a:lnTo>
                <a:lnTo>
                  <a:pt x="6716" y="7398"/>
                </a:lnTo>
                <a:lnTo>
                  <a:pt x="6692" y="7057"/>
                </a:lnTo>
                <a:lnTo>
                  <a:pt x="6643" y="6717"/>
                </a:lnTo>
                <a:lnTo>
                  <a:pt x="6570" y="6400"/>
                </a:lnTo>
                <a:lnTo>
                  <a:pt x="6473" y="6060"/>
                </a:lnTo>
                <a:lnTo>
                  <a:pt x="6473" y="6011"/>
                </a:lnTo>
                <a:lnTo>
                  <a:pt x="6424" y="5962"/>
                </a:lnTo>
                <a:lnTo>
                  <a:pt x="6230" y="5500"/>
                </a:lnTo>
                <a:lnTo>
                  <a:pt x="6132" y="5257"/>
                </a:lnTo>
                <a:lnTo>
                  <a:pt x="5986" y="5038"/>
                </a:lnTo>
                <a:lnTo>
                  <a:pt x="5889" y="4916"/>
                </a:lnTo>
                <a:lnTo>
                  <a:pt x="5792" y="4770"/>
                </a:lnTo>
                <a:lnTo>
                  <a:pt x="5670" y="4673"/>
                </a:lnTo>
                <a:lnTo>
                  <a:pt x="5548" y="4551"/>
                </a:lnTo>
                <a:lnTo>
                  <a:pt x="5256" y="4381"/>
                </a:lnTo>
                <a:lnTo>
                  <a:pt x="4964" y="4259"/>
                </a:lnTo>
                <a:lnTo>
                  <a:pt x="4648" y="4162"/>
                </a:lnTo>
                <a:lnTo>
                  <a:pt x="4332" y="4113"/>
                </a:lnTo>
                <a:lnTo>
                  <a:pt x="3991" y="4089"/>
                </a:lnTo>
                <a:lnTo>
                  <a:pt x="3650" y="4089"/>
                </a:lnTo>
                <a:lnTo>
                  <a:pt x="3650" y="4064"/>
                </a:lnTo>
                <a:lnTo>
                  <a:pt x="3650" y="3918"/>
                </a:lnTo>
                <a:lnTo>
                  <a:pt x="3821" y="3870"/>
                </a:lnTo>
                <a:lnTo>
                  <a:pt x="3991" y="3797"/>
                </a:lnTo>
                <a:lnTo>
                  <a:pt x="4161" y="3724"/>
                </a:lnTo>
                <a:lnTo>
                  <a:pt x="4332" y="3626"/>
                </a:lnTo>
                <a:lnTo>
                  <a:pt x="4478" y="3505"/>
                </a:lnTo>
                <a:lnTo>
                  <a:pt x="4624" y="3359"/>
                </a:lnTo>
                <a:lnTo>
                  <a:pt x="4770" y="3237"/>
                </a:lnTo>
                <a:lnTo>
                  <a:pt x="4891" y="3067"/>
                </a:lnTo>
                <a:lnTo>
                  <a:pt x="4989" y="2896"/>
                </a:lnTo>
                <a:lnTo>
                  <a:pt x="5086" y="2726"/>
                </a:lnTo>
                <a:lnTo>
                  <a:pt x="5159" y="2556"/>
                </a:lnTo>
                <a:lnTo>
                  <a:pt x="5232" y="2385"/>
                </a:lnTo>
                <a:lnTo>
                  <a:pt x="5281" y="2191"/>
                </a:lnTo>
                <a:lnTo>
                  <a:pt x="5305" y="2020"/>
                </a:lnTo>
                <a:lnTo>
                  <a:pt x="5305" y="1826"/>
                </a:lnTo>
                <a:lnTo>
                  <a:pt x="5281" y="1655"/>
                </a:lnTo>
                <a:lnTo>
                  <a:pt x="5232" y="1436"/>
                </a:lnTo>
                <a:lnTo>
                  <a:pt x="5135" y="1218"/>
                </a:lnTo>
                <a:lnTo>
                  <a:pt x="5037" y="1023"/>
                </a:lnTo>
                <a:lnTo>
                  <a:pt x="4916" y="853"/>
                </a:lnTo>
                <a:lnTo>
                  <a:pt x="4770" y="682"/>
                </a:lnTo>
                <a:lnTo>
                  <a:pt x="4599" y="512"/>
                </a:lnTo>
                <a:lnTo>
                  <a:pt x="4429" y="366"/>
                </a:lnTo>
                <a:lnTo>
                  <a:pt x="4234" y="244"/>
                </a:lnTo>
                <a:lnTo>
                  <a:pt x="4088" y="171"/>
                </a:lnTo>
                <a:lnTo>
                  <a:pt x="3894" y="98"/>
                </a:lnTo>
                <a:lnTo>
                  <a:pt x="3699" y="25"/>
                </a:lnTo>
                <a:lnTo>
                  <a:pt x="348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318;p36"/>
          <p:cNvSpPr/>
          <p:nvPr/>
        </p:nvSpPr>
        <p:spPr>
          <a:xfrm>
            <a:off x="7543800" y="2114550"/>
            <a:ext cx="533400" cy="853658"/>
          </a:xfrm>
          <a:custGeom>
            <a:avLst/>
            <a:gdLst/>
            <a:ahLst/>
            <a:cxnLst/>
            <a:rect l="l" t="t" r="r" b="b"/>
            <a:pathLst>
              <a:path w="6741" h="15963" extrusionOk="0">
                <a:moveTo>
                  <a:pt x="3431" y="439"/>
                </a:moveTo>
                <a:lnTo>
                  <a:pt x="3577" y="488"/>
                </a:lnTo>
                <a:lnTo>
                  <a:pt x="3748" y="536"/>
                </a:lnTo>
                <a:lnTo>
                  <a:pt x="3699" y="609"/>
                </a:lnTo>
                <a:lnTo>
                  <a:pt x="3699" y="682"/>
                </a:lnTo>
                <a:lnTo>
                  <a:pt x="3723" y="731"/>
                </a:lnTo>
                <a:lnTo>
                  <a:pt x="3748" y="755"/>
                </a:lnTo>
                <a:lnTo>
                  <a:pt x="3845" y="780"/>
                </a:lnTo>
                <a:lnTo>
                  <a:pt x="3918" y="780"/>
                </a:lnTo>
                <a:lnTo>
                  <a:pt x="3991" y="755"/>
                </a:lnTo>
                <a:lnTo>
                  <a:pt x="4088" y="731"/>
                </a:lnTo>
                <a:lnTo>
                  <a:pt x="4161" y="780"/>
                </a:lnTo>
                <a:lnTo>
                  <a:pt x="4088" y="828"/>
                </a:lnTo>
                <a:lnTo>
                  <a:pt x="4040" y="853"/>
                </a:lnTo>
                <a:lnTo>
                  <a:pt x="4015" y="926"/>
                </a:lnTo>
                <a:lnTo>
                  <a:pt x="3991" y="974"/>
                </a:lnTo>
                <a:lnTo>
                  <a:pt x="3967" y="1047"/>
                </a:lnTo>
                <a:lnTo>
                  <a:pt x="3991" y="1072"/>
                </a:lnTo>
                <a:lnTo>
                  <a:pt x="4015" y="1096"/>
                </a:lnTo>
                <a:lnTo>
                  <a:pt x="4137" y="1096"/>
                </a:lnTo>
                <a:lnTo>
                  <a:pt x="4259" y="1072"/>
                </a:lnTo>
                <a:lnTo>
                  <a:pt x="4429" y="999"/>
                </a:lnTo>
                <a:lnTo>
                  <a:pt x="4502" y="1096"/>
                </a:lnTo>
                <a:lnTo>
                  <a:pt x="4332" y="1193"/>
                </a:lnTo>
                <a:lnTo>
                  <a:pt x="4186" y="1291"/>
                </a:lnTo>
                <a:lnTo>
                  <a:pt x="4137" y="1339"/>
                </a:lnTo>
                <a:lnTo>
                  <a:pt x="4113" y="1388"/>
                </a:lnTo>
                <a:lnTo>
                  <a:pt x="4113" y="1412"/>
                </a:lnTo>
                <a:lnTo>
                  <a:pt x="4113" y="1436"/>
                </a:lnTo>
                <a:lnTo>
                  <a:pt x="4210" y="1485"/>
                </a:lnTo>
                <a:lnTo>
                  <a:pt x="4307" y="1485"/>
                </a:lnTo>
                <a:lnTo>
                  <a:pt x="4405" y="1461"/>
                </a:lnTo>
                <a:lnTo>
                  <a:pt x="4551" y="1436"/>
                </a:lnTo>
                <a:lnTo>
                  <a:pt x="4672" y="1364"/>
                </a:lnTo>
                <a:lnTo>
                  <a:pt x="4745" y="1509"/>
                </a:lnTo>
                <a:lnTo>
                  <a:pt x="4429" y="1582"/>
                </a:lnTo>
                <a:lnTo>
                  <a:pt x="4332" y="1631"/>
                </a:lnTo>
                <a:lnTo>
                  <a:pt x="4210" y="1680"/>
                </a:lnTo>
                <a:lnTo>
                  <a:pt x="4113" y="1753"/>
                </a:lnTo>
                <a:lnTo>
                  <a:pt x="4040" y="1826"/>
                </a:lnTo>
                <a:lnTo>
                  <a:pt x="4040" y="1874"/>
                </a:lnTo>
                <a:lnTo>
                  <a:pt x="4064" y="1899"/>
                </a:lnTo>
                <a:lnTo>
                  <a:pt x="4283" y="1899"/>
                </a:lnTo>
                <a:lnTo>
                  <a:pt x="4502" y="1850"/>
                </a:lnTo>
                <a:lnTo>
                  <a:pt x="4818" y="1801"/>
                </a:lnTo>
                <a:lnTo>
                  <a:pt x="4818" y="1947"/>
                </a:lnTo>
                <a:lnTo>
                  <a:pt x="4794" y="2093"/>
                </a:lnTo>
                <a:lnTo>
                  <a:pt x="4794" y="2118"/>
                </a:lnTo>
                <a:lnTo>
                  <a:pt x="4770" y="2118"/>
                </a:lnTo>
                <a:lnTo>
                  <a:pt x="4502" y="2166"/>
                </a:lnTo>
                <a:lnTo>
                  <a:pt x="4234" y="2264"/>
                </a:lnTo>
                <a:lnTo>
                  <a:pt x="4015" y="2312"/>
                </a:lnTo>
                <a:lnTo>
                  <a:pt x="3894" y="2361"/>
                </a:lnTo>
                <a:lnTo>
                  <a:pt x="3796" y="2410"/>
                </a:lnTo>
                <a:lnTo>
                  <a:pt x="3796" y="2434"/>
                </a:lnTo>
                <a:lnTo>
                  <a:pt x="3796" y="2483"/>
                </a:lnTo>
                <a:lnTo>
                  <a:pt x="3821" y="2531"/>
                </a:lnTo>
                <a:lnTo>
                  <a:pt x="3894" y="2580"/>
                </a:lnTo>
                <a:lnTo>
                  <a:pt x="3991" y="2604"/>
                </a:lnTo>
                <a:lnTo>
                  <a:pt x="4210" y="2604"/>
                </a:lnTo>
                <a:lnTo>
                  <a:pt x="4453" y="2580"/>
                </a:lnTo>
                <a:lnTo>
                  <a:pt x="4672" y="2507"/>
                </a:lnTo>
                <a:lnTo>
                  <a:pt x="4672" y="2507"/>
                </a:lnTo>
                <a:lnTo>
                  <a:pt x="4526" y="2750"/>
                </a:lnTo>
                <a:lnTo>
                  <a:pt x="4283" y="2750"/>
                </a:lnTo>
                <a:lnTo>
                  <a:pt x="4064" y="2775"/>
                </a:lnTo>
                <a:lnTo>
                  <a:pt x="3845" y="2823"/>
                </a:lnTo>
                <a:lnTo>
                  <a:pt x="3723" y="2848"/>
                </a:lnTo>
                <a:lnTo>
                  <a:pt x="3626" y="2896"/>
                </a:lnTo>
                <a:lnTo>
                  <a:pt x="3626" y="2921"/>
                </a:lnTo>
                <a:lnTo>
                  <a:pt x="3602" y="2969"/>
                </a:lnTo>
                <a:lnTo>
                  <a:pt x="3626" y="2994"/>
                </a:lnTo>
                <a:lnTo>
                  <a:pt x="3650" y="2994"/>
                </a:lnTo>
                <a:lnTo>
                  <a:pt x="3918" y="3091"/>
                </a:lnTo>
                <a:lnTo>
                  <a:pt x="4064" y="3115"/>
                </a:lnTo>
                <a:lnTo>
                  <a:pt x="4234" y="3115"/>
                </a:lnTo>
                <a:lnTo>
                  <a:pt x="4040" y="3286"/>
                </a:lnTo>
                <a:lnTo>
                  <a:pt x="3869" y="3213"/>
                </a:lnTo>
                <a:lnTo>
                  <a:pt x="3675" y="3188"/>
                </a:lnTo>
                <a:lnTo>
                  <a:pt x="3504" y="3213"/>
                </a:lnTo>
                <a:lnTo>
                  <a:pt x="3407" y="3237"/>
                </a:lnTo>
                <a:lnTo>
                  <a:pt x="3358" y="3286"/>
                </a:lnTo>
                <a:lnTo>
                  <a:pt x="3334" y="3310"/>
                </a:lnTo>
                <a:lnTo>
                  <a:pt x="3334" y="3334"/>
                </a:lnTo>
                <a:lnTo>
                  <a:pt x="3358" y="3407"/>
                </a:lnTo>
                <a:lnTo>
                  <a:pt x="3480" y="3456"/>
                </a:lnTo>
                <a:lnTo>
                  <a:pt x="3602" y="3480"/>
                </a:lnTo>
                <a:lnTo>
                  <a:pt x="3383" y="3480"/>
                </a:lnTo>
                <a:lnTo>
                  <a:pt x="3139" y="3456"/>
                </a:lnTo>
                <a:lnTo>
                  <a:pt x="2920" y="3383"/>
                </a:lnTo>
                <a:lnTo>
                  <a:pt x="2701" y="3261"/>
                </a:lnTo>
                <a:lnTo>
                  <a:pt x="2507" y="3115"/>
                </a:lnTo>
                <a:lnTo>
                  <a:pt x="2337" y="2945"/>
                </a:lnTo>
                <a:lnTo>
                  <a:pt x="2191" y="2750"/>
                </a:lnTo>
                <a:lnTo>
                  <a:pt x="2093" y="2531"/>
                </a:lnTo>
                <a:lnTo>
                  <a:pt x="2020" y="2288"/>
                </a:lnTo>
                <a:lnTo>
                  <a:pt x="1996" y="2069"/>
                </a:lnTo>
                <a:lnTo>
                  <a:pt x="1972" y="1826"/>
                </a:lnTo>
                <a:lnTo>
                  <a:pt x="2020" y="1582"/>
                </a:lnTo>
                <a:lnTo>
                  <a:pt x="2069" y="1364"/>
                </a:lnTo>
                <a:lnTo>
                  <a:pt x="2191" y="1169"/>
                </a:lnTo>
                <a:lnTo>
                  <a:pt x="2312" y="974"/>
                </a:lnTo>
                <a:lnTo>
                  <a:pt x="2483" y="828"/>
                </a:lnTo>
                <a:lnTo>
                  <a:pt x="2653" y="731"/>
                </a:lnTo>
                <a:lnTo>
                  <a:pt x="2799" y="658"/>
                </a:lnTo>
                <a:lnTo>
                  <a:pt x="2896" y="682"/>
                </a:lnTo>
                <a:lnTo>
                  <a:pt x="2969" y="682"/>
                </a:lnTo>
                <a:lnTo>
                  <a:pt x="3042" y="658"/>
                </a:lnTo>
                <a:lnTo>
                  <a:pt x="3115" y="561"/>
                </a:lnTo>
                <a:lnTo>
                  <a:pt x="3261" y="512"/>
                </a:lnTo>
                <a:lnTo>
                  <a:pt x="3431" y="439"/>
                </a:lnTo>
                <a:close/>
                <a:moveTo>
                  <a:pt x="3869" y="4454"/>
                </a:moveTo>
                <a:lnTo>
                  <a:pt x="4137" y="4478"/>
                </a:lnTo>
                <a:lnTo>
                  <a:pt x="4040" y="4575"/>
                </a:lnTo>
                <a:lnTo>
                  <a:pt x="4015" y="4624"/>
                </a:lnTo>
                <a:lnTo>
                  <a:pt x="4015" y="4673"/>
                </a:lnTo>
                <a:lnTo>
                  <a:pt x="4064" y="4721"/>
                </a:lnTo>
                <a:lnTo>
                  <a:pt x="4113" y="4770"/>
                </a:lnTo>
                <a:lnTo>
                  <a:pt x="4186" y="4770"/>
                </a:lnTo>
                <a:lnTo>
                  <a:pt x="4429" y="4697"/>
                </a:lnTo>
                <a:lnTo>
                  <a:pt x="4672" y="4624"/>
                </a:lnTo>
                <a:lnTo>
                  <a:pt x="4745" y="4600"/>
                </a:lnTo>
                <a:lnTo>
                  <a:pt x="4867" y="4648"/>
                </a:lnTo>
                <a:lnTo>
                  <a:pt x="4745" y="4673"/>
                </a:lnTo>
                <a:lnTo>
                  <a:pt x="4648" y="4721"/>
                </a:lnTo>
                <a:lnTo>
                  <a:pt x="4526" y="4770"/>
                </a:lnTo>
                <a:lnTo>
                  <a:pt x="4478" y="4867"/>
                </a:lnTo>
                <a:lnTo>
                  <a:pt x="4453" y="4940"/>
                </a:lnTo>
                <a:lnTo>
                  <a:pt x="4478" y="4965"/>
                </a:lnTo>
                <a:lnTo>
                  <a:pt x="4502" y="4965"/>
                </a:lnTo>
                <a:lnTo>
                  <a:pt x="4624" y="4989"/>
                </a:lnTo>
                <a:lnTo>
                  <a:pt x="4770" y="4965"/>
                </a:lnTo>
                <a:lnTo>
                  <a:pt x="5013" y="4940"/>
                </a:lnTo>
                <a:lnTo>
                  <a:pt x="5183" y="4940"/>
                </a:lnTo>
                <a:lnTo>
                  <a:pt x="5329" y="4916"/>
                </a:lnTo>
                <a:lnTo>
                  <a:pt x="5378" y="4965"/>
                </a:lnTo>
                <a:lnTo>
                  <a:pt x="5232" y="4989"/>
                </a:lnTo>
                <a:lnTo>
                  <a:pt x="5110" y="5038"/>
                </a:lnTo>
                <a:lnTo>
                  <a:pt x="5013" y="5111"/>
                </a:lnTo>
                <a:lnTo>
                  <a:pt x="4964" y="5232"/>
                </a:lnTo>
                <a:lnTo>
                  <a:pt x="4964" y="5281"/>
                </a:lnTo>
                <a:lnTo>
                  <a:pt x="4989" y="5305"/>
                </a:lnTo>
                <a:lnTo>
                  <a:pt x="5086" y="5354"/>
                </a:lnTo>
                <a:lnTo>
                  <a:pt x="5159" y="5354"/>
                </a:lnTo>
                <a:lnTo>
                  <a:pt x="5354" y="5330"/>
                </a:lnTo>
                <a:lnTo>
                  <a:pt x="5694" y="5330"/>
                </a:lnTo>
                <a:lnTo>
                  <a:pt x="5792" y="5476"/>
                </a:lnTo>
                <a:lnTo>
                  <a:pt x="5621" y="5524"/>
                </a:lnTo>
                <a:lnTo>
                  <a:pt x="5475" y="5597"/>
                </a:lnTo>
                <a:lnTo>
                  <a:pt x="5451" y="5622"/>
                </a:lnTo>
                <a:lnTo>
                  <a:pt x="5475" y="5646"/>
                </a:lnTo>
                <a:lnTo>
                  <a:pt x="5548" y="5695"/>
                </a:lnTo>
                <a:lnTo>
                  <a:pt x="5646" y="5719"/>
                </a:lnTo>
                <a:lnTo>
                  <a:pt x="5816" y="5743"/>
                </a:lnTo>
                <a:lnTo>
                  <a:pt x="5938" y="5743"/>
                </a:lnTo>
                <a:lnTo>
                  <a:pt x="6011" y="5914"/>
                </a:lnTo>
                <a:lnTo>
                  <a:pt x="5840" y="5962"/>
                </a:lnTo>
                <a:lnTo>
                  <a:pt x="5767" y="5987"/>
                </a:lnTo>
                <a:lnTo>
                  <a:pt x="5719" y="6035"/>
                </a:lnTo>
                <a:lnTo>
                  <a:pt x="5694" y="6084"/>
                </a:lnTo>
                <a:lnTo>
                  <a:pt x="5719" y="6108"/>
                </a:lnTo>
                <a:lnTo>
                  <a:pt x="5913" y="6157"/>
                </a:lnTo>
                <a:lnTo>
                  <a:pt x="6108" y="6181"/>
                </a:lnTo>
                <a:lnTo>
                  <a:pt x="6157" y="6400"/>
                </a:lnTo>
                <a:lnTo>
                  <a:pt x="6084" y="6400"/>
                </a:lnTo>
                <a:lnTo>
                  <a:pt x="5938" y="6425"/>
                </a:lnTo>
                <a:lnTo>
                  <a:pt x="5889" y="6473"/>
                </a:lnTo>
                <a:lnTo>
                  <a:pt x="5816" y="6522"/>
                </a:lnTo>
                <a:lnTo>
                  <a:pt x="5816" y="6546"/>
                </a:lnTo>
                <a:lnTo>
                  <a:pt x="5816" y="6595"/>
                </a:lnTo>
                <a:lnTo>
                  <a:pt x="5840" y="6644"/>
                </a:lnTo>
                <a:lnTo>
                  <a:pt x="5889" y="6692"/>
                </a:lnTo>
                <a:lnTo>
                  <a:pt x="5962" y="6717"/>
                </a:lnTo>
                <a:lnTo>
                  <a:pt x="6084" y="6717"/>
                </a:lnTo>
                <a:lnTo>
                  <a:pt x="6230" y="6692"/>
                </a:lnTo>
                <a:lnTo>
                  <a:pt x="6278" y="6887"/>
                </a:lnTo>
                <a:lnTo>
                  <a:pt x="6059" y="6887"/>
                </a:lnTo>
                <a:lnTo>
                  <a:pt x="6035" y="6911"/>
                </a:lnTo>
                <a:lnTo>
                  <a:pt x="6011" y="6936"/>
                </a:lnTo>
                <a:lnTo>
                  <a:pt x="6011" y="6984"/>
                </a:lnTo>
                <a:lnTo>
                  <a:pt x="6035" y="7033"/>
                </a:lnTo>
                <a:lnTo>
                  <a:pt x="6084" y="7082"/>
                </a:lnTo>
                <a:lnTo>
                  <a:pt x="6157" y="7106"/>
                </a:lnTo>
                <a:lnTo>
                  <a:pt x="6303" y="7130"/>
                </a:lnTo>
                <a:lnTo>
                  <a:pt x="6327" y="7301"/>
                </a:lnTo>
                <a:lnTo>
                  <a:pt x="6157" y="7301"/>
                </a:lnTo>
                <a:lnTo>
                  <a:pt x="6084" y="7325"/>
                </a:lnTo>
                <a:lnTo>
                  <a:pt x="6035" y="7374"/>
                </a:lnTo>
                <a:lnTo>
                  <a:pt x="6011" y="7447"/>
                </a:lnTo>
                <a:lnTo>
                  <a:pt x="6011" y="7471"/>
                </a:lnTo>
                <a:lnTo>
                  <a:pt x="6035" y="7520"/>
                </a:lnTo>
                <a:lnTo>
                  <a:pt x="6084" y="7544"/>
                </a:lnTo>
                <a:lnTo>
                  <a:pt x="6132" y="7568"/>
                </a:lnTo>
                <a:lnTo>
                  <a:pt x="6254" y="7593"/>
                </a:lnTo>
                <a:lnTo>
                  <a:pt x="6351" y="7617"/>
                </a:lnTo>
                <a:lnTo>
                  <a:pt x="6351" y="7739"/>
                </a:lnTo>
                <a:lnTo>
                  <a:pt x="6157" y="7739"/>
                </a:lnTo>
                <a:lnTo>
                  <a:pt x="6132" y="7763"/>
                </a:lnTo>
                <a:lnTo>
                  <a:pt x="6084" y="7787"/>
                </a:lnTo>
                <a:lnTo>
                  <a:pt x="6059" y="7860"/>
                </a:lnTo>
                <a:lnTo>
                  <a:pt x="6059" y="7885"/>
                </a:lnTo>
                <a:lnTo>
                  <a:pt x="6059" y="7909"/>
                </a:lnTo>
                <a:lnTo>
                  <a:pt x="6132" y="7982"/>
                </a:lnTo>
                <a:lnTo>
                  <a:pt x="6230" y="8006"/>
                </a:lnTo>
                <a:lnTo>
                  <a:pt x="6327" y="8031"/>
                </a:lnTo>
                <a:lnTo>
                  <a:pt x="6327" y="8177"/>
                </a:lnTo>
                <a:lnTo>
                  <a:pt x="6205" y="8201"/>
                </a:lnTo>
                <a:lnTo>
                  <a:pt x="6157" y="8225"/>
                </a:lnTo>
                <a:lnTo>
                  <a:pt x="6108" y="8250"/>
                </a:lnTo>
                <a:lnTo>
                  <a:pt x="6084" y="8298"/>
                </a:lnTo>
                <a:lnTo>
                  <a:pt x="6084" y="8323"/>
                </a:lnTo>
                <a:lnTo>
                  <a:pt x="6084" y="8371"/>
                </a:lnTo>
                <a:lnTo>
                  <a:pt x="6108" y="8420"/>
                </a:lnTo>
                <a:lnTo>
                  <a:pt x="6205" y="8469"/>
                </a:lnTo>
                <a:lnTo>
                  <a:pt x="6303" y="8469"/>
                </a:lnTo>
                <a:lnTo>
                  <a:pt x="6278" y="8590"/>
                </a:lnTo>
                <a:lnTo>
                  <a:pt x="6205" y="8639"/>
                </a:lnTo>
                <a:lnTo>
                  <a:pt x="6181" y="8712"/>
                </a:lnTo>
                <a:lnTo>
                  <a:pt x="6181" y="8809"/>
                </a:lnTo>
                <a:lnTo>
                  <a:pt x="6205" y="8834"/>
                </a:lnTo>
                <a:lnTo>
                  <a:pt x="6254" y="8882"/>
                </a:lnTo>
                <a:lnTo>
                  <a:pt x="6327" y="8907"/>
                </a:lnTo>
                <a:lnTo>
                  <a:pt x="6327" y="8931"/>
                </a:lnTo>
                <a:lnTo>
                  <a:pt x="6327" y="8980"/>
                </a:lnTo>
                <a:lnTo>
                  <a:pt x="6303" y="9028"/>
                </a:lnTo>
                <a:lnTo>
                  <a:pt x="6254" y="9101"/>
                </a:lnTo>
                <a:lnTo>
                  <a:pt x="6157" y="9199"/>
                </a:lnTo>
                <a:lnTo>
                  <a:pt x="6084" y="9223"/>
                </a:lnTo>
                <a:lnTo>
                  <a:pt x="6011" y="9199"/>
                </a:lnTo>
                <a:lnTo>
                  <a:pt x="5962" y="9174"/>
                </a:lnTo>
                <a:lnTo>
                  <a:pt x="5913" y="9126"/>
                </a:lnTo>
                <a:lnTo>
                  <a:pt x="5865" y="9053"/>
                </a:lnTo>
                <a:lnTo>
                  <a:pt x="5865" y="9004"/>
                </a:lnTo>
                <a:lnTo>
                  <a:pt x="5865" y="8858"/>
                </a:lnTo>
                <a:lnTo>
                  <a:pt x="5865" y="8834"/>
                </a:lnTo>
                <a:lnTo>
                  <a:pt x="5913" y="8542"/>
                </a:lnTo>
                <a:lnTo>
                  <a:pt x="5938" y="8201"/>
                </a:lnTo>
                <a:lnTo>
                  <a:pt x="5913" y="7812"/>
                </a:lnTo>
                <a:lnTo>
                  <a:pt x="5865" y="7398"/>
                </a:lnTo>
                <a:lnTo>
                  <a:pt x="5792" y="7009"/>
                </a:lnTo>
                <a:lnTo>
                  <a:pt x="5719" y="6838"/>
                </a:lnTo>
                <a:lnTo>
                  <a:pt x="5646" y="6668"/>
                </a:lnTo>
                <a:lnTo>
                  <a:pt x="5548" y="6522"/>
                </a:lnTo>
                <a:lnTo>
                  <a:pt x="5451" y="6400"/>
                </a:lnTo>
                <a:lnTo>
                  <a:pt x="5329" y="6327"/>
                </a:lnTo>
                <a:lnTo>
                  <a:pt x="5208" y="6254"/>
                </a:lnTo>
                <a:lnTo>
                  <a:pt x="5135" y="6254"/>
                </a:lnTo>
                <a:lnTo>
                  <a:pt x="5086" y="6279"/>
                </a:lnTo>
                <a:lnTo>
                  <a:pt x="5062" y="6327"/>
                </a:lnTo>
                <a:lnTo>
                  <a:pt x="5037" y="6376"/>
                </a:lnTo>
                <a:lnTo>
                  <a:pt x="4818" y="6376"/>
                </a:lnTo>
                <a:lnTo>
                  <a:pt x="4745" y="6400"/>
                </a:lnTo>
                <a:lnTo>
                  <a:pt x="4672" y="6449"/>
                </a:lnTo>
                <a:lnTo>
                  <a:pt x="4648" y="6546"/>
                </a:lnTo>
                <a:lnTo>
                  <a:pt x="4672" y="6571"/>
                </a:lnTo>
                <a:lnTo>
                  <a:pt x="4697" y="6595"/>
                </a:lnTo>
                <a:lnTo>
                  <a:pt x="4770" y="6619"/>
                </a:lnTo>
                <a:lnTo>
                  <a:pt x="4867" y="6619"/>
                </a:lnTo>
                <a:lnTo>
                  <a:pt x="4964" y="6644"/>
                </a:lnTo>
                <a:lnTo>
                  <a:pt x="4916" y="6887"/>
                </a:lnTo>
                <a:lnTo>
                  <a:pt x="4770" y="6911"/>
                </a:lnTo>
                <a:lnTo>
                  <a:pt x="4624" y="6960"/>
                </a:lnTo>
                <a:lnTo>
                  <a:pt x="4478" y="7033"/>
                </a:lnTo>
                <a:lnTo>
                  <a:pt x="4356" y="7130"/>
                </a:lnTo>
                <a:lnTo>
                  <a:pt x="4356" y="7155"/>
                </a:lnTo>
                <a:lnTo>
                  <a:pt x="4356" y="7179"/>
                </a:lnTo>
                <a:lnTo>
                  <a:pt x="4356" y="7203"/>
                </a:lnTo>
                <a:lnTo>
                  <a:pt x="4380" y="7228"/>
                </a:lnTo>
                <a:lnTo>
                  <a:pt x="4648" y="7228"/>
                </a:lnTo>
                <a:lnTo>
                  <a:pt x="4916" y="7203"/>
                </a:lnTo>
                <a:lnTo>
                  <a:pt x="4916" y="7349"/>
                </a:lnTo>
                <a:lnTo>
                  <a:pt x="4770" y="7374"/>
                </a:lnTo>
                <a:lnTo>
                  <a:pt x="4672" y="7398"/>
                </a:lnTo>
                <a:lnTo>
                  <a:pt x="4575" y="7422"/>
                </a:lnTo>
                <a:lnTo>
                  <a:pt x="4478" y="7471"/>
                </a:lnTo>
                <a:lnTo>
                  <a:pt x="4405" y="7544"/>
                </a:lnTo>
                <a:lnTo>
                  <a:pt x="4405" y="7568"/>
                </a:lnTo>
                <a:lnTo>
                  <a:pt x="4405" y="7593"/>
                </a:lnTo>
                <a:lnTo>
                  <a:pt x="4502" y="7641"/>
                </a:lnTo>
                <a:lnTo>
                  <a:pt x="4624" y="7666"/>
                </a:lnTo>
                <a:lnTo>
                  <a:pt x="4770" y="7690"/>
                </a:lnTo>
                <a:lnTo>
                  <a:pt x="4916" y="7690"/>
                </a:lnTo>
                <a:lnTo>
                  <a:pt x="4916" y="7909"/>
                </a:lnTo>
                <a:lnTo>
                  <a:pt x="4697" y="7909"/>
                </a:lnTo>
                <a:lnTo>
                  <a:pt x="4478" y="7958"/>
                </a:lnTo>
                <a:lnTo>
                  <a:pt x="4405" y="7982"/>
                </a:lnTo>
                <a:lnTo>
                  <a:pt x="4332" y="8031"/>
                </a:lnTo>
                <a:lnTo>
                  <a:pt x="4307" y="8079"/>
                </a:lnTo>
                <a:lnTo>
                  <a:pt x="4307" y="8128"/>
                </a:lnTo>
                <a:lnTo>
                  <a:pt x="4332" y="8152"/>
                </a:lnTo>
                <a:lnTo>
                  <a:pt x="4405" y="8201"/>
                </a:lnTo>
                <a:lnTo>
                  <a:pt x="4526" y="8225"/>
                </a:lnTo>
                <a:lnTo>
                  <a:pt x="4794" y="8201"/>
                </a:lnTo>
                <a:lnTo>
                  <a:pt x="4916" y="8201"/>
                </a:lnTo>
                <a:lnTo>
                  <a:pt x="4916" y="8420"/>
                </a:lnTo>
                <a:lnTo>
                  <a:pt x="4770" y="8396"/>
                </a:lnTo>
                <a:lnTo>
                  <a:pt x="4648" y="8420"/>
                </a:lnTo>
                <a:lnTo>
                  <a:pt x="4478" y="8469"/>
                </a:lnTo>
                <a:lnTo>
                  <a:pt x="4405" y="8493"/>
                </a:lnTo>
                <a:lnTo>
                  <a:pt x="4332" y="8542"/>
                </a:lnTo>
                <a:lnTo>
                  <a:pt x="4307" y="8566"/>
                </a:lnTo>
                <a:lnTo>
                  <a:pt x="4307" y="8590"/>
                </a:lnTo>
                <a:lnTo>
                  <a:pt x="4356" y="8639"/>
                </a:lnTo>
                <a:lnTo>
                  <a:pt x="4429" y="8688"/>
                </a:lnTo>
                <a:lnTo>
                  <a:pt x="4502" y="8712"/>
                </a:lnTo>
                <a:lnTo>
                  <a:pt x="4672" y="8736"/>
                </a:lnTo>
                <a:lnTo>
                  <a:pt x="4794" y="8736"/>
                </a:lnTo>
                <a:lnTo>
                  <a:pt x="4916" y="8712"/>
                </a:lnTo>
                <a:lnTo>
                  <a:pt x="4916" y="8980"/>
                </a:lnTo>
                <a:lnTo>
                  <a:pt x="4770" y="9004"/>
                </a:lnTo>
                <a:lnTo>
                  <a:pt x="4624" y="9028"/>
                </a:lnTo>
                <a:lnTo>
                  <a:pt x="4356" y="9126"/>
                </a:lnTo>
                <a:lnTo>
                  <a:pt x="4332" y="9150"/>
                </a:lnTo>
                <a:lnTo>
                  <a:pt x="4356" y="9174"/>
                </a:lnTo>
                <a:lnTo>
                  <a:pt x="4478" y="9223"/>
                </a:lnTo>
                <a:lnTo>
                  <a:pt x="4599" y="9247"/>
                </a:lnTo>
                <a:lnTo>
                  <a:pt x="4843" y="9247"/>
                </a:lnTo>
                <a:lnTo>
                  <a:pt x="4940" y="9223"/>
                </a:lnTo>
                <a:lnTo>
                  <a:pt x="4940" y="9466"/>
                </a:lnTo>
                <a:lnTo>
                  <a:pt x="4770" y="9490"/>
                </a:lnTo>
                <a:lnTo>
                  <a:pt x="4575" y="9515"/>
                </a:lnTo>
                <a:lnTo>
                  <a:pt x="4380" y="9563"/>
                </a:lnTo>
                <a:lnTo>
                  <a:pt x="4356" y="9588"/>
                </a:lnTo>
                <a:lnTo>
                  <a:pt x="4332" y="9661"/>
                </a:lnTo>
                <a:lnTo>
                  <a:pt x="4332" y="9709"/>
                </a:lnTo>
                <a:lnTo>
                  <a:pt x="4356" y="9758"/>
                </a:lnTo>
                <a:lnTo>
                  <a:pt x="4453" y="9807"/>
                </a:lnTo>
                <a:lnTo>
                  <a:pt x="4526" y="9831"/>
                </a:lnTo>
                <a:lnTo>
                  <a:pt x="4721" y="9855"/>
                </a:lnTo>
                <a:lnTo>
                  <a:pt x="4964" y="9855"/>
                </a:lnTo>
                <a:lnTo>
                  <a:pt x="4964" y="10026"/>
                </a:lnTo>
                <a:lnTo>
                  <a:pt x="4818" y="10026"/>
                </a:lnTo>
                <a:lnTo>
                  <a:pt x="4672" y="10050"/>
                </a:lnTo>
                <a:lnTo>
                  <a:pt x="4551" y="10099"/>
                </a:lnTo>
                <a:lnTo>
                  <a:pt x="4405" y="10172"/>
                </a:lnTo>
                <a:lnTo>
                  <a:pt x="4405" y="10196"/>
                </a:lnTo>
                <a:lnTo>
                  <a:pt x="4405" y="10220"/>
                </a:lnTo>
                <a:lnTo>
                  <a:pt x="4551" y="10269"/>
                </a:lnTo>
                <a:lnTo>
                  <a:pt x="4697" y="10318"/>
                </a:lnTo>
                <a:lnTo>
                  <a:pt x="4916" y="10318"/>
                </a:lnTo>
                <a:lnTo>
                  <a:pt x="4989" y="10269"/>
                </a:lnTo>
                <a:lnTo>
                  <a:pt x="4989" y="10561"/>
                </a:lnTo>
                <a:lnTo>
                  <a:pt x="4867" y="10561"/>
                </a:lnTo>
                <a:lnTo>
                  <a:pt x="4721" y="10610"/>
                </a:lnTo>
                <a:lnTo>
                  <a:pt x="4551" y="10658"/>
                </a:lnTo>
                <a:lnTo>
                  <a:pt x="4478" y="10707"/>
                </a:lnTo>
                <a:lnTo>
                  <a:pt x="4429" y="10780"/>
                </a:lnTo>
                <a:lnTo>
                  <a:pt x="4429" y="10804"/>
                </a:lnTo>
                <a:lnTo>
                  <a:pt x="4478" y="10853"/>
                </a:lnTo>
                <a:lnTo>
                  <a:pt x="4551" y="10902"/>
                </a:lnTo>
                <a:lnTo>
                  <a:pt x="4721" y="10902"/>
                </a:lnTo>
                <a:lnTo>
                  <a:pt x="4867" y="10877"/>
                </a:lnTo>
                <a:lnTo>
                  <a:pt x="5013" y="10829"/>
                </a:lnTo>
                <a:lnTo>
                  <a:pt x="5013" y="10853"/>
                </a:lnTo>
                <a:lnTo>
                  <a:pt x="5013" y="10950"/>
                </a:lnTo>
                <a:lnTo>
                  <a:pt x="4843" y="10999"/>
                </a:lnTo>
                <a:lnTo>
                  <a:pt x="4672" y="11048"/>
                </a:lnTo>
                <a:lnTo>
                  <a:pt x="4599" y="11072"/>
                </a:lnTo>
                <a:lnTo>
                  <a:pt x="4502" y="11121"/>
                </a:lnTo>
                <a:lnTo>
                  <a:pt x="4502" y="11169"/>
                </a:lnTo>
                <a:lnTo>
                  <a:pt x="4502" y="11218"/>
                </a:lnTo>
                <a:lnTo>
                  <a:pt x="4575" y="11291"/>
                </a:lnTo>
                <a:lnTo>
                  <a:pt x="4648" y="11340"/>
                </a:lnTo>
                <a:lnTo>
                  <a:pt x="4843" y="11340"/>
                </a:lnTo>
                <a:lnTo>
                  <a:pt x="5037" y="11315"/>
                </a:lnTo>
                <a:lnTo>
                  <a:pt x="5037" y="11461"/>
                </a:lnTo>
                <a:lnTo>
                  <a:pt x="4916" y="11486"/>
                </a:lnTo>
                <a:lnTo>
                  <a:pt x="4794" y="11510"/>
                </a:lnTo>
                <a:lnTo>
                  <a:pt x="4551" y="11607"/>
                </a:lnTo>
                <a:lnTo>
                  <a:pt x="4502" y="11632"/>
                </a:lnTo>
                <a:lnTo>
                  <a:pt x="4478" y="11656"/>
                </a:lnTo>
                <a:lnTo>
                  <a:pt x="4502" y="11753"/>
                </a:lnTo>
                <a:lnTo>
                  <a:pt x="4526" y="11802"/>
                </a:lnTo>
                <a:lnTo>
                  <a:pt x="4599" y="11851"/>
                </a:lnTo>
                <a:lnTo>
                  <a:pt x="4721" y="11851"/>
                </a:lnTo>
                <a:lnTo>
                  <a:pt x="4843" y="11826"/>
                </a:lnTo>
                <a:lnTo>
                  <a:pt x="4964" y="11802"/>
                </a:lnTo>
                <a:lnTo>
                  <a:pt x="5062" y="11753"/>
                </a:lnTo>
                <a:lnTo>
                  <a:pt x="5062" y="11948"/>
                </a:lnTo>
                <a:lnTo>
                  <a:pt x="4843" y="11997"/>
                </a:lnTo>
                <a:lnTo>
                  <a:pt x="4672" y="12070"/>
                </a:lnTo>
                <a:lnTo>
                  <a:pt x="4551" y="12191"/>
                </a:lnTo>
                <a:lnTo>
                  <a:pt x="4551" y="12216"/>
                </a:lnTo>
                <a:lnTo>
                  <a:pt x="4575" y="12240"/>
                </a:lnTo>
                <a:lnTo>
                  <a:pt x="4624" y="12264"/>
                </a:lnTo>
                <a:lnTo>
                  <a:pt x="4697" y="12289"/>
                </a:lnTo>
                <a:lnTo>
                  <a:pt x="5086" y="12289"/>
                </a:lnTo>
                <a:lnTo>
                  <a:pt x="5110" y="12483"/>
                </a:lnTo>
                <a:lnTo>
                  <a:pt x="4916" y="12532"/>
                </a:lnTo>
                <a:lnTo>
                  <a:pt x="4745" y="12629"/>
                </a:lnTo>
                <a:lnTo>
                  <a:pt x="4624" y="12727"/>
                </a:lnTo>
                <a:lnTo>
                  <a:pt x="4599" y="12800"/>
                </a:lnTo>
                <a:lnTo>
                  <a:pt x="4599" y="12848"/>
                </a:lnTo>
                <a:lnTo>
                  <a:pt x="4624" y="12873"/>
                </a:lnTo>
                <a:lnTo>
                  <a:pt x="4697" y="12897"/>
                </a:lnTo>
                <a:lnTo>
                  <a:pt x="4770" y="12897"/>
                </a:lnTo>
                <a:lnTo>
                  <a:pt x="4916" y="12873"/>
                </a:lnTo>
                <a:lnTo>
                  <a:pt x="5135" y="12824"/>
                </a:lnTo>
                <a:lnTo>
                  <a:pt x="5135" y="13067"/>
                </a:lnTo>
                <a:lnTo>
                  <a:pt x="4964" y="13140"/>
                </a:lnTo>
                <a:lnTo>
                  <a:pt x="4818" y="13165"/>
                </a:lnTo>
                <a:lnTo>
                  <a:pt x="4697" y="13238"/>
                </a:lnTo>
                <a:lnTo>
                  <a:pt x="4648" y="13286"/>
                </a:lnTo>
                <a:lnTo>
                  <a:pt x="4648" y="13311"/>
                </a:lnTo>
                <a:lnTo>
                  <a:pt x="4672" y="13335"/>
                </a:lnTo>
                <a:lnTo>
                  <a:pt x="4770" y="13384"/>
                </a:lnTo>
                <a:lnTo>
                  <a:pt x="4891" y="13408"/>
                </a:lnTo>
                <a:lnTo>
                  <a:pt x="5037" y="13384"/>
                </a:lnTo>
                <a:lnTo>
                  <a:pt x="5159" y="13359"/>
                </a:lnTo>
                <a:lnTo>
                  <a:pt x="5183" y="13530"/>
                </a:lnTo>
                <a:lnTo>
                  <a:pt x="5062" y="13578"/>
                </a:lnTo>
                <a:lnTo>
                  <a:pt x="4940" y="13627"/>
                </a:lnTo>
                <a:lnTo>
                  <a:pt x="4867" y="13676"/>
                </a:lnTo>
                <a:lnTo>
                  <a:pt x="4818" y="13700"/>
                </a:lnTo>
                <a:lnTo>
                  <a:pt x="4794" y="13749"/>
                </a:lnTo>
                <a:lnTo>
                  <a:pt x="4818" y="13797"/>
                </a:lnTo>
                <a:lnTo>
                  <a:pt x="4891" y="13846"/>
                </a:lnTo>
                <a:lnTo>
                  <a:pt x="4989" y="13870"/>
                </a:lnTo>
                <a:lnTo>
                  <a:pt x="5110" y="13846"/>
                </a:lnTo>
                <a:lnTo>
                  <a:pt x="5208" y="13822"/>
                </a:lnTo>
                <a:lnTo>
                  <a:pt x="5232" y="13919"/>
                </a:lnTo>
                <a:lnTo>
                  <a:pt x="5208" y="13919"/>
                </a:lnTo>
                <a:lnTo>
                  <a:pt x="4940" y="13992"/>
                </a:lnTo>
                <a:lnTo>
                  <a:pt x="4891" y="14016"/>
                </a:lnTo>
                <a:lnTo>
                  <a:pt x="4818" y="14065"/>
                </a:lnTo>
                <a:lnTo>
                  <a:pt x="4745" y="14138"/>
                </a:lnTo>
                <a:lnTo>
                  <a:pt x="4721" y="14187"/>
                </a:lnTo>
                <a:lnTo>
                  <a:pt x="4745" y="14211"/>
                </a:lnTo>
                <a:lnTo>
                  <a:pt x="4843" y="14260"/>
                </a:lnTo>
                <a:lnTo>
                  <a:pt x="4916" y="14284"/>
                </a:lnTo>
                <a:lnTo>
                  <a:pt x="5135" y="14284"/>
                </a:lnTo>
                <a:lnTo>
                  <a:pt x="5256" y="14235"/>
                </a:lnTo>
                <a:lnTo>
                  <a:pt x="5281" y="14406"/>
                </a:lnTo>
                <a:lnTo>
                  <a:pt x="5037" y="14430"/>
                </a:lnTo>
                <a:lnTo>
                  <a:pt x="4964" y="14454"/>
                </a:lnTo>
                <a:lnTo>
                  <a:pt x="4891" y="14527"/>
                </a:lnTo>
                <a:lnTo>
                  <a:pt x="4843" y="14576"/>
                </a:lnTo>
                <a:lnTo>
                  <a:pt x="4843" y="14625"/>
                </a:lnTo>
                <a:lnTo>
                  <a:pt x="4867" y="14649"/>
                </a:lnTo>
                <a:lnTo>
                  <a:pt x="4916" y="14698"/>
                </a:lnTo>
                <a:lnTo>
                  <a:pt x="4964" y="14722"/>
                </a:lnTo>
                <a:lnTo>
                  <a:pt x="5110" y="14722"/>
                </a:lnTo>
                <a:lnTo>
                  <a:pt x="5329" y="14698"/>
                </a:lnTo>
                <a:lnTo>
                  <a:pt x="5354" y="14868"/>
                </a:lnTo>
                <a:lnTo>
                  <a:pt x="5208" y="14892"/>
                </a:lnTo>
                <a:lnTo>
                  <a:pt x="5062" y="14965"/>
                </a:lnTo>
                <a:lnTo>
                  <a:pt x="5037" y="14990"/>
                </a:lnTo>
                <a:lnTo>
                  <a:pt x="5037" y="15014"/>
                </a:lnTo>
                <a:lnTo>
                  <a:pt x="5062" y="15038"/>
                </a:lnTo>
                <a:lnTo>
                  <a:pt x="5232" y="15087"/>
                </a:lnTo>
                <a:lnTo>
                  <a:pt x="5427" y="15111"/>
                </a:lnTo>
                <a:lnTo>
                  <a:pt x="5475" y="15136"/>
                </a:lnTo>
                <a:lnTo>
                  <a:pt x="5548" y="15160"/>
                </a:lnTo>
                <a:lnTo>
                  <a:pt x="5646" y="15160"/>
                </a:lnTo>
                <a:lnTo>
                  <a:pt x="5694" y="15209"/>
                </a:lnTo>
                <a:lnTo>
                  <a:pt x="5743" y="15282"/>
                </a:lnTo>
                <a:lnTo>
                  <a:pt x="5767" y="15355"/>
                </a:lnTo>
                <a:lnTo>
                  <a:pt x="5792" y="15428"/>
                </a:lnTo>
                <a:lnTo>
                  <a:pt x="5767" y="15501"/>
                </a:lnTo>
                <a:lnTo>
                  <a:pt x="5694" y="15574"/>
                </a:lnTo>
                <a:lnTo>
                  <a:pt x="5621" y="15598"/>
                </a:lnTo>
                <a:lnTo>
                  <a:pt x="5524" y="15622"/>
                </a:lnTo>
                <a:lnTo>
                  <a:pt x="5427" y="15622"/>
                </a:lnTo>
                <a:lnTo>
                  <a:pt x="5208" y="15574"/>
                </a:lnTo>
                <a:lnTo>
                  <a:pt x="4794" y="15452"/>
                </a:lnTo>
                <a:lnTo>
                  <a:pt x="4599" y="15403"/>
                </a:lnTo>
                <a:lnTo>
                  <a:pt x="4599" y="15330"/>
                </a:lnTo>
                <a:lnTo>
                  <a:pt x="4502" y="14990"/>
                </a:lnTo>
                <a:lnTo>
                  <a:pt x="4380" y="14673"/>
                </a:lnTo>
                <a:lnTo>
                  <a:pt x="4283" y="14333"/>
                </a:lnTo>
                <a:lnTo>
                  <a:pt x="4186" y="13992"/>
                </a:lnTo>
                <a:lnTo>
                  <a:pt x="4113" y="13651"/>
                </a:lnTo>
                <a:lnTo>
                  <a:pt x="4064" y="13335"/>
                </a:lnTo>
                <a:lnTo>
                  <a:pt x="4015" y="12678"/>
                </a:lnTo>
                <a:lnTo>
                  <a:pt x="3967" y="12191"/>
                </a:lnTo>
                <a:lnTo>
                  <a:pt x="3942" y="11948"/>
                </a:lnTo>
                <a:lnTo>
                  <a:pt x="3894" y="11705"/>
                </a:lnTo>
                <a:lnTo>
                  <a:pt x="3821" y="11486"/>
                </a:lnTo>
                <a:lnTo>
                  <a:pt x="3748" y="11267"/>
                </a:lnTo>
                <a:lnTo>
                  <a:pt x="3626" y="11048"/>
                </a:lnTo>
                <a:lnTo>
                  <a:pt x="3480" y="10877"/>
                </a:lnTo>
                <a:lnTo>
                  <a:pt x="3431" y="10853"/>
                </a:lnTo>
                <a:lnTo>
                  <a:pt x="3383" y="10829"/>
                </a:lnTo>
                <a:lnTo>
                  <a:pt x="3285" y="10853"/>
                </a:lnTo>
                <a:lnTo>
                  <a:pt x="3212" y="10877"/>
                </a:lnTo>
                <a:lnTo>
                  <a:pt x="3139" y="10950"/>
                </a:lnTo>
                <a:lnTo>
                  <a:pt x="3066" y="11023"/>
                </a:lnTo>
                <a:lnTo>
                  <a:pt x="2823" y="11023"/>
                </a:lnTo>
                <a:lnTo>
                  <a:pt x="2774" y="11048"/>
                </a:lnTo>
                <a:lnTo>
                  <a:pt x="2726" y="11072"/>
                </a:lnTo>
                <a:lnTo>
                  <a:pt x="2701" y="11096"/>
                </a:lnTo>
                <a:lnTo>
                  <a:pt x="2701" y="11121"/>
                </a:lnTo>
                <a:lnTo>
                  <a:pt x="2701" y="11169"/>
                </a:lnTo>
                <a:lnTo>
                  <a:pt x="2726" y="11194"/>
                </a:lnTo>
                <a:lnTo>
                  <a:pt x="2823" y="11242"/>
                </a:lnTo>
                <a:lnTo>
                  <a:pt x="2969" y="11242"/>
                </a:lnTo>
                <a:lnTo>
                  <a:pt x="2945" y="11364"/>
                </a:lnTo>
                <a:lnTo>
                  <a:pt x="2847" y="11340"/>
                </a:lnTo>
                <a:lnTo>
                  <a:pt x="2750" y="11364"/>
                </a:lnTo>
                <a:lnTo>
                  <a:pt x="2677" y="11364"/>
                </a:lnTo>
                <a:lnTo>
                  <a:pt x="2604" y="11388"/>
                </a:lnTo>
                <a:lnTo>
                  <a:pt x="2556" y="11437"/>
                </a:lnTo>
                <a:lnTo>
                  <a:pt x="2531" y="11461"/>
                </a:lnTo>
                <a:lnTo>
                  <a:pt x="2556" y="11510"/>
                </a:lnTo>
                <a:lnTo>
                  <a:pt x="2580" y="11583"/>
                </a:lnTo>
                <a:lnTo>
                  <a:pt x="2628" y="11607"/>
                </a:lnTo>
                <a:lnTo>
                  <a:pt x="2750" y="11656"/>
                </a:lnTo>
                <a:lnTo>
                  <a:pt x="2920" y="11680"/>
                </a:lnTo>
                <a:lnTo>
                  <a:pt x="2896" y="11851"/>
                </a:lnTo>
                <a:lnTo>
                  <a:pt x="2628" y="11875"/>
                </a:lnTo>
                <a:lnTo>
                  <a:pt x="2458" y="11899"/>
                </a:lnTo>
                <a:lnTo>
                  <a:pt x="2361" y="11924"/>
                </a:lnTo>
                <a:lnTo>
                  <a:pt x="2288" y="11948"/>
                </a:lnTo>
                <a:lnTo>
                  <a:pt x="2288" y="11972"/>
                </a:lnTo>
                <a:lnTo>
                  <a:pt x="2288" y="11997"/>
                </a:lnTo>
                <a:lnTo>
                  <a:pt x="2337" y="12045"/>
                </a:lnTo>
                <a:lnTo>
                  <a:pt x="2410" y="12094"/>
                </a:lnTo>
                <a:lnTo>
                  <a:pt x="2507" y="12118"/>
                </a:lnTo>
                <a:lnTo>
                  <a:pt x="2604" y="12143"/>
                </a:lnTo>
                <a:lnTo>
                  <a:pt x="2896" y="12143"/>
                </a:lnTo>
                <a:lnTo>
                  <a:pt x="2896" y="12216"/>
                </a:lnTo>
                <a:lnTo>
                  <a:pt x="2628" y="12289"/>
                </a:lnTo>
                <a:lnTo>
                  <a:pt x="2507" y="12313"/>
                </a:lnTo>
                <a:lnTo>
                  <a:pt x="2385" y="12362"/>
                </a:lnTo>
                <a:lnTo>
                  <a:pt x="2361" y="12386"/>
                </a:lnTo>
                <a:lnTo>
                  <a:pt x="2337" y="12410"/>
                </a:lnTo>
                <a:lnTo>
                  <a:pt x="2361" y="12483"/>
                </a:lnTo>
                <a:lnTo>
                  <a:pt x="2410" y="12532"/>
                </a:lnTo>
                <a:lnTo>
                  <a:pt x="2483" y="12556"/>
                </a:lnTo>
                <a:lnTo>
                  <a:pt x="2604" y="12581"/>
                </a:lnTo>
                <a:lnTo>
                  <a:pt x="2726" y="12556"/>
                </a:lnTo>
                <a:lnTo>
                  <a:pt x="2872" y="12556"/>
                </a:lnTo>
                <a:lnTo>
                  <a:pt x="2823" y="12824"/>
                </a:lnTo>
                <a:lnTo>
                  <a:pt x="2677" y="12775"/>
                </a:lnTo>
                <a:lnTo>
                  <a:pt x="2337" y="12775"/>
                </a:lnTo>
                <a:lnTo>
                  <a:pt x="2264" y="12824"/>
                </a:lnTo>
                <a:lnTo>
                  <a:pt x="2239" y="12848"/>
                </a:lnTo>
                <a:lnTo>
                  <a:pt x="2239" y="12897"/>
                </a:lnTo>
                <a:lnTo>
                  <a:pt x="2239" y="12970"/>
                </a:lnTo>
                <a:lnTo>
                  <a:pt x="2312" y="13019"/>
                </a:lnTo>
                <a:lnTo>
                  <a:pt x="2385" y="13043"/>
                </a:lnTo>
                <a:lnTo>
                  <a:pt x="2458" y="13067"/>
                </a:lnTo>
                <a:lnTo>
                  <a:pt x="2628" y="13092"/>
                </a:lnTo>
                <a:lnTo>
                  <a:pt x="2799" y="13092"/>
                </a:lnTo>
                <a:lnTo>
                  <a:pt x="2774" y="13262"/>
                </a:lnTo>
                <a:lnTo>
                  <a:pt x="2458" y="13262"/>
                </a:lnTo>
                <a:lnTo>
                  <a:pt x="2361" y="13286"/>
                </a:lnTo>
                <a:lnTo>
                  <a:pt x="2264" y="13335"/>
                </a:lnTo>
                <a:lnTo>
                  <a:pt x="2239" y="13359"/>
                </a:lnTo>
                <a:lnTo>
                  <a:pt x="2239" y="13408"/>
                </a:lnTo>
                <a:lnTo>
                  <a:pt x="2312" y="13481"/>
                </a:lnTo>
                <a:lnTo>
                  <a:pt x="2410" y="13505"/>
                </a:lnTo>
                <a:lnTo>
                  <a:pt x="2483" y="13530"/>
                </a:lnTo>
                <a:lnTo>
                  <a:pt x="2726" y="13530"/>
                </a:lnTo>
                <a:lnTo>
                  <a:pt x="2701" y="13724"/>
                </a:lnTo>
                <a:lnTo>
                  <a:pt x="2483" y="13749"/>
                </a:lnTo>
                <a:lnTo>
                  <a:pt x="2312" y="13749"/>
                </a:lnTo>
                <a:lnTo>
                  <a:pt x="2264" y="13773"/>
                </a:lnTo>
                <a:lnTo>
                  <a:pt x="2191" y="13822"/>
                </a:lnTo>
                <a:lnTo>
                  <a:pt x="2166" y="13870"/>
                </a:lnTo>
                <a:lnTo>
                  <a:pt x="2166" y="13943"/>
                </a:lnTo>
                <a:lnTo>
                  <a:pt x="2215" y="13992"/>
                </a:lnTo>
                <a:lnTo>
                  <a:pt x="2239" y="14041"/>
                </a:lnTo>
                <a:lnTo>
                  <a:pt x="2361" y="14089"/>
                </a:lnTo>
                <a:lnTo>
                  <a:pt x="2628" y="14089"/>
                </a:lnTo>
                <a:lnTo>
                  <a:pt x="2604" y="14260"/>
                </a:lnTo>
                <a:lnTo>
                  <a:pt x="2385" y="14260"/>
                </a:lnTo>
                <a:lnTo>
                  <a:pt x="2264" y="14284"/>
                </a:lnTo>
                <a:lnTo>
                  <a:pt x="2166" y="14333"/>
                </a:lnTo>
                <a:lnTo>
                  <a:pt x="2118" y="14357"/>
                </a:lnTo>
                <a:lnTo>
                  <a:pt x="2118" y="14406"/>
                </a:lnTo>
                <a:lnTo>
                  <a:pt x="2142" y="14454"/>
                </a:lnTo>
                <a:lnTo>
                  <a:pt x="2191" y="14479"/>
                </a:lnTo>
                <a:lnTo>
                  <a:pt x="2312" y="14527"/>
                </a:lnTo>
                <a:lnTo>
                  <a:pt x="2458" y="14527"/>
                </a:lnTo>
                <a:lnTo>
                  <a:pt x="2580" y="14503"/>
                </a:lnTo>
                <a:lnTo>
                  <a:pt x="2531" y="14868"/>
                </a:lnTo>
                <a:lnTo>
                  <a:pt x="2531" y="14844"/>
                </a:lnTo>
                <a:lnTo>
                  <a:pt x="2434" y="14819"/>
                </a:lnTo>
                <a:lnTo>
                  <a:pt x="2312" y="14795"/>
                </a:lnTo>
                <a:lnTo>
                  <a:pt x="2191" y="14795"/>
                </a:lnTo>
                <a:lnTo>
                  <a:pt x="2093" y="14844"/>
                </a:lnTo>
                <a:lnTo>
                  <a:pt x="2069" y="14868"/>
                </a:lnTo>
                <a:lnTo>
                  <a:pt x="2069" y="14892"/>
                </a:lnTo>
                <a:lnTo>
                  <a:pt x="2069" y="14917"/>
                </a:lnTo>
                <a:lnTo>
                  <a:pt x="2093" y="14941"/>
                </a:lnTo>
                <a:lnTo>
                  <a:pt x="2166" y="14990"/>
                </a:lnTo>
                <a:lnTo>
                  <a:pt x="2264" y="14990"/>
                </a:lnTo>
                <a:lnTo>
                  <a:pt x="2458" y="15014"/>
                </a:lnTo>
                <a:lnTo>
                  <a:pt x="2507" y="15014"/>
                </a:lnTo>
                <a:lnTo>
                  <a:pt x="2531" y="14990"/>
                </a:lnTo>
                <a:lnTo>
                  <a:pt x="2531" y="15136"/>
                </a:lnTo>
                <a:lnTo>
                  <a:pt x="2045" y="15452"/>
                </a:lnTo>
                <a:lnTo>
                  <a:pt x="1801" y="15549"/>
                </a:lnTo>
                <a:lnTo>
                  <a:pt x="1680" y="15598"/>
                </a:lnTo>
                <a:lnTo>
                  <a:pt x="1534" y="15622"/>
                </a:lnTo>
                <a:lnTo>
                  <a:pt x="1436" y="15622"/>
                </a:lnTo>
                <a:lnTo>
                  <a:pt x="1339" y="15598"/>
                </a:lnTo>
                <a:lnTo>
                  <a:pt x="1266" y="15549"/>
                </a:lnTo>
                <a:lnTo>
                  <a:pt x="1242" y="15501"/>
                </a:lnTo>
                <a:lnTo>
                  <a:pt x="1242" y="15452"/>
                </a:lnTo>
                <a:lnTo>
                  <a:pt x="1266" y="15355"/>
                </a:lnTo>
                <a:lnTo>
                  <a:pt x="1315" y="15282"/>
                </a:lnTo>
                <a:lnTo>
                  <a:pt x="1485" y="15136"/>
                </a:lnTo>
                <a:lnTo>
                  <a:pt x="1534" y="15111"/>
                </a:lnTo>
                <a:lnTo>
                  <a:pt x="1582" y="15063"/>
                </a:lnTo>
                <a:lnTo>
                  <a:pt x="1607" y="15014"/>
                </a:lnTo>
                <a:lnTo>
                  <a:pt x="1631" y="14941"/>
                </a:lnTo>
                <a:lnTo>
                  <a:pt x="1655" y="14308"/>
                </a:lnTo>
                <a:lnTo>
                  <a:pt x="1680" y="13676"/>
                </a:lnTo>
                <a:lnTo>
                  <a:pt x="1704" y="12410"/>
                </a:lnTo>
                <a:lnTo>
                  <a:pt x="1728" y="11121"/>
                </a:lnTo>
                <a:lnTo>
                  <a:pt x="1753" y="10488"/>
                </a:lnTo>
                <a:lnTo>
                  <a:pt x="1801" y="9855"/>
                </a:lnTo>
                <a:lnTo>
                  <a:pt x="1826" y="9223"/>
                </a:lnTo>
                <a:lnTo>
                  <a:pt x="1826" y="8590"/>
                </a:lnTo>
                <a:lnTo>
                  <a:pt x="1850" y="7958"/>
                </a:lnTo>
                <a:lnTo>
                  <a:pt x="1923" y="7349"/>
                </a:lnTo>
                <a:lnTo>
                  <a:pt x="1996" y="6911"/>
                </a:lnTo>
                <a:lnTo>
                  <a:pt x="1996" y="6692"/>
                </a:lnTo>
                <a:lnTo>
                  <a:pt x="1972" y="6571"/>
                </a:lnTo>
                <a:lnTo>
                  <a:pt x="1923" y="6498"/>
                </a:lnTo>
                <a:lnTo>
                  <a:pt x="1947" y="6425"/>
                </a:lnTo>
                <a:lnTo>
                  <a:pt x="1947" y="6352"/>
                </a:lnTo>
                <a:lnTo>
                  <a:pt x="1923" y="6303"/>
                </a:lnTo>
                <a:lnTo>
                  <a:pt x="1874" y="6254"/>
                </a:lnTo>
                <a:lnTo>
                  <a:pt x="1801" y="6230"/>
                </a:lnTo>
                <a:lnTo>
                  <a:pt x="1704" y="6254"/>
                </a:lnTo>
                <a:lnTo>
                  <a:pt x="1558" y="6230"/>
                </a:lnTo>
                <a:lnTo>
                  <a:pt x="1485" y="6230"/>
                </a:lnTo>
                <a:lnTo>
                  <a:pt x="1436" y="6254"/>
                </a:lnTo>
                <a:lnTo>
                  <a:pt x="1388" y="6303"/>
                </a:lnTo>
                <a:lnTo>
                  <a:pt x="1412" y="6352"/>
                </a:lnTo>
                <a:lnTo>
                  <a:pt x="1412" y="6376"/>
                </a:lnTo>
                <a:lnTo>
                  <a:pt x="1509" y="6425"/>
                </a:lnTo>
                <a:lnTo>
                  <a:pt x="1485" y="6449"/>
                </a:lnTo>
                <a:lnTo>
                  <a:pt x="1388" y="6449"/>
                </a:lnTo>
                <a:lnTo>
                  <a:pt x="1193" y="6473"/>
                </a:lnTo>
                <a:lnTo>
                  <a:pt x="1096" y="6522"/>
                </a:lnTo>
                <a:lnTo>
                  <a:pt x="1071" y="6522"/>
                </a:lnTo>
                <a:lnTo>
                  <a:pt x="1096" y="6546"/>
                </a:lnTo>
                <a:lnTo>
                  <a:pt x="1144" y="6619"/>
                </a:lnTo>
                <a:lnTo>
                  <a:pt x="1193" y="6644"/>
                </a:lnTo>
                <a:lnTo>
                  <a:pt x="1266" y="6668"/>
                </a:lnTo>
                <a:lnTo>
                  <a:pt x="1339" y="6692"/>
                </a:lnTo>
                <a:lnTo>
                  <a:pt x="1315" y="6741"/>
                </a:lnTo>
                <a:lnTo>
                  <a:pt x="1193" y="6765"/>
                </a:lnTo>
                <a:lnTo>
                  <a:pt x="1096" y="6790"/>
                </a:lnTo>
                <a:lnTo>
                  <a:pt x="998" y="6863"/>
                </a:lnTo>
                <a:lnTo>
                  <a:pt x="998" y="6887"/>
                </a:lnTo>
                <a:lnTo>
                  <a:pt x="1096" y="6936"/>
                </a:lnTo>
                <a:lnTo>
                  <a:pt x="1193" y="6960"/>
                </a:lnTo>
                <a:lnTo>
                  <a:pt x="1217" y="6960"/>
                </a:lnTo>
                <a:lnTo>
                  <a:pt x="1193" y="7106"/>
                </a:lnTo>
                <a:lnTo>
                  <a:pt x="1047" y="7082"/>
                </a:lnTo>
                <a:lnTo>
                  <a:pt x="950" y="7106"/>
                </a:lnTo>
                <a:lnTo>
                  <a:pt x="877" y="7130"/>
                </a:lnTo>
                <a:lnTo>
                  <a:pt x="804" y="7203"/>
                </a:lnTo>
                <a:lnTo>
                  <a:pt x="804" y="7252"/>
                </a:lnTo>
                <a:lnTo>
                  <a:pt x="828" y="7301"/>
                </a:lnTo>
                <a:lnTo>
                  <a:pt x="852" y="7325"/>
                </a:lnTo>
                <a:lnTo>
                  <a:pt x="901" y="7349"/>
                </a:lnTo>
                <a:lnTo>
                  <a:pt x="1023" y="7374"/>
                </a:lnTo>
                <a:lnTo>
                  <a:pt x="1096" y="7398"/>
                </a:lnTo>
                <a:lnTo>
                  <a:pt x="1047" y="7568"/>
                </a:lnTo>
                <a:lnTo>
                  <a:pt x="950" y="7568"/>
                </a:lnTo>
                <a:lnTo>
                  <a:pt x="852" y="7593"/>
                </a:lnTo>
                <a:lnTo>
                  <a:pt x="731" y="7617"/>
                </a:lnTo>
                <a:lnTo>
                  <a:pt x="706" y="7641"/>
                </a:lnTo>
                <a:lnTo>
                  <a:pt x="682" y="7690"/>
                </a:lnTo>
                <a:lnTo>
                  <a:pt x="706" y="7739"/>
                </a:lnTo>
                <a:lnTo>
                  <a:pt x="731" y="7763"/>
                </a:lnTo>
                <a:lnTo>
                  <a:pt x="755" y="7812"/>
                </a:lnTo>
                <a:lnTo>
                  <a:pt x="828" y="7836"/>
                </a:lnTo>
                <a:lnTo>
                  <a:pt x="925" y="7860"/>
                </a:lnTo>
                <a:lnTo>
                  <a:pt x="974" y="7860"/>
                </a:lnTo>
                <a:lnTo>
                  <a:pt x="950" y="7958"/>
                </a:lnTo>
                <a:lnTo>
                  <a:pt x="804" y="7982"/>
                </a:lnTo>
                <a:lnTo>
                  <a:pt x="731" y="8006"/>
                </a:lnTo>
                <a:lnTo>
                  <a:pt x="658" y="8031"/>
                </a:lnTo>
                <a:lnTo>
                  <a:pt x="658" y="8055"/>
                </a:lnTo>
                <a:lnTo>
                  <a:pt x="658" y="8079"/>
                </a:lnTo>
                <a:lnTo>
                  <a:pt x="731" y="8104"/>
                </a:lnTo>
                <a:lnTo>
                  <a:pt x="804" y="8128"/>
                </a:lnTo>
                <a:lnTo>
                  <a:pt x="950" y="8128"/>
                </a:lnTo>
                <a:lnTo>
                  <a:pt x="950" y="8274"/>
                </a:lnTo>
                <a:lnTo>
                  <a:pt x="828" y="8298"/>
                </a:lnTo>
                <a:lnTo>
                  <a:pt x="779" y="8323"/>
                </a:lnTo>
                <a:lnTo>
                  <a:pt x="731" y="8347"/>
                </a:lnTo>
                <a:lnTo>
                  <a:pt x="706" y="8396"/>
                </a:lnTo>
                <a:lnTo>
                  <a:pt x="706" y="8420"/>
                </a:lnTo>
                <a:lnTo>
                  <a:pt x="731" y="8469"/>
                </a:lnTo>
                <a:lnTo>
                  <a:pt x="755" y="8493"/>
                </a:lnTo>
                <a:lnTo>
                  <a:pt x="828" y="8517"/>
                </a:lnTo>
                <a:lnTo>
                  <a:pt x="901" y="8517"/>
                </a:lnTo>
                <a:lnTo>
                  <a:pt x="974" y="8712"/>
                </a:lnTo>
                <a:lnTo>
                  <a:pt x="974" y="8834"/>
                </a:lnTo>
                <a:lnTo>
                  <a:pt x="974" y="8931"/>
                </a:lnTo>
                <a:lnTo>
                  <a:pt x="950" y="9028"/>
                </a:lnTo>
                <a:lnTo>
                  <a:pt x="901" y="9101"/>
                </a:lnTo>
                <a:lnTo>
                  <a:pt x="828" y="9174"/>
                </a:lnTo>
                <a:lnTo>
                  <a:pt x="731" y="9223"/>
                </a:lnTo>
                <a:lnTo>
                  <a:pt x="633" y="9223"/>
                </a:lnTo>
                <a:lnTo>
                  <a:pt x="512" y="9199"/>
                </a:lnTo>
                <a:lnTo>
                  <a:pt x="414" y="9150"/>
                </a:lnTo>
                <a:lnTo>
                  <a:pt x="341" y="9101"/>
                </a:lnTo>
                <a:lnTo>
                  <a:pt x="268" y="9028"/>
                </a:lnTo>
                <a:lnTo>
                  <a:pt x="268" y="8980"/>
                </a:lnTo>
                <a:lnTo>
                  <a:pt x="268" y="8931"/>
                </a:lnTo>
                <a:lnTo>
                  <a:pt x="293" y="8882"/>
                </a:lnTo>
                <a:lnTo>
                  <a:pt x="366" y="8858"/>
                </a:lnTo>
                <a:lnTo>
                  <a:pt x="390" y="8834"/>
                </a:lnTo>
                <a:lnTo>
                  <a:pt x="414" y="8809"/>
                </a:lnTo>
                <a:lnTo>
                  <a:pt x="487" y="8517"/>
                </a:lnTo>
                <a:lnTo>
                  <a:pt x="512" y="8225"/>
                </a:lnTo>
                <a:lnTo>
                  <a:pt x="560" y="7641"/>
                </a:lnTo>
                <a:lnTo>
                  <a:pt x="560" y="7057"/>
                </a:lnTo>
                <a:lnTo>
                  <a:pt x="609" y="6741"/>
                </a:lnTo>
                <a:lnTo>
                  <a:pt x="633" y="6473"/>
                </a:lnTo>
                <a:lnTo>
                  <a:pt x="731" y="6108"/>
                </a:lnTo>
                <a:lnTo>
                  <a:pt x="877" y="5792"/>
                </a:lnTo>
                <a:lnTo>
                  <a:pt x="1047" y="5524"/>
                </a:lnTo>
                <a:lnTo>
                  <a:pt x="1242" y="5281"/>
                </a:lnTo>
                <a:lnTo>
                  <a:pt x="1485" y="5062"/>
                </a:lnTo>
                <a:lnTo>
                  <a:pt x="1753" y="4892"/>
                </a:lnTo>
                <a:lnTo>
                  <a:pt x="2069" y="4746"/>
                </a:lnTo>
                <a:lnTo>
                  <a:pt x="2410" y="4624"/>
                </a:lnTo>
                <a:lnTo>
                  <a:pt x="2872" y="4527"/>
                </a:lnTo>
                <a:lnTo>
                  <a:pt x="3358" y="4478"/>
                </a:lnTo>
                <a:lnTo>
                  <a:pt x="3407" y="4502"/>
                </a:lnTo>
                <a:lnTo>
                  <a:pt x="3480" y="4502"/>
                </a:lnTo>
                <a:lnTo>
                  <a:pt x="3529" y="4478"/>
                </a:lnTo>
                <a:lnTo>
                  <a:pt x="3577" y="4454"/>
                </a:lnTo>
                <a:close/>
                <a:moveTo>
                  <a:pt x="3261" y="1"/>
                </a:moveTo>
                <a:lnTo>
                  <a:pt x="3066" y="25"/>
                </a:lnTo>
                <a:lnTo>
                  <a:pt x="2896" y="123"/>
                </a:lnTo>
                <a:lnTo>
                  <a:pt x="2823" y="171"/>
                </a:lnTo>
                <a:lnTo>
                  <a:pt x="2750" y="244"/>
                </a:lnTo>
                <a:lnTo>
                  <a:pt x="2531" y="317"/>
                </a:lnTo>
                <a:lnTo>
                  <a:pt x="2337" y="463"/>
                </a:lnTo>
                <a:lnTo>
                  <a:pt x="2142" y="609"/>
                </a:lnTo>
                <a:lnTo>
                  <a:pt x="1972" y="804"/>
                </a:lnTo>
                <a:lnTo>
                  <a:pt x="1826" y="1023"/>
                </a:lnTo>
                <a:lnTo>
                  <a:pt x="1704" y="1242"/>
                </a:lnTo>
                <a:lnTo>
                  <a:pt x="1631" y="1461"/>
                </a:lnTo>
                <a:lnTo>
                  <a:pt x="1582" y="1680"/>
                </a:lnTo>
                <a:lnTo>
                  <a:pt x="1558" y="1874"/>
                </a:lnTo>
                <a:lnTo>
                  <a:pt x="1582" y="2069"/>
                </a:lnTo>
                <a:lnTo>
                  <a:pt x="1582" y="2239"/>
                </a:lnTo>
                <a:lnTo>
                  <a:pt x="1631" y="2410"/>
                </a:lnTo>
                <a:lnTo>
                  <a:pt x="1680" y="2580"/>
                </a:lnTo>
                <a:lnTo>
                  <a:pt x="1728" y="2750"/>
                </a:lnTo>
                <a:lnTo>
                  <a:pt x="1826" y="2921"/>
                </a:lnTo>
                <a:lnTo>
                  <a:pt x="1899" y="3067"/>
                </a:lnTo>
                <a:lnTo>
                  <a:pt x="2020" y="3213"/>
                </a:lnTo>
                <a:lnTo>
                  <a:pt x="2142" y="3334"/>
                </a:lnTo>
                <a:lnTo>
                  <a:pt x="2264" y="3456"/>
                </a:lnTo>
                <a:lnTo>
                  <a:pt x="2410" y="3578"/>
                </a:lnTo>
                <a:lnTo>
                  <a:pt x="2556" y="3675"/>
                </a:lnTo>
                <a:lnTo>
                  <a:pt x="2701" y="3748"/>
                </a:lnTo>
                <a:lnTo>
                  <a:pt x="2872" y="3821"/>
                </a:lnTo>
                <a:lnTo>
                  <a:pt x="3066" y="3894"/>
                </a:lnTo>
                <a:lnTo>
                  <a:pt x="3310" y="3918"/>
                </a:lnTo>
                <a:lnTo>
                  <a:pt x="3261" y="4016"/>
                </a:lnTo>
                <a:lnTo>
                  <a:pt x="3237" y="4113"/>
                </a:lnTo>
                <a:lnTo>
                  <a:pt x="2750" y="4162"/>
                </a:lnTo>
                <a:lnTo>
                  <a:pt x="2361" y="4235"/>
                </a:lnTo>
                <a:lnTo>
                  <a:pt x="1996" y="4356"/>
                </a:lnTo>
                <a:lnTo>
                  <a:pt x="1655" y="4502"/>
                </a:lnTo>
                <a:lnTo>
                  <a:pt x="1339" y="4697"/>
                </a:lnTo>
                <a:lnTo>
                  <a:pt x="1071" y="4916"/>
                </a:lnTo>
                <a:lnTo>
                  <a:pt x="828" y="5184"/>
                </a:lnTo>
                <a:lnTo>
                  <a:pt x="609" y="5500"/>
                </a:lnTo>
                <a:lnTo>
                  <a:pt x="439" y="5865"/>
                </a:lnTo>
                <a:lnTo>
                  <a:pt x="341" y="6206"/>
                </a:lnTo>
                <a:lnTo>
                  <a:pt x="268" y="6571"/>
                </a:lnTo>
                <a:lnTo>
                  <a:pt x="220" y="6936"/>
                </a:lnTo>
                <a:lnTo>
                  <a:pt x="195" y="7301"/>
                </a:lnTo>
                <a:lnTo>
                  <a:pt x="171" y="7982"/>
                </a:lnTo>
                <a:lnTo>
                  <a:pt x="171" y="8347"/>
                </a:lnTo>
                <a:lnTo>
                  <a:pt x="195" y="8688"/>
                </a:lnTo>
                <a:lnTo>
                  <a:pt x="147" y="8712"/>
                </a:lnTo>
                <a:lnTo>
                  <a:pt x="98" y="8761"/>
                </a:lnTo>
                <a:lnTo>
                  <a:pt x="49" y="8809"/>
                </a:lnTo>
                <a:lnTo>
                  <a:pt x="25" y="8882"/>
                </a:lnTo>
                <a:lnTo>
                  <a:pt x="1" y="9004"/>
                </a:lnTo>
                <a:lnTo>
                  <a:pt x="49" y="9150"/>
                </a:lnTo>
                <a:lnTo>
                  <a:pt x="98" y="9223"/>
                </a:lnTo>
                <a:lnTo>
                  <a:pt x="147" y="9296"/>
                </a:lnTo>
                <a:lnTo>
                  <a:pt x="293" y="9418"/>
                </a:lnTo>
                <a:lnTo>
                  <a:pt x="463" y="9490"/>
                </a:lnTo>
                <a:lnTo>
                  <a:pt x="633" y="9515"/>
                </a:lnTo>
                <a:lnTo>
                  <a:pt x="828" y="9515"/>
                </a:lnTo>
                <a:lnTo>
                  <a:pt x="901" y="9466"/>
                </a:lnTo>
                <a:lnTo>
                  <a:pt x="974" y="9442"/>
                </a:lnTo>
                <a:lnTo>
                  <a:pt x="1120" y="9320"/>
                </a:lnTo>
                <a:lnTo>
                  <a:pt x="1193" y="9174"/>
                </a:lnTo>
                <a:lnTo>
                  <a:pt x="1266" y="9004"/>
                </a:lnTo>
                <a:lnTo>
                  <a:pt x="1290" y="8834"/>
                </a:lnTo>
                <a:lnTo>
                  <a:pt x="1266" y="8663"/>
                </a:lnTo>
                <a:lnTo>
                  <a:pt x="1217" y="8493"/>
                </a:lnTo>
                <a:lnTo>
                  <a:pt x="1266" y="8396"/>
                </a:lnTo>
                <a:lnTo>
                  <a:pt x="1290" y="8274"/>
                </a:lnTo>
                <a:lnTo>
                  <a:pt x="1315" y="8031"/>
                </a:lnTo>
                <a:lnTo>
                  <a:pt x="1412" y="7593"/>
                </a:lnTo>
                <a:lnTo>
                  <a:pt x="1534" y="7179"/>
                </a:lnTo>
                <a:lnTo>
                  <a:pt x="1631" y="6887"/>
                </a:lnTo>
                <a:lnTo>
                  <a:pt x="1582" y="7130"/>
                </a:lnTo>
                <a:lnTo>
                  <a:pt x="1534" y="7471"/>
                </a:lnTo>
                <a:lnTo>
                  <a:pt x="1509" y="7812"/>
                </a:lnTo>
                <a:lnTo>
                  <a:pt x="1436" y="9028"/>
                </a:lnTo>
                <a:lnTo>
                  <a:pt x="1363" y="10220"/>
                </a:lnTo>
                <a:lnTo>
                  <a:pt x="1315" y="11413"/>
                </a:lnTo>
                <a:lnTo>
                  <a:pt x="1290" y="12581"/>
                </a:lnTo>
                <a:lnTo>
                  <a:pt x="1266" y="13773"/>
                </a:lnTo>
                <a:lnTo>
                  <a:pt x="1217" y="14941"/>
                </a:lnTo>
                <a:lnTo>
                  <a:pt x="1217" y="14965"/>
                </a:lnTo>
                <a:lnTo>
                  <a:pt x="1120" y="15038"/>
                </a:lnTo>
                <a:lnTo>
                  <a:pt x="1023" y="15136"/>
                </a:lnTo>
                <a:lnTo>
                  <a:pt x="974" y="15233"/>
                </a:lnTo>
                <a:lnTo>
                  <a:pt x="925" y="15379"/>
                </a:lnTo>
                <a:lnTo>
                  <a:pt x="925" y="15501"/>
                </a:lnTo>
                <a:lnTo>
                  <a:pt x="925" y="15622"/>
                </a:lnTo>
                <a:lnTo>
                  <a:pt x="998" y="15720"/>
                </a:lnTo>
                <a:lnTo>
                  <a:pt x="1071" y="15841"/>
                </a:lnTo>
                <a:lnTo>
                  <a:pt x="1169" y="15890"/>
                </a:lnTo>
                <a:lnTo>
                  <a:pt x="1266" y="15939"/>
                </a:lnTo>
                <a:lnTo>
                  <a:pt x="1363" y="15963"/>
                </a:lnTo>
                <a:lnTo>
                  <a:pt x="1704" y="15963"/>
                </a:lnTo>
                <a:lnTo>
                  <a:pt x="1923" y="15890"/>
                </a:lnTo>
                <a:lnTo>
                  <a:pt x="2142" y="15793"/>
                </a:lnTo>
                <a:lnTo>
                  <a:pt x="2337" y="15671"/>
                </a:lnTo>
                <a:lnTo>
                  <a:pt x="2701" y="15452"/>
                </a:lnTo>
                <a:lnTo>
                  <a:pt x="2774" y="15428"/>
                </a:lnTo>
                <a:lnTo>
                  <a:pt x="2847" y="15403"/>
                </a:lnTo>
                <a:lnTo>
                  <a:pt x="2920" y="15330"/>
                </a:lnTo>
                <a:lnTo>
                  <a:pt x="2945" y="15233"/>
                </a:lnTo>
                <a:lnTo>
                  <a:pt x="3091" y="13870"/>
                </a:lnTo>
                <a:lnTo>
                  <a:pt x="3237" y="12508"/>
                </a:lnTo>
                <a:lnTo>
                  <a:pt x="3310" y="11802"/>
                </a:lnTo>
                <a:lnTo>
                  <a:pt x="3334" y="11461"/>
                </a:lnTo>
                <a:lnTo>
                  <a:pt x="3431" y="11096"/>
                </a:lnTo>
                <a:lnTo>
                  <a:pt x="3480" y="11194"/>
                </a:lnTo>
                <a:lnTo>
                  <a:pt x="3529" y="11315"/>
                </a:lnTo>
                <a:lnTo>
                  <a:pt x="3577" y="11559"/>
                </a:lnTo>
                <a:lnTo>
                  <a:pt x="3650" y="11997"/>
                </a:lnTo>
                <a:lnTo>
                  <a:pt x="3699" y="12508"/>
                </a:lnTo>
                <a:lnTo>
                  <a:pt x="3723" y="13043"/>
                </a:lnTo>
                <a:lnTo>
                  <a:pt x="3748" y="13359"/>
                </a:lnTo>
                <a:lnTo>
                  <a:pt x="3821" y="13651"/>
                </a:lnTo>
                <a:lnTo>
                  <a:pt x="3942" y="14260"/>
                </a:lnTo>
                <a:lnTo>
                  <a:pt x="4113" y="14844"/>
                </a:lnTo>
                <a:lnTo>
                  <a:pt x="4259" y="15428"/>
                </a:lnTo>
                <a:lnTo>
                  <a:pt x="4283" y="15501"/>
                </a:lnTo>
                <a:lnTo>
                  <a:pt x="4332" y="15525"/>
                </a:lnTo>
                <a:lnTo>
                  <a:pt x="4380" y="15598"/>
                </a:lnTo>
                <a:lnTo>
                  <a:pt x="4478" y="15671"/>
                </a:lnTo>
                <a:lnTo>
                  <a:pt x="4697" y="15793"/>
                </a:lnTo>
                <a:lnTo>
                  <a:pt x="4940" y="15866"/>
                </a:lnTo>
                <a:lnTo>
                  <a:pt x="5110" y="15914"/>
                </a:lnTo>
                <a:lnTo>
                  <a:pt x="5354" y="15963"/>
                </a:lnTo>
                <a:lnTo>
                  <a:pt x="5694" y="15963"/>
                </a:lnTo>
                <a:lnTo>
                  <a:pt x="5816" y="15914"/>
                </a:lnTo>
                <a:lnTo>
                  <a:pt x="5938" y="15866"/>
                </a:lnTo>
                <a:lnTo>
                  <a:pt x="6011" y="15793"/>
                </a:lnTo>
                <a:lnTo>
                  <a:pt x="6108" y="15671"/>
                </a:lnTo>
                <a:lnTo>
                  <a:pt x="6157" y="15525"/>
                </a:lnTo>
                <a:lnTo>
                  <a:pt x="6157" y="15379"/>
                </a:lnTo>
                <a:lnTo>
                  <a:pt x="6108" y="15209"/>
                </a:lnTo>
                <a:lnTo>
                  <a:pt x="6035" y="15087"/>
                </a:lnTo>
                <a:lnTo>
                  <a:pt x="5962" y="14965"/>
                </a:lnTo>
                <a:lnTo>
                  <a:pt x="5840" y="14868"/>
                </a:lnTo>
                <a:lnTo>
                  <a:pt x="5694" y="14819"/>
                </a:lnTo>
                <a:lnTo>
                  <a:pt x="5621" y="14333"/>
                </a:lnTo>
                <a:lnTo>
                  <a:pt x="5548" y="13822"/>
                </a:lnTo>
                <a:lnTo>
                  <a:pt x="5475" y="12824"/>
                </a:lnTo>
                <a:lnTo>
                  <a:pt x="5402" y="10853"/>
                </a:lnTo>
                <a:lnTo>
                  <a:pt x="5281" y="8542"/>
                </a:lnTo>
                <a:lnTo>
                  <a:pt x="5256" y="7836"/>
                </a:lnTo>
                <a:lnTo>
                  <a:pt x="5232" y="7106"/>
                </a:lnTo>
                <a:lnTo>
                  <a:pt x="5256" y="7033"/>
                </a:lnTo>
                <a:lnTo>
                  <a:pt x="5256" y="6984"/>
                </a:lnTo>
                <a:lnTo>
                  <a:pt x="5232" y="6936"/>
                </a:lnTo>
                <a:lnTo>
                  <a:pt x="5208" y="6887"/>
                </a:lnTo>
                <a:lnTo>
                  <a:pt x="5183" y="6619"/>
                </a:lnTo>
                <a:lnTo>
                  <a:pt x="5305" y="6863"/>
                </a:lnTo>
                <a:lnTo>
                  <a:pt x="5402" y="7130"/>
                </a:lnTo>
                <a:lnTo>
                  <a:pt x="5475" y="7398"/>
                </a:lnTo>
                <a:lnTo>
                  <a:pt x="5500" y="7666"/>
                </a:lnTo>
                <a:lnTo>
                  <a:pt x="5524" y="7958"/>
                </a:lnTo>
                <a:lnTo>
                  <a:pt x="5548" y="8250"/>
                </a:lnTo>
                <a:lnTo>
                  <a:pt x="5524" y="8785"/>
                </a:lnTo>
                <a:lnTo>
                  <a:pt x="5524" y="8834"/>
                </a:lnTo>
                <a:lnTo>
                  <a:pt x="5548" y="8907"/>
                </a:lnTo>
                <a:lnTo>
                  <a:pt x="5524" y="9004"/>
                </a:lnTo>
                <a:lnTo>
                  <a:pt x="5548" y="9126"/>
                </a:lnTo>
                <a:lnTo>
                  <a:pt x="5573" y="9247"/>
                </a:lnTo>
                <a:lnTo>
                  <a:pt x="5621" y="9345"/>
                </a:lnTo>
                <a:lnTo>
                  <a:pt x="5694" y="9418"/>
                </a:lnTo>
                <a:lnTo>
                  <a:pt x="5767" y="9466"/>
                </a:lnTo>
                <a:lnTo>
                  <a:pt x="5840" y="9515"/>
                </a:lnTo>
                <a:lnTo>
                  <a:pt x="5938" y="9539"/>
                </a:lnTo>
                <a:lnTo>
                  <a:pt x="6011" y="9563"/>
                </a:lnTo>
                <a:lnTo>
                  <a:pt x="6205" y="9563"/>
                </a:lnTo>
                <a:lnTo>
                  <a:pt x="6303" y="9515"/>
                </a:lnTo>
                <a:lnTo>
                  <a:pt x="6424" y="9442"/>
                </a:lnTo>
                <a:lnTo>
                  <a:pt x="6546" y="9320"/>
                </a:lnTo>
                <a:lnTo>
                  <a:pt x="6619" y="9199"/>
                </a:lnTo>
                <a:lnTo>
                  <a:pt x="6668" y="9053"/>
                </a:lnTo>
                <a:lnTo>
                  <a:pt x="6668" y="8907"/>
                </a:lnTo>
                <a:lnTo>
                  <a:pt x="6643" y="8785"/>
                </a:lnTo>
                <a:lnTo>
                  <a:pt x="6643" y="8736"/>
                </a:lnTo>
                <a:lnTo>
                  <a:pt x="6692" y="8420"/>
                </a:lnTo>
                <a:lnTo>
                  <a:pt x="6716" y="8079"/>
                </a:lnTo>
                <a:lnTo>
                  <a:pt x="6741" y="7739"/>
                </a:lnTo>
                <a:lnTo>
                  <a:pt x="6716" y="7398"/>
                </a:lnTo>
                <a:lnTo>
                  <a:pt x="6692" y="7057"/>
                </a:lnTo>
                <a:lnTo>
                  <a:pt x="6643" y="6717"/>
                </a:lnTo>
                <a:lnTo>
                  <a:pt x="6570" y="6400"/>
                </a:lnTo>
                <a:lnTo>
                  <a:pt x="6473" y="6060"/>
                </a:lnTo>
                <a:lnTo>
                  <a:pt x="6473" y="6011"/>
                </a:lnTo>
                <a:lnTo>
                  <a:pt x="6424" y="5962"/>
                </a:lnTo>
                <a:lnTo>
                  <a:pt x="6230" y="5500"/>
                </a:lnTo>
                <a:lnTo>
                  <a:pt x="6132" y="5257"/>
                </a:lnTo>
                <a:lnTo>
                  <a:pt x="5986" y="5038"/>
                </a:lnTo>
                <a:lnTo>
                  <a:pt x="5889" y="4916"/>
                </a:lnTo>
                <a:lnTo>
                  <a:pt x="5792" y="4770"/>
                </a:lnTo>
                <a:lnTo>
                  <a:pt x="5670" y="4673"/>
                </a:lnTo>
                <a:lnTo>
                  <a:pt x="5548" y="4551"/>
                </a:lnTo>
                <a:lnTo>
                  <a:pt x="5256" y="4381"/>
                </a:lnTo>
                <a:lnTo>
                  <a:pt x="4964" y="4259"/>
                </a:lnTo>
                <a:lnTo>
                  <a:pt x="4648" y="4162"/>
                </a:lnTo>
                <a:lnTo>
                  <a:pt x="4332" y="4113"/>
                </a:lnTo>
                <a:lnTo>
                  <a:pt x="3991" y="4089"/>
                </a:lnTo>
                <a:lnTo>
                  <a:pt x="3650" y="4089"/>
                </a:lnTo>
                <a:lnTo>
                  <a:pt x="3650" y="4064"/>
                </a:lnTo>
                <a:lnTo>
                  <a:pt x="3650" y="3918"/>
                </a:lnTo>
                <a:lnTo>
                  <a:pt x="3821" y="3870"/>
                </a:lnTo>
                <a:lnTo>
                  <a:pt x="3991" y="3797"/>
                </a:lnTo>
                <a:lnTo>
                  <a:pt x="4161" y="3724"/>
                </a:lnTo>
                <a:lnTo>
                  <a:pt x="4332" y="3626"/>
                </a:lnTo>
                <a:lnTo>
                  <a:pt x="4478" y="3505"/>
                </a:lnTo>
                <a:lnTo>
                  <a:pt x="4624" y="3359"/>
                </a:lnTo>
                <a:lnTo>
                  <a:pt x="4770" y="3237"/>
                </a:lnTo>
                <a:lnTo>
                  <a:pt x="4891" y="3067"/>
                </a:lnTo>
                <a:lnTo>
                  <a:pt x="4989" y="2896"/>
                </a:lnTo>
                <a:lnTo>
                  <a:pt x="5086" y="2726"/>
                </a:lnTo>
                <a:lnTo>
                  <a:pt x="5159" y="2556"/>
                </a:lnTo>
                <a:lnTo>
                  <a:pt x="5232" y="2385"/>
                </a:lnTo>
                <a:lnTo>
                  <a:pt x="5281" y="2191"/>
                </a:lnTo>
                <a:lnTo>
                  <a:pt x="5305" y="2020"/>
                </a:lnTo>
                <a:lnTo>
                  <a:pt x="5305" y="1826"/>
                </a:lnTo>
                <a:lnTo>
                  <a:pt x="5281" y="1655"/>
                </a:lnTo>
                <a:lnTo>
                  <a:pt x="5232" y="1436"/>
                </a:lnTo>
                <a:lnTo>
                  <a:pt x="5135" y="1218"/>
                </a:lnTo>
                <a:lnTo>
                  <a:pt x="5037" y="1023"/>
                </a:lnTo>
                <a:lnTo>
                  <a:pt x="4916" y="853"/>
                </a:lnTo>
                <a:lnTo>
                  <a:pt x="4770" y="682"/>
                </a:lnTo>
                <a:lnTo>
                  <a:pt x="4599" y="512"/>
                </a:lnTo>
                <a:lnTo>
                  <a:pt x="4429" y="366"/>
                </a:lnTo>
                <a:lnTo>
                  <a:pt x="4234" y="244"/>
                </a:lnTo>
                <a:lnTo>
                  <a:pt x="4088" y="171"/>
                </a:lnTo>
                <a:lnTo>
                  <a:pt x="3894" y="98"/>
                </a:lnTo>
                <a:lnTo>
                  <a:pt x="3699" y="25"/>
                </a:lnTo>
                <a:lnTo>
                  <a:pt x="348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318;p36"/>
          <p:cNvSpPr/>
          <p:nvPr/>
        </p:nvSpPr>
        <p:spPr>
          <a:xfrm>
            <a:off x="7696200" y="1809750"/>
            <a:ext cx="533400" cy="853658"/>
          </a:xfrm>
          <a:custGeom>
            <a:avLst/>
            <a:gdLst/>
            <a:ahLst/>
            <a:cxnLst/>
            <a:rect l="l" t="t" r="r" b="b"/>
            <a:pathLst>
              <a:path w="6741" h="15963" extrusionOk="0">
                <a:moveTo>
                  <a:pt x="3431" y="439"/>
                </a:moveTo>
                <a:lnTo>
                  <a:pt x="3577" y="488"/>
                </a:lnTo>
                <a:lnTo>
                  <a:pt x="3748" y="536"/>
                </a:lnTo>
                <a:lnTo>
                  <a:pt x="3699" y="609"/>
                </a:lnTo>
                <a:lnTo>
                  <a:pt x="3699" y="682"/>
                </a:lnTo>
                <a:lnTo>
                  <a:pt x="3723" y="731"/>
                </a:lnTo>
                <a:lnTo>
                  <a:pt x="3748" y="755"/>
                </a:lnTo>
                <a:lnTo>
                  <a:pt x="3845" y="780"/>
                </a:lnTo>
                <a:lnTo>
                  <a:pt x="3918" y="780"/>
                </a:lnTo>
                <a:lnTo>
                  <a:pt x="3991" y="755"/>
                </a:lnTo>
                <a:lnTo>
                  <a:pt x="4088" y="731"/>
                </a:lnTo>
                <a:lnTo>
                  <a:pt x="4161" y="780"/>
                </a:lnTo>
                <a:lnTo>
                  <a:pt x="4088" y="828"/>
                </a:lnTo>
                <a:lnTo>
                  <a:pt x="4040" y="853"/>
                </a:lnTo>
                <a:lnTo>
                  <a:pt x="4015" y="926"/>
                </a:lnTo>
                <a:lnTo>
                  <a:pt x="3991" y="974"/>
                </a:lnTo>
                <a:lnTo>
                  <a:pt x="3967" y="1047"/>
                </a:lnTo>
                <a:lnTo>
                  <a:pt x="3991" y="1072"/>
                </a:lnTo>
                <a:lnTo>
                  <a:pt x="4015" y="1096"/>
                </a:lnTo>
                <a:lnTo>
                  <a:pt x="4137" y="1096"/>
                </a:lnTo>
                <a:lnTo>
                  <a:pt x="4259" y="1072"/>
                </a:lnTo>
                <a:lnTo>
                  <a:pt x="4429" y="999"/>
                </a:lnTo>
                <a:lnTo>
                  <a:pt x="4502" y="1096"/>
                </a:lnTo>
                <a:lnTo>
                  <a:pt x="4332" y="1193"/>
                </a:lnTo>
                <a:lnTo>
                  <a:pt x="4186" y="1291"/>
                </a:lnTo>
                <a:lnTo>
                  <a:pt x="4137" y="1339"/>
                </a:lnTo>
                <a:lnTo>
                  <a:pt x="4113" y="1388"/>
                </a:lnTo>
                <a:lnTo>
                  <a:pt x="4113" y="1412"/>
                </a:lnTo>
                <a:lnTo>
                  <a:pt x="4113" y="1436"/>
                </a:lnTo>
                <a:lnTo>
                  <a:pt x="4210" y="1485"/>
                </a:lnTo>
                <a:lnTo>
                  <a:pt x="4307" y="1485"/>
                </a:lnTo>
                <a:lnTo>
                  <a:pt x="4405" y="1461"/>
                </a:lnTo>
                <a:lnTo>
                  <a:pt x="4551" y="1436"/>
                </a:lnTo>
                <a:lnTo>
                  <a:pt x="4672" y="1364"/>
                </a:lnTo>
                <a:lnTo>
                  <a:pt x="4745" y="1509"/>
                </a:lnTo>
                <a:lnTo>
                  <a:pt x="4429" y="1582"/>
                </a:lnTo>
                <a:lnTo>
                  <a:pt x="4332" y="1631"/>
                </a:lnTo>
                <a:lnTo>
                  <a:pt x="4210" y="1680"/>
                </a:lnTo>
                <a:lnTo>
                  <a:pt x="4113" y="1753"/>
                </a:lnTo>
                <a:lnTo>
                  <a:pt x="4040" y="1826"/>
                </a:lnTo>
                <a:lnTo>
                  <a:pt x="4040" y="1874"/>
                </a:lnTo>
                <a:lnTo>
                  <a:pt x="4064" y="1899"/>
                </a:lnTo>
                <a:lnTo>
                  <a:pt x="4283" y="1899"/>
                </a:lnTo>
                <a:lnTo>
                  <a:pt x="4502" y="1850"/>
                </a:lnTo>
                <a:lnTo>
                  <a:pt x="4818" y="1801"/>
                </a:lnTo>
                <a:lnTo>
                  <a:pt x="4818" y="1947"/>
                </a:lnTo>
                <a:lnTo>
                  <a:pt x="4794" y="2093"/>
                </a:lnTo>
                <a:lnTo>
                  <a:pt x="4794" y="2118"/>
                </a:lnTo>
                <a:lnTo>
                  <a:pt x="4770" y="2118"/>
                </a:lnTo>
                <a:lnTo>
                  <a:pt x="4502" y="2166"/>
                </a:lnTo>
                <a:lnTo>
                  <a:pt x="4234" y="2264"/>
                </a:lnTo>
                <a:lnTo>
                  <a:pt x="4015" y="2312"/>
                </a:lnTo>
                <a:lnTo>
                  <a:pt x="3894" y="2361"/>
                </a:lnTo>
                <a:lnTo>
                  <a:pt x="3796" y="2410"/>
                </a:lnTo>
                <a:lnTo>
                  <a:pt x="3796" y="2434"/>
                </a:lnTo>
                <a:lnTo>
                  <a:pt x="3796" y="2483"/>
                </a:lnTo>
                <a:lnTo>
                  <a:pt x="3821" y="2531"/>
                </a:lnTo>
                <a:lnTo>
                  <a:pt x="3894" y="2580"/>
                </a:lnTo>
                <a:lnTo>
                  <a:pt x="3991" y="2604"/>
                </a:lnTo>
                <a:lnTo>
                  <a:pt x="4210" y="2604"/>
                </a:lnTo>
                <a:lnTo>
                  <a:pt x="4453" y="2580"/>
                </a:lnTo>
                <a:lnTo>
                  <a:pt x="4672" y="2507"/>
                </a:lnTo>
                <a:lnTo>
                  <a:pt x="4672" y="2507"/>
                </a:lnTo>
                <a:lnTo>
                  <a:pt x="4526" y="2750"/>
                </a:lnTo>
                <a:lnTo>
                  <a:pt x="4283" y="2750"/>
                </a:lnTo>
                <a:lnTo>
                  <a:pt x="4064" y="2775"/>
                </a:lnTo>
                <a:lnTo>
                  <a:pt x="3845" y="2823"/>
                </a:lnTo>
                <a:lnTo>
                  <a:pt x="3723" y="2848"/>
                </a:lnTo>
                <a:lnTo>
                  <a:pt x="3626" y="2896"/>
                </a:lnTo>
                <a:lnTo>
                  <a:pt x="3626" y="2921"/>
                </a:lnTo>
                <a:lnTo>
                  <a:pt x="3602" y="2969"/>
                </a:lnTo>
                <a:lnTo>
                  <a:pt x="3626" y="2994"/>
                </a:lnTo>
                <a:lnTo>
                  <a:pt x="3650" y="2994"/>
                </a:lnTo>
                <a:lnTo>
                  <a:pt x="3918" y="3091"/>
                </a:lnTo>
                <a:lnTo>
                  <a:pt x="4064" y="3115"/>
                </a:lnTo>
                <a:lnTo>
                  <a:pt x="4234" y="3115"/>
                </a:lnTo>
                <a:lnTo>
                  <a:pt x="4040" y="3286"/>
                </a:lnTo>
                <a:lnTo>
                  <a:pt x="3869" y="3213"/>
                </a:lnTo>
                <a:lnTo>
                  <a:pt x="3675" y="3188"/>
                </a:lnTo>
                <a:lnTo>
                  <a:pt x="3504" y="3213"/>
                </a:lnTo>
                <a:lnTo>
                  <a:pt x="3407" y="3237"/>
                </a:lnTo>
                <a:lnTo>
                  <a:pt x="3358" y="3286"/>
                </a:lnTo>
                <a:lnTo>
                  <a:pt x="3334" y="3310"/>
                </a:lnTo>
                <a:lnTo>
                  <a:pt x="3334" y="3334"/>
                </a:lnTo>
                <a:lnTo>
                  <a:pt x="3358" y="3407"/>
                </a:lnTo>
                <a:lnTo>
                  <a:pt x="3480" y="3456"/>
                </a:lnTo>
                <a:lnTo>
                  <a:pt x="3602" y="3480"/>
                </a:lnTo>
                <a:lnTo>
                  <a:pt x="3383" y="3480"/>
                </a:lnTo>
                <a:lnTo>
                  <a:pt x="3139" y="3456"/>
                </a:lnTo>
                <a:lnTo>
                  <a:pt x="2920" y="3383"/>
                </a:lnTo>
                <a:lnTo>
                  <a:pt x="2701" y="3261"/>
                </a:lnTo>
                <a:lnTo>
                  <a:pt x="2507" y="3115"/>
                </a:lnTo>
                <a:lnTo>
                  <a:pt x="2337" y="2945"/>
                </a:lnTo>
                <a:lnTo>
                  <a:pt x="2191" y="2750"/>
                </a:lnTo>
                <a:lnTo>
                  <a:pt x="2093" y="2531"/>
                </a:lnTo>
                <a:lnTo>
                  <a:pt x="2020" y="2288"/>
                </a:lnTo>
                <a:lnTo>
                  <a:pt x="1996" y="2069"/>
                </a:lnTo>
                <a:lnTo>
                  <a:pt x="1972" y="1826"/>
                </a:lnTo>
                <a:lnTo>
                  <a:pt x="2020" y="1582"/>
                </a:lnTo>
                <a:lnTo>
                  <a:pt x="2069" y="1364"/>
                </a:lnTo>
                <a:lnTo>
                  <a:pt x="2191" y="1169"/>
                </a:lnTo>
                <a:lnTo>
                  <a:pt x="2312" y="974"/>
                </a:lnTo>
                <a:lnTo>
                  <a:pt x="2483" y="828"/>
                </a:lnTo>
                <a:lnTo>
                  <a:pt x="2653" y="731"/>
                </a:lnTo>
                <a:lnTo>
                  <a:pt x="2799" y="658"/>
                </a:lnTo>
                <a:lnTo>
                  <a:pt x="2896" y="682"/>
                </a:lnTo>
                <a:lnTo>
                  <a:pt x="2969" y="682"/>
                </a:lnTo>
                <a:lnTo>
                  <a:pt x="3042" y="658"/>
                </a:lnTo>
                <a:lnTo>
                  <a:pt x="3115" y="561"/>
                </a:lnTo>
                <a:lnTo>
                  <a:pt x="3261" y="512"/>
                </a:lnTo>
                <a:lnTo>
                  <a:pt x="3431" y="439"/>
                </a:lnTo>
                <a:close/>
                <a:moveTo>
                  <a:pt x="3869" y="4454"/>
                </a:moveTo>
                <a:lnTo>
                  <a:pt x="4137" y="4478"/>
                </a:lnTo>
                <a:lnTo>
                  <a:pt x="4040" y="4575"/>
                </a:lnTo>
                <a:lnTo>
                  <a:pt x="4015" y="4624"/>
                </a:lnTo>
                <a:lnTo>
                  <a:pt x="4015" y="4673"/>
                </a:lnTo>
                <a:lnTo>
                  <a:pt x="4064" y="4721"/>
                </a:lnTo>
                <a:lnTo>
                  <a:pt x="4113" y="4770"/>
                </a:lnTo>
                <a:lnTo>
                  <a:pt x="4186" y="4770"/>
                </a:lnTo>
                <a:lnTo>
                  <a:pt x="4429" y="4697"/>
                </a:lnTo>
                <a:lnTo>
                  <a:pt x="4672" y="4624"/>
                </a:lnTo>
                <a:lnTo>
                  <a:pt x="4745" y="4600"/>
                </a:lnTo>
                <a:lnTo>
                  <a:pt x="4867" y="4648"/>
                </a:lnTo>
                <a:lnTo>
                  <a:pt x="4745" y="4673"/>
                </a:lnTo>
                <a:lnTo>
                  <a:pt x="4648" y="4721"/>
                </a:lnTo>
                <a:lnTo>
                  <a:pt x="4526" y="4770"/>
                </a:lnTo>
                <a:lnTo>
                  <a:pt x="4478" y="4867"/>
                </a:lnTo>
                <a:lnTo>
                  <a:pt x="4453" y="4940"/>
                </a:lnTo>
                <a:lnTo>
                  <a:pt x="4478" y="4965"/>
                </a:lnTo>
                <a:lnTo>
                  <a:pt x="4502" y="4965"/>
                </a:lnTo>
                <a:lnTo>
                  <a:pt x="4624" y="4989"/>
                </a:lnTo>
                <a:lnTo>
                  <a:pt x="4770" y="4965"/>
                </a:lnTo>
                <a:lnTo>
                  <a:pt x="5013" y="4940"/>
                </a:lnTo>
                <a:lnTo>
                  <a:pt x="5183" y="4940"/>
                </a:lnTo>
                <a:lnTo>
                  <a:pt x="5329" y="4916"/>
                </a:lnTo>
                <a:lnTo>
                  <a:pt x="5378" y="4965"/>
                </a:lnTo>
                <a:lnTo>
                  <a:pt x="5232" y="4989"/>
                </a:lnTo>
                <a:lnTo>
                  <a:pt x="5110" y="5038"/>
                </a:lnTo>
                <a:lnTo>
                  <a:pt x="5013" y="5111"/>
                </a:lnTo>
                <a:lnTo>
                  <a:pt x="4964" y="5232"/>
                </a:lnTo>
                <a:lnTo>
                  <a:pt x="4964" y="5281"/>
                </a:lnTo>
                <a:lnTo>
                  <a:pt x="4989" y="5305"/>
                </a:lnTo>
                <a:lnTo>
                  <a:pt x="5086" y="5354"/>
                </a:lnTo>
                <a:lnTo>
                  <a:pt x="5159" y="5354"/>
                </a:lnTo>
                <a:lnTo>
                  <a:pt x="5354" y="5330"/>
                </a:lnTo>
                <a:lnTo>
                  <a:pt x="5694" y="5330"/>
                </a:lnTo>
                <a:lnTo>
                  <a:pt x="5792" y="5476"/>
                </a:lnTo>
                <a:lnTo>
                  <a:pt x="5621" y="5524"/>
                </a:lnTo>
                <a:lnTo>
                  <a:pt x="5475" y="5597"/>
                </a:lnTo>
                <a:lnTo>
                  <a:pt x="5451" y="5622"/>
                </a:lnTo>
                <a:lnTo>
                  <a:pt x="5475" y="5646"/>
                </a:lnTo>
                <a:lnTo>
                  <a:pt x="5548" y="5695"/>
                </a:lnTo>
                <a:lnTo>
                  <a:pt x="5646" y="5719"/>
                </a:lnTo>
                <a:lnTo>
                  <a:pt x="5816" y="5743"/>
                </a:lnTo>
                <a:lnTo>
                  <a:pt x="5938" y="5743"/>
                </a:lnTo>
                <a:lnTo>
                  <a:pt x="6011" y="5914"/>
                </a:lnTo>
                <a:lnTo>
                  <a:pt x="5840" y="5962"/>
                </a:lnTo>
                <a:lnTo>
                  <a:pt x="5767" y="5987"/>
                </a:lnTo>
                <a:lnTo>
                  <a:pt x="5719" y="6035"/>
                </a:lnTo>
                <a:lnTo>
                  <a:pt x="5694" y="6084"/>
                </a:lnTo>
                <a:lnTo>
                  <a:pt x="5719" y="6108"/>
                </a:lnTo>
                <a:lnTo>
                  <a:pt x="5913" y="6157"/>
                </a:lnTo>
                <a:lnTo>
                  <a:pt x="6108" y="6181"/>
                </a:lnTo>
                <a:lnTo>
                  <a:pt x="6157" y="6400"/>
                </a:lnTo>
                <a:lnTo>
                  <a:pt x="6084" y="6400"/>
                </a:lnTo>
                <a:lnTo>
                  <a:pt x="5938" y="6425"/>
                </a:lnTo>
                <a:lnTo>
                  <a:pt x="5889" y="6473"/>
                </a:lnTo>
                <a:lnTo>
                  <a:pt x="5816" y="6522"/>
                </a:lnTo>
                <a:lnTo>
                  <a:pt x="5816" y="6546"/>
                </a:lnTo>
                <a:lnTo>
                  <a:pt x="5816" y="6595"/>
                </a:lnTo>
                <a:lnTo>
                  <a:pt x="5840" y="6644"/>
                </a:lnTo>
                <a:lnTo>
                  <a:pt x="5889" y="6692"/>
                </a:lnTo>
                <a:lnTo>
                  <a:pt x="5962" y="6717"/>
                </a:lnTo>
                <a:lnTo>
                  <a:pt x="6084" y="6717"/>
                </a:lnTo>
                <a:lnTo>
                  <a:pt x="6230" y="6692"/>
                </a:lnTo>
                <a:lnTo>
                  <a:pt x="6278" y="6887"/>
                </a:lnTo>
                <a:lnTo>
                  <a:pt x="6059" y="6887"/>
                </a:lnTo>
                <a:lnTo>
                  <a:pt x="6035" y="6911"/>
                </a:lnTo>
                <a:lnTo>
                  <a:pt x="6011" y="6936"/>
                </a:lnTo>
                <a:lnTo>
                  <a:pt x="6011" y="6984"/>
                </a:lnTo>
                <a:lnTo>
                  <a:pt x="6035" y="7033"/>
                </a:lnTo>
                <a:lnTo>
                  <a:pt x="6084" y="7082"/>
                </a:lnTo>
                <a:lnTo>
                  <a:pt x="6157" y="7106"/>
                </a:lnTo>
                <a:lnTo>
                  <a:pt x="6303" y="7130"/>
                </a:lnTo>
                <a:lnTo>
                  <a:pt x="6327" y="7301"/>
                </a:lnTo>
                <a:lnTo>
                  <a:pt x="6157" y="7301"/>
                </a:lnTo>
                <a:lnTo>
                  <a:pt x="6084" y="7325"/>
                </a:lnTo>
                <a:lnTo>
                  <a:pt x="6035" y="7374"/>
                </a:lnTo>
                <a:lnTo>
                  <a:pt x="6011" y="7447"/>
                </a:lnTo>
                <a:lnTo>
                  <a:pt x="6011" y="7471"/>
                </a:lnTo>
                <a:lnTo>
                  <a:pt x="6035" y="7520"/>
                </a:lnTo>
                <a:lnTo>
                  <a:pt x="6084" y="7544"/>
                </a:lnTo>
                <a:lnTo>
                  <a:pt x="6132" y="7568"/>
                </a:lnTo>
                <a:lnTo>
                  <a:pt x="6254" y="7593"/>
                </a:lnTo>
                <a:lnTo>
                  <a:pt x="6351" y="7617"/>
                </a:lnTo>
                <a:lnTo>
                  <a:pt x="6351" y="7739"/>
                </a:lnTo>
                <a:lnTo>
                  <a:pt x="6157" y="7739"/>
                </a:lnTo>
                <a:lnTo>
                  <a:pt x="6132" y="7763"/>
                </a:lnTo>
                <a:lnTo>
                  <a:pt x="6084" y="7787"/>
                </a:lnTo>
                <a:lnTo>
                  <a:pt x="6059" y="7860"/>
                </a:lnTo>
                <a:lnTo>
                  <a:pt x="6059" y="7885"/>
                </a:lnTo>
                <a:lnTo>
                  <a:pt x="6059" y="7909"/>
                </a:lnTo>
                <a:lnTo>
                  <a:pt x="6132" y="7982"/>
                </a:lnTo>
                <a:lnTo>
                  <a:pt x="6230" y="8006"/>
                </a:lnTo>
                <a:lnTo>
                  <a:pt x="6327" y="8031"/>
                </a:lnTo>
                <a:lnTo>
                  <a:pt x="6327" y="8177"/>
                </a:lnTo>
                <a:lnTo>
                  <a:pt x="6205" y="8201"/>
                </a:lnTo>
                <a:lnTo>
                  <a:pt x="6157" y="8225"/>
                </a:lnTo>
                <a:lnTo>
                  <a:pt x="6108" y="8250"/>
                </a:lnTo>
                <a:lnTo>
                  <a:pt x="6084" y="8298"/>
                </a:lnTo>
                <a:lnTo>
                  <a:pt x="6084" y="8323"/>
                </a:lnTo>
                <a:lnTo>
                  <a:pt x="6084" y="8371"/>
                </a:lnTo>
                <a:lnTo>
                  <a:pt x="6108" y="8420"/>
                </a:lnTo>
                <a:lnTo>
                  <a:pt x="6205" y="8469"/>
                </a:lnTo>
                <a:lnTo>
                  <a:pt x="6303" y="8469"/>
                </a:lnTo>
                <a:lnTo>
                  <a:pt x="6278" y="8590"/>
                </a:lnTo>
                <a:lnTo>
                  <a:pt x="6205" y="8639"/>
                </a:lnTo>
                <a:lnTo>
                  <a:pt x="6181" y="8712"/>
                </a:lnTo>
                <a:lnTo>
                  <a:pt x="6181" y="8809"/>
                </a:lnTo>
                <a:lnTo>
                  <a:pt x="6205" y="8834"/>
                </a:lnTo>
                <a:lnTo>
                  <a:pt x="6254" y="8882"/>
                </a:lnTo>
                <a:lnTo>
                  <a:pt x="6327" y="8907"/>
                </a:lnTo>
                <a:lnTo>
                  <a:pt x="6327" y="8931"/>
                </a:lnTo>
                <a:lnTo>
                  <a:pt x="6327" y="8980"/>
                </a:lnTo>
                <a:lnTo>
                  <a:pt x="6303" y="9028"/>
                </a:lnTo>
                <a:lnTo>
                  <a:pt x="6254" y="9101"/>
                </a:lnTo>
                <a:lnTo>
                  <a:pt x="6157" y="9199"/>
                </a:lnTo>
                <a:lnTo>
                  <a:pt x="6084" y="9223"/>
                </a:lnTo>
                <a:lnTo>
                  <a:pt x="6011" y="9199"/>
                </a:lnTo>
                <a:lnTo>
                  <a:pt x="5962" y="9174"/>
                </a:lnTo>
                <a:lnTo>
                  <a:pt x="5913" y="9126"/>
                </a:lnTo>
                <a:lnTo>
                  <a:pt x="5865" y="9053"/>
                </a:lnTo>
                <a:lnTo>
                  <a:pt x="5865" y="9004"/>
                </a:lnTo>
                <a:lnTo>
                  <a:pt x="5865" y="8858"/>
                </a:lnTo>
                <a:lnTo>
                  <a:pt x="5865" y="8834"/>
                </a:lnTo>
                <a:lnTo>
                  <a:pt x="5913" y="8542"/>
                </a:lnTo>
                <a:lnTo>
                  <a:pt x="5938" y="8201"/>
                </a:lnTo>
                <a:lnTo>
                  <a:pt x="5913" y="7812"/>
                </a:lnTo>
                <a:lnTo>
                  <a:pt x="5865" y="7398"/>
                </a:lnTo>
                <a:lnTo>
                  <a:pt x="5792" y="7009"/>
                </a:lnTo>
                <a:lnTo>
                  <a:pt x="5719" y="6838"/>
                </a:lnTo>
                <a:lnTo>
                  <a:pt x="5646" y="6668"/>
                </a:lnTo>
                <a:lnTo>
                  <a:pt x="5548" y="6522"/>
                </a:lnTo>
                <a:lnTo>
                  <a:pt x="5451" y="6400"/>
                </a:lnTo>
                <a:lnTo>
                  <a:pt x="5329" y="6327"/>
                </a:lnTo>
                <a:lnTo>
                  <a:pt x="5208" y="6254"/>
                </a:lnTo>
                <a:lnTo>
                  <a:pt x="5135" y="6254"/>
                </a:lnTo>
                <a:lnTo>
                  <a:pt x="5086" y="6279"/>
                </a:lnTo>
                <a:lnTo>
                  <a:pt x="5062" y="6327"/>
                </a:lnTo>
                <a:lnTo>
                  <a:pt x="5037" y="6376"/>
                </a:lnTo>
                <a:lnTo>
                  <a:pt x="4818" y="6376"/>
                </a:lnTo>
                <a:lnTo>
                  <a:pt x="4745" y="6400"/>
                </a:lnTo>
                <a:lnTo>
                  <a:pt x="4672" y="6449"/>
                </a:lnTo>
                <a:lnTo>
                  <a:pt x="4648" y="6546"/>
                </a:lnTo>
                <a:lnTo>
                  <a:pt x="4672" y="6571"/>
                </a:lnTo>
                <a:lnTo>
                  <a:pt x="4697" y="6595"/>
                </a:lnTo>
                <a:lnTo>
                  <a:pt x="4770" y="6619"/>
                </a:lnTo>
                <a:lnTo>
                  <a:pt x="4867" y="6619"/>
                </a:lnTo>
                <a:lnTo>
                  <a:pt x="4964" y="6644"/>
                </a:lnTo>
                <a:lnTo>
                  <a:pt x="4916" y="6887"/>
                </a:lnTo>
                <a:lnTo>
                  <a:pt x="4770" y="6911"/>
                </a:lnTo>
                <a:lnTo>
                  <a:pt x="4624" y="6960"/>
                </a:lnTo>
                <a:lnTo>
                  <a:pt x="4478" y="7033"/>
                </a:lnTo>
                <a:lnTo>
                  <a:pt x="4356" y="7130"/>
                </a:lnTo>
                <a:lnTo>
                  <a:pt x="4356" y="7155"/>
                </a:lnTo>
                <a:lnTo>
                  <a:pt x="4356" y="7179"/>
                </a:lnTo>
                <a:lnTo>
                  <a:pt x="4356" y="7203"/>
                </a:lnTo>
                <a:lnTo>
                  <a:pt x="4380" y="7228"/>
                </a:lnTo>
                <a:lnTo>
                  <a:pt x="4648" y="7228"/>
                </a:lnTo>
                <a:lnTo>
                  <a:pt x="4916" y="7203"/>
                </a:lnTo>
                <a:lnTo>
                  <a:pt x="4916" y="7349"/>
                </a:lnTo>
                <a:lnTo>
                  <a:pt x="4770" y="7374"/>
                </a:lnTo>
                <a:lnTo>
                  <a:pt x="4672" y="7398"/>
                </a:lnTo>
                <a:lnTo>
                  <a:pt x="4575" y="7422"/>
                </a:lnTo>
                <a:lnTo>
                  <a:pt x="4478" y="7471"/>
                </a:lnTo>
                <a:lnTo>
                  <a:pt x="4405" y="7544"/>
                </a:lnTo>
                <a:lnTo>
                  <a:pt x="4405" y="7568"/>
                </a:lnTo>
                <a:lnTo>
                  <a:pt x="4405" y="7593"/>
                </a:lnTo>
                <a:lnTo>
                  <a:pt x="4502" y="7641"/>
                </a:lnTo>
                <a:lnTo>
                  <a:pt x="4624" y="7666"/>
                </a:lnTo>
                <a:lnTo>
                  <a:pt x="4770" y="7690"/>
                </a:lnTo>
                <a:lnTo>
                  <a:pt x="4916" y="7690"/>
                </a:lnTo>
                <a:lnTo>
                  <a:pt x="4916" y="7909"/>
                </a:lnTo>
                <a:lnTo>
                  <a:pt x="4697" y="7909"/>
                </a:lnTo>
                <a:lnTo>
                  <a:pt x="4478" y="7958"/>
                </a:lnTo>
                <a:lnTo>
                  <a:pt x="4405" y="7982"/>
                </a:lnTo>
                <a:lnTo>
                  <a:pt x="4332" y="8031"/>
                </a:lnTo>
                <a:lnTo>
                  <a:pt x="4307" y="8079"/>
                </a:lnTo>
                <a:lnTo>
                  <a:pt x="4307" y="8128"/>
                </a:lnTo>
                <a:lnTo>
                  <a:pt x="4332" y="8152"/>
                </a:lnTo>
                <a:lnTo>
                  <a:pt x="4405" y="8201"/>
                </a:lnTo>
                <a:lnTo>
                  <a:pt x="4526" y="8225"/>
                </a:lnTo>
                <a:lnTo>
                  <a:pt x="4794" y="8201"/>
                </a:lnTo>
                <a:lnTo>
                  <a:pt x="4916" y="8201"/>
                </a:lnTo>
                <a:lnTo>
                  <a:pt x="4916" y="8420"/>
                </a:lnTo>
                <a:lnTo>
                  <a:pt x="4770" y="8396"/>
                </a:lnTo>
                <a:lnTo>
                  <a:pt x="4648" y="8420"/>
                </a:lnTo>
                <a:lnTo>
                  <a:pt x="4478" y="8469"/>
                </a:lnTo>
                <a:lnTo>
                  <a:pt x="4405" y="8493"/>
                </a:lnTo>
                <a:lnTo>
                  <a:pt x="4332" y="8542"/>
                </a:lnTo>
                <a:lnTo>
                  <a:pt x="4307" y="8566"/>
                </a:lnTo>
                <a:lnTo>
                  <a:pt x="4307" y="8590"/>
                </a:lnTo>
                <a:lnTo>
                  <a:pt x="4356" y="8639"/>
                </a:lnTo>
                <a:lnTo>
                  <a:pt x="4429" y="8688"/>
                </a:lnTo>
                <a:lnTo>
                  <a:pt x="4502" y="8712"/>
                </a:lnTo>
                <a:lnTo>
                  <a:pt x="4672" y="8736"/>
                </a:lnTo>
                <a:lnTo>
                  <a:pt x="4794" y="8736"/>
                </a:lnTo>
                <a:lnTo>
                  <a:pt x="4916" y="8712"/>
                </a:lnTo>
                <a:lnTo>
                  <a:pt x="4916" y="8980"/>
                </a:lnTo>
                <a:lnTo>
                  <a:pt x="4770" y="9004"/>
                </a:lnTo>
                <a:lnTo>
                  <a:pt x="4624" y="9028"/>
                </a:lnTo>
                <a:lnTo>
                  <a:pt x="4356" y="9126"/>
                </a:lnTo>
                <a:lnTo>
                  <a:pt x="4332" y="9150"/>
                </a:lnTo>
                <a:lnTo>
                  <a:pt x="4356" y="9174"/>
                </a:lnTo>
                <a:lnTo>
                  <a:pt x="4478" y="9223"/>
                </a:lnTo>
                <a:lnTo>
                  <a:pt x="4599" y="9247"/>
                </a:lnTo>
                <a:lnTo>
                  <a:pt x="4843" y="9247"/>
                </a:lnTo>
                <a:lnTo>
                  <a:pt x="4940" y="9223"/>
                </a:lnTo>
                <a:lnTo>
                  <a:pt x="4940" y="9466"/>
                </a:lnTo>
                <a:lnTo>
                  <a:pt x="4770" y="9490"/>
                </a:lnTo>
                <a:lnTo>
                  <a:pt x="4575" y="9515"/>
                </a:lnTo>
                <a:lnTo>
                  <a:pt x="4380" y="9563"/>
                </a:lnTo>
                <a:lnTo>
                  <a:pt x="4356" y="9588"/>
                </a:lnTo>
                <a:lnTo>
                  <a:pt x="4332" y="9661"/>
                </a:lnTo>
                <a:lnTo>
                  <a:pt x="4332" y="9709"/>
                </a:lnTo>
                <a:lnTo>
                  <a:pt x="4356" y="9758"/>
                </a:lnTo>
                <a:lnTo>
                  <a:pt x="4453" y="9807"/>
                </a:lnTo>
                <a:lnTo>
                  <a:pt x="4526" y="9831"/>
                </a:lnTo>
                <a:lnTo>
                  <a:pt x="4721" y="9855"/>
                </a:lnTo>
                <a:lnTo>
                  <a:pt x="4964" y="9855"/>
                </a:lnTo>
                <a:lnTo>
                  <a:pt x="4964" y="10026"/>
                </a:lnTo>
                <a:lnTo>
                  <a:pt x="4818" y="10026"/>
                </a:lnTo>
                <a:lnTo>
                  <a:pt x="4672" y="10050"/>
                </a:lnTo>
                <a:lnTo>
                  <a:pt x="4551" y="10099"/>
                </a:lnTo>
                <a:lnTo>
                  <a:pt x="4405" y="10172"/>
                </a:lnTo>
                <a:lnTo>
                  <a:pt x="4405" y="10196"/>
                </a:lnTo>
                <a:lnTo>
                  <a:pt x="4405" y="10220"/>
                </a:lnTo>
                <a:lnTo>
                  <a:pt x="4551" y="10269"/>
                </a:lnTo>
                <a:lnTo>
                  <a:pt x="4697" y="10318"/>
                </a:lnTo>
                <a:lnTo>
                  <a:pt x="4916" y="10318"/>
                </a:lnTo>
                <a:lnTo>
                  <a:pt x="4989" y="10269"/>
                </a:lnTo>
                <a:lnTo>
                  <a:pt x="4989" y="10561"/>
                </a:lnTo>
                <a:lnTo>
                  <a:pt x="4867" y="10561"/>
                </a:lnTo>
                <a:lnTo>
                  <a:pt x="4721" y="10610"/>
                </a:lnTo>
                <a:lnTo>
                  <a:pt x="4551" y="10658"/>
                </a:lnTo>
                <a:lnTo>
                  <a:pt x="4478" y="10707"/>
                </a:lnTo>
                <a:lnTo>
                  <a:pt x="4429" y="10780"/>
                </a:lnTo>
                <a:lnTo>
                  <a:pt x="4429" y="10804"/>
                </a:lnTo>
                <a:lnTo>
                  <a:pt x="4478" y="10853"/>
                </a:lnTo>
                <a:lnTo>
                  <a:pt x="4551" y="10902"/>
                </a:lnTo>
                <a:lnTo>
                  <a:pt x="4721" y="10902"/>
                </a:lnTo>
                <a:lnTo>
                  <a:pt x="4867" y="10877"/>
                </a:lnTo>
                <a:lnTo>
                  <a:pt x="5013" y="10829"/>
                </a:lnTo>
                <a:lnTo>
                  <a:pt x="5013" y="10853"/>
                </a:lnTo>
                <a:lnTo>
                  <a:pt x="5013" y="10950"/>
                </a:lnTo>
                <a:lnTo>
                  <a:pt x="4843" y="10999"/>
                </a:lnTo>
                <a:lnTo>
                  <a:pt x="4672" y="11048"/>
                </a:lnTo>
                <a:lnTo>
                  <a:pt x="4599" y="11072"/>
                </a:lnTo>
                <a:lnTo>
                  <a:pt x="4502" y="11121"/>
                </a:lnTo>
                <a:lnTo>
                  <a:pt x="4502" y="11169"/>
                </a:lnTo>
                <a:lnTo>
                  <a:pt x="4502" y="11218"/>
                </a:lnTo>
                <a:lnTo>
                  <a:pt x="4575" y="11291"/>
                </a:lnTo>
                <a:lnTo>
                  <a:pt x="4648" y="11340"/>
                </a:lnTo>
                <a:lnTo>
                  <a:pt x="4843" y="11340"/>
                </a:lnTo>
                <a:lnTo>
                  <a:pt x="5037" y="11315"/>
                </a:lnTo>
                <a:lnTo>
                  <a:pt x="5037" y="11461"/>
                </a:lnTo>
                <a:lnTo>
                  <a:pt x="4916" y="11486"/>
                </a:lnTo>
                <a:lnTo>
                  <a:pt x="4794" y="11510"/>
                </a:lnTo>
                <a:lnTo>
                  <a:pt x="4551" y="11607"/>
                </a:lnTo>
                <a:lnTo>
                  <a:pt x="4502" y="11632"/>
                </a:lnTo>
                <a:lnTo>
                  <a:pt x="4478" y="11656"/>
                </a:lnTo>
                <a:lnTo>
                  <a:pt x="4502" y="11753"/>
                </a:lnTo>
                <a:lnTo>
                  <a:pt x="4526" y="11802"/>
                </a:lnTo>
                <a:lnTo>
                  <a:pt x="4599" y="11851"/>
                </a:lnTo>
                <a:lnTo>
                  <a:pt x="4721" y="11851"/>
                </a:lnTo>
                <a:lnTo>
                  <a:pt x="4843" y="11826"/>
                </a:lnTo>
                <a:lnTo>
                  <a:pt x="4964" y="11802"/>
                </a:lnTo>
                <a:lnTo>
                  <a:pt x="5062" y="11753"/>
                </a:lnTo>
                <a:lnTo>
                  <a:pt x="5062" y="11948"/>
                </a:lnTo>
                <a:lnTo>
                  <a:pt x="4843" y="11997"/>
                </a:lnTo>
                <a:lnTo>
                  <a:pt x="4672" y="12070"/>
                </a:lnTo>
                <a:lnTo>
                  <a:pt x="4551" y="12191"/>
                </a:lnTo>
                <a:lnTo>
                  <a:pt x="4551" y="12216"/>
                </a:lnTo>
                <a:lnTo>
                  <a:pt x="4575" y="12240"/>
                </a:lnTo>
                <a:lnTo>
                  <a:pt x="4624" y="12264"/>
                </a:lnTo>
                <a:lnTo>
                  <a:pt x="4697" y="12289"/>
                </a:lnTo>
                <a:lnTo>
                  <a:pt x="5086" y="12289"/>
                </a:lnTo>
                <a:lnTo>
                  <a:pt x="5110" y="12483"/>
                </a:lnTo>
                <a:lnTo>
                  <a:pt x="4916" y="12532"/>
                </a:lnTo>
                <a:lnTo>
                  <a:pt x="4745" y="12629"/>
                </a:lnTo>
                <a:lnTo>
                  <a:pt x="4624" y="12727"/>
                </a:lnTo>
                <a:lnTo>
                  <a:pt x="4599" y="12800"/>
                </a:lnTo>
                <a:lnTo>
                  <a:pt x="4599" y="12848"/>
                </a:lnTo>
                <a:lnTo>
                  <a:pt x="4624" y="12873"/>
                </a:lnTo>
                <a:lnTo>
                  <a:pt x="4697" y="12897"/>
                </a:lnTo>
                <a:lnTo>
                  <a:pt x="4770" y="12897"/>
                </a:lnTo>
                <a:lnTo>
                  <a:pt x="4916" y="12873"/>
                </a:lnTo>
                <a:lnTo>
                  <a:pt x="5135" y="12824"/>
                </a:lnTo>
                <a:lnTo>
                  <a:pt x="5135" y="13067"/>
                </a:lnTo>
                <a:lnTo>
                  <a:pt x="4964" y="13140"/>
                </a:lnTo>
                <a:lnTo>
                  <a:pt x="4818" y="13165"/>
                </a:lnTo>
                <a:lnTo>
                  <a:pt x="4697" y="13238"/>
                </a:lnTo>
                <a:lnTo>
                  <a:pt x="4648" y="13286"/>
                </a:lnTo>
                <a:lnTo>
                  <a:pt x="4648" y="13311"/>
                </a:lnTo>
                <a:lnTo>
                  <a:pt x="4672" y="13335"/>
                </a:lnTo>
                <a:lnTo>
                  <a:pt x="4770" y="13384"/>
                </a:lnTo>
                <a:lnTo>
                  <a:pt x="4891" y="13408"/>
                </a:lnTo>
                <a:lnTo>
                  <a:pt x="5037" y="13384"/>
                </a:lnTo>
                <a:lnTo>
                  <a:pt x="5159" y="13359"/>
                </a:lnTo>
                <a:lnTo>
                  <a:pt x="5183" y="13530"/>
                </a:lnTo>
                <a:lnTo>
                  <a:pt x="5062" y="13578"/>
                </a:lnTo>
                <a:lnTo>
                  <a:pt x="4940" y="13627"/>
                </a:lnTo>
                <a:lnTo>
                  <a:pt x="4867" y="13676"/>
                </a:lnTo>
                <a:lnTo>
                  <a:pt x="4818" y="13700"/>
                </a:lnTo>
                <a:lnTo>
                  <a:pt x="4794" y="13749"/>
                </a:lnTo>
                <a:lnTo>
                  <a:pt x="4818" y="13797"/>
                </a:lnTo>
                <a:lnTo>
                  <a:pt x="4891" y="13846"/>
                </a:lnTo>
                <a:lnTo>
                  <a:pt x="4989" y="13870"/>
                </a:lnTo>
                <a:lnTo>
                  <a:pt x="5110" y="13846"/>
                </a:lnTo>
                <a:lnTo>
                  <a:pt x="5208" y="13822"/>
                </a:lnTo>
                <a:lnTo>
                  <a:pt x="5232" y="13919"/>
                </a:lnTo>
                <a:lnTo>
                  <a:pt x="5208" y="13919"/>
                </a:lnTo>
                <a:lnTo>
                  <a:pt x="4940" y="13992"/>
                </a:lnTo>
                <a:lnTo>
                  <a:pt x="4891" y="14016"/>
                </a:lnTo>
                <a:lnTo>
                  <a:pt x="4818" y="14065"/>
                </a:lnTo>
                <a:lnTo>
                  <a:pt x="4745" y="14138"/>
                </a:lnTo>
                <a:lnTo>
                  <a:pt x="4721" y="14187"/>
                </a:lnTo>
                <a:lnTo>
                  <a:pt x="4745" y="14211"/>
                </a:lnTo>
                <a:lnTo>
                  <a:pt x="4843" y="14260"/>
                </a:lnTo>
                <a:lnTo>
                  <a:pt x="4916" y="14284"/>
                </a:lnTo>
                <a:lnTo>
                  <a:pt x="5135" y="14284"/>
                </a:lnTo>
                <a:lnTo>
                  <a:pt x="5256" y="14235"/>
                </a:lnTo>
                <a:lnTo>
                  <a:pt x="5281" y="14406"/>
                </a:lnTo>
                <a:lnTo>
                  <a:pt x="5037" y="14430"/>
                </a:lnTo>
                <a:lnTo>
                  <a:pt x="4964" y="14454"/>
                </a:lnTo>
                <a:lnTo>
                  <a:pt x="4891" y="14527"/>
                </a:lnTo>
                <a:lnTo>
                  <a:pt x="4843" y="14576"/>
                </a:lnTo>
                <a:lnTo>
                  <a:pt x="4843" y="14625"/>
                </a:lnTo>
                <a:lnTo>
                  <a:pt x="4867" y="14649"/>
                </a:lnTo>
                <a:lnTo>
                  <a:pt x="4916" y="14698"/>
                </a:lnTo>
                <a:lnTo>
                  <a:pt x="4964" y="14722"/>
                </a:lnTo>
                <a:lnTo>
                  <a:pt x="5110" y="14722"/>
                </a:lnTo>
                <a:lnTo>
                  <a:pt x="5329" y="14698"/>
                </a:lnTo>
                <a:lnTo>
                  <a:pt x="5354" y="14868"/>
                </a:lnTo>
                <a:lnTo>
                  <a:pt x="5208" y="14892"/>
                </a:lnTo>
                <a:lnTo>
                  <a:pt x="5062" y="14965"/>
                </a:lnTo>
                <a:lnTo>
                  <a:pt x="5037" y="14990"/>
                </a:lnTo>
                <a:lnTo>
                  <a:pt x="5037" y="15014"/>
                </a:lnTo>
                <a:lnTo>
                  <a:pt x="5062" y="15038"/>
                </a:lnTo>
                <a:lnTo>
                  <a:pt x="5232" y="15087"/>
                </a:lnTo>
                <a:lnTo>
                  <a:pt x="5427" y="15111"/>
                </a:lnTo>
                <a:lnTo>
                  <a:pt x="5475" y="15136"/>
                </a:lnTo>
                <a:lnTo>
                  <a:pt x="5548" y="15160"/>
                </a:lnTo>
                <a:lnTo>
                  <a:pt x="5646" y="15160"/>
                </a:lnTo>
                <a:lnTo>
                  <a:pt x="5694" y="15209"/>
                </a:lnTo>
                <a:lnTo>
                  <a:pt x="5743" y="15282"/>
                </a:lnTo>
                <a:lnTo>
                  <a:pt x="5767" y="15355"/>
                </a:lnTo>
                <a:lnTo>
                  <a:pt x="5792" y="15428"/>
                </a:lnTo>
                <a:lnTo>
                  <a:pt x="5767" y="15501"/>
                </a:lnTo>
                <a:lnTo>
                  <a:pt x="5694" y="15574"/>
                </a:lnTo>
                <a:lnTo>
                  <a:pt x="5621" y="15598"/>
                </a:lnTo>
                <a:lnTo>
                  <a:pt x="5524" y="15622"/>
                </a:lnTo>
                <a:lnTo>
                  <a:pt x="5427" y="15622"/>
                </a:lnTo>
                <a:lnTo>
                  <a:pt x="5208" y="15574"/>
                </a:lnTo>
                <a:lnTo>
                  <a:pt x="4794" y="15452"/>
                </a:lnTo>
                <a:lnTo>
                  <a:pt x="4599" y="15403"/>
                </a:lnTo>
                <a:lnTo>
                  <a:pt x="4599" y="15330"/>
                </a:lnTo>
                <a:lnTo>
                  <a:pt x="4502" y="14990"/>
                </a:lnTo>
                <a:lnTo>
                  <a:pt x="4380" y="14673"/>
                </a:lnTo>
                <a:lnTo>
                  <a:pt x="4283" y="14333"/>
                </a:lnTo>
                <a:lnTo>
                  <a:pt x="4186" y="13992"/>
                </a:lnTo>
                <a:lnTo>
                  <a:pt x="4113" y="13651"/>
                </a:lnTo>
                <a:lnTo>
                  <a:pt x="4064" y="13335"/>
                </a:lnTo>
                <a:lnTo>
                  <a:pt x="4015" y="12678"/>
                </a:lnTo>
                <a:lnTo>
                  <a:pt x="3967" y="12191"/>
                </a:lnTo>
                <a:lnTo>
                  <a:pt x="3942" y="11948"/>
                </a:lnTo>
                <a:lnTo>
                  <a:pt x="3894" y="11705"/>
                </a:lnTo>
                <a:lnTo>
                  <a:pt x="3821" y="11486"/>
                </a:lnTo>
                <a:lnTo>
                  <a:pt x="3748" y="11267"/>
                </a:lnTo>
                <a:lnTo>
                  <a:pt x="3626" y="11048"/>
                </a:lnTo>
                <a:lnTo>
                  <a:pt x="3480" y="10877"/>
                </a:lnTo>
                <a:lnTo>
                  <a:pt x="3431" y="10853"/>
                </a:lnTo>
                <a:lnTo>
                  <a:pt x="3383" y="10829"/>
                </a:lnTo>
                <a:lnTo>
                  <a:pt x="3285" y="10853"/>
                </a:lnTo>
                <a:lnTo>
                  <a:pt x="3212" y="10877"/>
                </a:lnTo>
                <a:lnTo>
                  <a:pt x="3139" y="10950"/>
                </a:lnTo>
                <a:lnTo>
                  <a:pt x="3066" y="11023"/>
                </a:lnTo>
                <a:lnTo>
                  <a:pt x="2823" y="11023"/>
                </a:lnTo>
                <a:lnTo>
                  <a:pt x="2774" y="11048"/>
                </a:lnTo>
                <a:lnTo>
                  <a:pt x="2726" y="11072"/>
                </a:lnTo>
                <a:lnTo>
                  <a:pt x="2701" y="11096"/>
                </a:lnTo>
                <a:lnTo>
                  <a:pt x="2701" y="11121"/>
                </a:lnTo>
                <a:lnTo>
                  <a:pt x="2701" y="11169"/>
                </a:lnTo>
                <a:lnTo>
                  <a:pt x="2726" y="11194"/>
                </a:lnTo>
                <a:lnTo>
                  <a:pt x="2823" y="11242"/>
                </a:lnTo>
                <a:lnTo>
                  <a:pt x="2969" y="11242"/>
                </a:lnTo>
                <a:lnTo>
                  <a:pt x="2945" y="11364"/>
                </a:lnTo>
                <a:lnTo>
                  <a:pt x="2847" y="11340"/>
                </a:lnTo>
                <a:lnTo>
                  <a:pt x="2750" y="11364"/>
                </a:lnTo>
                <a:lnTo>
                  <a:pt x="2677" y="11364"/>
                </a:lnTo>
                <a:lnTo>
                  <a:pt x="2604" y="11388"/>
                </a:lnTo>
                <a:lnTo>
                  <a:pt x="2556" y="11437"/>
                </a:lnTo>
                <a:lnTo>
                  <a:pt x="2531" y="11461"/>
                </a:lnTo>
                <a:lnTo>
                  <a:pt x="2556" y="11510"/>
                </a:lnTo>
                <a:lnTo>
                  <a:pt x="2580" y="11583"/>
                </a:lnTo>
                <a:lnTo>
                  <a:pt x="2628" y="11607"/>
                </a:lnTo>
                <a:lnTo>
                  <a:pt x="2750" y="11656"/>
                </a:lnTo>
                <a:lnTo>
                  <a:pt x="2920" y="11680"/>
                </a:lnTo>
                <a:lnTo>
                  <a:pt x="2896" y="11851"/>
                </a:lnTo>
                <a:lnTo>
                  <a:pt x="2628" y="11875"/>
                </a:lnTo>
                <a:lnTo>
                  <a:pt x="2458" y="11899"/>
                </a:lnTo>
                <a:lnTo>
                  <a:pt x="2361" y="11924"/>
                </a:lnTo>
                <a:lnTo>
                  <a:pt x="2288" y="11948"/>
                </a:lnTo>
                <a:lnTo>
                  <a:pt x="2288" y="11972"/>
                </a:lnTo>
                <a:lnTo>
                  <a:pt x="2288" y="11997"/>
                </a:lnTo>
                <a:lnTo>
                  <a:pt x="2337" y="12045"/>
                </a:lnTo>
                <a:lnTo>
                  <a:pt x="2410" y="12094"/>
                </a:lnTo>
                <a:lnTo>
                  <a:pt x="2507" y="12118"/>
                </a:lnTo>
                <a:lnTo>
                  <a:pt x="2604" y="12143"/>
                </a:lnTo>
                <a:lnTo>
                  <a:pt x="2896" y="12143"/>
                </a:lnTo>
                <a:lnTo>
                  <a:pt x="2896" y="12216"/>
                </a:lnTo>
                <a:lnTo>
                  <a:pt x="2628" y="12289"/>
                </a:lnTo>
                <a:lnTo>
                  <a:pt x="2507" y="12313"/>
                </a:lnTo>
                <a:lnTo>
                  <a:pt x="2385" y="12362"/>
                </a:lnTo>
                <a:lnTo>
                  <a:pt x="2361" y="12386"/>
                </a:lnTo>
                <a:lnTo>
                  <a:pt x="2337" y="12410"/>
                </a:lnTo>
                <a:lnTo>
                  <a:pt x="2361" y="12483"/>
                </a:lnTo>
                <a:lnTo>
                  <a:pt x="2410" y="12532"/>
                </a:lnTo>
                <a:lnTo>
                  <a:pt x="2483" y="12556"/>
                </a:lnTo>
                <a:lnTo>
                  <a:pt x="2604" y="12581"/>
                </a:lnTo>
                <a:lnTo>
                  <a:pt x="2726" y="12556"/>
                </a:lnTo>
                <a:lnTo>
                  <a:pt x="2872" y="12556"/>
                </a:lnTo>
                <a:lnTo>
                  <a:pt x="2823" y="12824"/>
                </a:lnTo>
                <a:lnTo>
                  <a:pt x="2677" y="12775"/>
                </a:lnTo>
                <a:lnTo>
                  <a:pt x="2337" y="12775"/>
                </a:lnTo>
                <a:lnTo>
                  <a:pt x="2264" y="12824"/>
                </a:lnTo>
                <a:lnTo>
                  <a:pt x="2239" y="12848"/>
                </a:lnTo>
                <a:lnTo>
                  <a:pt x="2239" y="12897"/>
                </a:lnTo>
                <a:lnTo>
                  <a:pt x="2239" y="12970"/>
                </a:lnTo>
                <a:lnTo>
                  <a:pt x="2312" y="13019"/>
                </a:lnTo>
                <a:lnTo>
                  <a:pt x="2385" y="13043"/>
                </a:lnTo>
                <a:lnTo>
                  <a:pt x="2458" y="13067"/>
                </a:lnTo>
                <a:lnTo>
                  <a:pt x="2628" y="13092"/>
                </a:lnTo>
                <a:lnTo>
                  <a:pt x="2799" y="13092"/>
                </a:lnTo>
                <a:lnTo>
                  <a:pt x="2774" y="13262"/>
                </a:lnTo>
                <a:lnTo>
                  <a:pt x="2458" y="13262"/>
                </a:lnTo>
                <a:lnTo>
                  <a:pt x="2361" y="13286"/>
                </a:lnTo>
                <a:lnTo>
                  <a:pt x="2264" y="13335"/>
                </a:lnTo>
                <a:lnTo>
                  <a:pt x="2239" y="13359"/>
                </a:lnTo>
                <a:lnTo>
                  <a:pt x="2239" y="13408"/>
                </a:lnTo>
                <a:lnTo>
                  <a:pt x="2312" y="13481"/>
                </a:lnTo>
                <a:lnTo>
                  <a:pt x="2410" y="13505"/>
                </a:lnTo>
                <a:lnTo>
                  <a:pt x="2483" y="13530"/>
                </a:lnTo>
                <a:lnTo>
                  <a:pt x="2726" y="13530"/>
                </a:lnTo>
                <a:lnTo>
                  <a:pt x="2701" y="13724"/>
                </a:lnTo>
                <a:lnTo>
                  <a:pt x="2483" y="13749"/>
                </a:lnTo>
                <a:lnTo>
                  <a:pt x="2312" y="13749"/>
                </a:lnTo>
                <a:lnTo>
                  <a:pt x="2264" y="13773"/>
                </a:lnTo>
                <a:lnTo>
                  <a:pt x="2191" y="13822"/>
                </a:lnTo>
                <a:lnTo>
                  <a:pt x="2166" y="13870"/>
                </a:lnTo>
                <a:lnTo>
                  <a:pt x="2166" y="13943"/>
                </a:lnTo>
                <a:lnTo>
                  <a:pt x="2215" y="13992"/>
                </a:lnTo>
                <a:lnTo>
                  <a:pt x="2239" y="14041"/>
                </a:lnTo>
                <a:lnTo>
                  <a:pt x="2361" y="14089"/>
                </a:lnTo>
                <a:lnTo>
                  <a:pt x="2628" y="14089"/>
                </a:lnTo>
                <a:lnTo>
                  <a:pt x="2604" y="14260"/>
                </a:lnTo>
                <a:lnTo>
                  <a:pt x="2385" y="14260"/>
                </a:lnTo>
                <a:lnTo>
                  <a:pt x="2264" y="14284"/>
                </a:lnTo>
                <a:lnTo>
                  <a:pt x="2166" y="14333"/>
                </a:lnTo>
                <a:lnTo>
                  <a:pt x="2118" y="14357"/>
                </a:lnTo>
                <a:lnTo>
                  <a:pt x="2118" y="14406"/>
                </a:lnTo>
                <a:lnTo>
                  <a:pt x="2142" y="14454"/>
                </a:lnTo>
                <a:lnTo>
                  <a:pt x="2191" y="14479"/>
                </a:lnTo>
                <a:lnTo>
                  <a:pt x="2312" y="14527"/>
                </a:lnTo>
                <a:lnTo>
                  <a:pt x="2458" y="14527"/>
                </a:lnTo>
                <a:lnTo>
                  <a:pt x="2580" y="14503"/>
                </a:lnTo>
                <a:lnTo>
                  <a:pt x="2531" y="14868"/>
                </a:lnTo>
                <a:lnTo>
                  <a:pt x="2531" y="14844"/>
                </a:lnTo>
                <a:lnTo>
                  <a:pt x="2434" y="14819"/>
                </a:lnTo>
                <a:lnTo>
                  <a:pt x="2312" y="14795"/>
                </a:lnTo>
                <a:lnTo>
                  <a:pt x="2191" y="14795"/>
                </a:lnTo>
                <a:lnTo>
                  <a:pt x="2093" y="14844"/>
                </a:lnTo>
                <a:lnTo>
                  <a:pt x="2069" y="14868"/>
                </a:lnTo>
                <a:lnTo>
                  <a:pt x="2069" y="14892"/>
                </a:lnTo>
                <a:lnTo>
                  <a:pt x="2069" y="14917"/>
                </a:lnTo>
                <a:lnTo>
                  <a:pt x="2093" y="14941"/>
                </a:lnTo>
                <a:lnTo>
                  <a:pt x="2166" y="14990"/>
                </a:lnTo>
                <a:lnTo>
                  <a:pt x="2264" y="14990"/>
                </a:lnTo>
                <a:lnTo>
                  <a:pt x="2458" y="15014"/>
                </a:lnTo>
                <a:lnTo>
                  <a:pt x="2507" y="15014"/>
                </a:lnTo>
                <a:lnTo>
                  <a:pt x="2531" y="14990"/>
                </a:lnTo>
                <a:lnTo>
                  <a:pt x="2531" y="15136"/>
                </a:lnTo>
                <a:lnTo>
                  <a:pt x="2045" y="15452"/>
                </a:lnTo>
                <a:lnTo>
                  <a:pt x="1801" y="15549"/>
                </a:lnTo>
                <a:lnTo>
                  <a:pt x="1680" y="15598"/>
                </a:lnTo>
                <a:lnTo>
                  <a:pt x="1534" y="15622"/>
                </a:lnTo>
                <a:lnTo>
                  <a:pt x="1436" y="15622"/>
                </a:lnTo>
                <a:lnTo>
                  <a:pt x="1339" y="15598"/>
                </a:lnTo>
                <a:lnTo>
                  <a:pt x="1266" y="15549"/>
                </a:lnTo>
                <a:lnTo>
                  <a:pt x="1242" y="15501"/>
                </a:lnTo>
                <a:lnTo>
                  <a:pt x="1242" y="15452"/>
                </a:lnTo>
                <a:lnTo>
                  <a:pt x="1266" y="15355"/>
                </a:lnTo>
                <a:lnTo>
                  <a:pt x="1315" y="15282"/>
                </a:lnTo>
                <a:lnTo>
                  <a:pt x="1485" y="15136"/>
                </a:lnTo>
                <a:lnTo>
                  <a:pt x="1534" y="15111"/>
                </a:lnTo>
                <a:lnTo>
                  <a:pt x="1582" y="15063"/>
                </a:lnTo>
                <a:lnTo>
                  <a:pt x="1607" y="15014"/>
                </a:lnTo>
                <a:lnTo>
                  <a:pt x="1631" y="14941"/>
                </a:lnTo>
                <a:lnTo>
                  <a:pt x="1655" y="14308"/>
                </a:lnTo>
                <a:lnTo>
                  <a:pt x="1680" y="13676"/>
                </a:lnTo>
                <a:lnTo>
                  <a:pt x="1704" y="12410"/>
                </a:lnTo>
                <a:lnTo>
                  <a:pt x="1728" y="11121"/>
                </a:lnTo>
                <a:lnTo>
                  <a:pt x="1753" y="10488"/>
                </a:lnTo>
                <a:lnTo>
                  <a:pt x="1801" y="9855"/>
                </a:lnTo>
                <a:lnTo>
                  <a:pt x="1826" y="9223"/>
                </a:lnTo>
                <a:lnTo>
                  <a:pt x="1826" y="8590"/>
                </a:lnTo>
                <a:lnTo>
                  <a:pt x="1850" y="7958"/>
                </a:lnTo>
                <a:lnTo>
                  <a:pt x="1923" y="7349"/>
                </a:lnTo>
                <a:lnTo>
                  <a:pt x="1996" y="6911"/>
                </a:lnTo>
                <a:lnTo>
                  <a:pt x="1996" y="6692"/>
                </a:lnTo>
                <a:lnTo>
                  <a:pt x="1972" y="6571"/>
                </a:lnTo>
                <a:lnTo>
                  <a:pt x="1923" y="6498"/>
                </a:lnTo>
                <a:lnTo>
                  <a:pt x="1947" y="6425"/>
                </a:lnTo>
                <a:lnTo>
                  <a:pt x="1947" y="6352"/>
                </a:lnTo>
                <a:lnTo>
                  <a:pt x="1923" y="6303"/>
                </a:lnTo>
                <a:lnTo>
                  <a:pt x="1874" y="6254"/>
                </a:lnTo>
                <a:lnTo>
                  <a:pt x="1801" y="6230"/>
                </a:lnTo>
                <a:lnTo>
                  <a:pt x="1704" y="6254"/>
                </a:lnTo>
                <a:lnTo>
                  <a:pt x="1558" y="6230"/>
                </a:lnTo>
                <a:lnTo>
                  <a:pt x="1485" y="6230"/>
                </a:lnTo>
                <a:lnTo>
                  <a:pt x="1436" y="6254"/>
                </a:lnTo>
                <a:lnTo>
                  <a:pt x="1388" y="6303"/>
                </a:lnTo>
                <a:lnTo>
                  <a:pt x="1412" y="6352"/>
                </a:lnTo>
                <a:lnTo>
                  <a:pt x="1412" y="6376"/>
                </a:lnTo>
                <a:lnTo>
                  <a:pt x="1509" y="6425"/>
                </a:lnTo>
                <a:lnTo>
                  <a:pt x="1485" y="6449"/>
                </a:lnTo>
                <a:lnTo>
                  <a:pt x="1388" y="6449"/>
                </a:lnTo>
                <a:lnTo>
                  <a:pt x="1193" y="6473"/>
                </a:lnTo>
                <a:lnTo>
                  <a:pt x="1096" y="6522"/>
                </a:lnTo>
                <a:lnTo>
                  <a:pt x="1071" y="6522"/>
                </a:lnTo>
                <a:lnTo>
                  <a:pt x="1096" y="6546"/>
                </a:lnTo>
                <a:lnTo>
                  <a:pt x="1144" y="6619"/>
                </a:lnTo>
                <a:lnTo>
                  <a:pt x="1193" y="6644"/>
                </a:lnTo>
                <a:lnTo>
                  <a:pt x="1266" y="6668"/>
                </a:lnTo>
                <a:lnTo>
                  <a:pt x="1339" y="6692"/>
                </a:lnTo>
                <a:lnTo>
                  <a:pt x="1315" y="6741"/>
                </a:lnTo>
                <a:lnTo>
                  <a:pt x="1193" y="6765"/>
                </a:lnTo>
                <a:lnTo>
                  <a:pt x="1096" y="6790"/>
                </a:lnTo>
                <a:lnTo>
                  <a:pt x="998" y="6863"/>
                </a:lnTo>
                <a:lnTo>
                  <a:pt x="998" y="6887"/>
                </a:lnTo>
                <a:lnTo>
                  <a:pt x="1096" y="6936"/>
                </a:lnTo>
                <a:lnTo>
                  <a:pt x="1193" y="6960"/>
                </a:lnTo>
                <a:lnTo>
                  <a:pt x="1217" y="6960"/>
                </a:lnTo>
                <a:lnTo>
                  <a:pt x="1193" y="7106"/>
                </a:lnTo>
                <a:lnTo>
                  <a:pt x="1047" y="7082"/>
                </a:lnTo>
                <a:lnTo>
                  <a:pt x="950" y="7106"/>
                </a:lnTo>
                <a:lnTo>
                  <a:pt x="877" y="7130"/>
                </a:lnTo>
                <a:lnTo>
                  <a:pt x="804" y="7203"/>
                </a:lnTo>
                <a:lnTo>
                  <a:pt x="804" y="7252"/>
                </a:lnTo>
                <a:lnTo>
                  <a:pt x="828" y="7301"/>
                </a:lnTo>
                <a:lnTo>
                  <a:pt x="852" y="7325"/>
                </a:lnTo>
                <a:lnTo>
                  <a:pt x="901" y="7349"/>
                </a:lnTo>
                <a:lnTo>
                  <a:pt x="1023" y="7374"/>
                </a:lnTo>
                <a:lnTo>
                  <a:pt x="1096" y="7398"/>
                </a:lnTo>
                <a:lnTo>
                  <a:pt x="1047" y="7568"/>
                </a:lnTo>
                <a:lnTo>
                  <a:pt x="950" y="7568"/>
                </a:lnTo>
                <a:lnTo>
                  <a:pt x="852" y="7593"/>
                </a:lnTo>
                <a:lnTo>
                  <a:pt x="731" y="7617"/>
                </a:lnTo>
                <a:lnTo>
                  <a:pt x="706" y="7641"/>
                </a:lnTo>
                <a:lnTo>
                  <a:pt x="682" y="7690"/>
                </a:lnTo>
                <a:lnTo>
                  <a:pt x="706" y="7739"/>
                </a:lnTo>
                <a:lnTo>
                  <a:pt x="731" y="7763"/>
                </a:lnTo>
                <a:lnTo>
                  <a:pt x="755" y="7812"/>
                </a:lnTo>
                <a:lnTo>
                  <a:pt x="828" y="7836"/>
                </a:lnTo>
                <a:lnTo>
                  <a:pt x="925" y="7860"/>
                </a:lnTo>
                <a:lnTo>
                  <a:pt x="974" y="7860"/>
                </a:lnTo>
                <a:lnTo>
                  <a:pt x="950" y="7958"/>
                </a:lnTo>
                <a:lnTo>
                  <a:pt x="804" y="7982"/>
                </a:lnTo>
                <a:lnTo>
                  <a:pt x="731" y="8006"/>
                </a:lnTo>
                <a:lnTo>
                  <a:pt x="658" y="8031"/>
                </a:lnTo>
                <a:lnTo>
                  <a:pt x="658" y="8055"/>
                </a:lnTo>
                <a:lnTo>
                  <a:pt x="658" y="8079"/>
                </a:lnTo>
                <a:lnTo>
                  <a:pt x="731" y="8104"/>
                </a:lnTo>
                <a:lnTo>
                  <a:pt x="804" y="8128"/>
                </a:lnTo>
                <a:lnTo>
                  <a:pt x="950" y="8128"/>
                </a:lnTo>
                <a:lnTo>
                  <a:pt x="950" y="8274"/>
                </a:lnTo>
                <a:lnTo>
                  <a:pt x="828" y="8298"/>
                </a:lnTo>
                <a:lnTo>
                  <a:pt x="779" y="8323"/>
                </a:lnTo>
                <a:lnTo>
                  <a:pt x="731" y="8347"/>
                </a:lnTo>
                <a:lnTo>
                  <a:pt x="706" y="8396"/>
                </a:lnTo>
                <a:lnTo>
                  <a:pt x="706" y="8420"/>
                </a:lnTo>
                <a:lnTo>
                  <a:pt x="731" y="8469"/>
                </a:lnTo>
                <a:lnTo>
                  <a:pt x="755" y="8493"/>
                </a:lnTo>
                <a:lnTo>
                  <a:pt x="828" y="8517"/>
                </a:lnTo>
                <a:lnTo>
                  <a:pt x="901" y="8517"/>
                </a:lnTo>
                <a:lnTo>
                  <a:pt x="974" y="8712"/>
                </a:lnTo>
                <a:lnTo>
                  <a:pt x="974" y="8834"/>
                </a:lnTo>
                <a:lnTo>
                  <a:pt x="974" y="8931"/>
                </a:lnTo>
                <a:lnTo>
                  <a:pt x="950" y="9028"/>
                </a:lnTo>
                <a:lnTo>
                  <a:pt x="901" y="9101"/>
                </a:lnTo>
                <a:lnTo>
                  <a:pt x="828" y="9174"/>
                </a:lnTo>
                <a:lnTo>
                  <a:pt x="731" y="9223"/>
                </a:lnTo>
                <a:lnTo>
                  <a:pt x="633" y="9223"/>
                </a:lnTo>
                <a:lnTo>
                  <a:pt x="512" y="9199"/>
                </a:lnTo>
                <a:lnTo>
                  <a:pt x="414" y="9150"/>
                </a:lnTo>
                <a:lnTo>
                  <a:pt x="341" y="9101"/>
                </a:lnTo>
                <a:lnTo>
                  <a:pt x="268" y="9028"/>
                </a:lnTo>
                <a:lnTo>
                  <a:pt x="268" y="8980"/>
                </a:lnTo>
                <a:lnTo>
                  <a:pt x="268" y="8931"/>
                </a:lnTo>
                <a:lnTo>
                  <a:pt x="293" y="8882"/>
                </a:lnTo>
                <a:lnTo>
                  <a:pt x="366" y="8858"/>
                </a:lnTo>
                <a:lnTo>
                  <a:pt x="390" y="8834"/>
                </a:lnTo>
                <a:lnTo>
                  <a:pt x="414" y="8809"/>
                </a:lnTo>
                <a:lnTo>
                  <a:pt x="487" y="8517"/>
                </a:lnTo>
                <a:lnTo>
                  <a:pt x="512" y="8225"/>
                </a:lnTo>
                <a:lnTo>
                  <a:pt x="560" y="7641"/>
                </a:lnTo>
                <a:lnTo>
                  <a:pt x="560" y="7057"/>
                </a:lnTo>
                <a:lnTo>
                  <a:pt x="609" y="6741"/>
                </a:lnTo>
                <a:lnTo>
                  <a:pt x="633" y="6473"/>
                </a:lnTo>
                <a:lnTo>
                  <a:pt x="731" y="6108"/>
                </a:lnTo>
                <a:lnTo>
                  <a:pt x="877" y="5792"/>
                </a:lnTo>
                <a:lnTo>
                  <a:pt x="1047" y="5524"/>
                </a:lnTo>
                <a:lnTo>
                  <a:pt x="1242" y="5281"/>
                </a:lnTo>
                <a:lnTo>
                  <a:pt x="1485" y="5062"/>
                </a:lnTo>
                <a:lnTo>
                  <a:pt x="1753" y="4892"/>
                </a:lnTo>
                <a:lnTo>
                  <a:pt x="2069" y="4746"/>
                </a:lnTo>
                <a:lnTo>
                  <a:pt x="2410" y="4624"/>
                </a:lnTo>
                <a:lnTo>
                  <a:pt x="2872" y="4527"/>
                </a:lnTo>
                <a:lnTo>
                  <a:pt x="3358" y="4478"/>
                </a:lnTo>
                <a:lnTo>
                  <a:pt x="3407" y="4502"/>
                </a:lnTo>
                <a:lnTo>
                  <a:pt x="3480" y="4502"/>
                </a:lnTo>
                <a:lnTo>
                  <a:pt x="3529" y="4478"/>
                </a:lnTo>
                <a:lnTo>
                  <a:pt x="3577" y="4454"/>
                </a:lnTo>
                <a:close/>
                <a:moveTo>
                  <a:pt x="3261" y="1"/>
                </a:moveTo>
                <a:lnTo>
                  <a:pt x="3066" y="25"/>
                </a:lnTo>
                <a:lnTo>
                  <a:pt x="2896" y="123"/>
                </a:lnTo>
                <a:lnTo>
                  <a:pt x="2823" y="171"/>
                </a:lnTo>
                <a:lnTo>
                  <a:pt x="2750" y="244"/>
                </a:lnTo>
                <a:lnTo>
                  <a:pt x="2531" y="317"/>
                </a:lnTo>
                <a:lnTo>
                  <a:pt x="2337" y="463"/>
                </a:lnTo>
                <a:lnTo>
                  <a:pt x="2142" y="609"/>
                </a:lnTo>
                <a:lnTo>
                  <a:pt x="1972" y="804"/>
                </a:lnTo>
                <a:lnTo>
                  <a:pt x="1826" y="1023"/>
                </a:lnTo>
                <a:lnTo>
                  <a:pt x="1704" y="1242"/>
                </a:lnTo>
                <a:lnTo>
                  <a:pt x="1631" y="1461"/>
                </a:lnTo>
                <a:lnTo>
                  <a:pt x="1582" y="1680"/>
                </a:lnTo>
                <a:lnTo>
                  <a:pt x="1558" y="1874"/>
                </a:lnTo>
                <a:lnTo>
                  <a:pt x="1582" y="2069"/>
                </a:lnTo>
                <a:lnTo>
                  <a:pt x="1582" y="2239"/>
                </a:lnTo>
                <a:lnTo>
                  <a:pt x="1631" y="2410"/>
                </a:lnTo>
                <a:lnTo>
                  <a:pt x="1680" y="2580"/>
                </a:lnTo>
                <a:lnTo>
                  <a:pt x="1728" y="2750"/>
                </a:lnTo>
                <a:lnTo>
                  <a:pt x="1826" y="2921"/>
                </a:lnTo>
                <a:lnTo>
                  <a:pt x="1899" y="3067"/>
                </a:lnTo>
                <a:lnTo>
                  <a:pt x="2020" y="3213"/>
                </a:lnTo>
                <a:lnTo>
                  <a:pt x="2142" y="3334"/>
                </a:lnTo>
                <a:lnTo>
                  <a:pt x="2264" y="3456"/>
                </a:lnTo>
                <a:lnTo>
                  <a:pt x="2410" y="3578"/>
                </a:lnTo>
                <a:lnTo>
                  <a:pt x="2556" y="3675"/>
                </a:lnTo>
                <a:lnTo>
                  <a:pt x="2701" y="3748"/>
                </a:lnTo>
                <a:lnTo>
                  <a:pt x="2872" y="3821"/>
                </a:lnTo>
                <a:lnTo>
                  <a:pt x="3066" y="3894"/>
                </a:lnTo>
                <a:lnTo>
                  <a:pt x="3310" y="3918"/>
                </a:lnTo>
                <a:lnTo>
                  <a:pt x="3261" y="4016"/>
                </a:lnTo>
                <a:lnTo>
                  <a:pt x="3237" y="4113"/>
                </a:lnTo>
                <a:lnTo>
                  <a:pt x="2750" y="4162"/>
                </a:lnTo>
                <a:lnTo>
                  <a:pt x="2361" y="4235"/>
                </a:lnTo>
                <a:lnTo>
                  <a:pt x="1996" y="4356"/>
                </a:lnTo>
                <a:lnTo>
                  <a:pt x="1655" y="4502"/>
                </a:lnTo>
                <a:lnTo>
                  <a:pt x="1339" y="4697"/>
                </a:lnTo>
                <a:lnTo>
                  <a:pt x="1071" y="4916"/>
                </a:lnTo>
                <a:lnTo>
                  <a:pt x="828" y="5184"/>
                </a:lnTo>
                <a:lnTo>
                  <a:pt x="609" y="5500"/>
                </a:lnTo>
                <a:lnTo>
                  <a:pt x="439" y="5865"/>
                </a:lnTo>
                <a:lnTo>
                  <a:pt x="341" y="6206"/>
                </a:lnTo>
                <a:lnTo>
                  <a:pt x="268" y="6571"/>
                </a:lnTo>
                <a:lnTo>
                  <a:pt x="220" y="6936"/>
                </a:lnTo>
                <a:lnTo>
                  <a:pt x="195" y="7301"/>
                </a:lnTo>
                <a:lnTo>
                  <a:pt x="171" y="7982"/>
                </a:lnTo>
                <a:lnTo>
                  <a:pt x="171" y="8347"/>
                </a:lnTo>
                <a:lnTo>
                  <a:pt x="195" y="8688"/>
                </a:lnTo>
                <a:lnTo>
                  <a:pt x="147" y="8712"/>
                </a:lnTo>
                <a:lnTo>
                  <a:pt x="98" y="8761"/>
                </a:lnTo>
                <a:lnTo>
                  <a:pt x="49" y="8809"/>
                </a:lnTo>
                <a:lnTo>
                  <a:pt x="25" y="8882"/>
                </a:lnTo>
                <a:lnTo>
                  <a:pt x="1" y="9004"/>
                </a:lnTo>
                <a:lnTo>
                  <a:pt x="49" y="9150"/>
                </a:lnTo>
                <a:lnTo>
                  <a:pt x="98" y="9223"/>
                </a:lnTo>
                <a:lnTo>
                  <a:pt x="147" y="9296"/>
                </a:lnTo>
                <a:lnTo>
                  <a:pt x="293" y="9418"/>
                </a:lnTo>
                <a:lnTo>
                  <a:pt x="463" y="9490"/>
                </a:lnTo>
                <a:lnTo>
                  <a:pt x="633" y="9515"/>
                </a:lnTo>
                <a:lnTo>
                  <a:pt x="828" y="9515"/>
                </a:lnTo>
                <a:lnTo>
                  <a:pt x="901" y="9466"/>
                </a:lnTo>
                <a:lnTo>
                  <a:pt x="974" y="9442"/>
                </a:lnTo>
                <a:lnTo>
                  <a:pt x="1120" y="9320"/>
                </a:lnTo>
                <a:lnTo>
                  <a:pt x="1193" y="9174"/>
                </a:lnTo>
                <a:lnTo>
                  <a:pt x="1266" y="9004"/>
                </a:lnTo>
                <a:lnTo>
                  <a:pt x="1290" y="8834"/>
                </a:lnTo>
                <a:lnTo>
                  <a:pt x="1266" y="8663"/>
                </a:lnTo>
                <a:lnTo>
                  <a:pt x="1217" y="8493"/>
                </a:lnTo>
                <a:lnTo>
                  <a:pt x="1266" y="8396"/>
                </a:lnTo>
                <a:lnTo>
                  <a:pt x="1290" y="8274"/>
                </a:lnTo>
                <a:lnTo>
                  <a:pt x="1315" y="8031"/>
                </a:lnTo>
                <a:lnTo>
                  <a:pt x="1412" y="7593"/>
                </a:lnTo>
                <a:lnTo>
                  <a:pt x="1534" y="7179"/>
                </a:lnTo>
                <a:lnTo>
                  <a:pt x="1631" y="6887"/>
                </a:lnTo>
                <a:lnTo>
                  <a:pt x="1582" y="7130"/>
                </a:lnTo>
                <a:lnTo>
                  <a:pt x="1534" y="7471"/>
                </a:lnTo>
                <a:lnTo>
                  <a:pt x="1509" y="7812"/>
                </a:lnTo>
                <a:lnTo>
                  <a:pt x="1436" y="9028"/>
                </a:lnTo>
                <a:lnTo>
                  <a:pt x="1363" y="10220"/>
                </a:lnTo>
                <a:lnTo>
                  <a:pt x="1315" y="11413"/>
                </a:lnTo>
                <a:lnTo>
                  <a:pt x="1290" y="12581"/>
                </a:lnTo>
                <a:lnTo>
                  <a:pt x="1266" y="13773"/>
                </a:lnTo>
                <a:lnTo>
                  <a:pt x="1217" y="14941"/>
                </a:lnTo>
                <a:lnTo>
                  <a:pt x="1217" y="14965"/>
                </a:lnTo>
                <a:lnTo>
                  <a:pt x="1120" y="15038"/>
                </a:lnTo>
                <a:lnTo>
                  <a:pt x="1023" y="15136"/>
                </a:lnTo>
                <a:lnTo>
                  <a:pt x="974" y="15233"/>
                </a:lnTo>
                <a:lnTo>
                  <a:pt x="925" y="15379"/>
                </a:lnTo>
                <a:lnTo>
                  <a:pt x="925" y="15501"/>
                </a:lnTo>
                <a:lnTo>
                  <a:pt x="925" y="15622"/>
                </a:lnTo>
                <a:lnTo>
                  <a:pt x="998" y="15720"/>
                </a:lnTo>
                <a:lnTo>
                  <a:pt x="1071" y="15841"/>
                </a:lnTo>
                <a:lnTo>
                  <a:pt x="1169" y="15890"/>
                </a:lnTo>
                <a:lnTo>
                  <a:pt x="1266" y="15939"/>
                </a:lnTo>
                <a:lnTo>
                  <a:pt x="1363" y="15963"/>
                </a:lnTo>
                <a:lnTo>
                  <a:pt x="1704" y="15963"/>
                </a:lnTo>
                <a:lnTo>
                  <a:pt x="1923" y="15890"/>
                </a:lnTo>
                <a:lnTo>
                  <a:pt x="2142" y="15793"/>
                </a:lnTo>
                <a:lnTo>
                  <a:pt x="2337" y="15671"/>
                </a:lnTo>
                <a:lnTo>
                  <a:pt x="2701" y="15452"/>
                </a:lnTo>
                <a:lnTo>
                  <a:pt x="2774" y="15428"/>
                </a:lnTo>
                <a:lnTo>
                  <a:pt x="2847" y="15403"/>
                </a:lnTo>
                <a:lnTo>
                  <a:pt x="2920" y="15330"/>
                </a:lnTo>
                <a:lnTo>
                  <a:pt x="2945" y="15233"/>
                </a:lnTo>
                <a:lnTo>
                  <a:pt x="3091" y="13870"/>
                </a:lnTo>
                <a:lnTo>
                  <a:pt x="3237" y="12508"/>
                </a:lnTo>
                <a:lnTo>
                  <a:pt x="3310" y="11802"/>
                </a:lnTo>
                <a:lnTo>
                  <a:pt x="3334" y="11461"/>
                </a:lnTo>
                <a:lnTo>
                  <a:pt x="3431" y="11096"/>
                </a:lnTo>
                <a:lnTo>
                  <a:pt x="3480" y="11194"/>
                </a:lnTo>
                <a:lnTo>
                  <a:pt x="3529" y="11315"/>
                </a:lnTo>
                <a:lnTo>
                  <a:pt x="3577" y="11559"/>
                </a:lnTo>
                <a:lnTo>
                  <a:pt x="3650" y="11997"/>
                </a:lnTo>
                <a:lnTo>
                  <a:pt x="3699" y="12508"/>
                </a:lnTo>
                <a:lnTo>
                  <a:pt x="3723" y="13043"/>
                </a:lnTo>
                <a:lnTo>
                  <a:pt x="3748" y="13359"/>
                </a:lnTo>
                <a:lnTo>
                  <a:pt x="3821" y="13651"/>
                </a:lnTo>
                <a:lnTo>
                  <a:pt x="3942" y="14260"/>
                </a:lnTo>
                <a:lnTo>
                  <a:pt x="4113" y="14844"/>
                </a:lnTo>
                <a:lnTo>
                  <a:pt x="4259" y="15428"/>
                </a:lnTo>
                <a:lnTo>
                  <a:pt x="4283" y="15501"/>
                </a:lnTo>
                <a:lnTo>
                  <a:pt x="4332" y="15525"/>
                </a:lnTo>
                <a:lnTo>
                  <a:pt x="4380" y="15598"/>
                </a:lnTo>
                <a:lnTo>
                  <a:pt x="4478" y="15671"/>
                </a:lnTo>
                <a:lnTo>
                  <a:pt x="4697" y="15793"/>
                </a:lnTo>
                <a:lnTo>
                  <a:pt x="4940" y="15866"/>
                </a:lnTo>
                <a:lnTo>
                  <a:pt x="5110" y="15914"/>
                </a:lnTo>
                <a:lnTo>
                  <a:pt x="5354" y="15963"/>
                </a:lnTo>
                <a:lnTo>
                  <a:pt x="5694" y="15963"/>
                </a:lnTo>
                <a:lnTo>
                  <a:pt x="5816" y="15914"/>
                </a:lnTo>
                <a:lnTo>
                  <a:pt x="5938" y="15866"/>
                </a:lnTo>
                <a:lnTo>
                  <a:pt x="6011" y="15793"/>
                </a:lnTo>
                <a:lnTo>
                  <a:pt x="6108" y="15671"/>
                </a:lnTo>
                <a:lnTo>
                  <a:pt x="6157" y="15525"/>
                </a:lnTo>
                <a:lnTo>
                  <a:pt x="6157" y="15379"/>
                </a:lnTo>
                <a:lnTo>
                  <a:pt x="6108" y="15209"/>
                </a:lnTo>
                <a:lnTo>
                  <a:pt x="6035" y="15087"/>
                </a:lnTo>
                <a:lnTo>
                  <a:pt x="5962" y="14965"/>
                </a:lnTo>
                <a:lnTo>
                  <a:pt x="5840" y="14868"/>
                </a:lnTo>
                <a:lnTo>
                  <a:pt x="5694" y="14819"/>
                </a:lnTo>
                <a:lnTo>
                  <a:pt x="5621" y="14333"/>
                </a:lnTo>
                <a:lnTo>
                  <a:pt x="5548" y="13822"/>
                </a:lnTo>
                <a:lnTo>
                  <a:pt x="5475" y="12824"/>
                </a:lnTo>
                <a:lnTo>
                  <a:pt x="5402" y="10853"/>
                </a:lnTo>
                <a:lnTo>
                  <a:pt x="5281" y="8542"/>
                </a:lnTo>
                <a:lnTo>
                  <a:pt x="5256" y="7836"/>
                </a:lnTo>
                <a:lnTo>
                  <a:pt x="5232" y="7106"/>
                </a:lnTo>
                <a:lnTo>
                  <a:pt x="5256" y="7033"/>
                </a:lnTo>
                <a:lnTo>
                  <a:pt x="5256" y="6984"/>
                </a:lnTo>
                <a:lnTo>
                  <a:pt x="5232" y="6936"/>
                </a:lnTo>
                <a:lnTo>
                  <a:pt x="5208" y="6887"/>
                </a:lnTo>
                <a:lnTo>
                  <a:pt x="5183" y="6619"/>
                </a:lnTo>
                <a:lnTo>
                  <a:pt x="5305" y="6863"/>
                </a:lnTo>
                <a:lnTo>
                  <a:pt x="5402" y="7130"/>
                </a:lnTo>
                <a:lnTo>
                  <a:pt x="5475" y="7398"/>
                </a:lnTo>
                <a:lnTo>
                  <a:pt x="5500" y="7666"/>
                </a:lnTo>
                <a:lnTo>
                  <a:pt x="5524" y="7958"/>
                </a:lnTo>
                <a:lnTo>
                  <a:pt x="5548" y="8250"/>
                </a:lnTo>
                <a:lnTo>
                  <a:pt x="5524" y="8785"/>
                </a:lnTo>
                <a:lnTo>
                  <a:pt x="5524" y="8834"/>
                </a:lnTo>
                <a:lnTo>
                  <a:pt x="5548" y="8907"/>
                </a:lnTo>
                <a:lnTo>
                  <a:pt x="5524" y="9004"/>
                </a:lnTo>
                <a:lnTo>
                  <a:pt x="5548" y="9126"/>
                </a:lnTo>
                <a:lnTo>
                  <a:pt x="5573" y="9247"/>
                </a:lnTo>
                <a:lnTo>
                  <a:pt x="5621" y="9345"/>
                </a:lnTo>
                <a:lnTo>
                  <a:pt x="5694" y="9418"/>
                </a:lnTo>
                <a:lnTo>
                  <a:pt x="5767" y="9466"/>
                </a:lnTo>
                <a:lnTo>
                  <a:pt x="5840" y="9515"/>
                </a:lnTo>
                <a:lnTo>
                  <a:pt x="5938" y="9539"/>
                </a:lnTo>
                <a:lnTo>
                  <a:pt x="6011" y="9563"/>
                </a:lnTo>
                <a:lnTo>
                  <a:pt x="6205" y="9563"/>
                </a:lnTo>
                <a:lnTo>
                  <a:pt x="6303" y="9515"/>
                </a:lnTo>
                <a:lnTo>
                  <a:pt x="6424" y="9442"/>
                </a:lnTo>
                <a:lnTo>
                  <a:pt x="6546" y="9320"/>
                </a:lnTo>
                <a:lnTo>
                  <a:pt x="6619" y="9199"/>
                </a:lnTo>
                <a:lnTo>
                  <a:pt x="6668" y="9053"/>
                </a:lnTo>
                <a:lnTo>
                  <a:pt x="6668" y="8907"/>
                </a:lnTo>
                <a:lnTo>
                  <a:pt x="6643" y="8785"/>
                </a:lnTo>
                <a:lnTo>
                  <a:pt x="6643" y="8736"/>
                </a:lnTo>
                <a:lnTo>
                  <a:pt x="6692" y="8420"/>
                </a:lnTo>
                <a:lnTo>
                  <a:pt x="6716" y="8079"/>
                </a:lnTo>
                <a:lnTo>
                  <a:pt x="6741" y="7739"/>
                </a:lnTo>
                <a:lnTo>
                  <a:pt x="6716" y="7398"/>
                </a:lnTo>
                <a:lnTo>
                  <a:pt x="6692" y="7057"/>
                </a:lnTo>
                <a:lnTo>
                  <a:pt x="6643" y="6717"/>
                </a:lnTo>
                <a:lnTo>
                  <a:pt x="6570" y="6400"/>
                </a:lnTo>
                <a:lnTo>
                  <a:pt x="6473" y="6060"/>
                </a:lnTo>
                <a:lnTo>
                  <a:pt x="6473" y="6011"/>
                </a:lnTo>
                <a:lnTo>
                  <a:pt x="6424" y="5962"/>
                </a:lnTo>
                <a:lnTo>
                  <a:pt x="6230" y="5500"/>
                </a:lnTo>
                <a:lnTo>
                  <a:pt x="6132" y="5257"/>
                </a:lnTo>
                <a:lnTo>
                  <a:pt x="5986" y="5038"/>
                </a:lnTo>
                <a:lnTo>
                  <a:pt x="5889" y="4916"/>
                </a:lnTo>
                <a:lnTo>
                  <a:pt x="5792" y="4770"/>
                </a:lnTo>
                <a:lnTo>
                  <a:pt x="5670" y="4673"/>
                </a:lnTo>
                <a:lnTo>
                  <a:pt x="5548" y="4551"/>
                </a:lnTo>
                <a:lnTo>
                  <a:pt x="5256" y="4381"/>
                </a:lnTo>
                <a:lnTo>
                  <a:pt x="4964" y="4259"/>
                </a:lnTo>
                <a:lnTo>
                  <a:pt x="4648" y="4162"/>
                </a:lnTo>
                <a:lnTo>
                  <a:pt x="4332" y="4113"/>
                </a:lnTo>
                <a:lnTo>
                  <a:pt x="3991" y="4089"/>
                </a:lnTo>
                <a:lnTo>
                  <a:pt x="3650" y="4089"/>
                </a:lnTo>
                <a:lnTo>
                  <a:pt x="3650" y="4064"/>
                </a:lnTo>
                <a:lnTo>
                  <a:pt x="3650" y="3918"/>
                </a:lnTo>
                <a:lnTo>
                  <a:pt x="3821" y="3870"/>
                </a:lnTo>
                <a:lnTo>
                  <a:pt x="3991" y="3797"/>
                </a:lnTo>
                <a:lnTo>
                  <a:pt x="4161" y="3724"/>
                </a:lnTo>
                <a:lnTo>
                  <a:pt x="4332" y="3626"/>
                </a:lnTo>
                <a:lnTo>
                  <a:pt x="4478" y="3505"/>
                </a:lnTo>
                <a:lnTo>
                  <a:pt x="4624" y="3359"/>
                </a:lnTo>
                <a:lnTo>
                  <a:pt x="4770" y="3237"/>
                </a:lnTo>
                <a:lnTo>
                  <a:pt x="4891" y="3067"/>
                </a:lnTo>
                <a:lnTo>
                  <a:pt x="4989" y="2896"/>
                </a:lnTo>
                <a:lnTo>
                  <a:pt x="5086" y="2726"/>
                </a:lnTo>
                <a:lnTo>
                  <a:pt x="5159" y="2556"/>
                </a:lnTo>
                <a:lnTo>
                  <a:pt x="5232" y="2385"/>
                </a:lnTo>
                <a:lnTo>
                  <a:pt x="5281" y="2191"/>
                </a:lnTo>
                <a:lnTo>
                  <a:pt x="5305" y="2020"/>
                </a:lnTo>
                <a:lnTo>
                  <a:pt x="5305" y="1826"/>
                </a:lnTo>
                <a:lnTo>
                  <a:pt x="5281" y="1655"/>
                </a:lnTo>
                <a:lnTo>
                  <a:pt x="5232" y="1436"/>
                </a:lnTo>
                <a:lnTo>
                  <a:pt x="5135" y="1218"/>
                </a:lnTo>
                <a:lnTo>
                  <a:pt x="5037" y="1023"/>
                </a:lnTo>
                <a:lnTo>
                  <a:pt x="4916" y="853"/>
                </a:lnTo>
                <a:lnTo>
                  <a:pt x="4770" y="682"/>
                </a:lnTo>
                <a:lnTo>
                  <a:pt x="4599" y="512"/>
                </a:lnTo>
                <a:lnTo>
                  <a:pt x="4429" y="366"/>
                </a:lnTo>
                <a:lnTo>
                  <a:pt x="4234" y="244"/>
                </a:lnTo>
                <a:lnTo>
                  <a:pt x="4088" y="171"/>
                </a:lnTo>
                <a:lnTo>
                  <a:pt x="3894" y="98"/>
                </a:lnTo>
                <a:lnTo>
                  <a:pt x="3699" y="25"/>
                </a:lnTo>
                <a:lnTo>
                  <a:pt x="348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318;p36"/>
          <p:cNvSpPr/>
          <p:nvPr/>
        </p:nvSpPr>
        <p:spPr>
          <a:xfrm>
            <a:off x="8001000" y="2114550"/>
            <a:ext cx="533400" cy="853658"/>
          </a:xfrm>
          <a:custGeom>
            <a:avLst/>
            <a:gdLst/>
            <a:ahLst/>
            <a:cxnLst/>
            <a:rect l="l" t="t" r="r" b="b"/>
            <a:pathLst>
              <a:path w="6741" h="15963" extrusionOk="0">
                <a:moveTo>
                  <a:pt x="3431" y="439"/>
                </a:moveTo>
                <a:lnTo>
                  <a:pt x="3577" y="488"/>
                </a:lnTo>
                <a:lnTo>
                  <a:pt x="3748" y="536"/>
                </a:lnTo>
                <a:lnTo>
                  <a:pt x="3699" y="609"/>
                </a:lnTo>
                <a:lnTo>
                  <a:pt x="3699" y="682"/>
                </a:lnTo>
                <a:lnTo>
                  <a:pt x="3723" y="731"/>
                </a:lnTo>
                <a:lnTo>
                  <a:pt x="3748" y="755"/>
                </a:lnTo>
                <a:lnTo>
                  <a:pt x="3845" y="780"/>
                </a:lnTo>
                <a:lnTo>
                  <a:pt x="3918" y="780"/>
                </a:lnTo>
                <a:lnTo>
                  <a:pt x="3991" y="755"/>
                </a:lnTo>
                <a:lnTo>
                  <a:pt x="4088" y="731"/>
                </a:lnTo>
                <a:lnTo>
                  <a:pt x="4161" y="780"/>
                </a:lnTo>
                <a:lnTo>
                  <a:pt x="4088" y="828"/>
                </a:lnTo>
                <a:lnTo>
                  <a:pt x="4040" y="853"/>
                </a:lnTo>
                <a:lnTo>
                  <a:pt x="4015" y="926"/>
                </a:lnTo>
                <a:lnTo>
                  <a:pt x="3991" y="974"/>
                </a:lnTo>
                <a:lnTo>
                  <a:pt x="3967" y="1047"/>
                </a:lnTo>
                <a:lnTo>
                  <a:pt x="3991" y="1072"/>
                </a:lnTo>
                <a:lnTo>
                  <a:pt x="4015" y="1096"/>
                </a:lnTo>
                <a:lnTo>
                  <a:pt x="4137" y="1096"/>
                </a:lnTo>
                <a:lnTo>
                  <a:pt x="4259" y="1072"/>
                </a:lnTo>
                <a:lnTo>
                  <a:pt x="4429" y="999"/>
                </a:lnTo>
                <a:lnTo>
                  <a:pt x="4502" y="1096"/>
                </a:lnTo>
                <a:lnTo>
                  <a:pt x="4332" y="1193"/>
                </a:lnTo>
                <a:lnTo>
                  <a:pt x="4186" y="1291"/>
                </a:lnTo>
                <a:lnTo>
                  <a:pt x="4137" y="1339"/>
                </a:lnTo>
                <a:lnTo>
                  <a:pt x="4113" y="1388"/>
                </a:lnTo>
                <a:lnTo>
                  <a:pt x="4113" y="1412"/>
                </a:lnTo>
                <a:lnTo>
                  <a:pt x="4113" y="1436"/>
                </a:lnTo>
                <a:lnTo>
                  <a:pt x="4210" y="1485"/>
                </a:lnTo>
                <a:lnTo>
                  <a:pt x="4307" y="1485"/>
                </a:lnTo>
                <a:lnTo>
                  <a:pt x="4405" y="1461"/>
                </a:lnTo>
                <a:lnTo>
                  <a:pt x="4551" y="1436"/>
                </a:lnTo>
                <a:lnTo>
                  <a:pt x="4672" y="1364"/>
                </a:lnTo>
                <a:lnTo>
                  <a:pt x="4745" y="1509"/>
                </a:lnTo>
                <a:lnTo>
                  <a:pt x="4429" y="1582"/>
                </a:lnTo>
                <a:lnTo>
                  <a:pt x="4332" y="1631"/>
                </a:lnTo>
                <a:lnTo>
                  <a:pt x="4210" y="1680"/>
                </a:lnTo>
                <a:lnTo>
                  <a:pt x="4113" y="1753"/>
                </a:lnTo>
                <a:lnTo>
                  <a:pt x="4040" y="1826"/>
                </a:lnTo>
                <a:lnTo>
                  <a:pt x="4040" y="1874"/>
                </a:lnTo>
                <a:lnTo>
                  <a:pt x="4064" y="1899"/>
                </a:lnTo>
                <a:lnTo>
                  <a:pt x="4283" y="1899"/>
                </a:lnTo>
                <a:lnTo>
                  <a:pt x="4502" y="1850"/>
                </a:lnTo>
                <a:lnTo>
                  <a:pt x="4818" y="1801"/>
                </a:lnTo>
                <a:lnTo>
                  <a:pt x="4818" y="1947"/>
                </a:lnTo>
                <a:lnTo>
                  <a:pt x="4794" y="2093"/>
                </a:lnTo>
                <a:lnTo>
                  <a:pt x="4794" y="2118"/>
                </a:lnTo>
                <a:lnTo>
                  <a:pt x="4770" y="2118"/>
                </a:lnTo>
                <a:lnTo>
                  <a:pt x="4502" y="2166"/>
                </a:lnTo>
                <a:lnTo>
                  <a:pt x="4234" y="2264"/>
                </a:lnTo>
                <a:lnTo>
                  <a:pt x="4015" y="2312"/>
                </a:lnTo>
                <a:lnTo>
                  <a:pt x="3894" y="2361"/>
                </a:lnTo>
                <a:lnTo>
                  <a:pt x="3796" y="2410"/>
                </a:lnTo>
                <a:lnTo>
                  <a:pt x="3796" y="2434"/>
                </a:lnTo>
                <a:lnTo>
                  <a:pt x="3796" y="2483"/>
                </a:lnTo>
                <a:lnTo>
                  <a:pt x="3821" y="2531"/>
                </a:lnTo>
                <a:lnTo>
                  <a:pt x="3894" y="2580"/>
                </a:lnTo>
                <a:lnTo>
                  <a:pt x="3991" y="2604"/>
                </a:lnTo>
                <a:lnTo>
                  <a:pt x="4210" y="2604"/>
                </a:lnTo>
                <a:lnTo>
                  <a:pt x="4453" y="2580"/>
                </a:lnTo>
                <a:lnTo>
                  <a:pt x="4672" y="2507"/>
                </a:lnTo>
                <a:lnTo>
                  <a:pt x="4672" y="2507"/>
                </a:lnTo>
                <a:lnTo>
                  <a:pt x="4526" y="2750"/>
                </a:lnTo>
                <a:lnTo>
                  <a:pt x="4283" y="2750"/>
                </a:lnTo>
                <a:lnTo>
                  <a:pt x="4064" y="2775"/>
                </a:lnTo>
                <a:lnTo>
                  <a:pt x="3845" y="2823"/>
                </a:lnTo>
                <a:lnTo>
                  <a:pt x="3723" y="2848"/>
                </a:lnTo>
                <a:lnTo>
                  <a:pt x="3626" y="2896"/>
                </a:lnTo>
                <a:lnTo>
                  <a:pt x="3626" y="2921"/>
                </a:lnTo>
                <a:lnTo>
                  <a:pt x="3602" y="2969"/>
                </a:lnTo>
                <a:lnTo>
                  <a:pt x="3626" y="2994"/>
                </a:lnTo>
                <a:lnTo>
                  <a:pt x="3650" y="2994"/>
                </a:lnTo>
                <a:lnTo>
                  <a:pt x="3918" y="3091"/>
                </a:lnTo>
                <a:lnTo>
                  <a:pt x="4064" y="3115"/>
                </a:lnTo>
                <a:lnTo>
                  <a:pt x="4234" y="3115"/>
                </a:lnTo>
                <a:lnTo>
                  <a:pt x="4040" y="3286"/>
                </a:lnTo>
                <a:lnTo>
                  <a:pt x="3869" y="3213"/>
                </a:lnTo>
                <a:lnTo>
                  <a:pt x="3675" y="3188"/>
                </a:lnTo>
                <a:lnTo>
                  <a:pt x="3504" y="3213"/>
                </a:lnTo>
                <a:lnTo>
                  <a:pt x="3407" y="3237"/>
                </a:lnTo>
                <a:lnTo>
                  <a:pt x="3358" y="3286"/>
                </a:lnTo>
                <a:lnTo>
                  <a:pt x="3334" y="3310"/>
                </a:lnTo>
                <a:lnTo>
                  <a:pt x="3334" y="3334"/>
                </a:lnTo>
                <a:lnTo>
                  <a:pt x="3358" y="3407"/>
                </a:lnTo>
                <a:lnTo>
                  <a:pt x="3480" y="3456"/>
                </a:lnTo>
                <a:lnTo>
                  <a:pt x="3602" y="3480"/>
                </a:lnTo>
                <a:lnTo>
                  <a:pt x="3383" y="3480"/>
                </a:lnTo>
                <a:lnTo>
                  <a:pt x="3139" y="3456"/>
                </a:lnTo>
                <a:lnTo>
                  <a:pt x="2920" y="3383"/>
                </a:lnTo>
                <a:lnTo>
                  <a:pt x="2701" y="3261"/>
                </a:lnTo>
                <a:lnTo>
                  <a:pt x="2507" y="3115"/>
                </a:lnTo>
                <a:lnTo>
                  <a:pt x="2337" y="2945"/>
                </a:lnTo>
                <a:lnTo>
                  <a:pt x="2191" y="2750"/>
                </a:lnTo>
                <a:lnTo>
                  <a:pt x="2093" y="2531"/>
                </a:lnTo>
                <a:lnTo>
                  <a:pt x="2020" y="2288"/>
                </a:lnTo>
                <a:lnTo>
                  <a:pt x="1996" y="2069"/>
                </a:lnTo>
                <a:lnTo>
                  <a:pt x="1972" y="1826"/>
                </a:lnTo>
                <a:lnTo>
                  <a:pt x="2020" y="1582"/>
                </a:lnTo>
                <a:lnTo>
                  <a:pt x="2069" y="1364"/>
                </a:lnTo>
                <a:lnTo>
                  <a:pt x="2191" y="1169"/>
                </a:lnTo>
                <a:lnTo>
                  <a:pt x="2312" y="974"/>
                </a:lnTo>
                <a:lnTo>
                  <a:pt x="2483" y="828"/>
                </a:lnTo>
                <a:lnTo>
                  <a:pt x="2653" y="731"/>
                </a:lnTo>
                <a:lnTo>
                  <a:pt x="2799" y="658"/>
                </a:lnTo>
                <a:lnTo>
                  <a:pt x="2896" y="682"/>
                </a:lnTo>
                <a:lnTo>
                  <a:pt x="2969" y="682"/>
                </a:lnTo>
                <a:lnTo>
                  <a:pt x="3042" y="658"/>
                </a:lnTo>
                <a:lnTo>
                  <a:pt x="3115" y="561"/>
                </a:lnTo>
                <a:lnTo>
                  <a:pt x="3261" y="512"/>
                </a:lnTo>
                <a:lnTo>
                  <a:pt x="3431" y="439"/>
                </a:lnTo>
                <a:close/>
                <a:moveTo>
                  <a:pt x="3869" y="4454"/>
                </a:moveTo>
                <a:lnTo>
                  <a:pt x="4137" y="4478"/>
                </a:lnTo>
                <a:lnTo>
                  <a:pt x="4040" y="4575"/>
                </a:lnTo>
                <a:lnTo>
                  <a:pt x="4015" y="4624"/>
                </a:lnTo>
                <a:lnTo>
                  <a:pt x="4015" y="4673"/>
                </a:lnTo>
                <a:lnTo>
                  <a:pt x="4064" y="4721"/>
                </a:lnTo>
                <a:lnTo>
                  <a:pt x="4113" y="4770"/>
                </a:lnTo>
                <a:lnTo>
                  <a:pt x="4186" y="4770"/>
                </a:lnTo>
                <a:lnTo>
                  <a:pt x="4429" y="4697"/>
                </a:lnTo>
                <a:lnTo>
                  <a:pt x="4672" y="4624"/>
                </a:lnTo>
                <a:lnTo>
                  <a:pt x="4745" y="4600"/>
                </a:lnTo>
                <a:lnTo>
                  <a:pt x="4867" y="4648"/>
                </a:lnTo>
                <a:lnTo>
                  <a:pt x="4745" y="4673"/>
                </a:lnTo>
                <a:lnTo>
                  <a:pt x="4648" y="4721"/>
                </a:lnTo>
                <a:lnTo>
                  <a:pt x="4526" y="4770"/>
                </a:lnTo>
                <a:lnTo>
                  <a:pt x="4478" y="4867"/>
                </a:lnTo>
                <a:lnTo>
                  <a:pt x="4453" y="4940"/>
                </a:lnTo>
                <a:lnTo>
                  <a:pt x="4478" y="4965"/>
                </a:lnTo>
                <a:lnTo>
                  <a:pt x="4502" y="4965"/>
                </a:lnTo>
                <a:lnTo>
                  <a:pt x="4624" y="4989"/>
                </a:lnTo>
                <a:lnTo>
                  <a:pt x="4770" y="4965"/>
                </a:lnTo>
                <a:lnTo>
                  <a:pt x="5013" y="4940"/>
                </a:lnTo>
                <a:lnTo>
                  <a:pt x="5183" y="4940"/>
                </a:lnTo>
                <a:lnTo>
                  <a:pt x="5329" y="4916"/>
                </a:lnTo>
                <a:lnTo>
                  <a:pt x="5378" y="4965"/>
                </a:lnTo>
                <a:lnTo>
                  <a:pt x="5232" y="4989"/>
                </a:lnTo>
                <a:lnTo>
                  <a:pt x="5110" y="5038"/>
                </a:lnTo>
                <a:lnTo>
                  <a:pt x="5013" y="5111"/>
                </a:lnTo>
                <a:lnTo>
                  <a:pt x="4964" y="5232"/>
                </a:lnTo>
                <a:lnTo>
                  <a:pt x="4964" y="5281"/>
                </a:lnTo>
                <a:lnTo>
                  <a:pt x="4989" y="5305"/>
                </a:lnTo>
                <a:lnTo>
                  <a:pt x="5086" y="5354"/>
                </a:lnTo>
                <a:lnTo>
                  <a:pt x="5159" y="5354"/>
                </a:lnTo>
                <a:lnTo>
                  <a:pt x="5354" y="5330"/>
                </a:lnTo>
                <a:lnTo>
                  <a:pt x="5694" y="5330"/>
                </a:lnTo>
                <a:lnTo>
                  <a:pt x="5792" y="5476"/>
                </a:lnTo>
                <a:lnTo>
                  <a:pt x="5621" y="5524"/>
                </a:lnTo>
                <a:lnTo>
                  <a:pt x="5475" y="5597"/>
                </a:lnTo>
                <a:lnTo>
                  <a:pt x="5451" y="5622"/>
                </a:lnTo>
                <a:lnTo>
                  <a:pt x="5475" y="5646"/>
                </a:lnTo>
                <a:lnTo>
                  <a:pt x="5548" y="5695"/>
                </a:lnTo>
                <a:lnTo>
                  <a:pt x="5646" y="5719"/>
                </a:lnTo>
                <a:lnTo>
                  <a:pt x="5816" y="5743"/>
                </a:lnTo>
                <a:lnTo>
                  <a:pt x="5938" y="5743"/>
                </a:lnTo>
                <a:lnTo>
                  <a:pt x="6011" y="5914"/>
                </a:lnTo>
                <a:lnTo>
                  <a:pt x="5840" y="5962"/>
                </a:lnTo>
                <a:lnTo>
                  <a:pt x="5767" y="5987"/>
                </a:lnTo>
                <a:lnTo>
                  <a:pt x="5719" y="6035"/>
                </a:lnTo>
                <a:lnTo>
                  <a:pt x="5694" y="6084"/>
                </a:lnTo>
                <a:lnTo>
                  <a:pt x="5719" y="6108"/>
                </a:lnTo>
                <a:lnTo>
                  <a:pt x="5913" y="6157"/>
                </a:lnTo>
                <a:lnTo>
                  <a:pt x="6108" y="6181"/>
                </a:lnTo>
                <a:lnTo>
                  <a:pt x="6157" y="6400"/>
                </a:lnTo>
                <a:lnTo>
                  <a:pt x="6084" y="6400"/>
                </a:lnTo>
                <a:lnTo>
                  <a:pt x="5938" y="6425"/>
                </a:lnTo>
                <a:lnTo>
                  <a:pt x="5889" y="6473"/>
                </a:lnTo>
                <a:lnTo>
                  <a:pt x="5816" y="6522"/>
                </a:lnTo>
                <a:lnTo>
                  <a:pt x="5816" y="6546"/>
                </a:lnTo>
                <a:lnTo>
                  <a:pt x="5816" y="6595"/>
                </a:lnTo>
                <a:lnTo>
                  <a:pt x="5840" y="6644"/>
                </a:lnTo>
                <a:lnTo>
                  <a:pt x="5889" y="6692"/>
                </a:lnTo>
                <a:lnTo>
                  <a:pt x="5962" y="6717"/>
                </a:lnTo>
                <a:lnTo>
                  <a:pt x="6084" y="6717"/>
                </a:lnTo>
                <a:lnTo>
                  <a:pt x="6230" y="6692"/>
                </a:lnTo>
                <a:lnTo>
                  <a:pt x="6278" y="6887"/>
                </a:lnTo>
                <a:lnTo>
                  <a:pt x="6059" y="6887"/>
                </a:lnTo>
                <a:lnTo>
                  <a:pt x="6035" y="6911"/>
                </a:lnTo>
                <a:lnTo>
                  <a:pt x="6011" y="6936"/>
                </a:lnTo>
                <a:lnTo>
                  <a:pt x="6011" y="6984"/>
                </a:lnTo>
                <a:lnTo>
                  <a:pt x="6035" y="7033"/>
                </a:lnTo>
                <a:lnTo>
                  <a:pt x="6084" y="7082"/>
                </a:lnTo>
                <a:lnTo>
                  <a:pt x="6157" y="7106"/>
                </a:lnTo>
                <a:lnTo>
                  <a:pt x="6303" y="7130"/>
                </a:lnTo>
                <a:lnTo>
                  <a:pt x="6327" y="7301"/>
                </a:lnTo>
                <a:lnTo>
                  <a:pt x="6157" y="7301"/>
                </a:lnTo>
                <a:lnTo>
                  <a:pt x="6084" y="7325"/>
                </a:lnTo>
                <a:lnTo>
                  <a:pt x="6035" y="7374"/>
                </a:lnTo>
                <a:lnTo>
                  <a:pt x="6011" y="7447"/>
                </a:lnTo>
                <a:lnTo>
                  <a:pt x="6011" y="7471"/>
                </a:lnTo>
                <a:lnTo>
                  <a:pt x="6035" y="7520"/>
                </a:lnTo>
                <a:lnTo>
                  <a:pt x="6084" y="7544"/>
                </a:lnTo>
                <a:lnTo>
                  <a:pt x="6132" y="7568"/>
                </a:lnTo>
                <a:lnTo>
                  <a:pt x="6254" y="7593"/>
                </a:lnTo>
                <a:lnTo>
                  <a:pt x="6351" y="7617"/>
                </a:lnTo>
                <a:lnTo>
                  <a:pt x="6351" y="7739"/>
                </a:lnTo>
                <a:lnTo>
                  <a:pt x="6157" y="7739"/>
                </a:lnTo>
                <a:lnTo>
                  <a:pt x="6132" y="7763"/>
                </a:lnTo>
                <a:lnTo>
                  <a:pt x="6084" y="7787"/>
                </a:lnTo>
                <a:lnTo>
                  <a:pt x="6059" y="7860"/>
                </a:lnTo>
                <a:lnTo>
                  <a:pt x="6059" y="7885"/>
                </a:lnTo>
                <a:lnTo>
                  <a:pt x="6059" y="7909"/>
                </a:lnTo>
                <a:lnTo>
                  <a:pt x="6132" y="7982"/>
                </a:lnTo>
                <a:lnTo>
                  <a:pt x="6230" y="8006"/>
                </a:lnTo>
                <a:lnTo>
                  <a:pt x="6327" y="8031"/>
                </a:lnTo>
                <a:lnTo>
                  <a:pt x="6327" y="8177"/>
                </a:lnTo>
                <a:lnTo>
                  <a:pt x="6205" y="8201"/>
                </a:lnTo>
                <a:lnTo>
                  <a:pt x="6157" y="8225"/>
                </a:lnTo>
                <a:lnTo>
                  <a:pt x="6108" y="8250"/>
                </a:lnTo>
                <a:lnTo>
                  <a:pt x="6084" y="8298"/>
                </a:lnTo>
                <a:lnTo>
                  <a:pt x="6084" y="8323"/>
                </a:lnTo>
                <a:lnTo>
                  <a:pt x="6084" y="8371"/>
                </a:lnTo>
                <a:lnTo>
                  <a:pt x="6108" y="8420"/>
                </a:lnTo>
                <a:lnTo>
                  <a:pt x="6205" y="8469"/>
                </a:lnTo>
                <a:lnTo>
                  <a:pt x="6303" y="8469"/>
                </a:lnTo>
                <a:lnTo>
                  <a:pt x="6278" y="8590"/>
                </a:lnTo>
                <a:lnTo>
                  <a:pt x="6205" y="8639"/>
                </a:lnTo>
                <a:lnTo>
                  <a:pt x="6181" y="8712"/>
                </a:lnTo>
                <a:lnTo>
                  <a:pt x="6181" y="8809"/>
                </a:lnTo>
                <a:lnTo>
                  <a:pt x="6205" y="8834"/>
                </a:lnTo>
                <a:lnTo>
                  <a:pt x="6254" y="8882"/>
                </a:lnTo>
                <a:lnTo>
                  <a:pt x="6327" y="8907"/>
                </a:lnTo>
                <a:lnTo>
                  <a:pt x="6327" y="8931"/>
                </a:lnTo>
                <a:lnTo>
                  <a:pt x="6327" y="8980"/>
                </a:lnTo>
                <a:lnTo>
                  <a:pt x="6303" y="9028"/>
                </a:lnTo>
                <a:lnTo>
                  <a:pt x="6254" y="9101"/>
                </a:lnTo>
                <a:lnTo>
                  <a:pt x="6157" y="9199"/>
                </a:lnTo>
                <a:lnTo>
                  <a:pt x="6084" y="9223"/>
                </a:lnTo>
                <a:lnTo>
                  <a:pt x="6011" y="9199"/>
                </a:lnTo>
                <a:lnTo>
                  <a:pt x="5962" y="9174"/>
                </a:lnTo>
                <a:lnTo>
                  <a:pt x="5913" y="9126"/>
                </a:lnTo>
                <a:lnTo>
                  <a:pt x="5865" y="9053"/>
                </a:lnTo>
                <a:lnTo>
                  <a:pt x="5865" y="9004"/>
                </a:lnTo>
                <a:lnTo>
                  <a:pt x="5865" y="8858"/>
                </a:lnTo>
                <a:lnTo>
                  <a:pt x="5865" y="8834"/>
                </a:lnTo>
                <a:lnTo>
                  <a:pt x="5913" y="8542"/>
                </a:lnTo>
                <a:lnTo>
                  <a:pt x="5938" y="8201"/>
                </a:lnTo>
                <a:lnTo>
                  <a:pt x="5913" y="7812"/>
                </a:lnTo>
                <a:lnTo>
                  <a:pt x="5865" y="7398"/>
                </a:lnTo>
                <a:lnTo>
                  <a:pt x="5792" y="7009"/>
                </a:lnTo>
                <a:lnTo>
                  <a:pt x="5719" y="6838"/>
                </a:lnTo>
                <a:lnTo>
                  <a:pt x="5646" y="6668"/>
                </a:lnTo>
                <a:lnTo>
                  <a:pt x="5548" y="6522"/>
                </a:lnTo>
                <a:lnTo>
                  <a:pt x="5451" y="6400"/>
                </a:lnTo>
                <a:lnTo>
                  <a:pt x="5329" y="6327"/>
                </a:lnTo>
                <a:lnTo>
                  <a:pt x="5208" y="6254"/>
                </a:lnTo>
                <a:lnTo>
                  <a:pt x="5135" y="6254"/>
                </a:lnTo>
                <a:lnTo>
                  <a:pt x="5086" y="6279"/>
                </a:lnTo>
                <a:lnTo>
                  <a:pt x="5062" y="6327"/>
                </a:lnTo>
                <a:lnTo>
                  <a:pt x="5037" y="6376"/>
                </a:lnTo>
                <a:lnTo>
                  <a:pt x="4818" y="6376"/>
                </a:lnTo>
                <a:lnTo>
                  <a:pt x="4745" y="6400"/>
                </a:lnTo>
                <a:lnTo>
                  <a:pt x="4672" y="6449"/>
                </a:lnTo>
                <a:lnTo>
                  <a:pt x="4648" y="6546"/>
                </a:lnTo>
                <a:lnTo>
                  <a:pt x="4672" y="6571"/>
                </a:lnTo>
                <a:lnTo>
                  <a:pt x="4697" y="6595"/>
                </a:lnTo>
                <a:lnTo>
                  <a:pt x="4770" y="6619"/>
                </a:lnTo>
                <a:lnTo>
                  <a:pt x="4867" y="6619"/>
                </a:lnTo>
                <a:lnTo>
                  <a:pt x="4964" y="6644"/>
                </a:lnTo>
                <a:lnTo>
                  <a:pt x="4916" y="6887"/>
                </a:lnTo>
                <a:lnTo>
                  <a:pt x="4770" y="6911"/>
                </a:lnTo>
                <a:lnTo>
                  <a:pt x="4624" y="6960"/>
                </a:lnTo>
                <a:lnTo>
                  <a:pt x="4478" y="7033"/>
                </a:lnTo>
                <a:lnTo>
                  <a:pt x="4356" y="7130"/>
                </a:lnTo>
                <a:lnTo>
                  <a:pt x="4356" y="7155"/>
                </a:lnTo>
                <a:lnTo>
                  <a:pt x="4356" y="7179"/>
                </a:lnTo>
                <a:lnTo>
                  <a:pt x="4356" y="7203"/>
                </a:lnTo>
                <a:lnTo>
                  <a:pt x="4380" y="7228"/>
                </a:lnTo>
                <a:lnTo>
                  <a:pt x="4648" y="7228"/>
                </a:lnTo>
                <a:lnTo>
                  <a:pt x="4916" y="7203"/>
                </a:lnTo>
                <a:lnTo>
                  <a:pt x="4916" y="7349"/>
                </a:lnTo>
                <a:lnTo>
                  <a:pt x="4770" y="7374"/>
                </a:lnTo>
                <a:lnTo>
                  <a:pt x="4672" y="7398"/>
                </a:lnTo>
                <a:lnTo>
                  <a:pt x="4575" y="7422"/>
                </a:lnTo>
                <a:lnTo>
                  <a:pt x="4478" y="7471"/>
                </a:lnTo>
                <a:lnTo>
                  <a:pt x="4405" y="7544"/>
                </a:lnTo>
                <a:lnTo>
                  <a:pt x="4405" y="7568"/>
                </a:lnTo>
                <a:lnTo>
                  <a:pt x="4405" y="7593"/>
                </a:lnTo>
                <a:lnTo>
                  <a:pt x="4502" y="7641"/>
                </a:lnTo>
                <a:lnTo>
                  <a:pt x="4624" y="7666"/>
                </a:lnTo>
                <a:lnTo>
                  <a:pt x="4770" y="7690"/>
                </a:lnTo>
                <a:lnTo>
                  <a:pt x="4916" y="7690"/>
                </a:lnTo>
                <a:lnTo>
                  <a:pt x="4916" y="7909"/>
                </a:lnTo>
                <a:lnTo>
                  <a:pt x="4697" y="7909"/>
                </a:lnTo>
                <a:lnTo>
                  <a:pt x="4478" y="7958"/>
                </a:lnTo>
                <a:lnTo>
                  <a:pt x="4405" y="7982"/>
                </a:lnTo>
                <a:lnTo>
                  <a:pt x="4332" y="8031"/>
                </a:lnTo>
                <a:lnTo>
                  <a:pt x="4307" y="8079"/>
                </a:lnTo>
                <a:lnTo>
                  <a:pt x="4307" y="8128"/>
                </a:lnTo>
                <a:lnTo>
                  <a:pt x="4332" y="8152"/>
                </a:lnTo>
                <a:lnTo>
                  <a:pt x="4405" y="8201"/>
                </a:lnTo>
                <a:lnTo>
                  <a:pt x="4526" y="8225"/>
                </a:lnTo>
                <a:lnTo>
                  <a:pt x="4794" y="8201"/>
                </a:lnTo>
                <a:lnTo>
                  <a:pt x="4916" y="8201"/>
                </a:lnTo>
                <a:lnTo>
                  <a:pt x="4916" y="8420"/>
                </a:lnTo>
                <a:lnTo>
                  <a:pt x="4770" y="8396"/>
                </a:lnTo>
                <a:lnTo>
                  <a:pt x="4648" y="8420"/>
                </a:lnTo>
                <a:lnTo>
                  <a:pt x="4478" y="8469"/>
                </a:lnTo>
                <a:lnTo>
                  <a:pt x="4405" y="8493"/>
                </a:lnTo>
                <a:lnTo>
                  <a:pt x="4332" y="8542"/>
                </a:lnTo>
                <a:lnTo>
                  <a:pt x="4307" y="8566"/>
                </a:lnTo>
                <a:lnTo>
                  <a:pt x="4307" y="8590"/>
                </a:lnTo>
                <a:lnTo>
                  <a:pt x="4356" y="8639"/>
                </a:lnTo>
                <a:lnTo>
                  <a:pt x="4429" y="8688"/>
                </a:lnTo>
                <a:lnTo>
                  <a:pt x="4502" y="8712"/>
                </a:lnTo>
                <a:lnTo>
                  <a:pt x="4672" y="8736"/>
                </a:lnTo>
                <a:lnTo>
                  <a:pt x="4794" y="8736"/>
                </a:lnTo>
                <a:lnTo>
                  <a:pt x="4916" y="8712"/>
                </a:lnTo>
                <a:lnTo>
                  <a:pt x="4916" y="8980"/>
                </a:lnTo>
                <a:lnTo>
                  <a:pt x="4770" y="9004"/>
                </a:lnTo>
                <a:lnTo>
                  <a:pt x="4624" y="9028"/>
                </a:lnTo>
                <a:lnTo>
                  <a:pt x="4356" y="9126"/>
                </a:lnTo>
                <a:lnTo>
                  <a:pt x="4332" y="9150"/>
                </a:lnTo>
                <a:lnTo>
                  <a:pt x="4356" y="9174"/>
                </a:lnTo>
                <a:lnTo>
                  <a:pt x="4478" y="9223"/>
                </a:lnTo>
                <a:lnTo>
                  <a:pt x="4599" y="9247"/>
                </a:lnTo>
                <a:lnTo>
                  <a:pt x="4843" y="9247"/>
                </a:lnTo>
                <a:lnTo>
                  <a:pt x="4940" y="9223"/>
                </a:lnTo>
                <a:lnTo>
                  <a:pt x="4940" y="9466"/>
                </a:lnTo>
                <a:lnTo>
                  <a:pt x="4770" y="9490"/>
                </a:lnTo>
                <a:lnTo>
                  <a:pt x="4575" y="9515"/>
                </a:lnTo>
                <a:lnTo>
                  <a:pt x="4380" y="9563"/>
                </a:lnTo>
                <a:lnTo>
                  <a:pt x="4356" y="9588"/>
                </a:lnTo>
                <a:lnTo>
                  <a:pt x="4332" y="9661"/>
                </a:lnTo>
                <a:lnTo>
                  <a:pt x="4332" y="9709"/>
                </a:lnTo>
                <a:lnTo>
                  <a:pt x="4356" y="9758"/>
                </a:lnTo>
                <a:lnTo>
                  <a:pt x="4453" y="9807"/>
                </a:lnTo>
                <a:lnTo>
                  <a:pt x="4526" y="9831"/>
                </a:lnTo>
                <a:lnTo>
                  <a:pt x="4721" y="9855"/>
                </a:lnTo>
                <a:lnTo>
                  <a:pt x="4964" y="9855"/>
                </a:lnTo>
                <a:lnTo>
                  <a:pt x="4964" y="10026"/>
                </a:lnTo>
                <a:lnTo>
                  <a:pt x="4818" y="10026"/>
                </a:lnTo>
                <a:lnTo>
                  <a:pt x="4672" y="10050"/>
                </a:lnTo>
                <a:lnTo>
                  <a:pt x="4551" y="10099"/>
                </a:lnTo>
                <a:lnTo>
                  <a:pt x="4405" y="10172"/>
                </a:lnTo>
                <a:lnTo>
                  <a:pt x="4405" y="10196"/>
                </a:lnTo>
                <a:lnTo>
                  <a:pt x="4405" y="10220"/>
                </a:lnTo>
                <a:lnTo>
                  <a:pt x="4551" y="10269"/>
                </a:lnTo>
                <a:lnTo>
                  <a:pt x="4697" y="10318"/>
                </a:lnTo>
                <a:lnTo>
                  <a:pt x="4916" y="10318"/>
                </a:lnTo>
                <a:lnTo>
                  <a:pt x="4989" y="10269"/>
                </a:lnTo>
                <a:lnTo>
                  <a:pt x="4989" y="10561"/>
                </a:lnTo>
                <a:lnTo>
                  <a:pt x="4867" y="10561"/>
                </a:lnTo>
                <a:lnTo>
                  <a:pt x="4721" y="10610"/>
                </a:lnTo>
                <a:lnTo>
                  <a:pt x="4551" y="10658"/>
                </a:lnTo>
                <a:lnTo>
                  <a:pt x="4478" y="10707"/>
                </a:lnTo>
                <a:lnTo>
                  <a:pt x="4429" y="10780"/>
                </a:lnTo>
                <a:lnTo>
                  <a:pt x="4429" y="10804"/>
                </a:lnTo>
                <a:lnTo>
                  <a:pt x="4478" y="10853"/>
                </a:lnTo>
                <a:lnTo>
                  <a:pt x="4551" y="10902"/>
                </a:lnTo>
                <a:lnTo>
                  <a:pt x="4721" y="10902"/>
                </a:lnTo>
                <a:lnTo>
                  <a:pt x="4867" y="10877"/>
                </a:lnTo>
                <a:lnTo>
                  <a:pt x="5013" y="10829"/>
                </a:lnTo>
                <a:lnTo>
                  <a:pt x="5013" y="10853"/>
                </a:lnTo>
                <a:lnTo>
                  <a:pt x="5013" y="10950"/>
                </a:lnTo>
                <a:lnTo>
                  <a:pt x="4843" y="10999"/>
                </a:lnTo>
                <a:lnTo>
                  <a:pt x="4672" y="11048"/>
                </a:lnTo>
                <a:lnTo>
                  <a:pt x="4599" y="11072"/>
                </a:lnTo>
                <a:lnTo>
                  <a:pt x="4502" y="11121"/>
                </a:lnTo>
                <a:lnTo>
                  <a:pt x="4502" y="11169"/>
                </a:lnTo>
                <a:lnTo>
                  <a:pt x="4502" y="11218"/>
                </a:lnTo>
                <a:lnTo>
                  <a:pt x="4575" y="11291"/>
                </a:lnTo>
                <a:lnTo>
                  <a:pt x="4648" y="11340"/>
                </a:lnTo>
                <a:lnTo>
                  <a:pt x="4843" y="11340"/>
                </a:lnTo>
                <a:lnTo>
                  <a:pt x="5037" y="11315"/>
                </a:lnTo>
                <a:lnTo>
                  <a:pt x="5037" y="11461"/>
                </a:lnTo>
                <a:lnTo>
                  <a:pt x="4916" y="11486"/>
                </a:lnTo>
                <a:lnTo>
                  <a:pt x="4794" y="11510"/>
                </a:lnTo>
                <a:lnTo>
                  <a:pt x="4551" y="11607"/>
                </a:lnTo>
                <a:lnTo>
                  <a:pt x="4502" y="11632"/>
                </a:lnTo>
                <a:lnTo>
                  <a:pt x="4478" y="11656"/>
                </a:lnTo>
                <a:lnTo>
                  <a:pt x="4502" y="11753"/>
                </a:lnTo>
                <a:lnTo>
                  <a:pt x="4526" y="11802"/>
                </a:lnTo>
                <a:lnTo>
                  <a:pt x="4599" y="11851"/>
                </a:lnTo>
                <a:lnTo>
                  <a:pt x="4721" y="11851"/>
                </a:lnTo>
                <a:lnTo>
                  <a:pt x="4843" y="11826"/>
                </a:lnTo>
                <a:lnTo>
                  <a:pt x="4964" y="11802"/>
                </a:lnTo>
                <a:lnTo>
                  <a:pt x="5062" y="11753"/>
                </a:lnTo>
                <a:lnTo>
                  <a:pt x="5062" y="11948"/>
                </a:lnTo>
                <a:lnTo>
                  <a:pt x="4843" y="11997"/>
                </a:lnTo>
                <a:lnTo>
                  <a:pt x="4672" y="12070"/>
                </a:lnTo>
                <a:lnTo>
                  <a:pt x="4551" y="12191"/>
                </a:lnTo>
                <a:lnTo>
                  <a:pt x="4551" y="12216"/>
                </a:lnTo>
                <a:lnTo>
                  <a:pt x="4575" y="12240"/>
                </a:lnTo>
                <a:lnTo>
                  <a:pt x="4624" y="12264"/>
                </a:lnTo>
                <a:lnTo>
                  <a:pt x="4697" y="12289"/>
                </a:lnTo>
                <a:lnTo>
                  <a:pt x="5086" y="12289"/>
                </a:lnTo>
                <a:lnTo>
                  <a:pt x="5110" y="12483"/>
                </a:lnTo>
                <a:lnTo>
                  <a:pt x="4916" y="12532"/>
                </a:lnTo>
                <a:lnTo>
                  <a:pt x="4745" y="12629"/>
                </a:lnTo>
                <a:lnTo>
                  <a:pt x="4624" y="12727"/>
                </a:lnTo>
                <a:lnTo>
                  <a:pt x="4599" y="12800"/>
                </a:lnTo>
                <a:lnTo>
                  <a:pt x="4599" y="12848"/>
                </a:lnTo>
                <a:lnTo>
                  <a:pt x="4624" y="12873"/>
                </a:lnTo>
                <a:lnTo>
                  <a:pt x="4697" y="12897"/>
                </a:lnTo>
                <a:lnTo>
                  <a:pt x="4770" y="12897"/>
                </a:lnTo>
                <a:lnTo>
                  <a:pt x="4916" y="12873"/>
                </a:lnTo>
                <a:lnTo>
                  <a:pt x="5135" y="12824"/>
                </a:lnTo>
                <a:lnTo>
                  <a:pt x="5135" y="13067"/>
                </a:lnTo>
                <a:lnTo>
                  <a:pt x="4964" y="13140"/>
                </a:lnTo>
                <a:lnTo>
                  <a:pt x="4818" y="13165"/>
                </a:lnTo>
                <a:lnTo>
                  <a:pt x="4697" y="13238"/>
                </a:lnTo>
                <a:lnTo>
                  <a:pt x="4648" y="13286"/>
                </a:lnTo>
                <a:lnTo>
                  <a:pt x="4648" y="13311"/>
                </a:lnTo>
                <a:lnTo>
                  <a:pt x="4672" y="13335"/>
                </a:lnTo>
                <a:lnTo>
                  <a:pt x="4770" y="13384"/>
                </a:lnTo>
                <a:lnTo>
                  <a:pt x="4891" y="13408"/>
                </a:lnTo>
                <a:lnTo>
                  <a:pt x="5037" y="13384"/>
                </a:lnTo>
                <a:lnTo>
                  <a:pt x="5159" y="13359"/>
                </a:lnTo>
                <a:lnTo>
                  <a:pt x="5183" y="13530"/>
                </a:lnTo>
                <a:lnTo>
                  <a:pt x="5062" y="13578"/>
                </a:lnTo>
                <a:lnTo>
                  <a:pt x="4940" y="13627"/>
                </a:lnTo>
                <a:lnTo>
                  <a:pt x="4867" y="13676"/>
                </a:lnTo>
                <a:lnTo>
                  <a:pt x="4818" y="13700"/>
                </a:lnTo>
                <a:lnTo>
                  <a:pt x="4794" y="13749"/>
                </a:lnTo>
                <a:lnTo>
                  <a:pt x="4818" y="13797"/>
                </a:lnTo>
                <a:lnTo>
                  <a:pt x="4891" y="13846"/>
                </a:lnTo>
                <a:lnTo>
                  <a:pt x="4989" y="13870"/>
                </a:lnTo>
                <a:lnTo>
                  <a:pt x="5110" y="13846"/>
                </a:lnTo>
                <a:lnTo>
                  <a:pt x="5208" y="13822"/>
                </a:lnTo>
                <a:lnTo>
                  <a:pt x="5232" y="13919"/>
                </a:lnTo>
                <a:lnTo>
                  <a:pt x="5208" y="13919"/>
                </a:lnTo>
                <a:lnTo>
                  <a:pt x="4940" y="13992"/>
                </a:lnTo>
                <a:lnTo>
                  <a:pt x="4891" y="14016"/>
                </a:lnTo>
                <a:lnTo>
                  <a:pt x="4818" y="14065"/>
                </a:lnTo>
                <a:lnTo>
                  <a:pt x="4745" y="14138"/>
                </a:lnTo>
                <a:lnTo>
                  <a:pt x="4721" y="14187"/>
                </a:lnTo>
                <a:lnTo>
                  <a:pt x="4745" y="14211"/>
                </a:lnTo>
                <a:lnTo>
                  <a:pt x="4843" y="14260"/>
                </a:lnTo>
                <a:lnTo>
                  <a:pt x="4916" y="14284"/>
                </a:lnTo>
                <a:lnTo>
                  <a:pt x="5135" y="14284"/>
                </a:lnTo>
                <a:lnTo>
                  <a:pt x="5256" y="14235"/>
                </a:lnTo>
                <a:lnTo>
                  <a:pt x="5281" y="14406"/>
                </a:lnTo>
                <a:lnTo>
                  <a:pt x="5037" y="14430"/>
                </a:lnTo>
                <a:lnTo>
                  <a:pt x="4964" y="14454"/>
                </a:lnTo>
                <a:lnTo>
                  <a:pt x="4891" y="14527"/>
                </a:lnTo>
                <a:lnTo>
                  <a:pt x="4843" y="14576"/>
                </a:lnTo>
                <a:lnTo>
                  <a:pt x="4843" y="14625"/>
                </a:lnTo>
                <a:lnTo>
                  <a:pt x="4867" y="14649"/>
                </a:lnTo>
                <a:lnTo>
                  <a:pt x="4916" y="14698"/>
                </a:lnTo>
                <a:lnTo>
                  <a:pt x="4964" y="14722"/>
                </a:lnTo>
                <a:lnTo>
                  <a:pt x="5110" y="14722"/>
                </a:lnTo>
                <a:lnTo>
                  <a:pt x="5329" y="14698"/>
                </a:lnTo>
                <a:lnTo>
                  <a:pt x="5354" y="14868"/>
                </a:lnTo>
                <a:lnTo>
                  <a:pt x="5208" y="14892"/>
                </a:lnTo>
                <a:lnTo>
                  <a:pt x="5062" y="14965"/>
                </a:lnTo>
                <a:lnTo>
                  <a:pt x="5037" y="14990"/>
                </a:lnTo>
                <a:lnTo>
                  <a:pt x="5037" y="15014"/>
                </a:lnTo>
                <a:lnTo>
                  <a:pt x="5062" y="15038"/>
                </a:lnTo>
                <a:lnTo>
                  <a:pt x="5232" y="15087"/>
                </a:lnTo>
                <a:lnTo>
                  <a:pt x="5427" y="15111"/>
                </a:lnTo>
                <a:lnTo>
                  <a:pt x="5475" y="15136"/>
                </a:lnTo>
                <a:lnTo>
                  <a:pt x="5548" y="15160"/>
                </a:lnTo>
                <a:lnTo>
                  <a:pt x="5646" y="15160"/>
                </a:lnTo>
                <a:lnTo>
                  <a:pt x="5694" y="15209"/>
                </a:lnTo>
                <a:lnTo>
                  <a:pt x="5743" y="15282"/>
                </a:lnTo>
                <a:lnTo>
                  <a:pt x="5767" y="15355"/>
                </a:lnTo>
                <a:lnTo>
                  <a:pt x="5792" y="15428"/>
                </a:lnTo>
                <a:lnTo>
                  <a:pt x="5767" y="15501"/>
                </a:lnTo>
                <a:lnTo>
                  <a:pt x="5694" y="15574"/>
                </a:lnTo>
                <a:lnTo>
                  <a:pt x="5621" y="15598"/>
                </a:lnTo>
                <a:lnTo>
                  <a:pt x="5524" y="15622"/>
                </a:lnTo>
                <a:lnTo>
                  <a:pt x="5427" y="15622"/>
                </a:lnTo>
                <a:lnTo>
                  <a:pt x="5208" y="15574"/>
                </a:lnTo>
                <a:lnTo>
                  <a:pt x="4794" y="15452"/>
                </a:lnTo>
                <a:lnTo>
                  <a:pt x="4599" y="15403"/>
                </a:lnTo>
                <a:lnTo>
                  <a:pt x="4599" y="15330"/>
                </a:lnTo>
                <a:lnTo>
                  <a:pt x="4502" y="14990"/>
                </a:lnTo>
                <a:lnTo>
                  <a:pt x="4380" y="14673"/>
                </a:lnTo>
                <a:lnTo>
                  <a:pt x="4283" y="14333"/>
                </a:lnTo>
                <a:lnTo>
                  <a:pt x="4186" y="13992"/>
                </a:lnTo>
                <a:lnTo>
                  <a:pt x="4113" y="13651"/>
                </a:lnTo>
                <a:lnTo>
                  <a:pt x="4064" y="13335"/>
                </a:lnTo>
                <a:lnTo>
                  <a:pt x="4015" y="12678"/>
                </a:lnTo>
                <a:lnTo>
                  <a:pt x="3967" y="12191"/>
                </a:lnTo>
                <a:lnTo>
                  <a:pt x="3942" y="11948"/>
                </a:lnTo>
                <a:lnTo>
                  <a:pt x="3894" y="11705"/>
                </a:lnTo>
                <a:lnTo>
                  <a:pt x="3821" y="11486"/>
                </a:lnTo>
                <a:lnTo>
                  <a:pt x="3748" y="11267"/>
                </a:lnTo>
                <a:lnTo>
                  <a:pt x="3626" y="11048"/>
                </a:lnTo>
                <a:lnTo>
                  <a:pt x="3480" y="10877"/>
                </a:lnTo>
                <a:lnTo>
                  <a:pt x="3431" y="10853"/>
                </a:lnTo>
                <a:lnTo>
                  <a:pt x="3383" y="10829"/>
                </a:lnTo>
                <a:lnTo>
                  <a:pt x="3285" y="10853"/>
                </a:lnTo>
                <a:lnTo>
                  <a:pt x="3212" y="10877"/>
                </a:lnTo>
                <a:lnTo>
                  <a:pt x="3139" y="10950"/>
                </a:lnTo>
                <a:lnTo>
                  <a:pt x="3066" y="11023"/>
                </a:lnTo>
                <a:lnTo>
                  <a:pt x="2823" y="11023"/>
                </a:lnTo>
                <a:lnTo>
                  <a:pt x="2774" y="11048"/>
                </a:lnTo>
                <a:lnTo>
                  <a:pt x="2726" y="11072"/>
                </a:lnTo>
                <a:lnTo>
                  <a:pt x="2701" y="11096"/>
                </a:lnTo>
                <a:lnTo>
                  <a:pt x="2701" y="11121"/>
                </a:lnTo>
                <a:lnTo>
                  <a:pt x="2701" y="11169"/>
                </a:lnTo>
                <a:lnTo>
                  <a:pt x="2726" y="11194"/>
                </a:lnTo>
                <a:lnTo>
                  <a:pt x="2823" y="11242"/>
                </a:lnTo>
                <a:lnTo>
                  <a:pt x="2969" y="11242"/>
                </a:lnTo>
                <a:lnTo>
                  <a:pt x="2945" y="11364"/>
                </a:lnTo>
                <a:lnTo>
                  <a:pt x="2847" y="11340"/>
                </a:lnTo>
                <a:lnTo>
                  <a:pt x="2750" y="11364"/>
                </a:lnTo>
                <a:lnTo>
                  <a:pt x="2677" y="11364"/>
                </a:lnTo>
                <a:lnTo>
                  <a:pt x="2604" y="11388"/>
                </a:lnTo>
                <a:lnTo>
                  <a:pt x="2556" y="11437"/>
                </a:lnTo>
                <a:lnTo>
                  <a:pt x="2531" y="11461"/>
                </a:lnTo>
                <a:lnTo>
                  <a:pt x="2556" y="11510"/>
                </a:lnTo>
                <a:lnTo>
                  <a:pt x="2580" y="11583"/>
                </a:lnTo>
                <a:lnTo>
                  <a:pt x="2628" y="11607"/>
                </a:lnTo>
                <a:lnTo>
                  <a:pt x="2750" y="11656"/>
                </a:lnTo>
                <a:lnTo>
                  <a:pt x="2920" y="11680"/>
                </a:lnTo>
                <a:lnTo>
                  <a:pt x="2896" y="11851"/>
                </a:lnTo>
                <a:lnTo>
                  <a:pt x="2628" y="11875"/>
                </a:lnTo>
                <a:lnTo>
                  <a:pt x="2458" y="11899"/>
                </a:lnTo>
                <a:lnTo>
                  <a:pt x="2361" y="11924"/>
                </a:lnTo>
                <a:lnTo>
                  <a:pt x="2288" y="11948"/>
                </a:lnTo>
                <a:lnTo>
                  <a:pt x="2288" y="11972"/>
                </a:lnTo>
                <a:lnTo>
                  <a:pt x="2288" y="11997"/>
                </a:lnTo>
                <a:lnTo>
                  <a:pt x="2337" y="12045"/>
                </a:lnTo>
                <a:lnTo>
                  <a:pt x="2410" y="12094"/>
                </a:lnTo>
                <a:lnTo>
                  <a:pt x="2507" y="12118"/>
                </a:lnTo>
                <a:lnTo>
                  <a:pt x="2604" y="12143"/>
                </a:lnTo>
                <a:lnTo>
                  <a:pt x="2896" y="12143"/>
                </a:lnTo>
                <a:lnTo>
                  <a:pt x="2896" y="12216"/>
                </a:lnTo>
                <a:lnTo>
                  <a:pt x="2628" y="12289"/>
                </a:lnTo>
                <a:lnTo>
                  <a:pt x="2507" y="12313"/>
                </a:lnTo>
                <a:lnTo>
                  <a:pt x="2385" y="12362"/>
                </a:lnTo>
                <a:lnTo>
                  <a:pt x="2361" y="12386"/>
                </a:lnTo>
                <a:lnTo>
                  <a:pt x="2337" y="12410"/>
                </a:lnTo>
                <a:lnTo>
                  <a:pt x="2361" y="12483"/>
                </a:lnTo>
                <a:lnTo>
                  <a:pt x="2410" y="12532"/>
                </a:lnTo>
                <a:lnTo>
                  <a:pt x="2483" y="12556"/>
                </a:lnTo>
                <a:lnTo>
                  <a:pt x="2604" y="12581"/>
                </a:lnTo>
                <a:lnTo>
                  <a:pt x="2726" y="12556"/>
                </a:lnTo>
                <a:lnTo>
                  <a:pt x="2872" y="12556"/>
                </a:lnTo>
                <a:lnTo>
                  <a:pt x="2823" y="12824"/>
                </a:lnTo>
                <a:lnTo>
                  <a:pt x="2677" y="12775"/>
                </a:lnTo>
                <a:lnTo>
                  <a:pt x="2337" y="12775"/>
                </a:lnTo>
                <a:lnTo>
                  <a:pt x="2264" y="12824"/>
                </a:lnTo>
                <a:lnTo>
                  <a:pt x="2239" y="12848"/>
                </a:lnTo>
                <a:lnTo>
                  <a:pt x="2239" y="12897"/>
                </a:lnTo>
                <a:lnTo>
                  <a:pt x="2239" y="12970"/>
                </a:lnTo>
                <a:lnTo>
                  <a:pt x="2312" y="13019"/>
                </a:lnTo>
                <a:lnTo>
                  <a:pt x="2385" y="13043"/>
                </a:lnTo>
                <a:lnTo>
                  <a:pt x="2458" y="13067"/>
                </a:lnTo>
                <a:lnTo>
                  <a:pt x="2628" y="13092"/>
                </a:lnTo>
                <a:lnTo>
                  <a:pt x="2799" y="13092"/>
                </a:lnTo>
                <a:lnTo>
                  <a:pt x="2774" y="13262"/>
                </a:lnTo>
                <a:lnTo>
                  <a:pt x="2458" y="13262"/>
                </a:lnTo>
                <a:lnTo>
                  <a:pt x="2361" y="13286"/>
                </a:lnTo>
                <a:lnTo>
                  <a:pt x="2264" y="13335"/>
                </a:lnTo>
                <a:lnTo>
                  <a:pt x="2239" y="13359"/>
                </a:lnTo>
                <a:lnTo>
                  <a:pt x="2239" y="13408"/>
                </a:lnTo>
                <a:lnTo>
                  <a:pt x="2312" y="13481"/>
                </a:lnTo>
                <a:lnTo>
                  <a:pt x="2410" y="13505"/>
                </a:lnTo>
                <a:lnTo>
                  <a:pt x="2483" y="13530"/>
                </a:lnTo>
                <a:lnTo>
                  <a:pt x="2726" y="13530"/>
                </a:lnTo>
                <a:lnTo>
                  <a:pt x="2701" y="13724"/>
                </a:lnTo>
                <a:lnTo>
                  <a:pt x="2483" y="13749"/>
                </a:lnTo>
                <a:lnTo>
                  <a:pt x="2312" y="13749"/>
                </a:lnTo>
                <a:lnTo>
                  <a:pt x="2264" y="13773"/>
                </a:lnTo>
                <a:lnTo>
                  <a:pt x="2191" y="13822"/>
                </a:lnTo>
                <a:lnTo>
                  <a:pt x="2166" y="13870"/>
                </a:lnTo>
                <a:lnTo>
                  <a:pt x="2166" y="13943"/>
                </a:lnTo>
                <a:lnTo>
                  <a:pt x="2215" y="13992"/>
                </a:lnTo>
                <a:lnTo>
                  <a:pt x="2239" y="14041"/>
                </a:lnTo>
                <a:lnTo>
                  <a:pt x="2361" y="14089"/>
                </a:lnTo>
                <a:lnTo>
                  <a:pt x="2628" y="14089"/>
                </a:lnTo>
                <a:lnTo>
                  <a:pt x="2604" y="14260"/>
                </a:lnTo>
                <a:lnTo>
                  <a:pt x="2385" y="14260"/>
                </a:lnTo>
                <a:lnTo>
                  <a:pt x="2264" y="14284"/>
                </a:lnTo>
                <a:lnTo>
                  <a:pt x="2166" y="14333"/>
                </a:lnTo>
                <a:lnTo>
                  <a:pt x="2118" y="14357"/>
                </a:lnTo>
                <a:lnTo>
                  <a:pt x="2118" y="14406"/>
                </a:lnTo>
                <a:lnTo>
                  <a:pt x="2142" y="14454"/>
                </a:lnTo>
                <a:lnTo>
                  <a:pt x="2191" y="14479"/>
                </a:lnTo>
                <a:lnTo>
                  <a:pt x="2312" y="14527"/>
                </a:lnTo>
                <a:lnTo>
                  <a:pt x="2458" y="14527"/>
                </a:lnTo>
                <a:lnTo>
                  <a:pt x="2580" y="14503"/>
                </a:lnTo>
                <a:lnTo>
                  <a:pt x="2531" y="14868"/>
                </a:lnTo>
                <a:lnTo>
                  <a:pt x="2531" y="14844"/>
                </a:lnTo>
                <a:lnTo>
                  <a:pt x="2434" y="14819"/>
                </a:lnTo>
                <a:lnTo>
                  <a:pt x="2312" y="14795"/>
                </a:lnTo>
                <a:lnTo>
                  <a:pt x="2191" y="14795"/>
                </a:lnTo>
                <a:lnTo>
                  <a:pt x="2093" y="14844"/>
                </a:lnTo>
                <a:lnTo>
                  <a:pt x="2069" y="14868"/>
                </a:lnTo>
                <a:lnTo>
                  <a:pt x="2069" y="14892"/>
                </a:lnTo>
                <a:lnTo>
                  <a:pt x="2069" y="14917"/>
                </a:lnTo>
                <a:lnTo>
                  <a:pt x="2093" y="14941"/>
                </a:lnTo>
                <a:lnTo>
                  <a:pt x="2166" y="14990"/>
                </a:lnTo>
                <a:lnTo>
                  <a:pt x="2264" y="14990"/>
                </a:lnTo>
                <a:lnTo>
                  <a:pt x="2458" y="15014"/>
                </a:lnTo>
                <a:lnTo>
                  <a:pt x="2507" y="15014"/>
                </a:lnTo>
                <a:lnTo>
                  <a:pt x="2531" y="14990"/>
                </a:lnTo>
                <a:lnTo>
                  <a:pt x="2531" y="15136"/>
                </a:lnTo>
                <a:lnTo>
                  <a:pt x="2045" y="15452"/>
                </a:lnTo>
                <a:lnTo>
                  <a:pt x="1801" y="15549"/>
                </a:lnTo>
                <a:lnTo>
                  <a:pt x="1680" y="15598"/>
                </a:lnTo>
                <a:lnTo>
                  <a:pt x="1534" y="15622"/>
                </a:lnTo>
                <a:lnTo>
                  <a:pt x="1436" y="15622"/>
                </a:lnTo>
                <a:lnTo>
                  <a:pt x="1339" y="15598"/>
                </a:lnTo>
                <a:lnTo>
                  <a:pt x="1266" y="15549"/>
                </a:lnTo>
                <a:lnTo>
                  <a:pt x="1242" y="15501"/>
                </a:lnTo>
                <a:lnTo>
                  <a:pt x="1242" y="15452"/>
                </a:lnTo>
                <a:lnTo>
                  <a:pt x="1266" y="15355"/>
                </a:lnTo>
                <a:lnTo>
                  <a:pt x="1315" y="15282"/>
                </a:lnTo>
                <a:lnTo>
                  <a:pt x="1485" y="15136"/>
                </a:lnTo>
                <a:lnTo>
                  <a:pt x="1534" y="15111"/>
                </a:lnTo>
                <a:lnTo>
                  <a:pt x="1582" y="15063"/>
                </a:lnTo>
                <a:lnTo>
                  <a:pt x="1607" y="15014"/>
                </a:lnTo>
                <a:lnTo>
                  <a:pt x="1631" y="14941"/>
                </a:lnTo>
                <a:lnTo>
                  <a:pt x="1655" y="14308"/>
                </a:lnTo>
                <a:lnTo>
                  <a:pt x="1680" y="13676"/>
                </a:lnTo>
                <a:lnTo>
                  <a:pt x="1704" y="12410"/>
                </a:lnTo>
                <a:lnTo>
                  <a:pt x="1728" y="11121"/>
                </a:lnTo>
                <a:lnTo>
                  <a:pt x="1753" y="10488"/>
                </a:lnTo>
                <a:lnTo>
                  <a:pt x="1801" y="9855"/>
                </a:lnTo>
                <a:lnTo>
                  <a:pt x="1826" y="9223"/>
                </a:lnTo>
                <a:lnTo>
                  <a:pt x="1826" y="8590"/>
                </a:lnTo>
                <a:lnTo>
                  <a:pt x="1850" y="7958"/>
                </a:lnTo>
                <a:lnTo>
                  <a:pt x="1923" y="7349"/>
                </a:lnTo>
                <a:lnTo>
                  <a:pt x="1996" y="6911"/>
                </a:lnTo>
                <a:lnTo>
                  <a:pt x="1996" y="6692"/>
                </a:lnTo>
                <a:lnTo>
                  <a:pt x="1972" y="6571"/>
                </a:lnTo>
                <a:lnTo>
                  <a:pt x="1923" y="6498"/>
                </a:lnTo>
                <a:lnTo>
                  <a:pt x="1947" y="6425"/>
                </a:lnTo>
                <a:lnTo>
                  <a:pt x="1947" y="6352"/>
                </a:lnTo>
                <a:lnTo>
                  <a:pt x="1923" y="6303"/>
                </a:lnTo>
                <a:lnTo>
                  <a:pt x="1874" y="6254"/>
                </a:lnTo>
                <a:lnTo>
                  <a:pt x="1801" y="6230"/>
                </a:lnTo>
                <a:lnTo>
                  <a:pt x="1704" y="6254"/>
                </a:lnTo>
                <a:lnTo>
                  <a:pt x="1558" y="6230"/>
                </a:lnTo>
                <a:lnTo>
                  <a:pt x="1485" y="6230"/>
                </a:lnTo>
                <a:lnTo>
                  <a:pt x="1436" y="6254"/>
                </a:lnTo>
                <a:lnTo>
                  <a:pt x="1388" y="6303"/>
                </a:lnTo>
                <a:lnTo>
                  <a:pt x="1412" y="6352"/>
                </a:lnTo>
                <a:lnTo>
                  <a:pt x="1412" y="6376"/>
                </a:lnTo>
                <a:lnTo>
                  <a:pt x="1509" y="6425"/>
                </a:lnTo>
                <a:lnTo>
                  <a:pt x="1485" y="6449"/>
                </a:lnTo>
                <a:lnTo>
                  <a:pt x="1388" y="6449"/>
                </a:lnTo>
                <a:lnTo>
                  <a:pt x="1193" y="6473"/>
                </a:lnTo>
                <a:lnTo>
                  <a:pt x="1096" y="6522"/>
                </a:lnTo>
                <a:lnTo>
                  <a:pt x="1071" y="6522"/>
                </a:lnTo>
                <a:lnTo>
                  <a:pt x="1096" y="6546"/>
                </a:lnTo>
                <a:lnTo>
                  <a:pt x="1144" y="6619"/>
                </a:lnTo>
                <a:lnTo>
                  <a:pt x="1193" y="6644"/>
                </a:lnTo>
                <a:lnTo>
                  <a:pt x="1266" y="6668"/>
                </a:lnTo>
                <a:lnTo>
                  <a:pt x="1339" y="6692"/>
                </a:lnTo>
                <a:lnTo>
                  <a:pt x="1315" y="6741"/>
                </a:lnTo>
                <a:lnTo>
                  <a:pt x="1193" y="6765"/>
                </a:lnTo>
                <a:lnTo>
                  <a:pt x="1096" y="6790"/>
                </a:lnTo>
                <a:lnTo>
                  <a:pt x="998" y="6863"/>
                </a:lnTo>
                <a:lnTo>
                  <a:pt x="998" y="6887"/>
                </a:lnTo>
                <a:lnTo>
                  <a:pt x="1096" y="6936"/>
                </a:lnTo>
                <a:lnTo>
                  <a:pt x="1193" y="6960"/>
                </a:lnTo>
                <a:lnTo>
                  <a:pt x="1217" y="6960"/>
                </a:lnTo>
                <a:lnTo>
                  <a:pt x="1193" y="7106"/>
                </a:lnTo>
                <a:lnTo>
                  <a:pt x="1047" y="7082"/>
                </a:lnTo>
                <a:lnTo>
                  <a:pt x="950" y="7106"/>
                </a:lnTo>
                <a:lnTo>
                  <a:pt x="877" y="7130"/>
                </a:lnTo>
                <a:lnTo>
                  <a:pt x="804" y="7203"/>
                </a:lnTo>
                <a:lnTo>
                  <a:pt x="804" y="7252"/>
                </a:lnTo>
                <a:lnTo>
                  <a:pt x="828" y="7301"/>
                </a:lnTo>
                <a:lnTo>
                  <a:pt x="852" y="7325"/>
                </a:lnTo>
                <a:lnTo>
                  <a:pt x="901" y="7349"/>
                </a:lnTo>
                <a:lnTo>
                  <a:pt x="1023" y="7374"/>
                </a:lnTo>
                <a:lnTo>
                  <a:pt x="1096" y="7398"/>
                </a:lnTo>
                <a:lnTo>
                  <a:pt x="1047" y="7568"/>
                </a:lnTo>
                <a:lnTo>
                  <a:pt x="950" y="7568"/>
                </a:lnTo>
                <a:lnTo>
                  <a:pt x="852" y="7593"/>
                </a:lnTo>
                <a:lnTo>
                  <a:pt x="731" y="7617"/>
                </a:lnTo>
                <a:lnTo>
                  <a:pt x="706" y="7641"/>
                </a:lnTo>
                <a:lnTo>
                  <a:pt x="682" y="7690"/>
                </a:lnTo>
                <a:lnTo>
                  <a:pt x="706" y="7739"/>
                </a:lnTo>
                <a:lnTo>
                  <a:pt x="731" y="7763"/>
                </a:lnTo>
                <a:lnTo>
                  <a:pt x="755" y="7812"/>
                </a:lnTo>
                <a:lnTo>
                  <a:pt x="828" y="7836"/>
                </a:lnTo>
                <a:lnTo>
                  <a:pt x="925" y="7860"/>
                </a:lnTo>
                <a:lnTo>
                  <a:pt x="974" y="7860"/>
                </a:lnTo>
                <a:lnTo>
                  <a:pt x="950" y="7958"/>
                </a:lnTo>
                <a:lnTo>
                  <a:pt x="804" y="7982"/>
                </a:lnTo>
                <a:lnTo>
                  <a:pt x="731" y="8006"/>
                </a:lnTo>
                <a:lnTo>
                  <a:pt x="658" y="8031"/>
                </a:lnTo>
                <a:lnTo>
                  <a:pt x="658" y="8055"/>
                </a:lnTo>
                <a:lnTo>
                  <a:pt x="658" y="8079"/>
                </a:lnTo>
                <a:lnTo>
                  <a:pt x="731" y="8104"/>
                </a:lnTo>
                <a:lnTo>
                  <a:pt x="804" y="8128"/>
                </a:lnTo>
                <a:lnTo>
                  <a:pt x="950" y="8128"/>
                </a:lnTo>
                <a:lnTo>
                  <a:pt x="950" y="8274"/>
                </a:lnTo>
                <a:lnTo>
                  <a:pt x="828" y="8298"/>
                </a:lnTo>
                <a:lnTo>
                  <a:pt x="779" y="8323"/>
                </a:lnTo>
                <a:lnTo>
                  <a:pt x="731" y="8347"/>
                </a:lnTo>
                <a:lnTo>
                  <a:pt x="706" y="8396"/>
                </a:lnTo>
                <a:lnTo>
                  <a:pt x="706" y="8420"/>
                </a:lnTo>
                <a:lnTo>
                  <a:pt x="731" y="8469"/>
                </a:lnTo>
                <a:lnTo>
                  <a:pt x="755" y="8493"/>
                </a:lnTo>
                <a:lnTo>
                  <a:pt x="828" y="8517"/>
                </a:lnTo>
                <a:lnTo>
                  <a:pt x="901" y="8517"/>
                </a:lnTo>
                <a:lnTo>
                  <a:pt x="974" y="8712"/>
                </a:lnTo>
                <a:lnTo>
                  <a:pt x="974" y="8834"/>
                </a:lnTo>
                <a:lnTo>
                  <a:pt x="974" y="8931"/>
                </a:lnTo>
                <a:lnTo>
                  <a:pt x="950" y="9028"/>
                </a:lnTo>
                <a:lnTo>
                  <a:pt x="901" y="9101"/>
                </a:lnTo>
                <a:lnTo>
                  <a:pt x="828" y="9174"/>
                </a:lnTo>
                <a:lnTo>
                  <a:pt x="731" y="9223"/>
                </a:lnTo>
                <a:lnTo>
                  <a:pt x="633" y="9223"/>
                </a:lnTo>
                <a:lnTo>
                  <a:pt x="512" y="9199"/>
                </a:lnTo>
                <a:lnTo>
                  <a:pt x="414" y="9150"/>
                </a:lnTo>
                <a:lnTo>
                  <a:pt x="341" y="9101"/>
                </a:lnTo>
                <a:lnTo>
                  <a:pt x="268" y="9028"/>
                </a:lnTo>
                <a:lnTo>
                  <a:pt x="268" y="8980"/>
                </a:lnTo>
                <a:lnTo>
                  <a:pt x="268" y="8931"/>
                </a:lnTo>
                <a:lnTo>
                  <a:pt x="293" y="8882"/>
                </a:lnTo>
                <a:lnTo>
                  <a:pt x="366" y="8858"/>
                </a:lnTo>
                <a:lnTo>
                  <a:pt x="390" y="8834"/>
                </a:lnTo>
                <a:lnTo>
                  <a:pt x="414" y="8809"/>
                </a:lnTo>
                <a:lnTo>
                  <a:pt x="487" y="8517"/>
                </a:lnTo>
                <a:lnTo>
                  <a:pt x="512" y="8225"/>
                </a:lnTo>
                <a:lnTo>
                  <a:pt x="560" y="7641"/>
                </a:lnTo>
                <a:lnTo>
                  <a:pt x="560" y="7057"/>
                </a:lnTo>
                <a:lnTo>
                  <a:pt x="609" y="6741"/>
                </a:lnTo>
                <a:lnTo>
                  <a:pt x="633" y="6473"/>
                </a:lnTo>
                <a:lnTo>
                  <a:pt x="731" y="6108"/>
                </a:lnTo>
                <a:lnTo>
                  <a:pt x="877" y="5792"/>
                </a:lnTo>
                <a:lnTo>
                  <a:pt x="1047" y="5524"/>
                </a:lnTo>
                <a:lnTo>
                  <a:pt x="1242" y="5281"/>
                </a:lnTo>
                <a:lnTo>
                  <a:pt x="1485" y="5062"/>
                </a:lnTo>
                <a:lnTo>
                  <a:pt x="1753" y="4892"/>
                </a:lnTo>
                <a:lnTo>
                  <a:pt x="2069" y="4746"/>
                </a:lnTo>
                <a:lnTo>
                  <a:pt x="2410" y="4624"/>
                </a:lnTo>
                <a:lnTo>
                  <a:pt x="2872" y="4527"/>
                </a:lnTo>
                <a:lnTo>
                  <a:pt x="3358" y="4478"/>
                </a:lnTo>
                <a:lnTo>
                  <a:pt x="3407" y="4502"/>
                </a:lnTo>
                <a:lnTo>
                  <a:pt x="3480" y="4502"/>
                </a:lnTo>
                <a:lnTo>
                  <a:pt x="3529" y="4478"/>
                </a:lnTo>
                <a:lnTo>
                  <a:pt x="3577" y="4454"/>
                </a:lnTo>
                <a:close/>
                <a:moveTo>
                  <a:pt x="3261" y="1"/>
                </a:moveTo>
                <a:lnTo>
                  <a:pt x="3066" y="25"/>
                </a:lnTo>
                <a:lnTo>
                  <a:pt x="2896" y="123"/>
                </a:lnTo>
                <a:lnTo>
                  <a:pt x="2823" y="171"/>
                </a:lnTo>
                <a:lnTo>
                  <a:pt x="2750" y="244"/>
                </a:lnTo>
                <a:lnTo>
                  <a:pt x="2531" y="317"/>
                </a:lnTo>
                <a:lnTo>
                  <a:pt x="2337" y="463"/>
                </a:lnTo>
                <a:lnTo>
                  <a:pt x="2142" y="609"/>
                </a:lnTo>
                <a:lnTo>
                  <a:pt x="1972" y="804"/>
                </a:lnTo>
                <a:lnTo>
                  <a:pt x="1826" y="1023"/>
                </a:lnTo>
                <a:lnTo>
                  <a:pt x="1704" y="1242"/>
                </a:lnTo>
                <a:lnTo>
                  <a:pt x="1631" y="1461"/>
                </a:lnTo>
                <a:lnTo>
                  <a:pt x="1582" y="1680"/>
                </a:lnTo>
                <a:lnTo>
                  <a:pt x="1558" y="1874"/>
                </a:lnTo>
                <a:lnTo>
                  <a:pt x="1582" y="2069"/>
                </a:lnTo>
                <a:lnTo>
                  <a:pt x="1582" y="2239"/>
                </a:lnTo>
                <a:lnTo>
                  <a:pt x="1631" y="2410"/>
                </a:lnTo>
                <a:lnTo>
                  <a:pt x="1680" y="2580"/>
                </a:lnTo>
                <a:lnTo>
                  <a:pt x="1728" y="2750"/>
                </a:lnTo>
                <a:lnTo>
                  <a:pt x="1826" y="2921"/>
                </a:lnTo>
                <a:lnTo>
                  <a:pt x="1899" y="3067"/>
                </a:lnTo>
                <a:lnTo>
                  <a:pt x="2020" y="3213"/>
                </a:lnTo>
                <a:lnTo>
                  <a:pt x="2142" y="3334"/>
                </a:lnTo>
                <a:lnTo>
                  <a:pt x="2264" y="3456"/>
                </a:lnTo>
                <a:lnTo>
                  <a:pt x="2410" y="3578"/>
                </a:lnTo>
                <a:lnTo>
                  <a:pt x="2556" y="3675"/>
                </a:lnTo>
                <a:lnTo>
                  <a:pt x="2701" y="3748"/>
                </a:lnTo>
                <a:lnTo>
                  <a:pt x="2872" y="3821"/>
                </a:lnTo>
                <a:lnTo>
                  <a:pt x="3066" y="3894"/>
                </a:lnTo>
                <a:lnTo>
                  <a:pt x="3310" y="3918"/>
                </a:lnTo>
                <a:lnTo>
                  <a:pt x="3261" y="4016"/>
                </a:lnTo>
                <a:lnTo>
                  <a:pt x="3237" y="4113"/>
                </a:lnTo>
                <a:lnTo>
                  <a:pt x="2750" y="4162"/>
                </a:lnTo>
                <a:lnTo>
                  <a:pt x="2361" y="4235"/>
                </a:lnTo>
                <a:lnTo>
                  <a:pt x="1996" y="4356"/>
                </a:lnTo>
                <a:lnTo>
                  <a:pt x="1655" y="4502"/>
                </a:lnTo>
                <a:lnTo>
                  <a:pt x="1339" y="4697"/>
                </a:lnTo>
                <a:lnTo>
                  <a:pt x="1071" y="4916"/>
                </a:lnTo>
                <a:lnTo>
                  <a:pt x="828" y="5184"/>
                </a:lnTo>
                <a:lnTo>
                  <a:pt x="609" y="5500"/>
                </a:lnTo>
                <a:lnTo>
                  <a:pt x="439" y="5865"/>
                </a:lnTo>
                <a:lnTo>
                  <a:pt x="341" y="6206"/>
                </a:lnTo>
                <a:lnTo>
                  <a:pt x="268" y="6571"/>
                </a:lnTo>
                <a:lnTo>
                  <a:pt x="220" y="6936"/>
                </a:lnTo>
                <a:lnTo>
                  <a:pt x="195" y="7301"/>
                </a:lnTo>
                <a:lnTo>
                  <a:pt x="171" y="7982"/>
                </a:lnTo>
                <a:lnTo>
                  <a:pt x="171" y="8347"/>
                </a:lnTo>
                <a:lnTo>
                  <a:pt x="195" y="8688"/>
                </a:lnTo>
                <a:lnTo>
                  <a:pt x="147" y="8712"/>
                </a:lnTo>
                <a:lnTo>
                  <a:pt x="98" y="8761"/>
                </a:lnTo>
                <a:lnTo>
                  <a:pt x="49" y="8809"/>
                </a:lnTo>
                <a:lnTo>
                  <a:pt x="25" y="8882"/>
                </a:lnTo>
                <a:lnTo>
                  <a:pt x="1" y="9004"/>
                </a:lnTo>
                <a:lnTo>
                  <a:pt x="49" y="9150"/>
                </a:lnTo>
                <a:lnTo>
                  <a:pt x="98" y="9223"/>
                </a:lnTo>
                <a:lnTo>
                  <a:pt x="147" y="9296"/>
                </a:lnTo>
                <a:lnTo>
                  <a:pt x="293" y="9418"/>
                </a:lnTo>
                <a:lnTo>
                  <a:pt x="463" y="9490"/>
                </a:lnTo>
                <a:lnTo>
                  <a:pt x="633" y="9515"/>
                </a:lnTo>
                <a:lnTo>
                  <a:pt x="828" y="9515"/>
                </a:lnTo>
                <a:lnTo>
                  <a:pt x="901" y="9466"/>
                </a:lnTo>
                <a:lnTo>
                  <a:pt x="974" y="9442"/>
                </a:lnTo>
                <a:lnTo>
                  <a:pt x="1120" y="9320"/>
                </a:lnTo>
                <a:lnTo>
                  <a:pt x="1193" y="9174"/>
                </a:lnTo>
                <a:lnTo>
                  <a:pt x="1266" y="9004"/>
                </a:lnTo>
                <a:lnTo>
                  <a:pt x="1290" y="8834"/>
                </a:lnTo>
                <a:lnTo>
                  <a:pt x="1266" y="8663"/>
                </a:lnTo>
                <a:lnTo>
                  <a:pt x="1217" y="8493"/>
                </a:lnTo>
                <a:lnTo>
                  <a:pt x="1266" y="8396"/>
                </a:lnTo>
                <a:lnTo>
                  <a:pt x="1290" y="8274"/>
                </a:lnTo>
                <a:lnTo>
                  <a:pt x="1315" y="8031"/>
                </a:lnTo>
                <a:lnTo>
                  <a:pt x="1412" y="7593"/>
                </a:lnTo>
                <a:lnTo>
                  <a:pt x="1534" y="7179"/>
                </a:lnTo>
                <a:lnTo>
                  <a:pt x="1631" y="6887"/>
                </a:lnTo>
                <a:lnTo>
                  <a:pt x="1582" y="7130"/>
                </a:lnTo>
                <a:lnTo>
                  <a:pt x="1534" y="7471"/>
                </a:lnTo>
                <a:lnTo>
                  <a:pt x="1509" y="7812"/>
                </a:lnTo>
                <a:lnTo>
                  <a:pt x="1436" y="9028"/>
                </a:lnTo>
                <a:lnTo>
                  <a:pt x="1363" y="10220"/>
                </a:lnTo>
                <a:lnTo>
                  <a:pt x="1315" y="11413"/>
                </a:lnTo>
                <a:lnTo>
                  <a:pt x="1290" y="12581"/>
                </a:lnTo>
                <a:lnTo>
                  <a:pt x="1266" y="13773"/>
                </a:lnTo>
                <a:lnTo>
                  <a:pt x="1217" y="14941"/>
                </a:lnTo>
                <a:lnTo>
                  <a:pt x="1217" y="14965"/>
                </a:lnTo>
                <a:lnTo>
                  <a:pt x="1120" y="15038"/>
                </a:lnTo>
                <a:lnTo>
                  <a:pt x="1023" y="15136"/>
                </a:lnTo>
                <a:lnTo>
                  <a:pt x="974" y="15233"/>
                </a:lnTo>
                <a:lnTo>
                  <a:pt x="925" y="15379"/>
                </a:lnTo>
                <a:lnTo>
                  <a:pt x="925" y="15501"/>
                </a:lnTo>
                <a:lnTo>
                  <a:pt x="925" y="15622"/>
                </a:lnTo>
                <a:lnTo>
                  <a:pt x="998" y="15720"/>
                </a:lnTo>
                <a:lnTo>
                  <a:pt x="1071" y="15841"/>
                </a:lnTo>
                <a:lnTo>
                  <a:pt x="1169" y="15890"/>
                </a:lnTo>
                <a:lnTo>
                  <a:pt x="1266" y="15939"/>
                </a:lnTo>
                <a:lnTo>
                  <a:pt x="1363" y="15963"/>
                </a:lnTo>
                <a:lnTo>
                  <a:pt x="1704" y="15963"/>
                </a:lnTo>
                <a:lnTo>
                  <a:pt x="1923" y="15890"/>
                </a:lnTo>
                <a:lnTo>
                  <a:pt x="2142" y="15793"/>
                </a:lnTo>
                <a:lnTo>
                  <a:pt x="2337" y="15671"/>
                </a:lnTo>
                <a:lnTo>
                  <a:pt x="2701" y="15452"/>
                </a:lnTo>
                <a:lnTo>
                  <a:pt x="2774" y="15428"/>
                </a:lnTo>
                <a:lnTo>
                  <a:pt x="2847" y="15403"/>
                </a:lnTo>
                <a:lnTo>
                  <a:pt x="2920" y="15330"/>
                </a:lnTo>
                <a:lnTo>
                  <a:pt x="2945" y="15233"/>
                </a:lnTo>
                <a:lnTo>
                  <a:pt x="3091" y="13870"/>
                </a:lnTo>
                <a:lnTo>
                  <a:pt x="3237" y="12508"/>
                </a:lnTo>
                <a:lnTo>
                  <a:pt x="3310" y="11802"/>
                </a:lnTo>
                <a:lnTo>
                  <a:pt x="3334" y="11461"/>
                </a:lnTo>
                <a:lnTo>
                  <a:pt x="3431" y="11096"/>
                </a:lnTo>
                <a:lnTo>
                  <a:pt x="3480" y="11194"/>
                </a:lnTo>
                <a:lnTo>
                  <a:pt x="3529" y="11315"/>
                </a:lnTo>
                <a:lnTo>
                  <a:pt x="3577" y="11559"/>
                </a:lnTo>
                <a:lnTo>
                  <a:pt x="3650" y="11997"/>
                </a:lnTo>
                <a:lnTo>
                  <a:pt x="3699" y="12508"/>
                </a:lnTo>
                <a:lnTo>
                  <a:pt x="3723" y="13043"/>
                </a:lnTo>
                <a:lnTo>
                  <a:pt x="3748" y="13359"/>
                </a:lnTo>
                <a:lnTo>
                  <a:pt x="3821" y="13651"/>
                </a:lnTo>
                <a:lnTo>
                  <a:pt x="3942" y="14260"/>
                </a:lnTo>
                <a:lnTo>
                  <a:pt x="4113" y="14844"/>
                </a:lnTo>
                <a:lnTo>
                  <a:pt x="4259" y="15428"/>
                </a:lnTo>
                <a:lnTo>
                  <a:pt x="4283" y="15501"/>
                </a:lnTo>
                <a:lnTo>
                  <a:pt x="4332" y="15525"/>
                </a:lnTo>
                <a:lnTo>
                  <a:pt x="4380" y="15598"/>
                </a:lnTo>
                <a:lnTo>
                  <a:pt x="4478" y="15671"/>
                </a:lnTo>
                <a:lnTo>
                  <a:pt x="4697" y="15793"/>
                </a:lnTo>
                <a:lnTo>
                  <a:pt x="4940" y="15866"/>
                </a:lnTo>
                <a:lnTo>
                  <a:pt x="5110" y="15914"/>
                </a:lnTo>
                <a:lnTo>
                  <a:pt x="5354" y="15963"/>
                </a:lnTo>
                <a:lnTo>
                  <a:pt x="5694" y="15963"/>
                </a:lnTo>
                <a:lnTo>
                  <a:pt x="5816" y="15914"/>
                </a:lnTo>
                <a:lnTo>
                  <a:pt x="5938" y="15866"/>
                </a:lnTo>
                <a:lnTo>
                  <a:pt x="6011" y="15793"/>
                </a:lnTo>
                <a:lnTo>
                  <a:pt x="6108" y="15671"/>
                </a:lnTo>
                <a:lnTo>
                  <a:pt x="6157" y="15525"/>
                </a:lnTo>
                <a:lnTo>
                  <a:pt x="6157" y="15379"/>
                </a:lnTo>
                <a:lnTo>
                  <a:pt x="6108" y="15209"/>
                </a:lnTo>
                <a:lnTo>
                  <a:pt x="6035" y="15087"/>
                </a:lnTo>
                <a:lnTo>
                  <a:pt x="5962" y="14965"/>
                </a:lnTo>
                <a:lnTo>
                  <a:pt x="5840" y="14868"/>
                </a:lnTo>
                <a:lnTo>
                  <a:pt x="5694" y="14819"/>
                </a:lnTo>
                <a:lnTo>
                  <a:pt x="5621" y="14333"/>
                </a:lnTo>
                <a:lnTo>
                  <a:pt x="5548" y="13822"/>
                </a:lnTo>
                <a:lnTo>
                  <a:pt x="5475" y="12824"/>
                </a:lnTo>
                <a:lnTo>
                  <a:pt x="5402" y="10853"/>
                </a:lnTo>
                <a:lnTo>
                  <a:pt x="5281" y="8542"/>
                </a:lnTo>
                <a:lnTo>
                  <a:pt x="5256" y="7836"/>
                </a:lnTo>
                <a:lnTo>
                  <a:pt x="5232" y="7106"/>
                </a:lnTo>
                <a:lnTo>
                  <a:pt x="5256" y="7033"/>
                </a:lnTo>
                <a:lnTo>
                  <a:pt x="5256" y="6984"/>
                </a:lnTo>
                <a:lnTo>
                  <a:pt x="5232" y="6936"/>
                </a:lnTo>
                <a:lnTo>
                  <a:pt x="5208" y="6887"/>
                </a:lnTo>
                <a:lnTo>
                  <a:pt x="5183" y="6619"/>
                </a:lnTo>
                <a:lnTo>
                  <a:pt x="5305" y="6863"/>
                </a:lnTo>
                <a:lnTo>
                  <a:pt x="5402" y="7130"/>
                </a:lnTo>
                <a:lnTo>
                  <a:pt x="5475" y="7398"/>
                </a:lnTo>
                <a:lnTo>
                  <a:pt x="5500" y="7666"/>
                </a:lnTo>
                <a:lnTo>
                  <a:pt x="5524" y="7958"/>
                </a:lnTo>
                <a:lnTo>
                  <a:pt x="5548" y="8250"/>
                </a:lnTo>
                <a:lnTo>
                  <a:pt x="5524" y="8785"/>
                </a:lnTo>
                <a:lnTo>
                  <a:pt x="5524" y="8834"/>
                </a:lnTo>
                <a:lnTo>
                  <a:pt x="5548" y="8907"/>
                </a:lnTo>
                <a:lnTo>
                  <a:pt x="5524" y="9004"/>
                </a:lnTo>
                <a:lnTo>
                  <a:pt x="5548" y="9126"/>
                </a:lnTo>
                <a:lnTo>
                  <a:pt x="5573" y="9247"/>
                </a:lnTo>
                <a:lnTo>
                  <a:pt x="5621" y="9345"/>
                </a:lnTo>
                <a:lnTo>
                  <a:pt x="5694" y="9418"/>
                </a:lnTo>
                <a:lnTo>
                  <a:pt x="5767" y="9466"/>
                </a:lnTo>
                <a:lnTo>
                  <a:pt x="5840" y="9515"/>
                </a:lnTo>
                <a:lnTo>
                  <a:pt x="5938" y="9539"/>
                </a:lnTo>
                <a:lnTo>
                  <a:pt x="6011" y="9563"/>
                </a:lnTo>
                <a:lnTo>
                  <a:pt x="6205" y="9563"/>
                </a:lnTo>
                <a:lnTo>
                  <a:pt x="6303" y="9515"/>
                </a:lnTo>
                <a:lnTo>
                  <a:pt x="6424" y="9442"/>
                </a:lnTo>
                <a:lnTo>
                  <a:pt x="6546" y="9320"/>
                </a:lnTo>
                <a:lnTo>
                  <a:pt x="6619" y="9199"/>
                </a:lnTo>
                <a:lnTo>
                  <a:pt x="6668" y="9053"/>
                </a:lnTo>
                <a:lnTo>
                  <a:pt x="6668" y="8907"/>
                </a:lnTo>
                <a:lnTo>
                  <a:pt x="6643" y="8785"/>
                </a:lnTo>
                <a:lnTo>
                  <a:pt x="6643" y="8736"/>
                </a:lnTo>
                <a:lnTo>
                  <a:pt x="6692" y="8420"/>
                </a:lnTo>
                <a:lnTo>
                  <a:pt x="6716" y="8079"/>
                </a:lnTo>
                <a:lnTo>
                  <a:pt x="6741" y="7739"/>
                </a:lnTo>
                <a:lnTo>
                  <a:pt x="6716" y="7398"/>
                </a:lnTo>
                <a:lnTo>
                  <a:pt x="6692" y="7057"/>
                </a:lnTo>
                <a:lnTo>
                  <a:pt x="6643" y="6717"/>
                </a:lnTo>
                <a:lnTo>
                  <a:pt x="6570" y="6400"/>
                </a:lnTo>
                <a:lnTo>
                  <a:pt x="6473" y="6060"/>
                </a:lnTo>
                <a:lnTo>
                  <a:pt x="6473" y="6011"/>
                </a:lnTo>
                <a:lnTo>
                  <a:pt x="6424" y="5962"/>
                </a:lnTo>
                <a:lnTo>
                  <a:pt x="6230" y="5500"/>
                </a:lnTo>
                <a:lnTo>
                  <a:pt x="6132" y="5257"/>
                </a:lnTo>
                <a:lnTo>
                  <a:pt x="5986" y="5038"/>
                </a:lnTo>
                <a:lnTo>
                  <a:pt x="5889" y="4916"/>
                </a:lnTo>
                <a:lnTo>
                  <a:pt x="5792" y="4770"/>
                </a:lnTo>
                <a:lnTo>
                  <a:pt x="5670" y="4673"/>
                </a:lnTo>
                <a:lnTo>
                  <a:pt x="5548" y="4551"/>
                </a:lnTo>
                <a:lnTo>
                  <a:pt x="5256" y="4381"/>
                </a:lnTo>
                <a:lnTo>
                  <a:pt x="4964" y="4259"/>
                </a:lnTo>
                <a:lnTo>
                  <a:pt x="4648" y="4162"/>
                </a:lnTo>
                <a:lnTo>
                  <a:pt x="4332" y="4113"/>
                </a:lnTo>
                <a:lnTo>
                  <a:pt x="3991" y="4089"/>
                </a:lnTo>
                <a:lnTo>
                  <a:pt x="3650" y="4089"/>
                </a:lnTo>
                <a:lnTo>
                  <a:pt x="3650" y="4064"/>
                </a:lnTo>
                <a:lnTo>
                  <a:pt x="3650" y="3918"/>
                </a:lnTo>
                <a:lnTo>
                  <a:pt x="3821" y="3870"/>
                </a:lnTo>
                <a:lnTo>
                  <a:pt x="3991" y="3797"/>
                </a:lnTo>
                <a:lnTo>
                  <a:pt x="4161" y="3724"/>
                </a:lnTo>
                <a:lnTo>
                  <a:pt x="4332" y="3626"/>
                </a:lnTo>
                <a:lnTo>
                  <a:pt x="4478" y="3505"/>
                </a:lnTo>
                <a:lnTo>
                  <a:pt x="4624" y="3359"/>
                </a:lnTo>
                <a:lnTo>
                  <a:pt x="4770" y="3237"/>
                </a:lnTo>
                <a:lnTo>
                  <a:pt x="4891" y="3067"/>
                </a:lnTo>
                <a:lnTo>
                  <a:pt x="4989" y="2896"/>
                </a:lnTo>
                <a:lnTo>
                  <a:pt x="5086" y="2726"/>
                </a:lnTo>
                <a:lnTo>
                  <a:pt x="5159" y="2556"/>
                </a:lnTo>
                <a:lnTo>
                  <a:pt x="5232" y="2385"/>
                </a:lnTo>
                <a:lnTo>
                  <a:pt x="5281" y="2191"/>
                </a:lnTo>
                <a:lnTo>
                  <a:pt x="5305" y="2020"/>
                </a:lnTo>
                <a:lnTo>
                  <a:pt x="5305" y="1826"/>
                </a:lnTo>
                <a:lnTo>
                  <a:pt x="5281" y="1655"/>
                </a:lnTo>
                <a:lnTo>
                  <a:pt x="5232" y="1436"/>
                </a:lnTo>
                <a:lnTo>
                  <a:pt x="5135" y="1218"/>
                </a:lnTo>
                <a:lnTo>
                  <a:pt x="5037" y="1023"/>
                </a:lnTo>
                <a:lnTo>
                  <a:pt x="4916" y="853"/>
                </a:lnTo>
                <a:lnTo>
                  <a:pt x="4770" y="682"/>
                </a:lnTo>
                <a:lnTo>
                  <a:pt x="4599" y="512"/>
                </a:lnTo>
                <a:lnTo>
                  <a:pt x="4429" y="366"/>
                </a:lnTo>
                <a:lnTo>
                  <a:pt x="4234" y="244"/>
                </a:lnTo>
                <a:lnTo>
                  <a:pt x="4088" y="171"/>
                </a:lnTo>
                <a:lnTo>
                  <a:pt x="3894" y="98"/>
                </a:lnTo>
                <a:lnTo>
                  <a:pt x="3699" y="25"/>
                </a:lnTo>
                <a:lnTo>
                  <a:pt x="348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318;p36"/>
          <p:cNvSpPr/>
          <p:nvPr/>
        </p:nvSpPr>
        <p:spPr>
          <a:xfrm>
            <a:off x="8305800" y="1885950"/>
            <a:ext cx="533400" cy="853658"/>
          </a:xfrm>
          <a:custGeom>
            <a:avLst/>
            <a:gdLst/>
            <a:ahLst/>
            <a:cxnLst/>
            <a:rect l="l" t="t" r="r" b="b"/>
            <a:pathLst>
              <a:path w="6741" h="15963" extrusionOk="0">
                <a:moveTo>
                  <a:pt x="3431" y="439"/>
                </a:moveTo>
                <a:lnTo>
                  <a:pt x="3577" y="488"/>
                </a:lnTo>
                <a:lnTo>
                  <a:pt x="3748" y="536"/>
                </a:lnTo>
                <a:lnTo>
                  <a:pt x="3699" y="609"/>
                </a:lnTo>
                <a:lnTo>
                  <a:pt x="3699" y="682"/>
                </a:lnTo>
                <a:lnTo>
                  <a:pt x="3723" y="731"/>
                </a:lnTo>
                <a:lnTo>
                  <a:pt x="3748" y="755"/>
                </a:lnTo>
                <a:lnTo>
                  <a:pt x="3845" y="780"/>
                </a:lnTo>
                <a:lnTo>
                  <a:pt x="3918" y="780"/>
                </a:lnTo>
                <a:lnTo>
                  <a:pt x="3991" y="755"/>
                </a:lnTo>
                <a:lnTo>
                  <a:pt x="4088" y="731"/>
                </a:lnTo>
                <a:lnTo>
                  <a:pt x="4161" y="780"/>
                </a:lnTo>
                <a:lnTo>
                  <a:pt x="4088" y="828"/>
                </a:lnTo>
                <a:lnTo>
                  <a:pt x="4040" y="853"/>
                </a:lnTo>
                <a:lnTo>
                  <a:pt x="4015" y="926"/>
                </a:lnTo>
                <a:lnTo>
                  <a:pt x="3991" y="974"/>
                </a:lnTo>
                <a:lnTo>
                  <a:pt x="3967" y="1047"/>
                </a:lnTo>
                <a:lnTo>
                  <a:pt x="3991" y="1072"/>
                </a:lnTo>
                <a:lnTo>
                  <a:pt x="4015" y="1096"/>
                </a:lnTo>
                <a:lnTo>
                  <a:pt x="4137" y="1096"/>
                </a:lnTo>
                <a:lnTo>
                  <a:pt x="4259" y="1072"/>
                </a:lnTo>
                <a:lnTo>
                  <a:pt x="4429" y="999"/>
                </a:lnTo>
                <a:lnTo>
                  <a:pt x="4502" y="1096"/>
                </a:lnTo>
                <a:lnTo>
                  <a:pt x="4332" y="1193"/>
                </a:lnTo>
                <a:lnTo>
                  <a:pt x="4186" y="1291"/>
                </a:lnTo>
                <a:lnTo>
                  <a:pt x="4137" y="1339"/>
                </a:lnTo>
                <a:lnTo>
                  <a:pt x="4113" y="1388"/>
                </a:lnTo>
                <a:lnTo>
                  <a:pt x="4113" y="1412"/>
                </a:lnTo>
                <a:lnTo>
                  <a:pt x="4113" y="1436"/>
                </a:lnTo>
                <a:lnTo>
                  <a:pt x="4210" y="1485"/>
                </a:lnTo>
                <a:lnTo>
                  <a:pt x="4307" y="1485"/>
                </a:lnTo>
                <a:lnTo>
                  <a:pt x="4405" y="1461"/>
                </a:lnTo>
                <a:lnTo>
                  <a:pt x="4551" y="1436"/>
                </a:lnTo>
                <a:lnTo>
                  <a:pt x="4672" y="1364"/>
                </a:lnTo>
                <a:lnTo>
                  <a:pt x="4745" y="1509"/>
                </a:lnTo>
                <a:lnTo>
                  <a:pt x="4429" y="1582"/>
                </a:lnTo>
                <a:lnTo>
                  <a:pt x="4332" y="1631"/>
                </a:lnTo>
                <a:lnTo>
                  <a:pt x="4210" y="1680"/>
                </a:lnTo>
                <a:lnTo>
                  <a:pt x="4113" y="1753"/>
                </a:lnTo>
                <a:lnTo>
                  <a:pt x="4040" y="1826"/>
                </a:lnTo>
                <a:lnTo>
                  <a:pt x="4040" y="1874"/>
                </a:lnTo>
                <a:lnTo>
                  <a:pt x="4064" y="1899"/>
                </a:lnTo>
                <a:lnTo>
                  <a:pt x="4283" y="1899"/>
                </a:lnTo>
                <a:lnTo>
                  <a:pt x="4502" y="1850"/>
                </a:lnTo>
                <a:lnTo>
                  <a:pt x="4818" y="1801"/>
                </a:lnTo>
                <a:lnTo>
                  <a:pt x="4818" y="1947"/>
                </a:lnTo>
                <a:lnTo>
                  <a:pt x="4794" y="2093"/>
                </a:lnTo>
                <a:lnTo>
                  <a:pt x="4794" y="2118"/>
                </a:lnTo>
                <a:lnTo>
                  <a:pt x="4770" y="2118"/>
                </a:lnTo>
                <a:lnTo>
                  <a:pt x="4502" y="2166"/>
                </a:lnTo>
                <a:lnTo>
                  <a:pt x="4234" y="2264"/>
                </a:lnTo>
                <a:lnTo>
                  <a:pt x="4015" y="2312"/>
                </a:lnTo>
                <a:lnTo>
                  <a:pt x="3894" y="2361"/>
                </a:lnTo>
                <a:lnTo>
                  <a:pt x="3796" y="2410"/>
                </a:lnTo>
                <a:lnTo>
                  <a:pt x="3796" y="2434"/>
                </a:lnTo>
                <a:lnTo>
                  <a:pt x="3796" y="2483"/>
                </a:lnTo>
                <a:lnTo>
                  <a:pt x="3821" y="2531"/>
                </a:lnTo>
                <a:lnTo>
                  <a:pt x="3894" y="2580"/>
                </a:lnTo>
                <a:lnTo>
                  <a:pt x="3991" y="2604"/>
                </a:lnTo>
                <a:lnTo>
                  <a:pt x="4210" y="2604"/>
                </a:lnTo>
                <a:lnTo>
                  <a:pt x="4453" y="2580"/>
                </a:lnTo>
                <a:lnTo>
                  <a:pt x="4672" y="2507"/>
                </a:lnTo>
                <a:lnTo>
                  <a:pt x="4672" y="2507"/>
                </a:lnTo>
                <a:lnTo>
                  <a:pt x="4526" y="2750"/>
                </a:lnTo>
                <a:lnTo>
                  <a:pt x="4283" y="2750"/>
                </a:lnTo>
                <a:lnTo>
                  <a:pt x="4064" y="2775"/>
                </a:lnTo>
                <a:lnTo>
                  <a:pt x="3845" y="2823"/>
                </a:lnTo>
                <a:lnTo>
                  <a:pt x="3723" y="2848"/>
                </a:lnTo>
                <a:lnTo>
                  <a:pt x="3626" y="2896"/>
                </a:lnTo>
                <a:lnTo>
                  <a:pt x="3626" y="2921"/>
                </a:lnTo>
                <a:lnTo>
                  <a:pt x="3602" y="2969"/>
                </a:lnTo>
                <a:lnTo>
                  <a:pt x="3626" y="2994"/>
                </a:lnTo>
                <a:lnTo>
                  <a:pt x="3650" y="2994"/>
                </a:lnTo>
                <a:lnTo>
                  <a:pt x="3918" y="3091"/>
                </a:lnTo>
                <a:lnTo>
                  <a:pt x="4064" y="3115"/>
                </a:lnTo>
                <a:lnTo>
                  <a:pt x="4234" y="3115"/>
                </a:lnTo>
                <a:lnTo>
                  <a:pt x="4040" y="3286"/>
                </a:lnTo>
                <a:lnTo>
                  <a:pt x="3869" y="3213"/>
                </a:lnTo>
                <a:lnTo>
                  <a:pt x="3675" y="3188"/>
                </a:lnTo>
                <a:lnTo>
                  <a:pt x="3504" y="3213"/>
                </a:lnTo>
                <a:lnTo>
                  <a:pt x="3407" y="3237"/>
                </a:lnTo>
                <a:lnTo>
                  <a:pt x="3358" y="3286"/>
                </a:lnTo>
                <a:lnTo>
                  <a:pt x="3334" y="3310"/>
                </a:lnTo>
                <a:lnTo>
                  <a:pt x="3334" y="3334"/>
                </a:lnTo>
                <a:lnTo>
                  <a:pt x="3358" y="3407"/>
                </a:lnTo>
                <a:lnTo>
                  <a:pt x="3480" y="3456"/>
                </a:lnTo>
                <a:lnTo>
                  <a:pt x="3602" y="3480"/>
                </a:lnTo>
                <a:lnTo>
                  <a:pt x="3383" y="3480"/>
                </a:lnTo>
                <a:lnTo>
                  <a:pt x="3139" y="3456"/>
                </a:lnTo>
                <a:lnTo>
                  <a:pt x="2920" y="3383"/>
                </a:lnTo>
                <a:lnTo>
                  <a:pt x="2701" y="3261"/>
                </a:lnTo>
                <a:lnTo>
                  <a:pt x="2507" y="3115"/>
                </a:lnTo>
                <a:lnTo>
                  <a:pt x="2337" y="2945"/>
                </a:lnTo>
                <a:lnTo>
                  <a:pt x="2191" y="2750"/>
                </a:lnTo>
                <a:lnTo>
                  <a:pt x="2093" y="2531"/>
                </a:lnTo>
                <a:lnTo>
                  <a:pt x="2020" y="2288"/>
                </a:lnTo>
                <a:lnTo>
                  <a:pt x="1996" y="2069"/>
                </a:lnTo>
                <a:lnTo>
                  <a:pt x="1972" y="1826"/>
                </a:lnTo>
                <a:lnTo>
                  <a:pt x="2020" y="1582"/>
                </a:lnTo>
                <a:lnTo>
                  <a:pt x="2069" y="1364"/>
                </a:lnTo>
                <a:lnTo>
                  <a:pt x="2191" y="1169"/>
                </a:lnTo>
                <a:lnTo>
                  <a:pt x="2312" y="974"/>
                </a:lnTo>
                <a:lnTo>
                  <a:pt x="2483" y="828"/>
                </a:lnTo>
                <a:lnTo>
                  <a:pt x="2653" y="731"/>
                </a:lnTo>
                <a:lnTo>
                  <a:pt x="2799" y="658"/>
                </a:lnTo>
                <a:lnTo>
                  <a:pt x="2896" y="682"/>
                </a:lnTo>
                <a:lnTo>
                  <a:pt x="2969" y="682"/>
                </a:lnTo>
                <a:lnTo>
                  <a:pt x="3042" y="658"/>
                </a:lnTo>
                <a:lnTo>
                  <a:pt x="3115" y="561"/>
                </a:lnTo>
                <a:lnTo>
                  <a:pt x="3261" y="512"/>
                </a:lnTo>
                <a:lnTo>
                  <a:pt x="3431" y="439"/>
                </a:lnTo>
                <a:close/>
                <a:moveTo>
                  <a:pt x="3869" y="4454"/>
                </a:moveTo>
                <a:lnTo>
                  <a:pt x="4137" y="4478"/>
                </a:lnTo>
                <a:lnTo>
                  <a:pt x="4040" y="4575"/>
                </a:lnTo>
                <a:lnTo>
                  <a:pt x="4015" y="4624"/>
                </a:lnTo>
                <a:lnTo>
                  <a:pt x="4015" y="4673"/>
                </a:lnTo>
                <a:lnTo>
                  <a:pt x="4064" y="4721"/>
                </a:lnTo>
                <a:lnTo>
                  <a:pt x="4113" y="4770"/>
                </a:lnTo>
                <a:lnTo>
                  <a:pt x="4186" y="4770"/>
                </a:lnTo>
                <a:lnTo>
                  <a:pt x="4429" y="4697"/>
                </a:lnTo>
                <a:lnTo>
                  <a:pt x="4672" y="4624"/>
                </a:lnTo>
                <a:lnTo>
                  <a:pt x="4745" y="4600"/>
                </a:lnTo>
                <a:lnTo>
                  <a:pt x="4867" y="4648"/>
                </a:lnTo>
                <a:lnTo>
                  <a:pt x="4745" y="4673"/>
                </a:lnTo>
                <a:lnTo>
                  <a:pt x="4648" y="4721"/>
                </a:lnTo>
                <a:lnTo>
                  <a:pt x="4526" y="4770"/>
                </a:lnTo>
                <a:lnTo>
                  <a:pt x="4478" y="4867"/>
                </a:lnTo>
                <a:lnTo>
                  <a:pt x="4453" y="4940"/>
                </a:lnTo>
                <a:lnTo>
                  <a:pt x="4478" y="4965"/>
                </a:lnTo>
                <a:lnTo>
                  <a:pt x="4502" y="4965"/>
                </a:lnTo>
                <a:lnTo>
                  <a:pt x="4624" y="4989"/>
                </a:lnTo>
                <a:lnTo>
                  <a:pt x="4770" y="4965"/>
                </a:lnTo>
                <a:lnTo>
                  <a:pt x="5013" y="4940"/>
                </a:lnTo>
                <a:lnTo>
                  <a:pt x="5183" y="4940"/>
                </a:lnTo>
                <a:lnTo>
                  <a:pt x="5329" y="4916"/>
                </a:lnTo>
                <a:lnTo>
                  <a:pt x="5378" y="4965"/>
                </a:lnTo>
                <a:lnTo>
                  <a:pt x="5232" y="4989"/>
                </a:lnTo>
                <a:lnTo>
                  <a:pt x="5110" y="5038"/>
                </a:lnTo>
                <a:lnTo>
                  <a:pt x="5013" y="5111"/>
                </a:lnTo>
                <a:lnTo>
                  <a:pt x="4964" y="5232"/>
                </a:lnTo>
                <a:lnTo>
                  <a:pt x="4964" y="5281"/>
                </a:lnTo>
                <a:lnTo>
                  <a:pt x="4989" y="5305"/>
                </a:lnTo>
                <a:lnTo>
                  <a:pt x="5086" y="5354"/>
                </a:lnTo>
                <a:lnTo>
                  <a:pt x="5159" y="5354"/>
                </a:lnTo>
                <a:lnTo>
                  <a:pt x="5354" y="5330"/>
                </a:lnTo>
                <a:lnTo>
                  <a:pt x="5694" y="5330"/>
                </a:lnTo>
                <a:lnTo>
                  <a:pt x="5792" y="5476"/>
                </a:lnTo>
                <a:lnTo>
                  <a:pt x="5621" y="5524"/>
                </a:lnTo>
                <a:lnTo>
                  <a:pt x="5475" y="5597"/>
                </a:lnTo>
                <a:lnTo>
                  <a:pt x="5451" y="5622"/>
                </a:lnTo>
                <a:lnTo>
                  <a:pt x="5475" y="5646"/>
                </a:lnTo>
                <a:lnTo>
                  <a:pt x="5548" y="5695"/>
                </a:lnTo>
                <a:lnTo>
                  <a:pt x="5646" y="5719"/>
                </a:lnTo>
                <a:lnTo>
                  <a:pt x="5816" y="5743"/>
                </a:lnTo>
                <a:lnTo>
                  <a:pt x="5938" y="5743"/>
                </a:lnTo>
                <a:lnTo>
                  <a:pt x="6011" y="5914"/>
                </a:lnTo>
                <a:lnTo>
                  <a:pt x="5840" y="5962"/>
                </a:lnTo>
                <a:lnTo>
                  <a:pt x="5767" y="5987"/>
                </a:lnTo>
                <a:lnTo>
                  <a:pt x="5719" y="6035"/>
                </a:lnTo>
                <a:lnTo>
                  <a:pt x="5694" y="6084"/>
                </a:lnTo>
                <a:lnTo>
                  <a:pt x="5719" y="6108"/>
                </a:lnTo>
                <a:lnTo>
                  <a:pt x="5913" y="6157"/>
                </a:lnTo>
                <a:lnTo>
                  <a:pt x="6108" y="6181"/>
                </a:lnTo>
                <a:lnTo>
                  <a:pt x="6157" y="6400"/>
                </a:lnTo>
                <a:lnTo>
                  <a:pt x="6084" y="6400"/>
                </a:lnTo>
                <a:lnTo>
                  <a:pt x="5938" y="6425"/>
                </a:lnTo>
                <a:lnTo>
                  <a:pt x="5889" y="6473"/>
                </a:lnTo>
                <a:lnTo>
                  <a:pt x="5816" y="6522"/>
                </a:lnTo>
                <a:lnTo>
                  <a:pt x="5816" y="6546"/>
                </a:lnTo>
                <a:lnTo>
                  <a:pt x="5816" y="6595"/>
                </a:lnTo>
                <a:lnTo>
                  <a:pt x="5840" y="6644"/>
                </a:lnTo>
                <a:lnTo>
                  <a:pt x="5889" y="6692"/>
                </a:lnTo>
                <a:lnTo>
                  <a:pt x="5962" y="6717"/>
                </a:lnTo>
                <a:lnTo>
                  <a:pt x="6084" y="6717"/>
                </a:lnTo>
                <a:lnTo>
                  <a:pt x="6230" y="6692"/>
                </a:lnTo>
                <a:lnTo>
                  <a:pt x="6278" y="6887"/>
                </a:lnTo>
                <a:lnTo>
                  <a:pt x="6059" y="6887"/>
                </a:lnTo>
                <a:lnTo>
                  <a:pt x="6035" y="6911"/>
                </a:lnTo>
                <a:lnTo>
                  <a:pt x="6011" y="6936"/>
                </a:lnTo>
                <a:lnTo>
                  <a:pt x="6011" y="6984"/>
                </a:lnTo>
                <a:lnTo>
                  <a:pt x="6035" y="7033"/>
                </a:lnTo>
                <a:lnTo>
                  <a:pt x="6084" y="7082"/>
                </a:lnTo>
                <a:lnTo>
                  <a:pt x="6157" y="7106"/>
                </a:lnTo>
                <a:lnTo>
                  <a:pt x="6303" y="7130"/>
                </a:lnTo>
                <a:lnTo>
                  <a:pt x="6327" y="7301"/>
                </a:lnTo>
                <a:lnTo>
                  <a:pt x="6157" y="7301"/>
                </a:lnTo>
                <a:lnTo>
                  <a:pt x="6084" y="7325"/>
                </a:lnTo>
                <a:lnTo>
                  <a:pt x="6035" y="7374"/>
                </a:lnTo>
                <a:lnTo>
                  <a:pt x="6011" y="7447"/>
                </a:lnTo>
                <a:lnTo>
                  <a:pt x="6011" y="7471"/>
                </a:lnTo>
                <a:lnTo>
                  <a:pt x="6035" y="7520"/>
                </a:lnTo>
                <a:lnTo>
                  <a:pt x="6084" y="7544"/>
                </a:lnTo>
                <a:lnTo>
                  <a:pt x="6132" y="7568"/>
                </a:lnTo>
                <a:lnTo>
                  <a:pt x="6254" y="7593"/>
                </a:lnTo>
                <a:lnTo>
                  <a:pt x="6351" y="7617"/>
                </a:lnTo>
                <a:lnTo>
                  <a:pt x="6351" y="7739"/>
                </a:lnTo>
                <a:lnTo>
                  <a:pt x="6157" y="7739"/>
                </a:lnTo>
                <a:lnTo>
                  <a:pt x="6132" y="7763"/>
                </a:lnTo>
                <a:lnTo>
                  <a:pt x="6084" y="7787"/>
                </a:lnTo>
                <a:lnTo>
                  <a:pt x="6059" y="7860"/>
                </a:lnTo>
                <a:lnTo>
                  <a:pt x="6059" y="7885"/>
                </a:lnTo>
                <a:lnTo>
                  <a:pt x="6059" y="7909"/>
                </a:lnTo>
                <a:lnTo>
                  <a:pt x="6132" y="7982"/>
                </a:lnTo>
                <a:lnTo>
                  <a:pt x="6230" y="8006"/>
                </a:lnTo>
                <a:lnTo>
                  <a:pt x="6327" y="8031"/>
                </a:lnTo>
                <a:lnTo>
                  <a:pt x="6327" y="8177"/>
                </a:lnTo>
                <a:lnTo>
                  <a:pt x="6205" y="8201"/>
                </a:lnTo>
                <a:lnTo>
                  <a:pt x="6157" y="8225"/>
                </a:lnTo>
                <a:lnTo>
                  <a:pt x="6108" y="8250"/>
                </a:lnTo>
                <a:lnTo>
                  <a:pt x="6084" y="8298"/>
                </a:lnTo>
                <a:lnTo>
                  <a:pt x="6084" y="8323"/>
                </a:lnTo>
                <a:lnTo>
                  <a:pt x="6084" y="8371"/>
                </a:lnTo>
                <a:lnTo>
                  <a:pt x="6108" y="8420"/>
                </a:lnTo>
                <a:lnTo>
                  <a:pt x="6205" y="8469"/>
                </a:lnTo>
                <a:lnTo>
                  <a:pt x="6303" y="8469"/>
                </a:lnTo>
                <a:lnTo>
                  <a:pt x="6278" y="8590"/>
                </a:lnTo>
                <a:lnTo>
                  <a:pt x="6205" y="8639"/>
                </a:lnTo>
                <a:lnTo>
                  <a:pt x="6181" y="8712"/>
                </a:lnTo>
                <a:lnTo>
                  <a:pt x="6181" y="8809"/>
                </a:lnTo>
                <a:lnTo>
                  <a:pt x="6205" y="8834"/>
                </a:lnTo>
                <a:lnTo>
                  <a:pt x="6254" y="8882"/>
                </a:lnTo>
                <a:lnTo>
                  <a:pt x="6327" y="8907"/>
                </a:lnTo>
                <a:lnTo>
                  <a:pt x="6327" y="8931"/>
                </a:lnTo>
                <a:lnTo>
                  <a:pt x="6327" y="8980"/>
                </a:lnTo>
                <a:lnTo>
                  <a:pt x="6303" y="9028"/>
                </a:lnTo>
                <a:lnTo>
                  <a:pt x="6254" y="9101"/>
                </a:lnTo>
                <a:lnTo>
                  <a:pt x="6157" y="9199"/>
                </a:lnTo>
                <a:lnTo>
                  <a:pt x="6084" y="9223"/>
                </a:lnTo>
                <a:lnTo>
                  <a:pt x="6011" y="9199"/>
                </a:lnTo>
                <a:lnTo>
                  <a:pt x="5962" y="9174"/>
                </a:lnTo>
                <a:lnTo>
                  <a:pt x="5913" y="9126"/>
                </a:lnTo>
                <a:lnTo>
                  <a:pt x="5865" y="9053"/>
                </a:lnTo>
                <a:lnTo>
                  <a:pt x="5865" y="9004"/>
                </a:lnTo>
                <a:lnTo>
                  <a:pt x="5865" y="8858"/>
                </a:lnTo>
                <a:lnTo>
                  <a:pt x="5865" y="8834"/>
                </a:lnTo>
                <a:lnTo>
                  <a:pt x="5913" y="8542"/>
                </a:lnTo>
                <a:lnTo>
                  <a:pt x="5938" y="8201"/>
                </a:lnTo>
                <a:lnTo>
                  <a:pt x="5913" y="7812"/>
                </a:lnTo>
                <a:lnTo>
                  <a:pt x="5865" y="7398"/>
                </a:lnTo>
                <a:lnTo>
                  <a:pt x="5792" y="7009"/>
                </a:lnTo>
                <a:lnTo>
                  <a:pt x="5719" y="6838"/>
                </a:lnTo>
                <a:lnTo>
                  <a:pt x="5646" y="6668"/>
                </a:lnTo>
                <a:lnTo>
                  <a:pt x="5548" y="6522"/>
                </a:lnTo>
                <a:lnTo>
                  <a:pt x="5451" y="6400"/>
                </a:lnTo>
                <a:lnTo>
                  <a:pt x="5329" y="6327"/>
                </a:lnTo>
                <a:lnTo>
                  <a:pt x="5208" y="6254"/>
                </a:lnTo>
                <a:lnTo>
                  <a:pt x="5135" y="6254"/>
                </a:lnTo>
                <a:lnTo>
                  <a:pt x="5086" y="6279"/>
                </a:lnTo>
                <a:lnTo>
                  <a:pt x="5062" y="6327"/>
                </a:lnTo>
                <a:lnTo>
                  <a:pt x="5037" y="6376"/>
                </a:lnTo>
                <a:lnTo>
                  <a:pt x="4818" y="6376"/>
                </a:lnTo>
                <a:lnTo>
                  <a:pt x="4745" y="6400"/>
                </a:lnTo>
                <a:lnTo>
                  <a:pt x="4672" y="6449"/>
                </a:lnTo>
                <a:lnTo>
                  <a:pt x="4648" y="6546"/>
                </a:lnTo>
                <a:lnTo>
                  <a:pt x="4672" y="6571"/>
                </a:lnTo>
                <a:lnTo>
                  <a:pt x="4697" y="6595"/>
                </a:lnTo>
                <a:lnTo>
                  <a:pt x="4770" y="6619"/>
                </a:lnTo>
                <a:lnTo>
                  <a:pt x="4867" y="6619"/>
                </a:lnTo>
                <a:lnTo>
                  <a:pt x="4964" y="6644"/>
                </a:lnTo>
                <a:lnTo>
                  <a:pt x="4916" y="6887"/>
                </a:lnTo>
                <a:lnTo>
                  <a:pt x="4770" y="6911"/>
                </a:lnTo>
                <a:lnTo>
                  <a:pt x="4624" y="6960"/>
                </a:lnTo>
                <a:lnTo>
                  <a:pt x="4478" y="7033"/>
                </a:lnTo>
                <a:lnTo>
                  <a:pt x="4356" y="7130"/>
                </a:lnTo>
                <a:lnTo>
                  <a:pt x="4356" y="7155"/>
                </a:lnTo>
                <a:lnTo>
                  <a:pt x="4356" y="7179"/>
                </a:lnTo>
                <a:lnTo>
                  <a:pt x="4356" y="7203"/>
                </a:lnTo>
                <a:lnTo>
                  <a:pt x="4380" y="7228"/>
                </a:lnTo>
                <a:lnTo>
                  <a:pt x="4648" y="7228"/>
                </a:lnTo>
                <a:lnTo>
                  <a:pt x="4916" y="7203"/>
                </a:lnTo>
                <a:lnTo>
                  <a:pt x="4916" y="7349"/>
                </a:lnTo>
                <a:lnTo>
                  <a:pt x="4770" y="7374"/>
                </a:lnTo>
                <a:lnTo>
                  <a:pt x="4672" y="7398"/>
                </a:lnTo>
                <a:lnTo>
                  <a:pt x="4575" y="7422"/>
                </a:lnTo>
                <a:lnTo>
                  <a:pt x="4478" y="7471"/>
                </a:lnTo>
                <a:lnTo>
                  <a:pt x="4405" y="7544"/>
                </a:lnTo>
                <a:lnTo>
                  <a:pt x="4405" y="7568"/>
                </a:lnTo>
                <a:lnTo>
                  <a:pt x="4405" y="7593"/>
                </a:lnTo>
                <a:lnTo>
                  <a:pt x="4502" y="7641"/>
                </a:lnTo>
                <a:lnTo>
                  <a:pt x="4624" y="7666"/>
                </a:lnTo>
                <a:lnTo>
                  <a:pt x="4770" y="7690"/>
                </a:lnTo>
                <a:lnTo>
                  <a:pt x="4916" y="7690"/>
                </a:lnTo>
                <a:lnTo>
                  <a:pt x="4916" y="7909"/>
                </a:lnTo>
                <a:lnTo>
                  <a:pt x="4697" y="7909"/>
                </a:lnTo>
                <a:lnTo>
                  <a:pt x="4478" y="7958"/>
                </a:lnTo>
                <a:lnTo>
                  <a:pt x="4405" y="7982"/>
                </a:lnTo>
                <a:lnTo>
                  <a:pt x="4332" y="8031"/>
                </a:lnTo>
                <a:lnTo>
                  <a:pt x="4307" y="8079"/>
                </a:lnTo>
                <a:lnTo>
                  <a:pt x="4307" y="8128"/>
                </a:lnTo>
                <a:lnTo>
                  <a:pt x="4332" y="8152"/>
                </a:lnTo>
                <a:lnTo>
                  <a:pt x="4405" y="8201"/>
                </a:lnTo>
                <a:lnTo>
                  <a:pt x="4526" y="8225"/>
                </a:lnTo>
                <a:lnTo>
                  <a:pt x="4794" y="8201"/>
                </a:lnTo>
                <a:lnTo>
                  <a:pt x="4916" y="8201"/>
                </a:lnTo>
                <a:lnTo>
                  <a:pt x="4916" y="8420"/>
                </a:lnTo>
                <a:lnTo>
                  <a:pt x="4770" y="8396"/>
                </a:lnTo>
                <a:lnTo>
                  <a:pt x="4648" y="8420"/>
                </a:lnTo>
                <a:lnTo>
                  <a:pt x="4478" y="8469"/>
                </a:lnTo>
                <a:lnTo>
                  <a:pt x="4405" y="8493"/>
                </a:lnTo>
                <a:lnTo>
                  <a:pt x="4332" y="8542"/>
                </a:lnTo>
                <a:lnTo>
                  <a:pt x="4307" y="8566"/>
                </a:lnTo>
                <a:lnTo>
                  <a:pt x="4307" y="8590"/>
                </a:lnTo>
                <a:lnTo>
                  <a:pt x="4356" y="8639"/>
                </a:lnTo>
                <a:lnTo>
                  <a:pt x="4429" y="8688"/>
                </a:lnTo>
                <a:lnTo>
                  <a:pt x="4502" y="8712"/>
                </a:lnTo>
                <a:lnTo>
                  <a:pt x="4672" y="8736"/>
                </a:lnTo>
                <a:lnTo>
                  <a:pt x="4794" y="8736"/>
                </a:lnTo>
                <a:lnTo>
                  <a:pt x="4916" y="8712"/>
                </a:lnTo>
                <a:lnTo>
                  <a:pt x="4916" y="8980"/>
                </a:lnTo>
                <a:lnTo>
                  <a:pt x="4770" y="9004"/>
                </a:lnTo>
                <a:lnTo>
                  <a:pt x="4624" y="9028"/>
                </a:lnTo>
                <a:lnTo>
                  <a:pt x="4356" y="9126"/>
                </a:lnTo>
                <a:lnTo>
                  <a:pt x="4332" y="9150"/>
                </a:lnTo>
                <a:lnTo>
                  <a:pt x="4356" y="9174"/>
                </a:lnTo>
                <a:lnTo>
                  <a:pt x="4478" y="9223"/>
                </a:lnTo>
                <a:lnTo>
                  <a:pt x="4599" y="9247"/>
                </a:lnTo>
                <a:lnTo>
                  <a:pt x="4843" y="9247"/>
                </a:lnTo>
                <a:lnTo>
                  <a:pt x="4940" y="9223"/>
                </a:lnTo>
                <a:lnTo>
                  <a:pt x="4940" y="9466"/>
                </a:lnTo>
                <a:lnTo>
                  <a:pt x="4770" y="9490"/>
                </a:lnTo>
                <a:lnTo>
                  <a:pt x="4575" y="9515"/>
                </a:lnTo>
                <a:lnTo>
                  <a:pt x="4380" y="9563"/>
                </a:lnTo>
                <a:lnTo>
                  <a:pt x="4356" y="9588"/>
                </a:lnTo>
                <a:lnTo>
                  <a:pt x="4332" y="9661"/>
                </a:lnTo>
                <a:lnTo>
                  <a:pt x="4332" y="9709"/>
                </a:lnTo>
                <a:lnTo>
                  <a:pt x="4356" y="9758"/>
                </a:lnTo>
                <a:lnTo>
                  <a:pt x="4453" y="9807"/>
                </a:lnTo>
                <a:lnTo>
                  <a:pt x="4526" y="9831"/>
                </a:lnTo>
                <a:lnTo>
                  <a:pt x="4721" y="9855"/>
                </a:lnTo>
                <a:lnTo>
                  <a:pt x="4964" y="9855"/>
                </a:lnTo>
                <a:lnTo>
                  <a:pt x="4964" y="10026"/>
                </a:lnTo>
                <a:lnTo>
                  <a:pt x="4818" y="10026"/>
                </a:lnTo>
                <a:lnTo>
                  <a:pt x="4672" y="10050"/>
                </a:lnTo>
                <a:lnTo>
                  <a:pt x="4551" y="10099"/>
                </a:lnTo>
                <a:lnTo>
                  <a:pt x="4405" y="10172"/>
                </a:lnTo>
                <a:lnTo>
                  <a:pt x="4405" y="10196"/>
                </a:lnTo>
                <a:lnTo>
                  <a:pt x="4405" y="10220"/>
                </a:lnTo>
                <a:lnTo>
                  <a:pt x="4551" y="10269"/>
                </a:lnTo>
                <a:lnTo>
                  <a:pt x="4697" y="10318"/>
                </a:lnTo>
                <a:lnTo>
                  <a:pt x="4916" y="10318"/>
                </a:lnTo>
                <a:lnTo>
                  <a:pt x="4989" y="10269"/>
                </a:lnTo>
                <a:lnTo>
                  <a:pt x="4989" y="10561"/>
                </a:lnTo>
                <a:lnTo>
                  <a:pt x="4867" y="10561"/>
                </a:lnTo>
                <a:lnTo>
                  <a:pt x="4721" y="10610"/>
                </a:lnTo>
                <a:lnTo>
                  <a:pt x="4551" y="10658"/>
                </a:lnTo>
                <a:lnTo>
                  <a:pt x="4478" y="10707"/>
                </a:lnTo>
                <a:lnTo>
                  <a:pt x="4429" y="10780"/>
                </a:lnTo>
                <a:lnTo>
                  <a:pt x="4429" y="10804"/>
                </a:lnTo>
                <a:lnTo>
                  <a:pt x="4478" y="10853"/>
                </a:lnTo>
                <a:lnTo>
                  <a:pt x="4551" y="10902"/>
                </a:lnTo>
                <a:lnTo>
                  <a:pt x="4721" y="10902"/>
                </a:lnTo>
                <a:lnTo>
                  <a:pt x="4867" y="10877"/>
                </a:lnTo>
                <a:lnTo>
                  <a:pt x="5013" y="10829"/>
                </a:lnTo>
                <a:lnTo>
                  <a:pt x="5013" y="10853"/>
                </a:lnTo>
                <a:lnTo>
                  <a:pt x="5013" y="10950"/>
                </a:lnTo>
                <a:lnTo>
                  <a:pt x="4843" y="10999"/>
                </a:lnTo>
                <a:lnTo>
                  <a:pt x="4672" y="11048"/>
                </a:lnTo>
                <a:lnTo>
                  <a:pt x="4599" y="11072"/>
                </a:lnTo>
                <a:lnTo>
                  <a:pt x="4502" y="11121"/>
                </a:lnTo>
                <a:lnTo>
                  <a:pt x="4502" y="11169"/>
                </a:lnTo>
                <a:lnTo>
                  <a:pt x="4502" y="11218"/>
                </a:lnTo>
                <a:lnTo>
                  <a:pt x="4575" y="11291"/>
                </a:lnTo>
                <a:lnTo>
                  <a:pt x="4648" y="11340"/>
                </a:lnTo>
                <a:lnTo>
                  <a:pt x="4843" y="11340"/>
                </a:lnTo>
                <a:lnTo>
                  <a:pt x="5037" y="11315"/>
                </a:lnTo>
                <a:lnTo>
                  <a:pt x="5037" y="11461"/>
                </a:lnTo>
                <a:lnTo>
                  <a:pt x="4916" y="11486"/>
                </a:lnTo>
                <a:lnTo>
                  <a:pt x="4794" y="11510"/>
                </a:lnTo>
                <a:lnTo>
                  <a:pt x="4551" y="11607"/>
                </a:lnTo>
                <a:lnTo>
                  <a:pt x="4502" y="11632"/>
                </a:lnTo>
                <a:lnTo>
                  <a:pt x="4478" y="11656"/>
                </a:lnTo>
                <a:lnTo>
                  <a:pt x="4502" y="11753"/>
                </a:lnTo>
                <a:lnTo>
                  <a:pt x="4526" y="11802"/>
                </a:lnTo>
                <a:lnTo>
                  <a:pt x="4599" y="11851"/>
                </a:lnTo>
                <a:lnTo>
                  <a:pt x="4721" y="11851"/>
                </a:lnTo>
                <a:lnTo>
                  <a:pt x="4843" y="11826"/>
                </a:lnTo>
                <a:lnTo>
                  <a:pt x="4964" y="11802"/>
                </a:lnTo>
                <a:lnTo>
                  <a:pt x="5062" y="11753"/>
                </a:lnTo>
                <a:lnTo>
                  <a:pt x="5062" y="11948"/>
                </a:lnTo>
                <a:lnTo>
                  <a:pt x="4843" y="11997"/>
                </a:lnTo>
                <a:lnTo>
                  <a:pt x="4672" y="12070"/>
                </a:lnTo>
                <a:lnTo>
                  <a:pt x="4551" y="12191"/>
                </a:lnTo>
                <a:lnTo>
                  <a:pt x="4551" y="12216"/>
                </a:lnTo>
                <a:lnTo>
                  <a:pt x="4575" y="12240"/>
                </a:lnTo>
                <a:lnTo>
                  <a:pt x="4624" y="12264"/>
                </a:lnTo>
                <a:lnTo>
                  <a:pt x="4697" y="12289"/>
                </a:lnTo>
                <a:lnTo>
                  <a:pt x="5086" y="12289"/>
                </a:lnTo>
                <a:lnTo>
                  <a:pt x="5110" y="12483"/>
                </a:lnTo>
                <a:lnTo>
                  <a:pt x="4916" y="12532"/>
                </a:lnTo>
                <a:lnTo>
                  <a:pt x="4745" y="12629"/>
                </a:lnTo>
                <a:lnTo>
                  <a:pt x="4624" y="12727"/>
                </a:lnTo>
                <a:lnTo>
                  <a:pt x="4599" y="12800"/>
                </a:lnTo>
                <a:lnTo>
                  <a:pt x="4599" y="12848"/>
                </a:lnTo>
                <a:lnTo>
                  <a:pt x="4624" y="12873"/>
                </a:lnTo>
                <a:lnTo>
                  <a:pt x="4697" y="12897"/>
                </a:lnTo>
                <a:lnTo>
                  <a:pt x="4770" y="12897"/>
                </a:lnTo>
                <a:lnTo>
                  <a:pt x="4916" y="12873"/>
                </a:lnTo>
                <a:lnTo>
                  <a:pt x="5135" y="12824"/>
                </a:lnTo>
                <a:lnTo>
                  <a:pt x="5135" y="13067"/>
                </a:lnTo>
                <a:lnTo>
                  <a:pt x="4964" y="13140"/>
                </a:lnTo>
                <a:lnTo>
                  <a:pt x="4818" y="13165"/>
                </a:lnTo>
                <a:lnTo>
                  <a:pt x="4697" y="13238"/>
                </a:lnTo>
                <a:lnTo>
                  <a:pt x="4648" y="13286"/>
                </a:lnTo>
                <a:lnTo>
                  <a:pt x="4648" y="13311"/>
                </a:lnTo>
                <a:lnTo>
                  <a:pt x="4672" y="13335"/>
                </a:lnTo>
                <a:lnTo>
                  <a:pt x="4770" y="13384"/>
                </a:lnTo>
                <a:lnTo>
                  <a:pt x="4891" y="13408"/>
                </a:lnTo>
                <a:lnTo>
                  <a:pt x="5037" y="13384"/>
                </a:lnTo>
                <a:lnTo>
                  <a:pt x="5159" y="13359"/>
                </a:lnTo>
                <a:lnTo>
                  <a:pt x="5183" y="13530"/>
                </a:lnTo>
                <a:lnTo>
                  <a:pt x="5062" y="13578"/>
                </a:lnTo>
                <a:lnTo>
                  <a:pt x="4940" y="13627"/>
                </a:lnTo>
                <a:lnTo>
                  <a:pt x="4867" y="13676"/>
                </a:lnTo>
                <a:lnTo>
                  <a:pt x="4818" y="13700"/>
                </a:lnTo>
                <a:lnTo>
                  <a:pt x="4794" y="13749"/>
                </a:lnTo>
                <a:lnTo>
                  <a:pt x="4818" y="13797"/>
                </a:lnTo>
                <a:lnTo>
                  <a:pt x="4891" y="13846"/>
                </a:lnTo>
                <a:lnTo>
                  <a:pt x="4989" y="13870"/>
                </a:lnTo>
                <a:lnTo>
                  <a:pt x="5110" y="13846"/>
                </a:lnTo>
                <a:lnTo>
                  <a:pt x="5208" y="13822"/>
                </a:lnTo>
                <a:lnTo>
                  <a:pt x="5232" y="13919"/>
                </a:lnTo>
                <a:lnTo>
                  <a:pt x="5208" y="13919"/>
                </a:lnTo>
                <a:lnTo>
                  <a:pt x="4940" y="13992"/>
                </a:lnTo>
                <a:lnTo>
                  <a:pt x="4891" y="14016"/>
                </a:lnTo>
                <a:lnTo>
                  <a:pt x="4818" y="14065"/>
                </a:lnTo>
                <a:lnTo>
                  <a:pt x="4745" y="14138"/>
                </a:lnTo>
                <a:lnTo>
                  <a:pt x="4721" y="14187"/>
                </a:lnTo>
                <a:lnTo>
                  <a:pt x="4745" y="14211"/>
                </a:lnTo>
                <a:lnTo>
                  <a:pt x="4843" y="14260"/>
                </a:lnTo>
                <a:lnTo>
                  <a:pt x="4916" y="14284"/>
                </a:lnTo>
                <a:lnTo>
                  <a:pt x="5135" y="14284"/>
                </a:lnTo>
                <a:lnTo>
                  <a:pt x="5256" y="14235"/>
                </a:lnTo>
                <a:lnTo>
                  <a:pt x="5281" y="14406"/>
                </a:lnTo>
                <a:lnTo>
                  <a:pt x="5037" y="14430"/>
                </a:lnTo>
                <a:lnTo>
                  <a:pt x="4964" y="14454"/>
                </a:lnTo>
                <a:lnTo>
                  <a:pt x="4891" y="14527"/>
                </a:lnTo>
                <a:lnTo>
                  <a:pt x="4843" y="14576"/>
                </a:lnTo>
                <a:lnTo>
                  <a:pt x="4843" y="14625"/>
                </a:lnTo>
                <a:lnTo>
                  <a:pt x="4867" y="14649"/>
                </a:lnTo>
                <a:lnTo>
                  <a:pt x="4916" y="14698"/>
                </a:lnTo>
                <a:lnTo>
                  <a:pt x="4964" y="14722"/>
                </a:lnTo>
                <a:lnTo>
                  <a:pt x="5110" y="14722"/>
                </a:lnTo>
                <a:lnTo>
                  <a:pt x="5329" y="14698"/>
                </a:lnTo>
                <a:lnTo>
                  <a:pt x="5354" y="14868"/>
                </a:lnTo>
                <a:lnTo>
                  <a:pt x="5208" y="14892"/>
                </a:lnTo>
                <a:lnTo>
                  <a:pt x="5062" y="14965"/>
                </a:lnTo>
                <a:lnTo>
                  <a:pt x="5037" y="14990"/>
                </a:lnTo>
                <a:lnTo>
                  <a:pt x="5037" y="15014"/>
                </a:lnTo>
                <a:lnTo>
                  <a:pt x="5062" y="15038"/>
                </a:lnTo>
                <a:lnTo>
                  <a:pt x="5232" y="15087"/>
                </a:lnTo>
                <a:lnTo>
                  <a:pt x="5427" y="15111"/>
                </a:lnTo>
                <a:lnTo>
                  <a:pt x="5475" y="15136"/>
                </a:lnTo>
                <a:lnTo>
                  <a:pt x="5548" y="15160"/>
                </a:lnTo>
                <a:lnTo>
                  <a:pt x="5646" y="15160"/>
                </a:lnTo>
                <a:lnTo>
                  <a:pt x="5694" y="15209"/>
                </a:lnTo>
                <a:lnTo>
                  <a:pt x="5743" y="15282"/>
                </a:lnTo>
                <a:lnTo>
                  <a:pt x="5767" y="15355"/>
                </a:lnTo>
                <a:lnTo>
                  <a:pt x="5792" y="15428"/>
                </a:lnTo>
                <a:lnTo>
                  <a:pt x="5767" y="15501"/>
                </a:lnTo>
                <a:lnTo>
                  <a:pt x="5694" y="15574"/>
                </a:lnTo>
                <a:lnTo>
                  <a:pt x="5621" y="15598"/>
                </a:lnTo>
                <a:lnTo>
                  <a:pt x="5524" y="15622"/>
                </a:lnTo>
                <a:lnTo>
                  <a:pt x="5427" y="15622"/>
                </a:lnTo>
                <a:lnTo>
                  <a:pt x="5208" y="15574"/>
                </a:lnTo>
                <a:lnTo>
                  <a:pt x="4794" y="15452"/>
                </a:lnTo>
                <a:lnTo>
                  <a:pt x="4599" y="15403"/>
                </a:lnTo>
                <a:lnTo>
                  <a:pt x="4599" y="15330"/>
                </a:lnTo>
                <a:lnTo>
                  <a:pt x="4502" y="14990"/>
                </a:lnTo>
                <a:lnTo>
                  <a:pt x="4380" y="14673"/>
                </a:lnTo>
                <a:lnTo>
                  <a:pt x="4283" y="14333"/>
                </a:lnTo>
                <a:lnTo>
                  <a:pt x="4186" y="13992"/>
                </a:lnTo>
                <a:lnTo>
                  <a:pt x="4113" y="13651"/>
                </a:lnTo>
                <a:lnTo>
                  <a:pt x="4064" y="13335"/>
                </a:lnTo>
                <a:lnTo>
                  <a:pt x="4015" y="12678"/>
                </a:lnTo>
                <a:lnTo>
                  <a:pt x="3967" y="12191"/>
                </a:lnTo>
                <a:lnTo>
                  <a:pt x="3942" y="11948"/>
                </a:lnTo>
                <a:lnTo>
                  <a:pt x="3894" y="11705"/>
                </a:lnTo>
                <a:lnTo>
                  <a:pt x="3821" y="11486"/>
                </a:lnTo>
                <a:lnTo>
                  <a:pt x="3748" y="11267"/>
                </a:lnTo>
                <a:lnTo>
                  <a:pt x="3626" y="11048"/>
                </a:lnTo>
                <a:lnTo>
                  <a:pt x="3480" y="10877"/>
                </a:lnTo>
                <a:lnTo>
                  <a:pt x="3431" y="10853"/>
                </a:lnTo>
                <a:lnTo>
                  <a:pt x="3383" y="10829"/>
                </a:lnTo>
                <a:lnTo>
                  <a:pt x="3285" y="10853"/>
                </a:lnTo>
                <a:lnTo>
                  <a:pt x="3212" y="10877"/>
                </a:lnTo>
                <a:lnTo>
                  <a:pt x="3139" y="10950"/>
                </a:lnTo>
                <a:lnTo>
                  <a:pt x="3066" y="11023"/>
                </a:lnTo>
                <a:lnTo>
                  <a:pt x="2823" y="11023"/>
                </a:lnTo>
                <a:lnTo>
                  <a:pt x="2774" y="11048"/>
                </a:lnTo>
                <a:lnTo>
                  <a:pt x="2726" y="11072"/>
                </a:lnTo>
                <a:lnTo>
                  <a:pt x="2701" y="11096"/>
                </a:lnTo>
                <a:lnTo>
                  <a:pt x="2701" y="11121"/>
                </a:lnTo>
                <a:lnTo>
                  <a:pt x="2701" y="11169"/>
                </a:lnTo>
                <a:lnTo>
                  <a:pt x="2726" y="11194"/>
                </a:lnTo>
                <a:lnTo>
                  <a:pt x="2823" y="11242"/>
                </a:lnTo>
                <a:lnTo>
                  <a:pt x="2969" y="11242"/>
                </a:lnTo>
                <a:lnTo>
                  <a:pt x="2945" y="11364"/>
                </a:lnTo>
                <a:lnTo>
                  <a:pt x="2847" y="11340"/>
                </a:lnTo>
                <a:lnTo>
                  <a:pt x="2750" y="11364"/>
                </a:lnTo>
                <a:lnTo>
                  <a:pt x="2677" y="11364"/>
                </a:lnTo>
                <a:lnTo>
                  <a:pt x="2604" y="11388"/>
                </a:lnTo>
                <a:lnTo>
                  <a:pt x="2556" y="11437"/>
                </a:lnTo>
                <a:lnTo>
                  <a:pt x="2531" y="11461"/>
                </a:lnTo>
                <a:lnTo>
                  <a:pt x="2556" y="11510"/>
                </a:lnTo>
                <a:lnTo>
                  <a:pt x="2580" y="11583"/>
                </a:lnTo>
                <a:lnTo>
                  <a:pt x="2628" y="11607"/>
                </a:lnTo>
                <a:lnTo>
                  <a:pt x="2750" y="11656"/>
                </a:lnTo>
                <a:lnTo>
                  <a:pt x="2920" y="11680"/>
                </a:lnTo>
                <a:lnTo>
                  <a:pt x="2896" y="11851"/>
                </a:lnTo>
                <a:lnTo>
                  <a:pt x="2628" y="11875"/>
                </a:lnTo>
                <a:lnTo>
                  <a:pt x="2458" y="11899"/>
                </a:lnTo>
                <a:lnTo>
                  <a:pt x="2361" y="11924"/>
                </a:lnTo>
                <a:lnTo>
                  <a:pt x="2288" y="11948"/>
                </a:lnTo>
                <a:lnTo>
                  <a:pt x="2288" y="11972"/>
                </a:lnTo>
                <a:lnTo>
                  <a:pt x="2288" y="11997"/>
                </a:lnTo>
                <a:lnTo>
                  <a:pt x="2337" y="12045"/>
                </a:lnTo>
                <a:lnTo>
                  <a:pt x="2410" y="12094"/>
                </a:lnTo>
                <a:lnTo>
                  <a:pt x="2507" y="12118"/>
                </a:lnTo>
                <a:lnTo>
                  <a:pt x="2604" y="12143"/>
                </a:lnTo>
                <a:lnTo>
                  <a:pt x="2896" y="12143"/>
                </a:lnTo>
                <a:lnTo>
                  <a:pt x="2896" y="12216"/>
                </a:lnTo>
                <a:lnTo>
                  <a:pt x="2628" y="12289"/>
                </a:lnTo>
                <a:lnTo>
                  <a:pt x="2507" y="12313"/>
                </a:lnTo>
                <a:lnTo>
                  <a:pt x="2385" y="12362"/>
                </a:lnTo>
                <a:lnTo>
                  <a:pt x="2361" y="12386"/>
                </a:lnTo>
                <a:lnTo>
                  <a:pt x="2337" y="12410"/>
                </a:lnTo>
                <a:lnTo>
                  <a:pt x="2361" y="12483"/>
                </a:lnTo>
                <a:lnTo>
                  <a:pt x="2410" y="12532"/>
                </a:lnTo>
                <a:lnTo>
                  <a:pt x="2483" y="12556"/>
                </a:lnTo>
                <a:lnTo>
                  <a:pt x="2604" y="12581"/>
                </a:lnTo>
                <a:lnTo>
                  <a:pt x="2726" y="12556"/>
                </a:lnTo>
                <a:lnTo>
                  <a:pt x="2872" y="12556"/>
                </a:lnTo>
                <a:lnTo>
                  <a:pt x="2823" y="12824"/>
                </a:lnTo>
                <a:lnTo>
                  <a:pt x="2677" y="12775"/>
                </a:lnTo>
                <a:lnTo>
                  <a:pt x="2337" y="12775"/>
                </a:lnTo>
                <a:lnTo>
                  <a:pt x="2264" y="12824"/>
                </a:lnTo>
                <a:lnTo>
                  <a:pt x="2239" y="12848"/>
                </a:lnTo>
                <a:lnTo>
                  <a:pt x="2239" y="12897"/>
                </a:lnTo>
                <a:lnTo>
                  <a:pt x="2239" y="12970"/>
                </a:lnTo>
                <a:lnTo>
                  <a:pt x="2312" y="13019"/>
                </a:lnTo>
                <a:lnTo>
                  <a:pt x="2385" y="13043"/>
                </a:lnTo>
                <a:lnTo>
                  <a:pt x="2458" y="13067"/>
                </a:lnTo>
                <a:lnTo>
                  <a:pt x="2628" y="13092"/>
                </a:lnTo>
                <a:lnTo>
                  <a:pt x="2799" y="13092"/>
                </a:lnTo>
                <a:lnTo>
                  <a:pt x="2774" y="13262"/>
                </a:lnTo>
                <a:lnTo>
                  <a:pt x="2458" y="13262"/>
                </a:lnTo>
                <a:lnTo>
                  <a:pt x="2361" y="13286"/>
                </a:lnTo>
                <a:lnTo>
                  <a:pt x="2264" y="13335"/>
                </a:lnTo>
                <a:lnTo>
                  <a:pt x="2239" y="13359"/>
                </a:lnTo>
                <a:lnTo>
                  <a:pt x="2239" y="13408"/>
                </a:lnTo>
                <a:lnTo>
                  <a:pt x="2312" y="13481"/>
                </a:lnTo>
                <a:lnTo>
                  <a:pt x="2410" y="13505"/>
                </a:lnTo>
                <a:lnTo>
                  <a:pt x="2483" y="13530"/>
                </a:lnTo>
                <a:lnTo>
                  <a:pt x="2726" y="13530"/>
                </a:lnTo>
                <a:lnTo>
                  <a:pt x="2701" y="13724"/>
                </a:lnTo>
                <a:lnTo>
                  <a:pt x="2483" y="13749"/>
                </a:lnTo>
                <a:lnTo>
                  <a:pt x="2312" y="13749"/>
                </a:lnTo>
                <a:lnTo>
                  <a:pt x="2264" y="13773"/>
                </a:lnTo>
                <a:lnTo>
                  <a:pt x="2191" y="13822"/>
                </a:lnTo>
                <a:lnTo>
                  <a:pt x="2166" y="13870"/>
                </a:lnTo>
                <a:lnTo>
                  <a:pt x="2166" y="13943"/>
                </a:lnTo>
                <a:lnTo>
                  <a:pt x="2215" y="13992"/>
                </a:lnTo>
                <a:lnTo>
                  <a:pt x="2239" y="14041"/>
                </a:lnTo>
                <a:lnTo>
                  <a:pt x="2361" y="14089"/>
                </a:lnTo>
                <a:lnTo>
                  <a:pt x="2628" y="14089"/>
                </a:lnTo>
                <a:lnTo>
                  <a:pt x="2604" y="14260"/>
                </a:lnTo>
                <a:lnTo>
                  <a:pt x="2385" y="14260"/>
                </a:lnTo>
                <a:lnTo>
                  <a:pt x="2264" y="14284"/>
                </a:lnTo>
                <a:lnTo>
                  <a:pt x="2166" y="14333"/>
                </a:lnTo>
                <a:lnTo>
                  <a:pt x="2118" y="14357"/>
                </a:lnTo>
                <a:lnTo>
                  <a:pt x="2118" y="14406"/>
                </a:lnTo>
                <a:lnTo>
                  <a:pt x="2142" y="14454"/>
                </a:lnTo>
                <a:lnTo>
                  <a:pt x="2191" y="14479"/>
                </a:lnTo>
                <a:lnTo>
                  <a:pt x="2312" y="14527"/>
                </a:lnTo>
                <a:lnTo>
                  <a:pt x="2458" y="14527"/>
                </a:lnTo>
                <a:lnTo>
                  <a:pt x="2580" y="14503"/>
                </a:lnTo>
                <a:lnTo>
                  <a:pt x="2531" y="14868"/>
                </a:lnTo>
                <a:lnTo>
                  <a:pt x="2531" y="14844"/>
                </a:lnTo>
                <a:lnTo>
                  <a:pt x="2434" y="14819"/>
                </a:lnTo>
                <a:lnTo>
                  <a:pt x="2312" y="14795"/>
                </a:lnTo>
                <a:lnTo>
                  <a:pt x="2191" y="14795"/>
                </a:lnTo>
                <a:lnTo>
                  <a:pt x="2093" y="14844"/>
                </a:lnTo>
                <a:lnTo>
                  <a:pt x="2069" y="14868"/>
                </a:lnTo>
                <a:lnTo>
                  <a:pt x="2069" y="14892"/>
                </a:lnTo>
                <a:lnTo>
                  <a:pt x="2069" y="14917"/>
                </a:lnTo>
                <a:lnTo>
                  <a:pt x="2093" y="14941"/>
                </a:lnTo>
                <a:lnTo>
                  <a:pt x="2166" y="14990"/>
                </a:lnTo>
                <a:lnTo>
                  <a:pt x="2264" y="14990"/>
                </a:lnTo>
                <a:lnTo>
                  <a:pt x="2458" y="15014"/>
                </a:lnTo>
                <a:lnTo>
                  <a:pt x="2507" y="15014"/>
                </a:lnTo>
                <a:lnTo>
                  <a:pt x="2531" y="14990"/>
                </a:lnTo>
                <a:lnTo>
                  <a:pt x="2531" y="15136"/>
                </a:lnTo>
                <a:lnTo>
                  <a:pt x="2045" y="15452"/>
                </a:lnTo>
                <a:lnTo>
                  <a:pt x="1801" y="15549"/>
                </a:lnTo>
                <a:lnTo>
                  <a:pt x="1680" y="15598"/>
                </a:lnTo>
                <a:lnTo>
                  <a:pt x="1534" y="15622"/>
                </a:lnTo>
                <a:lnTo>
                  <a:pt x="1436" y="15622"/>
                </a:lnTo>
                <a:lnTo>
                  <a:pt x="1339" y="15598"/>
                </a:lnTo>
                <a:lnTo>
                  <a:pt x="1266" y="15549"/>
                </a:lnTo>
                <a:lnTo>
                  <a:pt x="1242" y="15501"/>
                </a:lnTo>
                <a:lnTo>
                  <a:pt x="1242" y="15452"/>
                </a:lnTo>
                <a:lnTo>
                  <a:pt x="1266" y="15355"/>
                </a:lnTo>
                <a:lnTo>
                  <a:pt x="1315" y="15282"/>
                </a:lnTo>
                <a:lnTo>
                  <a:pt x="1485" y="15136"/>
                </a:lnTo>
                <a:lnTo>
                  <a:pt x="1534" y="15111"/>
                </a:lnTo>
                <a:lnTo>
                  <a:pt x="1582" y="15063"/>
                </a:lnTo>
                <a:lnTo>
                  <a:pt x="1607" y="15014"/>
                </a:lnTo>
                <a:lnTo>
                  <a:pt x="1631" y="14941"/>
                </a:lnTo>
                <a:lnTo>
                  <a:pt x="1655" y="14308"/>
                </a:lnTo>
                <a:lnTo>
                  <a:pt x="1680" y="13676"/>
                </a:lnTo>
                <a:lnTo>
                  <a:pt x="1704" y="12410"/>
                </a:lnTo>
                <a:lnTo>
                  <a:pt x="1728" y="11121"/>
                </a:lnTo>
                <a:lnTo>
                  <a:pt x="1753" y="10488"/>
                </a:lnTo>
                <a:lnTo>
                  <a:pt x="1801" y="9855"/>
                </a:lnTo>
                <a:lnTo>
                  <a:pt x="1826" y="9223"/>
                </a:lnTo>
                <a:lnTo>
                  <a:pt x="1826" y="8590"/>
                </a:lnTo>
                <a:lnTo>
                  <a:pt x="1850" y="7958"/>
                </a:lnTo>
                <a:lnTo>
                  <a:pt x="1923" y="7349"/>
                </a:lnTo>
                <a:lnTo>
                  <a:pt x="1996" y="6911"/>
                </a:lnTo>
                <a:lnTo>
                  <a:pt x="1996" y="6692"/>
                </a:lnTo>
                <a:lnTo>
                  <a:pt x="1972" y="6571"/>
                </a:lnTo>
                <a:lnTo>
                  <a:pt x="1923" y="6498"/>
                </a:lnTo>
                <a:lnTo>
                  <a:pt x="1947" y="6425"/>
                </a:lnTo>
                <a:lnTo>
                  <a:pt x="1947" y="6352"/>
                </a:lnTo>
                <a:lnTo>
                  <a:pt x="1923" y="6303"/>
                </a:lnTo>
                <a:lnTo>
                  <a:pt x="1874" y="6254"/>
                </a:lnTo>
                <a:lnTo>
                  <a:pt x="1801" y="6230"/>
                </a:lnTo>
                <a:lnTo>
                  <a:pt x="1704" y="6254"/>
                </a:lnTo>
                <a:lnTo>
                  <a:pt x="1558" y="6230"/>
                </a:lnTo>
                <a:lnTo>
                  <a:pt x="1485" y="6230"/>
                </a:lnTo>
                <a:lnTo>
                  <a:pt x="1436" y="6254"/>
                </a:lnTo>
                <a:lnTo>
                  <a:pt x="1388" y="6303"/>
                </a:lnTo>
                <a:lnTo>
                  <a:pt x="1412" y="6352"/>
                </a:lnTo>
                <a:lnTo>
                  <a:pt x="1412" y="6376"/>
                </a:lnTo>
                <a:lnTo>
                  <a:pt x="1509" y="6425"/>
                </a:lnTo>
                <a:lnTo>
                  <a:pt x="1485" y="6449"/>
                </a:lnTo>
                <a:lnTo>
                  <a:pt x="1388" y="6449"/>
                </a:lnTo>
                <a:lnTo>
                  <a:pt x="1193" y="6473"/>
                </a:lnTo>
                <a:lnTo>
                  <a:pt x="1096" y="6522"/>
                </a:lnTo>
                <a:lnTo>
                  <a:pt x="1071" y="6522"/>
                </a:lnTo>
                <a:lnTo>
                  <a:pt x="1096" y="6546"/>
                </a:lnTo>
                <a:lnTo>
                  <a:pt x="1144" y="6619"/>
                </a:lnTo>
                <a:lnTo>
                  <a:pt x="1193" y="6644"/>
                </a:lnTo>
                <a:lnTo>
                  <a:pt x="1266" y="6668"/>
                </a:lnTo>
                <a:lnTo>
                  <a:pt x="1339" y="6692"/>
                </a:lnTo>
                <a:lnTo>
                  <a:pt x="1315" y="6741"/>
                </a:lnTo>
                <a:lnTo>
                  <a:pt x="1193" y="6765"/>
                </a:lnTo>
                <a:lnTo>
                  <a:pt x="1096" y="6790"/>
                </a:lnTo>
                <a:lnTo>
                  <a:pt x="998" y="6863"/>
                </a:lnTo>
                <a:lnTo>
                  <a:pt x="998" y="6887"/>
                </a:lnTo>
                <a:lnTo>
                  <a:pt x="1096" y="6936"/>
                </a:lnTo>
                <a:lnTo>
                  <a:pt x="1193" y="6960"/>
                </a:lnTo>
                <a:lnTo>
                  <a:pt x="1217" y="6960"/>
                </a:lnTo>
                <a:lnTo>
                  <a:pt x="1193" y="7106"/>
                </a:lnTo>
                <a:lnTo>
                  <a:pt x="1047" y="7082"/>
                </a:lnTo>
                <a:lnTo>
                  <a:pt x="950" y="7106"/>
                </a:lnTo>
                <a:lnTo>
                  <a:pt x="877" y="7130"/>
                </a:lnTo>
                <a:lnTo>
                  <a:pt x="804" y="7203"/>
                </a:lnTo>
                <a:lnTo>
                  <a:pt x="804" y="7252"/>
                </a:lnTo>
                <a:lnTo>
                  <a:pt x="828" y="7301"/>
                </a:lnTo>
                <a:lnTo>
                  <a:pt x="852" y="7325"/>
                </a:lnTo>
                <a:lnTo>
                  <a:pt x="901" y="7349"/>
                </a:lnTo>
                <a:lnTo>
                  <a:pt x="1023" y="7374"/>
                </a:lnTo>
                <a:lnTo>
                  <a:pt x="1096" y="7398"/>
                </a:lnTo>
                <a:lnTo>
                  <a:pt x="1047" y="7568"/>
                </a:lnTo>
                <a:lnTo>
                  <a:pt x="950" y="7568"/>
                </a:lnTo>
                <a:lnTo>
                  <a:pt x="852" y="7593"/>
                </a:lnTo>
                <a:lnTo>
                  <a:pt x="731" y="7617"/>
                </a:lnTo>
                <a:lnTo>
                  <a:pt x="706" y="7641"/>
                </a:lnTo>
                <a:lnTo>
                  <a:pt x="682" y="7690"/>
                </a:lnTo>
                <a:lnTo>
                  <a:pt x="706" y="7739"/>
                </a:lnTo>
                <a:lnTo>
                  <a:pt x="731" y="7763"/>
                </a:lnTo>
                <a:lnTo>
                  <a:pt x="755" y="7812"/>
                </a:lnTo>
                <a:lnTo>
                  <a:pt x="828" y="7836"/>
                </a:lnTo>
                <a:lnTo>
                  <a:pt x="925" y="7860"/>
                </a:lnTo>
                <a:lnTo>
                  <a:pt x="974" y="7860"/>
                </a:lnTo>
                <a:lnTo>
                  <a:pt x="950" y="7958"/>
                </a:lnTo>
                <a:lnTo>
                  <a:pt x="804" y="7982"/>
                </a:lnTo>
                <a:lnTo>
                  <a:pt x="731" y="8006"/>
                </a:lnTo>
                <a:lnTo>
                  <a:pt x="658" y="8031"/>
                </a:lnTo>
                <a:lnTo>
                  <a:pt x="658" y="8055"/>
                </a:lnTo>
                <a:lnTo>
                  <a:pt x="658" y="8079"/>
                </a:lnTo>
                <a:lnTo>
                  <a:pt x="731" y="8104"/>
                </a:lnTo>
                <a:lnTo>
                  <a:pt x="804" y="8128"/>
                </a:lnTo>
                <a:lnTo>
                  <a:pt x="950" y="8128"/>
                </a:lnTo>
                <a:lnTo>
                  <a:pt x="950" y="8274"/>
                </a:lnTo>
                <a:lnTo>
                  <a:pt x="828" y="8298"/>
                </a:lnTo>
                <a:lnTo>
                  <a:pt x="779" y="8323"/>
                </a:lnTo>
                <a:lnTo>
                  <a:pt x="731" y="8347"/>
                </a:lnTo>
                <a:lnTo>
                  <a:pt x="706" y="8396"/>
                </a:lnTo>
                <a:lnTo>
                  <a:pt x="706" y="8420"/>
                </a:lnTo>
                <a:lnTo>
                  <a:pt x="731" y="8469"/>
                </a:lnTo>
                <a:lnTo>
                  <a:pt x="755" y="8493"/>
                </a:lnTo>
                <a:lnTo>
                  <a:pt x="828" y="8517"/>
                </a:lnTo>
                <a:lnTo>
                  <a:pt x="901" y="8517"/>
                </a:lnTo>
                <a:lnTo>
                  <a:pt x="974" y="8712"/>
                </a:lnTo>
                <a:lnTo>
                  <a:pt x="974" y="8834"/>
                </a:lnTo>
                <a:lnTo>
                  <a:pt x="974" y="8931"/>
                </a:lnTo>
                <a:lnTo>
                  <a:pt x="950" y="9028"/>
                </a:lnTo>
                <a:lnTo>
                  <a:pt x="901" y="9101"/>
                </a:lnTo>
                <a:lnTo>
                  <a:pt x="828" y="9174"/>
                </a:lnTo>
                <a:lnTo>
                  <a:pt x="731" y="9223"/>
                </a:lnTo>
                <a:lnTo>
                  <a:pt x="633" y="9223"/>
                </a:lnTo>
                <a:lnTo>
                  <a:pt x="512" y="9199"/>
                </a:lnTo>
                <a:lnTo>
                  <a:pt x="414" y="9150"/>
                </a:lnTo>
                <a:lnTo>
                  <a:pt x="341" y="9101"/>
                </a:lnTo>
                <a:lnTo>
                  <a:pt x="268" y="9028"/>
                </a:lnTo>
                <a:lnTo>
                  <a:pt x="268" y="8980"/>
                </a:lnTo>
                <a:lnTo>
                  <a:pt x="268" y="8931"/>
                </a:lnTo>
                <a:lnTo>
                  <a:pt x="293" y="8882"/>
                </a:lnTo>
                <a:lnTo>
                  <a:pt x="366" y="8858"/>
                </a:lnTo>
                <a:lnTo>
                  <a:pt x="390" y="8834"/>
                </a:lnTo>
                <a:lnTo>
                  <a:pt x="414" y="8809"/>
                </a:lnTo>
                <a:lnTo>
                  <a:pt x="487" y="8517"/>
                </a:lnTo>
                <a:lnTo>
                  <a:pt x="512" y="8225"/>
                </a:lnTo>
                <a:lnTo>
                  <a:pt x="560" y="7641"/>
                </a:lnTo>
                <a:lnTo>
                  <a:pt x="560" y="7057"/>
                </a:lnTo>
                <a:lnTo>
                  <a:pt x="609" y="6741"/>
                </a:lnTo>
                <a:lnTo>
                  <a:pt x="633" y="6473"/>
                </a:lnTo>
                <a:lnTo>
                  <a:pt x="731" y="6108"/>
                </a:lnTo>
                <a:lnTo>
                  <a:pt x="877" y="5792"/>
                </a:lnTo>
                <a:lnTo>
                  <a:pt x="1047" y="5524"/>
                </a:lnTo>
                <a:lnTo>
                  <a:pt x="1242" y="5281"/>
                </a:lnTo>
                <a:lnTo>
                  <a:pt x="1485" y="5062"/>
                </a:lnTo>
                <a:lnTo>
                  <a:pt x="1753" y="4892"/>
                </a:lnTo>
                <a:lnTo>
                  <a:pt x="2069" y="4746"/>
                </a:lnTo>
                <a:lnTo>
                  <a:pt x="2410" y="4624"/>
                </a:lnTo>
                <a:lnTo>
                  <a:pt x="2872" y="4527"/>
                </a:lnTo>
                <a:lnTo>
                  <a:pt x="3358" y="4478"/>
                </a:lnTo>
                <a:lnTo>
                  <a:pt x="3407" y="4502"/>
                </a:lnTo>
                <a:lnTo>
                  <a:pt x="3480" y="4502"/>
                </a:lnTo>
                <a:lnTo>
                  <a:pt x="3529" y="4478"/>
                </a:lnTo>
                <a:lnTo>
                  <a:pt x="3577" y="4454"/>
                </a:lnTo>
                <a:close/>
                <a:moveTo>
                  <a:pt x="3261" y="1"/>
                </a:moveTo>
                <a:lnTo>
                  <a:pt x="3066" y="25"/>
                </a:lnTo>
                <a:lnTo>
                  <a:pt x="2896" y="123"/>
                </a:lnTo>
                <a:lnTo>
                  <a:pt x="2823" y="171"/>
                </a:lnTo>
                <a:lnTo>
                  <a:pt x="2750" y="244"/>
                </a:lnTo>
                <a:lnTo>
                  <a:pt x="2531" y="317"/>
                </a:lnTo>
                <a:lnTo>
                  <a:pt x="2337" y="463"/>
                </a:lnTo>
                <a:lnTo>
                  <a:pt x="2142" y="609"/>
                </a:lnTo>
                <a:lnTo>
                  <a:pt x="1972" y="804"/>
                </a:lnTo>
                <a:lnTo>
                  <a:pt x="1826" y="1023"/>
                </a:lnTo>
                <a:lnTo>
                  <a:pt x="1704" y="1242"/>
                </a:lnTo>
                <a:lnTo>
                  <a:pt x="1631" y="1461"/>
                </a:lnTo>
                <a:lnTo>
                  <a:pt x="1582" y="1680"/>
                </a:lnTo>
                <a:lnTo>
                  <a:pt x="1558" y="1874"/>
                </a:lnTo>
                <a:lnTo>
                  <a:pt x="1582" y="2069"/>
                </a:lnTo>
                <a:lnTo>
                  <a:pt x="1582" y="2239"/>
                </a:lnTo>
                <a:lnTo>
                  <a:pt x="1631" y="2410"/>
                </a:lnTo>
                <a:lnTo>
                  <a:pt x="1680" y="2580"/>
                </a:lnTo>
                <a:lnTo>
                  <a:pt x="1728" y="2750"/>
                </a:lnTo>
                <a:lnTo>
                  <a:pt x="1826" y="2921"/>
                </a:lnTo>
                <a:lnTo>
                  <a:pt x="1899" y="3067"/>
                </a:lnTo>
                <a:lnTo>
                  <a:pt x="2020" y="3213"/>
                </a:lnTo>
                <a:lnTo>
                  <a:pt x="2142" y="3334"/>
                </a:lnTo>
                <a:lnTo>
                  <a:pt x="2264" y="3456"/>
                </a:lnTo>
                <a:lnTo>
                  <a:pt x="2410" y="3578"/>
                </a:lnTo>
                <a:lnTo>
                  <a:pt x="2556" y="3675"/>
                </a:lnTo>
                <a:lnTo>
                  <a:pt x="2701" y="3748"/>
                </a:lnTo>
                <a:lnTo>
                  <a:pt x="2872" y="3821"/>
                </a:lnTo>
                <a:lnTo>
                  <a:pt x="3066" y="3894"/>
                </a:lnTo>
                <a:lnTo>
                  <a:pt x="3310" y="3918"/>
                </a:lnTo>
                <a:lnTo>
                  <a:pt x="3261" y="4016"/>
                </a:lnTo>
                <a:lnTo>
                  <a:pt x="3237" y="4113"/>
                </a:lnTo>
                <a:lnTo>
                  <a:pt x="2750" y="4162"/>
                </a:lnTo>
                <a:lnTo>
                  <a:pt x="2361" y="4235"/>
                </a:lnTo>
                <a:lnTo>
                  <a:pt x="1996" y="4356"/>
                </a:lnTo>
                <a:lnTo>
                  <a:pt x="1655" y="4502"/>
                </a:lnTo>
                <a:lnTo>
                  <a:pt x="1339" y="4697"/>
                </a:lnTo>
                <a:lnTo>
                  <a:pt x="1071" y="4916"/>
                </a:lnTo>
                <a:lnTo>
                  <a:pt x="828" y="5184"/>
                </a:lnTo>
                <a:lnTo>
                  <a:pt x="609" y="5500"/>
                </a:lnTo>
                <a:lnTo>
                  <a:pt x="439" y="5865"/>
                </a:lnTo>
                <a:lnTo>
                  <a:pt x="341" y="6206"/>
                </a:lnTo>
                <a:lnTo>
                  <a:pt x="268" y="6571"/>
                </a:lnTo>
                <a:lnTo>
                  <a:pt x="220" y="6936"/>
                </a:lnTo>
                <a:lnTo>
                  <a:pt x="195" y="7301"/>
                </a:lnTo>
                <a:lnTo>
                  <a:pt x="171" y="7982"/>
                </a:lnTo>
                <a:lnTo>
                  <a:pt x="171" y="8347"/>
                </a:lnTo>
                <a:lnTo>
                  <a:pt x="195" y="8688"/>
                </a:lnTo>
                <a:lnTo>
                  <a:pt x="147" y="8712"/>
                </a:lnTo>
                <a:lnTo>
                  <a:pt x="98" y="8761"/>
                </a:lnTo>
                <a:lnTo>
                  <a:pt x="49" y="8809"/>
                </a:lnTo>
                <a:lnTo>
                  <a:pt x="25" y="8882"/>
                </a:lnTo>
                <a:lnTo>
                  <a:pt x="1" y="9004"/>
                </a:lnTo>
                <a:lnTo>
                  <a:pt x="49" y="9150"/>
                </a:lnTo>
                <a:lnTo>
                  <a:pt x="98" y="9223"/>
                </a:lnTo>
                <a:lnTo>
                  <a:pt x="147" y="9296"/>
                </a:lnTo>
                <a:lnTo>
                  <a:pt x="293" y="9418"/>
                </a:lnTo>
                <a:lnTo>
                  <a:pt x="463" y="9490"/>
                </a:lnTo>
                <a:lnTo>
                  <a:pt x="633" y="9515"/>
                </a:lnTo>
                <a:lnTo>
                  <a:pt x="828" y="9515"/>
                </a:lnTo>
                <a:lnTo>
                  <a:pt x="901" y="9466"/>
                </a:lnTo>
                <a:lnTo>
                  <a:pt x="974" y="9442"/>
                </a:lnTo>
                <a:lnTo>
                  <a:pt x="1120" y="9320"/>
                </a:lnTo>
                <a:lnTo>
                  <a:pt x="1193" y="9174"/>
                </a:lnTo>
                <a:lnTo>
                  <a:pt x="1266" y="9004"/>
                </a:lnTo>
                <a:lnTo>
                  <a:pt x="1290" y="8834"/>
                </a:lnTo>
                <a:lnTo>
                  <a:pt x="1266" y="8663"/>
                </a:lnTo>
                <a:lnTo>
                  <a:pt x="1217" y="8493"/>
                </a:lnTo>
                <a:lnTo>
                  <a:pt x="1266" y="8396"/>
                </a:lnTo>
                <a:lnTo>
                  <a:pt x="1290" y="8274"/>
                </a:lnTo>
                <a:lnTo>
                  <a:pt x="1315" y="8031"/>
                </a:lnTo>
                <a:lnTo>
                  <a:pt x="1412" y="7593"/>
                </a:lnTo>
                <a:lnTo>
                  <a:pt x="1534" y="7179"/>
                </a:lnTo>
                <a:lnTo>
                  <a:pt x="1631" y="6887"/>
                </a:lnTo>
                <a:lnTo>
                  <a:pt x="1582" y="7130"/>
                </a:lnTo>
                <a:lnTo>
                  <a:pt x="1534" y="7471"/>
                </a:lnTo>
                <a:lnTo>
                  <a:pt x="1509" y="7812"/>
                </a:lnTo>
                <a:lnTo>
                  <a:pt x="1436" y="9028"/>
                </a:lnTo>
                <a:lnTo>
                  <a:pt x="1363" y="10220"/>
                </a:lnTo>
                <a:lnTo>
                  <a:pt x="1315" y="11413"/>
                </a:lnTo>
                <a:lnTo>
                  <a:pt x="1290" y="12581"/>
                </a:lnTo>
                <a:lnTo>
                  <a:pt x="1266" y="13773"/>
                </a:lnTo>
                <a:lnTo>
                  <a:pt x="1217" y="14941"/>
                </a:lnTo>
                <a:lnTo>
                  <a:pt x="1217" y="14965"/>
                </a:lnTo>
                <a:lnTo>
                  <a:pt x="1120" y="15038"/>
                </a:lnTo>
                <a:lnTo>
                  <a:pt x="1023" y="15136"/>
                </a:lnTo>
                <a:lnTo>
                  <a:pt x="974" y="15233"/>
                </a:lnTo>
                <a:lnTo>
                  <a:pt x="925" y="15379"/>
                </a:lnTo>
                <a:lnTo>
                  <a:pt x="925" y="15501"/>
                </a:lnTo>
                <a:lnTo>
                  <a:pt x="925" y="15622"/>
                </a:lnTo>
                <a:lnTo>
                  <a:pt x="998" y="15720"/>
                </a:lnTo>
                <a:lnTo>
                  <a:pt x="1071" y="15841"/>
                </a:lnTo>
                <a:lnTo>
                  <a:pt x="1169" y="15890"/>
                </a:lnTo>
                <a:lnTo>
                  <a:pt x="1266" y="15939"/>
                </a:lnTo>
                <a:lnTo>
                  <a:pt x="1363" y="15963"/>
                </a:lnTo>
                <a:lnTo>
                  <a:pt x="1704" y="15963"/>
                </a:lnTo>
                <a:lnTo>
                  <a:pt x="1923" y="15890"/>
                </a:lnTo>
                <a:lnTo>
                  <a:pt x="2142" y="15793"/>
                </a:lnTo>
                <a:lnTo>
                  <a:pt x="2337" y="15671"/>
                </a:lnTo>
                <a:lnTo>
                  <a:pt x="2701" y="15452"/>
                </a:lnTo>
                <a:lnTo>
                  <a:pt x="2774" y="15428"/>
                </a:lnTo>
                <a:lnTo>
                  <a:pt x="2847" y="15403"/>
                </a:lnTo>
                <a:lnTo>
                  <a:pt x="2920" y="15330"/>
                </a:lnTo>
                <a:lnTo>
                  <a:pt x="2945" y="15233"/>
                </a:lnTo>
                <a:lnTo>
                  <a:pt x="3091" y="13870"/>
                </a:lnTo>
                <a:lnTo>
                  <a:pt x="3237" y="12508"/>
                </a:lnTo>
                <a:lnTo>
                  <a:pt x="3310" y="11802"/>
                </a:lnTo>
                <a:lnTo>
                  <a:pt x="3334" y="11461"/>
                </a:lnTo>
                <a:lnTo>
                  <a:pt x="3431" y="11096"/>
                </a:lnTo>
                <a:lnTo>
                  <a:pt x="3480" y="11194"/>
                </a:lnTo>
                <a:lnTo>
                  <a:pt x="3529" y="11315"/>
                </a:lnTo>
                <a:lnTo>
                  <a:pt x="3577" y="11559"/>
                </a:lnTo>
                <a:lnTo>
                  <a:pt x="3650" y="11997"/>
                </a:lnTo>
                <a:lnTo>
                  <a:pt x="3699" y="12508"/>
                </a:lnTo>
                <a:lnTo>
                  <a:pt x="3723" y="13043"/>
                </a:lnTo>
                <a:lnTo>
                  <a:pt x="3748" y="13359"/>
                </a:lnTo>
                <a:lnTo>
                  <a:pt x="3821" y="13651"/>
                </a:lnTo>
                <a:lnTo>
                  <a:pt x="3942" y="14260"/>
                </a:lnTo>
                <a:lnTo>
                  <a:pt x="4113" y="14844"/>
                </a:lnTo>
                <a:lnTo>
                  <a:pt x="4259" y="15428"/>
                </a:lnTo>
                <a:lnTo>
                  <a:pt x="4283" y="15501"/>
                </a:lnTo>
                <a:lnTo>
                  <a:pt x="4332" y="15525"/>
                </a:lnTo>
                <a:lnTo>
                  <a:pt x="4380" y="15598"/>
                </a:lnTo>
                <a:lnTo>
                  <a:pt x="4478" y="15671"/>
                </a:lnTo>
                <a:lnTo>
                  <a:pt x="4697" y="15793"/>
                </a:lnTo>
                <a:lnTo>
                  <a:pt x="4940" y="15866"/>
                </a:lnTo>
                <a:lnTo>
                  <a:pt x="5110" y="15914"/>
                </a:lnTo>
                <a:lnTo>
                  <a:pt x="5354" y="15963"/>
                </a:lnTo>
                <a:lnTo>
                  <a:pt x="5694" y="15963"/>
                </a:lnTo>
                <a:lnTo>
                  <a:pt x="5816" y="15914"/>
                </a:lnTo>
                <a:lnTo>
                  <a:pt x="5938" y="15866"/>
                </a:lnTo>
                <a:lnTo>
                  <a:pt x="6011" y="15793"/>
                </a:lnTo>
                <a:lnTo>
                  <a:pt x="6108" y="15671"/>
                </a:lnTo>
                <a:lnTo>
                  <a:pt x="6157" y="15525"/>
                </a:lnTo>
                <a:lnTo>
                  <a:pt x="6157" y="15379"/>
                </a:lnTo>
                <a:lnTo>
                  <a:pt x="6108" y="15209"/>
                </a:lnTo>
                <a:lnTo>
                  <a:pt x="6035" y="15087"/>
                </a:lnTo>
                <a:lnTo>
                  <a:pt x="5962" y="14965"/>
                </a:lnTo>
                <a:lnTo>
                  <a:pt x="5840" y="14868"/>
                </a:lnTo>
                <a:lnTo>
                  <a:pt x="5694" y="14819"/>
                </a:lnTo>
                <a:lnTo>
                  <a:pt x="5621" y="14333"/>
                </a:lnTo>
                <a:lnTo>
                  <a:pt x="5548" y="13822"/>
                </a:lnTo>
                <a:lnTo>
                  <a:pt x="5475" y="12824"/>
                </a:lnTo>
                <a:lnTo>
                  <a:pt x="5402" y="10853"/>
                </a:lnTo>
                <a:lnTo>
                  <a:pt x="5281" y="8542"/>
                </a:lnTo>
                <a:lnTo>
                  <a:pt x="5256" y="7836"/>
                </a:lnTo>
                <a:lnTo>
                  <a:pt x="5232" y="7106"/>
                </a:lnTo>
                <a:lnTo>
                  <a:pt x="5256" y="7033"/>
                </a:lnTo>
                <a:lnTo>
                  <a:pt x="5256" y="6984"/>
                </a:lnTo>
                <a:lnTo>
                  <a:pt x="5232" y="6936"/>
                </a:lnTo>
                <a:lnTo>
                  <a:pt x="5208" y="6887"/>
                </a:lnTo>
                <a:lnTo>
                  <a:pt x="5183" y="6619"/>
                </a:lnTo>
                <a:lnTo>
                  <a:pt x="5305" y="6863"/>
                </a:lnTo>
                <a:lnTo>
                  <a:pt x="5402" y="7130"/>
                </a:lnTo>
                <a:lnTo>
                  <a:pt x="5475" y="7398"/>
                </a:lnTo>
                <a:lnTo>
                  <a:pt x="5500" y="7666"/>
                </a:lnTo>
                <a:lnTo>
                  <a:pt x="5524" y="7958"/>
                </a:lnTo>
                <a:lnTo>
                  <a:pt x="5548" y="8250"/>
                </a:lnTo>
                <a:lnTo>
                  <a:pt x="5524" y="8785"/>
                </a:lnTo>
                <a:lnTo>
                  <a:pt x="5524" y="8834"/>
                </a:lnTo>
                <a:lnTo>
                  <a:pt x="5548" y="8907"/>
                </a:lnTo>
                <a:lnTo>
                  <a:pt x="5524" y="9004"/>
                </a:lnTo>
                <a:lnTo>
                  <a:pt x="5548" y="9126"/>
                </a:lnTo>
                <a:lnTo>
                  <a:pt x="5573" y="9247"/>
                </a:lnTo>
                <a:lnTo>
                  <a:pt x="5621" y="9345"/>
                </a:lnTo>
                <a:lnTo>
                  <a:pt x="5694" y="9418"/>
                </a:lnTo>
                <a:lnTo>
                  <a:pt x="5767" y="9466"/>
                </a:lnTo>
                <a:lnTo>
                  <a:pt x="5840" y="9515"/>
                </a:lnTo>
                <a:lnTo>
                  <a:pt x="5938" y="9539"/>
                </a:lnTo>
                <a:lnTo>
                  <a:pt x="6011" y="9563"/>
                </a:lnTo>
                <a:lnTo>
                  <a:pt x="6205" y="9563"/>
                </a:lnTo>
                <a:lnTo>
                  <a:pt x="6303" y="9515"/>
                </a:lnTo>
                <a:lnTo>
                  <a:pt x="6424" y="9442"/>
                </a:lnTo>
                <a:lnTo>
                  <a:pt x="6546" y="9320"/>
                </a:lnTo>
                <a:lnTo>
                  <a:pt x="6619" y="9199"/>
                </a:lnTo>
                <a:lnTo>
                  <a:pt x="6668" y="9053"/>
                </a:lnTo>
                <a:lnTo>
                  <a:pt x="6668" y="8907"/>
                </a:lnTo>
                <a:lnTo>
                  <a:pt x="6643" y="8785"/>
                </a:lnTo>
                <a:lnTo>
                  <a:pt x="6643" y="8736"/>
                </a:lnTo>
                <a:lnTo>
                  <a:pt x="6692" y="8420"/>
                </a:lnTo>
                <a:lnTo>
                  <a:pt x="6716" y="8079"/>
                </a:lnTo>
                <a:lnTo>
                  <a:pt x="6741" y="7739"/>
                </a:lnTo>
                <a:lnTo>
                  <a:pt x="6716" y="7398"/>
                </a:lnTo>
                <a:lnTo>
                  <a:pt x="6692" y="7057"/>
                </a:lnTo>
                <a:lnTo>
                  <a:pt x="6643" y="6717"/>
                </a:lnTo>
                <a:lnTo>
                  <a:pt x="6570" y="6400"/>
                </a:lnTo>
                <a:lnTo>
                  <a:pt x="6473" y="6060"/>
                </a:lnTo>
                <a:lnTo>
                  <a:pt x="6473" y="6011"/>
                </a:lnTo>
                <a:lnTo>
                  <a:pt x="6424" y="5962"/>
                </a:lnTo>
                <a:lnTo>
                  <a:pt x="6230" y="5500"/>
                </a:lnTo>
                <a:lnTo>
                  <a:pt x="6132" y="5257"/>
                </a:lnTo>
                <a:lnTo>
                  <a:pt x="5986" y="5038"/>
                </a:lnTo>
                <a:lnTo>
                  <a:pt x="5889" y="4916"/>
                </a:lnTo>
                <a:lnTo>
                  <a:pt x="5792" y="4770"/>
                </a:lnTo>
                <a:lnTo>
                  <a:pt x="5670" y="4673"/>
                </a:lnTo>
                <a:lnTo>
                  <a:pt x="5548" y="4551"/>
                </a:lnTo>
                <a:lnTo>
                  <a:pt x="5256" y="4381"/>
                </a:lnTo>
                <a:lnTo>
                  <a:pt x="4964" y="4259"/>
                </a:lnTo>
                <a:lnTo>
                  <a:pt x="4648" y="4162"/>
                </a:lnTo>
                <a:lnTo>
                  <a:pt x="4332" y="4113"/>
                </a:lnTo>
                <a:lnTo>
                  <a:pt x="3991" y="4089"/>
                </a:lnTo>
                <a:lnTo>
                  <a:pt x="3650" y="4089"/>
                </a:lnTo>
                <a:lnTo>
                  <a:pt x="3650" y="4064"/>
                </a:lnTo>
                <a:lnTo>
                  <a:pt x="3650" y="3918"/>
                </a:lnTo>
                <a:lnTo>
                  <a:pt x="3821" y="3870"/>
                </a:lnTo>
                <a:lnTo>
                  <a:pt x="3991" y="3797"/>
                </a:lnTo>
                <a:lnTo>
                  <a:pt x="4161" y="3724"/>
                </a:lnTo>
                <a:lnTo>
                  <a:pt x="4332" y="3626"/>
                </a:lnTo>
                <a:lnTo>
                  <a:pt x="4478" y="3505"/>
                </a:lnTo>
                <a:lnTo>
                  <a:pt x="4624" y="3359"/>
                </a:lnTo>
                <a:lnTo>
                  <a:pt x="4770" y="3237"/>
                </a:lnTo>
                <a:lnTo>
                  <a:pt x="4891" y="3067"/>
                </a:lnTo>
                <a:lnTo>
                  <a:pt x="4989" y="2896"/>
                </a:lnTo>
                <a:lnTo>
                  <a:pt x="5086" y="2726"/>
                </a:lnTo>
                <a:lnTo>
                  <a:pt x="5159" y="2556"/>
                </a:lnTo>
                <a:lnTo>
                  <a:pt x="5232" y="2385"/>
                </a:lnTo>
                <a:lnTo>
                  <a:pt x="5281" y="2191"/>
                </a:lnTo>
                <a:lnTo>
                  <a:pt x="5305" y="2020"/>
                </a:lnTo>
                <a:lnTo>
                  <a:pt x="5305" y="1826"/>
                </a:lnTo>
                <a:lnTo>
                  <a:pt x="5281" y="1655"/>
                </a:lnTo>
                <a:lnTo>
                  <a:pt x="5232" y="1436"/>
                </a:lnTo>
                <a:lnTo>
                  <a:pt x="5135" y="1218"/>
                </a:lnTo>
                <a:lnTo>
                  <a:pt x="5037" y="1023"/>
                </a:lnTo>
                <a:lnTo>
                  <a:pt x="4916" y="853"/>
                </a:lnTo>
                <a:lnTo>
                  <a:pt x="4770" y="682"/>
                </a:lnTo>
                <a:lnTo>
                  <a:pt x="4599" y="512"/>
                </a:lnTo>
                <a:lnTo>
                  <a:pt x="4429" y="366"/>
                </a:lnTo>
                <a:lnTo>
                  <a:pt x="4234" y="244"/>
                </a:lnTo>
                <a:lnTo>
                  <a:pt x="4088" y="171"/>
                </a:lnTo>
                <a:lnTo>
                  <a:pt x="3894" y="98"/>
                </a:lnTo>
                <a:lnTo>
                  <a:pt x="3699" y="25"/>
                </a:lnTo>
                <a:lnTo>
                  <a:pt x="348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title"/>
          </p:nvPr>
        </p:nvSpPr>
        <p:spPr>
          <a:xfrm>
            <a:off x="1295400" y="209550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u="sng" dirty="0" err="1" smtClean="0">
                <a:solidFill>
                  <a:schemeClr val="accent6">
                    <a:lumMod val="75000"/>
                  </a:schemeClr>
                </a:solidFill>
              </a:rPr>
              <a:t>Katangian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u="sng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u="sng" dirty="0" err="1" smtClean="0">
                <a:solidFill>
                  <a:schemeClr val="accent6">
                    <a:lumMod val="75000"/>
                  </a:schemeClr>
                </a:solidFill>
              </a:rPr>
              <a:t>Wika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1"/>
          </p:nvPr>
        </p:nvSpPr>
        <p:spPr>
          <a:xfrm>
            <a:off x="1371600" y="590550"/>
            <a:ext cx="6511825" cy="347552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masistemang</a:t>
            </a:r>
            <a:r>
              <a:rPr lang="en-US" sz="1800" dirty="0" smtClean="0"/>
              <a:t> </a:t>
            </a:r>
            <a:r>
              <a:rPr lang="en-US" sz="1800" dirty="0" err="1" smtClean="0"/>
              <a:t>balangkas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sinasalitang</a:t>
            </a:r>
            <a:r>
              <a:rPr lang="en-US" sz="1800" dirty="0" smtClean="0"/>
              <a:t> </a:t>
            </a:r>
            <a:r>
              <a:rPr lang="en-US" sz="1800" dirty="0" err="1" smtClean="0"/>
              <a:t>tunog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pinipili</a:t>
            </a:r>
            <a:r>
              <a:rPr lang="en-US" sz="1800" dirty="0" smtClean="0"/>
              <a:t> at </a:t>
            </a:r>
            <a:r>
              <a:rPr lang="en-US" sz="1800" dirty="0" err="1" smtClean="0"/>
              <a:t>isinasaayos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arbitraryo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ginagamit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nakabatay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kultura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nagbabago</a:t>
            </a:r>
            <a:endParaRPr lang="en-US" sz="1800" dirty="0" smtClean="0"/>
          </a:p>
          <a:p>
            <a:pPr lvl="0"/>
            <a:r>
              <a:rPr lang="en-US" sz="1800" dirty="0" smtClean="0"/>
              <a:t>May </a:t>
            </a:r>
            <a:r>
              <a:rPr lang="en-US" sz="1800" dirty="0" err="1" smtClean="0"/>
              <a:t>antas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endParaRPr lang="en-US" sz="1800" dirty="0" smtClean="0"/>
          </a:p>
          <a:p>
            <a:pPr lvl="0"/>
            <a:r>
              <a:rPr lang="en-US" sz="1800" dirty="0" err="1" smtClean="0"/>
              <a:t>Bawat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natatangi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komunikasyon</a:t>
            </a:r>
            <a:endParaRPr lang="en-US" sz="1800" dirty="0" smtClean="0"/>
          </a:p>
          <a:p>
            <a:pPr lvl="0"/>
            <a:r>
              <a:rPr lang="en-US" sz="1800" dirty="0" err="1" smtClean="0"/>
              <a:t>Makapangyarihan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endParaRPr lang="en-US" sz="1800" dirty="0" smtClean="0"/>
          </a:p>
          <a:p>
            <a:pPr lvl="0"/>
            <a:r>
              <a:rPr lang="en-US" sz="1800" dirty="0" err="1" smtClean="0"/>
              <a:t>Kagila-gilalas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endParaRPr lang="en-US" sz="1800" dirty="0" smtClean="0"/>
          </a:p>
          <a:p>
            <a:pPr lvl="0"/>
            <a:r>
              <a:rPr lang="en-US" sz="1800" dirty="0" smtClean="0"/>
              <a:t>May </a:t>
            </a:r>
            <a:r>
              <a:rPr lang="en-US" sz="1800" dirty="0" err="1" smtClean="0"/>
              <a:t>pulitika</a:t>
            </a:r>
            <a:r>
              <a:rPr lang="en-US" sz="1800" dirty="0" smtClean="0"/>
              <a:t> </a:t>
            </a:r>
            <a:r>
              <a:rPr lang="en-US" sz="1800" dirty="0" err="1" smtClean="0"/>
              <a:t>rin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endParaRPr lang="en-US" sz="1800" dirty="0" smtClean="0"/>
          </a:p>
          <a:p>
            <a:pPr lvl="0"/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wika</a:t>
            </a:r>
            <a:r>
              <a:rPr lang="en-US" sz="1800" dirty="0" smtClean="0"/>
              <a:t> ay </a:t>
            </a:r>
            <a:r>
              <a:rPr lang="en-US" sz="1800" dirty="0" err="1" smtClean="0"/>
              <a:t>kasama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pagsulong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teknolohiya</a:t>
            </a:r>
            <a:r>
              <a:rPr lang="en-US" sz="1800" dirty="0" smtClean="0"/>
              <a:t> 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t>16</a:t>
            </a:fld>
            <a:endParaRPr/>
          </a:p>
        </p:txBody>
      </p:sp>
      <p:sp>
        <p:nvSpPr>
          <p:cNvPr id="5" name="Google Shape;321;p36"/>
          <p:cNvSpPr/>
          <p:nvPr/>
        </p:nvSpPr>
        <p:spPr>
          <a:xfrm rot="1869391">
            <a:off x="5385248" y="523934"/>
            <a:ext cx="2968275" cy="3382145"/>
          </a:xfrm>
          <a:custGeom>
            <a:avLst/>
            <a:gdLst/>
            <a:ahLst/>
            <a:cxnLst/>
            <a:rect l="l" t="t" r="r" b="b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WIKA</a:t>
            </a:r>
            <a:endParaRPr dirty="0"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1"/>
          </p:nvPr>
        </p:nvSpPr>
        <p:spPr>
          <a:xfrm>
            <a:off x="1412974" y="1001229"/>
            <a:ext cx="6511825" cy="225632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800" dirty="0" err="1" smtClean="0"/>
              <a:t>Nagmula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salitang</a:t>
            </a:r>
            <a:r>
              <a:rPr lang="en-US" sz="1800" dirty="0" smtClean="0"/>
              <a:t> Latin </a:t>
            </a:r>
            <a:r>
              <a:rPr lang="en-US" sz="1800" dirty="0" err="1" smtClean="0"/>
              <a:t>na</a:t>
            </a:r>
            <a:r>
              <a:rPr lang="en-US" sz="1800" dirty="0" smtClean="0"/>
              <a:t> “</a:t>
            </a:r>
            <a:r>
              <a:rPr lang="en-US" sz="1800" dirty="0" err="1" smtClean="0"/>
              <a:t>Lengua</a:t>
            </a:r>
            <a:r>
              <a:rPr lang="en-US" sz="1800" dirty="0" smtClean="0"/>
              <a:t>”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kahulugan</a:t>
            </a:r>
            <a:r>
              <a:rPr lang="en-US" sz="1800" dirty="0" smtClean="0"/>
              <a:t> ay </a:t>
            </a:r>
            <a:r>
              <a:rPr lang="en-US" sz="1800" dirty="0" err="1" smtClean="0"/>
              <a:t>dila</a:t>
            </a:r>
            <a:r>
              <a:rPr lang="en-US" sz="1800" dirty="0" smtClean="0"/>
              <a:t>.</a:t>
            </a:r>
          </a:p>
          <a:p>
            <a:pPr lvl="0"/>
            <a:r>
              <a:rPr lang="en-US" sz="1800" dirty="0" err="1" smtClean="0"/>
              <a:t>Isang</a:t>
            </a:r>
            <a:r>
              <a:rPr lang="en-US" sz="1800" dirty="0" smtClean="0"/>
              <a:t> </a:t>
            </a:r>
            <a:r>
              <a:rPr lang="en-US" sz="1800" dirty="0" err="1" smtClean="0"/>
              <a:t>masistemang</a:t>
            </a:r>
            <a:r>
              <a:rPr lang="en-US" sz="1800" dirty="0" smtClean="0"/>
              <a:t> </a:t>
            </a:r>
            <a:r>
              <a:rPr lang="en-US" sz="1800" dirty="0" err="1" smtClean="0"/>
              <a:t>gamit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pakikipagtalastasan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binububo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 </a:t>
            </a:r>
            <a:r>
              <a:rPr lang="en-US" sz="1800" dirty="0" err="1" smtClean="0"/>
              <a:t>mga</a:t>
            </a:r>
            <a:r>
              <a:rPr lang="en-US" sz="1800" dirty="0" smtClean="0"/>
              <a:t> </a:t>
            </a:r>
            <a:r>
              <a:rPr lang="en-US" sz="1800" dirty="0" err="1" smtClean="0"/>
              <a:t>simbolo</a:t>
            </a:r>
            <a:r>
              <a:rPr lang="en-US" sz="1800" dirty="0" smtClean="0"/>
              <a:t> at </a:t>
            </a:r>
            <a:r>
              <a:rPr lang="en-US" sz="1800" dirty="0" err="1" smtClean="0"/>
              <a:t>panuntunan</a:t>
            </a:r>
            <a:endParaRPr lang="en-US" sz="1800" dirty="0" smtClean="0"/>
          </a:p>
          <a:p>
            <a:pPr lvl="0"/>
            <a:r>
              <a:rPr lang="en-US" sz="1800" dirty="0" err="1" smtClean="0"/>
              <a:t>Ito’y</a:t>
            </a:r>
            <a:r>
              <a:rPr lang="en-US" sz="1800" dirty="0" smtClean="0"/>
              <a:t> </a:t>
            </a:r>
            <a:r>
              <a:rPr lang="en-US" sz="1800" dirty="0" err="1" smtClean="0"/>
              <a:t>paraan</a:t>
            </a:r>
            <a:r>
              <a:rPr lang="en-US" sz="1800" dirty="0" smtClean="0"/>
              <a:t>  </a:t>
            </a:r>
            <a:r>
              <a:rPr lang="en-US" sz="1800" dirty="0" err="1" smtClean="0"/>
              <a:t>pagpapahayag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damdamin</a:t>
            </a:r>
            <a:r>
              <a:rPr lang="en-US" sz="1800" dirty="0" smtClean="0"/>
              <a:t> at opinion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pamamagitan</a:t>
            </a:r>
            <a:r>
              <a:rPr lang="en-US" sz="1800" dirty="0" smtClean="0"/>
              <a:t> </a:t>
            </a:r>
            <a:r>
              <a:rPr lang="en-US" sz="1800" dirty="0" err="1" smtClean="0"/>
              <a:t>ng</a:t>
            </a:r>
            <a:r>
              <a:rPr lang="en-US" sz="1800" dirty="0" smtClean="0"/>
              <a:t> </a:t>
            </a:r>
            <a:r>
              <a:rPr lang="en-US" sz="1800" dirty="0" err="1" smtClean="0"/>
              <a:t>mga</a:t>
            </a:r>
            <a:r>
              <a:rPr lang="en-US" sz="1800" dirty="0" smtClean="0"/>
              <a:t> </a:t>
            </a:r>
            <a:r>
              <a:rPr lang="en-US" sz="1800" dirty="0" err="1" smtClean="0"/>
              <a:t>salita</a:t>
            </a:r>
            <a:r>
              <a:rPr lang="en-US" sz="1800" dirty="0" smtClean="0"/>
              <a:t> </a:t>
            </a:r>
            <a:r>
              <a:rPr lang="en-US" sz="1800" dirty="0" err="1" smtClean="0"/>
              <a:t>upang</a:t>
            </a:r>
            <a:r>
              <a:rPr lang="en-US" sz="1800" dirty="0" smtClean="0"/>
              <a:t> </a:t>
            </a:r>
            <a:r>
              <a:rPr lang="en-US" sz="1800" dirty="0" err="1" smtClean="0"/>
              <a:t>magkaunawaan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</a:rPr>
              <a:t>PANGANIBAN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).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t>2</a:t>
            </a:fld>
            <a:endParaRPr/>
          </a:p>
        </p:txBody>
      </p:sp>
      <p:sp>
        <p:nvSpPr>
          <p:cNvPr id="5" name="Google Shape;306;p36"/>
          <p:cNvSpPr/>
          <p:nvPr/>
        </p:nvSpPr>
        <p:spPr>
          <a:xfrm>
            <a:off x="762000" y="514350"/>
            <a:ext cx="533400" cy="4892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317;p36"/>
          <p:cNvSpPr/>
          <p:nvPr/>
        </p:nvSpPr>
        <p:spPr>
          <a:xfrm>
            <a:off x="3886200" y="2952750"/>
            <a:ext cx="1035978" cy="2052168"/>
          </a:xfrm>
          <a:custGeom>
            <a:avLst/>
            <a:gdLst/>
            <a:ahLst/>
            <a:cxnLst/>
            <a:rect l="l" t="t" r="r" b="b"/>
            <a:pathLst>
              <a:path w="7398" h="20829" extrusionOk="0">
                <a:moveTo>
                  <a:pt x="3991" y="584"/>
                </a:moveTo>
                <a:lnTo>
                  <a:pt x="3942" y="657"/>
                </a:lnTo>
                <a:lnTo>
                  <a:pt x="3893" y="730"/>
                </a:lnTo>
                <a:lnTo>
                  <a:pt x="3893" y="755"/>
                </a:lnTo>
                <a:lnTo>
                  <a:pt x="3918" y="779"/>
                </a:lnTo>
                <a:lnTo>
                  <a:pt x="3991" y="803"/>
                </a:lnTo>
                <a:lnTo>
                  <a:pt x="4064" y="779"/>
                </a:lnTo>
                <a:lnTo>
                  <a:pt x="4185" y="755"/>
                </a:lnTo>
                <a:lnTo>
                  <a:pt x="4283" y="706"/>
                </a:lnTo>
                <a:lnTo>
                  <a:pt x="4380" y="633"/>
                </a:lnTo>
                <a:lnTo>
                  <a:pt x="4453" y="730"/>
                </a:lnTo>
                <a:lnTo>
                  <a:pt x="4356" y="779"/>
                </a:lnTo>
                <a:lnTo>
                  <a:pt x="4210" y="852"/>
                </a:lnTo>
                <a:lnTo>
                  <a:pt x="4088" y="949"/>
                </a:lnTo>
                <a:lnTo>
                  <a:pt x="4088" y="974"/>
                </a:lnTo>
                <a:lnTo>
                  <a:pt x="4112" y="998"/>
                </a:lnTo>
                <a:lnTo>
                  <a:pt x="4283" y="998"/>
                </a:lnTo>
                <a:lnTo>
                  <a:pt x="4453" y="974"/>
                </a:lnTo>
                <a:lnTo>
                  <a:pt x="4623" y="901"/>
                </a:lnTo>
                <a:lnTo>
                  <a:pt x="4721" y="1071"/>
                </a:lnTo>
                <a:lnTo>
                  <a:pt x="4696" y="1071"/>
                </a:lnTo>
                <a:lnTo>
                  <a:pt x="4429" y="1193"/>
                </a:lnTo>
                <a:lnTo>
                  <a:pt x="4185" y="1314"/>
                </a:lnTo>
                <a:lnTo>
                  <a:pt x="4161" y="1339"/>
                </a:lnTo>
                <a:lnTo>
                  <a:pt x="4185" y="1339"/>
                </a:lnTo>
                <a:lnTo>
                  <a:pt x="4307" y="1387"/>
                </a:lnTo>
                <a:lnTo>
                  <a:pt x="4429" y="1387"/>
                </a:lnTo>
                <a:lnTo>
                  <a:pt x="4550" y="1363"/>
                </a:lnTo>
                <a:lnTo>
                  <a:pt x="4696" y="1314"/>
                </a:lnTo>
                <a:lnTo>
                  <a:pt x="4818" y="1266"/>
                </a:lnTo>
                <a:lnTo>
                  <a:pt x="4915" y="1533"/>
                </a:lnTo>
                <a:lnTo>
                  <a:pt x="4794" y="1582"/>
                </a:lnTo>
                <a:lnTo>
                  <a:pt x="4502" y="1679"/>
                </a:lnTo>
                <a:lnTo>
                  <a:pt x="4356" y="1728"/>
                </a:lnTo>
                <a:lnTo>
                  <a:pt x="4234" y="1825"/>
                </a:lnTo>
                <a:lnTo>
                  <a:pt x="4210" y="1850"/>
                </a:lnTo>
                <a:lnTo>
                  <a:pt x="4210" y="1874"/>
                </a:lnTo>
                <a:lnTo>
                  <a:pt x="4210" y="1898"/>
                </a:lnTo>
                <a:lnTo>
                  <a:pt x="4234" y="1898"/>
                </a:lnTo>
                <a:lnTo>
                  <a:pt x="4404" y="1947"/>
                </a:lnTo>
                <a:lnTo>
                  <a:pt x="4550" y="1923"/>
                </a:lnTo>
                <a:lnTo>
                  <a:pt x="4696" y="1898"/>
                </a:lnTo>
                <a:lnTo>
                  <a:pt x="4867" y="1874"/>
                </a:lnTo>
                <a:lnTo>
                  <a:pt x="4964" y="1850"/>
                </a:lnTo>
                <a:lnTo>
                  <a:pt x="4988" y="2069"/>
                </a:lnTo>
                <a:lnTo>
                  <a:pt x="4891" y="2093"/>
                </a:lnTo>
                <a:lnTo>
                  <a:pt x="4696" y="2142"/>
                </a:lnTo>
                <a:lnTo>
                  <a:pt x="4526" y="2190"/>
                </a:lnTo>
                <a:lnTo>
                  <a:pt x="4331" y="2263"/>
                </a:lnTo>
                <a:lnTo>
                  <a:pt x="4137" y="2336"/>
                </a:lnTo>
                <a:lnTo>
                  <a:pt x="4112" y="2361"/>
                </a:lnTo>
                <a:lnTo>
                  <a:pt x="4137" y="2385"/>
                </a:lnTo>
                <a:lnTo>
                  <a:pt x="4283" y="2385"/>
                </a:lnTo>
                <a:lnTo>
                  <a:pt x="4404" y="2409"/>
                </a:lnTo>
                <a:lnTo>
                  <a:pt x="4599" y="2385"/>
                </a:lnTo>
                <a:lnTo>
                  <a:pt x="4769" y="2361"/>
                </a:lnTo>
                <a:lnTo>
                  <a:pt x="4988" y="2336"/>
                </a:lnTo>
                <a:lnTo>
                  <a:pt x="4988" y="2434"/>
                </a:lnTo>
                <a:lnTo>
                  <a:pt x="4940" y="2604"/>
                </a:lnTo>
                <a:lnTo>
                  <a:pt x="4891" y="2750"/>
                </a:lnTo>
                <a:lnTo>
                  <a:pt x="4794" y="2726"/>
                </a:lnTo>
                <a:lnTo>
                  <a:pt x="4696" y="2726"/>
                </a:lnTo>
                <a:lnTo>
                  <a:pt x="4502" y="2750"/>
                </a:lnTo>
                <a:lnTo>
                  <a:pt x="4258" y="2750"/>
                </a:lnTo>
                <a:lnTo>
                  <a:pt x="4137" y="2774"/>
                </a:lnTo>
                <a:lnTo>
                  <a:pt x="4015" y="2847"/>
                </a:lnTo>
                <a:lnTo>
                  <a:pt x="4015" y="2872"/>
                </a:lnTo>
                <a:lnTo>
                  <a:pt x="4112" y="2945"/>
                </a:lnTo>
                <a:lnTo>
                  <a:pt x="4210" y="2993"/>
                </a:lnTo>
                <a:lnTo>
                  <a:pt x="4429" y="2993"/>
                </a:lnTo>
                <a:lnTo>
                  <a:pt x="4599" y="3018"/>
                </a:lnTo>
                <a:lnTo>
                  <a:pt x="4745" y="3018"/>
                </a:lnTo>
                <a:lnTo>
                  <a:pt x="4623" y="3164"/>
                </a:lnTo>
                <a:lnTo>
                  <a:pt x="4502" y="3310"/>
                </a:lnTo>
                <a:lnTo>
                  <a:pt x="4453" y="3285"/>
                </a:lnTo>
                <a:lnTo>
                  <a:pt x="4283" y="3237"/>
                </a:lnTo>
                <a:lnTo>
                  <a:pt x="4112" y="3212"/>
                </a:lnTo>
                <a:lnTo>
                  <a:pt x="3918" y="3212"/>
                </a:lnTo>
                <a:lnTo>
                  <a:pt x="3747" y="3237"/>
                </a:lnTo>
                <a:lnTo>
                  <a:pt x="3723" y="3237"/>
                </a:lnTo>
                <a:lnTo>
                  <a:pt x="3723" y="3261"/>
                </a:lnTo>
                <a:lnTo>
                  <a:pt x="3747" y="3310"/>
                </a:lnTo>
                <a:lnTo>
                  <a:pt x="3966" y="3407"/>
                </a:lnTo>
                <a:lnTo>
                  <a:pt x="4210" y="3480"/>
                </a:lnTo>
                <a:lnTo>
                  <a:pt x="3991" y="3529"/>
                </a:lnTo>
                <a:lnTo>
                  <a:pt x="3796" y="3553"/>
                </a:lnTo>
                <a:lnTo>
                  <a:pt x="3553" y="3553"/>
                </a:lnTo>
                <a:lnTo>
                  <a:pt x="3334" y="3504"/>
                </a:lnTo>
                <a:lnTo>
                  <a:pt x="3090" y="3407"/>
                </a:lnTo>
                <a:lnTo>
                  <a:pt x="2896" y="3285"/>
                </a:lnTo>
                <a:lnTo>
                  <a:pt x="2701" y="3115"/>
                </a:lnTo>
                <a:lnTo>
                  <a:pt x="2555" y="2945"/>
                </a:lnTo>
                <a:lnTo>
                  <a:pt x="2433" y="2726"/>
                </a:lnTo>
                <a:lnTo>
                  <a:pt x="2360" y="2507"/>
                </a:lnTo>
                <a:lnTo>
                  <a:pt x="2312" y="2288"/>
                </a:lnTo>
                <a:lnTo>
                  <a:pt x="2312" y="2020"/>
                </a:lnTo>
                <a:lnTo>
                  <a:pt x="2336" y="1874"/>
                </a:lnTo>
                <a:lnTo>
                  <a:pt x="2360" y="1704"/>
                </a:lnTo>
                <a:lnTo>
                  <a:pt x="2409" y="1558"/>
                </a:lnTo>
                <a:lnTo>
                  <a:pt x="2482" y="1412"/>
                </a:lnTo>
                <a:lnTo>
                  <a:pt x="2677" y="1120"/>
                </a:lnTo>
                <a:lnTo>
                  <a:pt x="2871" y="876"/>
                </a:lnTo>
                <a:lnTo>
                  <a:pt x="3017" y="755"/>
                </a:lnTo>
                <a:lnTo>
                  <a:pt x="3139" y="682"/>
                </a:lnTo>
                <a:lnTo>
                  <a:pt x="3261" y="633"/>
                </a:lnTo>
                <a:lnTo>
                  <a:pt x="3407" y="584"/>
                </a:lnTo>
                <a:close/>
                <a:moveTo>
                  <a:pt x="1898" y="7860"/>
                </a:moveTo>
                <a:lnTo>
                  <a:pt x="2020" y="7933"/>
                </a:lnTo>
                <a:lnTo>
                  <a:pt x="1995" y="8200"/>
                </a:lnTo>
                <a:lnTo>
                  <a:pt x="1995" y="8444"/>
                </a:lnTo>
                <a:lnTo>
                  <a:pt x="1971" y="8979"/>
                </a:lnTo>
                <a:lnTo>
                  <a:pt x="1971" y="9149"/>
                </a:lnTo>
                <a:lnTo>
                  <a:pt x="1922" y="9344"/>
                </a:lnTo>
                <a:lnTo>
                  <a:pt x="1801" y="9685"/>
                </a:lnTo>
                <a:lnTo>
                  <a:pt x="1655" y="10050"/>
                </a:lnTo>
                <a:lnTo>
                  <a:pt x="1509" y="10390"/>
                </a:lnTo>
                <a:lnTo>
                  <a:pt x="1436" y="10658"/>
                </a:lnTo>
                <a:lnTo>
                  <a:pt x="1363" y="10926"/>
                </a:lnTo>
                <a:lnTo>
                  <a:pt x="1314" y="10707"/>
                </a:lnTo>
                <a:lnTo>
                  <a:pt x="1265" y="10536"/>
                </a:lnTo>
                <a:lnTo>
                  <a:pt x="1241" y="10512"/>
                </a:lnTo>
                <a:lnTo>
                  <a:pt x="1290" y="10463"/>
                </a:lnTo>
                <a:lnTo>
                  <a:pt x="1314" y="10390"/>
                </a:lnTo>
                <a:lnTo>
                  <a:pt x="1363" y="9733"/>
                </a:lnTo>
                <a:lnTo>
                  <a:pt x="1460" y="9076"/>
                </a:lnTo>
                <a:lnTo>
                  <a:pt x="1533" y="8760"/>
                </a:lnTo>
                <a:lnTo>
                  <a:pt x="1606" y="8444"/>
                </a:lnTo>
                <a:lnTo>
                  <a:pt x="1728" y="8152"/>
                </a:lnTo>
                <a:lnTo>
                  <a:pt x="1898" y="7860"/>
                </a:lnTo>
                <a:close/>
                <a:moveTo>
                  <a:pt x="5499" y="7860"/>
                </a:moveTo>
                <a:lnTo>
                  <a:pt x="5670" y="8152"/>
                </a:lnTo>
                <a:lnTo>
                  <a:pt x="5791" y="8444"/>
                </a:lnTo>
                <a:lnTo>
                  <a:pt x="5864" y="8760"/>
                </a:lnTo>
                <a:lnTo>
                  <a:pt x="5937" y="9076"/>
                </a:lnTo>
                <a:lnTo>
                  <a:pt x="6010" y="9733"/>
                </a:lnTo>
                <a:lnTo>
                  <a:pt x="6083" y="10390"/>
                </a:lnTo>
                <a:lnTo>
                  <a:pt x="6107" y="10463"/>
                </a:lnTo>
                <a:lnTo>
                  <a:pt x="6156" y="10512"/>
                </a:lnTo>
                <a:lnTo>
                  <a:pt x="6132" y="10536"/>
                </a:lnTo>
                <a:lnTo>
                  <a:pt x="6083" y="10707"/>
                </a:lnTo>
                <a:lnTo>
                  <a:pt x="6034" y="10926"/>
                </a:lnTo>
                <a:lnTo>
                  <a:pt x="5961" y="10658"/>
                </a:lnTo>
                <a:lnTo>
                  <a:pt x="5889" y="10390"/>
                </a:lnTo>
                <a:lnTo>
                  <a:pt x="5743" y="10050"/>
                </a:lnTo>
                <a:lnTo>
                  <a:pt x="5597" y="9685"/>
                </a:lnTo>
                <a:lnTo>
                  <a:pt x="5475" y="9344"/>
                </a:lnTo>
                <a:lnTo>
                  <a:pt x="5426" y="9149"/>
                </a:lnTo>
                <a:lnTo>
                  <a:pt x="5426" y="8979"/>
                </a:lnTo>
                <a:lnTo>
                  <a:pt x="5402" y="8444"/>
                </a:lnTo>
                <a:lnTo>
                  <a:pt x="5402" y="8200"/>
                </a:lnTo>
                <a:lnTo>
                  <a:pt x="5378" y="7933"/>
                </a:lnTo>
                <a:lnTo>
                  <a:pt x="5499" y="7860"/>
                </a:lnTo>
                <a:close/>
                <a:moveTo>
                  <a:pt x="3869" y="4623"/>
                </a:moveTo>
                <a:lnTo>
                  <a:pt x="4161" y="4672"/>
                </a:lnTo>
                <a:lnTo>
                  <a:pt x="4453" y="4721"/>
                </a:lnTo>
                <a:lnTo>
                  <a:pt x="4380" y="4769"/>
                </a:lnTo>
                <a:lnTo>
                  <a:pt x="4283" y="4842"/>
                </a:lnTo>
                <a:lnTo>
                  <a:pt x="4283" y="4867"/>
                </a:lnTo>
                <a:lnTo>
                  <a:pt x="4307" y="4891"/>
                </a:lnTo>
                <a:lnTo>
                  <a:pt x="4696" y="4842"/>
                </a:lnTo>
                <a:lnTo>
                  <a:pt x="4842" y="4842"/>
                </a:lnTo>
                <a:lnTo>
                  <a:pt x="4915" y="4867"/>
                </a:lnTo>
                <a:lnTo>
                  <a:pt x="4818" y="4891"/>
                </a:lnTo>
                <a:lnTo>
                  <a:pt x="4696" y="4940"/>
                </a:lnTo>
                <a:lnTo>
                  <a:pt x="4599" y="4988"/>
                </a:lnTo>
                <a:lnTo>
                  <a:pt x="4550" y="5086"/>
                </a:lnTo>
                <a:lnTo>
                  <a:pt x="4550" y="5110"/>
                </a:lnTo>
                <a:lnTo>
                  <a:pt x="4575" y="5110"/>
                </a:lnTo>
                <a:lnTo>
                  <a:pt x="4818" y="5037"/>
                </a:lnTo>
                <a:lnTo>
                  <a:pt x="4964" y="5013"/>
                </a:lnTo>
                <a:lnTo>
                  <a:pt x="5086" y="4988"/>
                </a:lnTo>
                <a:lnTo>
                  <a:pt x="5159" y="4988"/>
                </a:lnTo>
                <a:lnTo>
                  <a:pt x="5329" y="5110"/>
                </a:lnTo>
                <a:lnTo>
                  <a:pt x="5086" y="5134"/>
                </a:lnTo>
                <a:lnTo>
                  <a:pt x="4964" y="5183"/>
                </a:lnTo>
                <a:lnTo>
                  <a:pt x="4867" y="5232"/>
                </a:lnTo>
                <a:lnTo>
                  <a:pt x="4867" y="5280"/>
                </a:lnTo>
                <a:lnTo>
                  <a:pt x="4867" y="5305"/>
                </a:lnTo>
                <a:lnTo>
                  <a:pt x="4988" y="5353"/>
                </a:lnTo>
                <a:lnTo>
                  <a:pt x="5110" y="5353"/>
                </a:lnTo>
                <a:lnTo>
                  <a:pt x="5378" y="5329"/>
                </a:lnTo>
                <a:lnTo>
                  <a:pt x="5548" y="5305"/>
                </a:lnTo>
                <a:lnTo>
                  <a:pt x="5694" y="5451"/>
                </a:lnTo>
                <a:lnTo>
                  <a:pt x="5572" y="5475"/>
                </a:lnTo>
                <a:lnTo>
                  <a:pt x="5378" y="5524"/>
                </a:lnTo>
                <a:lnTo>
                  <a:pt x="5305" y="5548"/>
                </a:lnTo>
                <a:lnTo>
                  <a:pt x="5232" y="5597"/>
                </a:lnTo>
                <a:lnTo>
                  <a:pt x="5232" y="5621"/>
                </a:lnTo>
                <a:lnTo>
                  <a:pt x="5232" y="5645"/>
                </a:lnTo>
                <a:lnTo>
                  <a:pt x="5402" y="5621"/>
                </a:lnTo>
                <a:lnTo>
                  <a:pt x="5572" y="5621"/>
                </a:lnTo>
                <a:lnTo>
                  <a:pt x="5791" y="5572"/>
                </a:lnTo>
                <a:lnTo>
                  <a:pt x="5889" y="5718"/>
                </a:lnTo>
                <a:lnTo>
                  <a:pt x="5840" y="5718"/>
                </a:lnTo>
                <a:lnTo>
                  <a:pt x="5621" y="5743"/>
                </a:lnTo>
                <a:lnTo>
                  <a:pt x="5499" y="5791"/>
                </a:lnTo>
                <a:lnTo>
                  <a:pt x="5426" y="5840"/>
                </a:lnTo>
                <a:lnTo>
                  <a:pt x="5426" y="5889"/>
                </a:lnTo>
                <a:lnTo>
                  <a:pt x="5524" y="5913"/>
                </a:lnTo>
                <a:lnTo>
                  <a:pt x="5621" y="5913"/>
                </a:lnTo>
                <a:lnTo>
                  <a:pt x="5791" y="5889"/>
                </a:lnTo>
                <a:lnTo>
                  <a:pt x="6010" y="5889"/>
                </a:lnTo>
                <a:lnTo>
                  <a:pt x="6107" y="6083"/>
                </a:lnTo>
                <a:lnTo>
                  <a:pt x="5937" y="6132"/>
                </a:lnTo>
                <a:lnTo>
                  <a:pt x="5840" y="6181"/>
                </a:lnTo>
                <a:lnTo>
                  <a:pt x="5767" y="6229"/>
                </a:lnTo>
                <a:lnTo>
                  <a:pt x="5864" y="6254"/>
                </a:lnTo>
                <a:lnTo>
                  <a:pt x="5986" y="6254"/>
                </a:lnTo>
                <a:lnTo>
                  <a:pt x="6205" y="6229"/>
                </a:lnTo>
                <a:lnTo>
                  <a:pt x="6302" y="6448"/>
                </a:lnTo>
                <a:lnTo>
                  <a:pt x="6253" y="6473"/>
                </a:lnTo>
                <a:lnTo>
                  <a:pt x="6083" y="6521"/>
                </a:lnTo>
                <a:lnTo>
                  <a:pt x="5937" y="6619"/>
                </a:lnTo>
                <a:lnTo>
                  <a:pt x="5937" y="6643"/>
                </a:lnTo>
                <a:lnTo>
                  <a:pt x="6083" y="6643"/>
                </a:lnTo>
                <a:lnTo>
                  <a:pt x="6229" y="6619"/>
                </a:lnTo>
                <a:lnTo>
                  <a:pt x="6351" y="6594"/>
                </a:lnTo>
                <a:lnTo>
                  <a:pt x="6448" y="6813"/>
                </a:lnTo>
                <a:lnTo>
                  <a:pt x="6448" y="6838"/>
                </a:lnTo>
                <a:lnTo>
                  <a:pt x="6375" y="6862"/>
                </a:lnTo>
                <a:lnTo>
                  <a:pt x="6229" y="6935"/>
                </a:lnTo>
                <a:lnTo>
                  <a:pt x="6107" y="7008"/>
                </a:lnTo>
                <a:lnTo>
                  <a:pt x="6107" y="7032"/>
                </a:lnTo>
                <a:lnTo>
                  <a:pt x="6132" y="7057"/>
                </a:lnTo>
                <a:lnTo>
                  <a:pt x="6399" y="7008"/>
                </a:lnTo>
                <a:lnTo>
                  <a:pt x="6497" y="6984"/>
                </a:lnTo>
                <a:lnTo>
                  <a:pt x="6545" y="7130"/>
                </a:lnTo>
                <a:lnTo>
                  <a:pt x="6472" y="7154"/>
                </a:lnTo>
                <a:lnTo>
                  <a:pt x="6302" y="7178"/>
                </a:lnTo>
                <a:lnTo>
                  <a:pt x="6205" y="7203"/>
                </a:lnTo>
                <a:lnTo>
                  <a:pt x="6132" y="7227"/>
                </a:lnTo>
                <a:lnTo>
                  <a:pt x="6107" y="7276"/>
                </a:lnTo>
                <a:lnTo>
                  <a:pt x="6083" y="7300"/>
                </a:lnTo>
                <a:lnTo>
                  <a:pt x="6107" y="7349"/>
                </a:lnTo>
                <a:lnTo>
                  <a:pt x="6132" y="7373"/>
                </a:lnTo>
                <a:lnTo>
                  <a:pt x="6205" y="7422"/>
                </a:lnTo>
                <a:lnTo>
                  <a:pt x="6278" y="7422"/>
                </a:lnTo>
                <a:lnTo>
                  <a:pt x="6424" y="7397"/>
                </a:lnTo>
                <a:lnTo>
                  <a:pt x="6618" y="7397"/>
                </a:lnTo>
                <a:lnTo>
                  <a:pt x="6667" y="7519"/>
                </a:lnTo>
                <a:lnTo>
                  <a:pt x="6424" y="7592"/>
                </a:lnTo>
                <a:lnTo>
                  <a:pt x="6278" y="7641"/>
                </a:lnTo>
                <a:lnTo>
                  <a:pt x="6253" y="7665"/>
                </a:lnTo>
                <a:lnTo>
                  <a:pt x="6278" y="7689"/>
                </a:lnTo>
                <a:lnTo>
                  <a:pt x="6375" y="7714"/>
                </a:lnTo>
                <a:lnTo>
                  <a:pt x="6472" y="7738"/>
                </a:lnTo>
                <a:lnTo>
                  <a:pt x="6667" y="7714"/>
                </a:lnTo>
                <a:lnTo>
                  <a:pt x="6716" y="7714"/>
                </a:lnTo>
                <a:lnTo>
                  <a:pt x="6740" y="7860"/>
                </a:lnTo>
                <a:lnTo>
                  <a:pt x="6667" y="7884"/>
                </a:lnTo>
                <a:lnTo>
                  <a:pt x="6570" y="7933"/>
                </a:lnTo>
                <a:lnTo>
                  <a:pt x="6448" y="7981"/>
                </a:lnTo>
                <a:lnTo>
                  <a:pt x="6424" y="8030"/>
                </a:lnTo>
                <a:lnTo>
                  <a:pt x="6448" y="8030"/>
                </a:lnTo>
                <a:lnTo>
                  <a:pt x="6545" y="8079"/>
                </a:lnTo>
                <a:lnTo>
                  <a:pt x="6691" y="8079"/>
                </a:lnTo>
                <a:lnTo>
                  <a:pt x="6789" y="8054"/>
                </a:lnTo>
                <a:lnTo>
                  <a:pt x="6813" y="8249"/>
                </a:lnTo>
                <a:lnTo>
                  <a:pt x="6740" y="8249"/>
                </a:lnTo>
                <a:lnTo>
                  <a:pt x="6570" y="8298"/>
                </a:lnTo>
                <a:lnTo>
                  <a:pt x="6424" y="8371"/>
                </a:lnTo>
                <a:lnTo>
                  <a:pt x="6399" y="8395"/>
                </a:lnTo>
                <a:lnTo>
                  <a:pt x="6424" y="8419"/>
                </a:lnTo>
                <a:lnTo>
                  <a:pt x="6472" y="8444"/>
                </a:lnTo>
                <a:lnTo>
                  <a:pt x="6545" y="8468"/>
                </a:lnTo>
                <a:lnTo>
                  <a:pt x="6837" y="8468"/>
                </a:lnTo>
                <a:lnTo>
                  <a:pt x="6862" y="8638"/>
                </a:lnTo>
                <a:lnTo>
                  <a:pt x="6764" y="8663"/>
                </a:lnTo>
                <a:lnTo>
                  <a:pt x="6667" y="8711"/>
                </a:lnTo>
                <a:lnTo>
                  <a:pt x="6570" y="8784"/>
                </a:lnTo>
                <a:lnTo>
                  <a:pt x="6570" y="8809"/>
                </a:lnTo>
                <a:lnTo>
                  <a:pt x="6886" y="8809"/>
                </a:lnTo>
                <a:lnTo>
                  <a:pt x="6910" y="9052"/>
                </a:lnTo>
                <a:lnTo>
                  <a:pt x="6764" y="9101"/>
                </a:lnTo>
                <a:lnTo>
                  <a:pt x="6691" y="9125"/>
                </a:lnTo>
                <a:lnTo>
                  <a:pt x="6618" y="9174"/>
                </a:lnTo>
                <a:lnTo>
                  <a:pt x="6618" y="9198"/>
                </a:lnTo>
                <a:lnTo>
                  <a:pt x="6667" y="9222"/>
                </a:lnTo>
                <a:lnTo>
                  <a:pt x="6691" y="9222"/>
                </a:lnTo>
                <a:lnTo>
                  <a:pt x="6789" y="9247"/>
                </a:lnTo>
                <a:lnTo>
                  <a:pt x="6910" y="9222"/>
                </a:lnTo>
                <a:lnTo>
                  <a:pt x="6910" y="9466"/>
                </a:lnTo>
                <a:lnTo>
                  <a:pt x="6570" y="9587"/>
                </a:lnTo>
                <a:lnTo>
                  <a:pt x="6545" y="9612"/>
                </a:lnTo>
                <a:lnTo>
                  <a:pt x="6545" y="9636"/>
                </a:lnTo>
                <a:lnTo>
                  <a:pt x="6594" y="9685"/>
                </a:lnTo>
                <a:lnTo>
                  <a:pt x="6764" y="9709"/>
                </a:lnTo>
                <a:lnTo>
                  <a:pt x="6910" y="9709"/>
                </a:lnTo>
                <a:lnTo>
                  <a:pt x="6910" y="9831"/>
                </a:lnTo>
                <a:lnTo>
                  <a:pt x="6813" y="9855"/>
                </a:lnTo>
                <a:lnTo>
                  <a:pt x="6667" y="9928"/>
                </a:lnTo>
                <a:lnTo>
                  <a:pt x="6643" y="9952"/>
                </a:lnTo>
                <a:lnTo>
                  <a:pt x="6643" y="10001"/>
                </a:lnTo>
                <a:lnTo>
                  <a:pt x="6667" y="10025"/>
                </a:lnTo>
                <a:lnTo>
                  <a:pt x="6716" y="10050"/>
                </a:lnTo>
                <a:lnTo>
                  <a:pt x="6910" y="10074"/>
                </a:lnTo>
                <a:lnTo>
                  <a:pt x="6886" y="10293"/>
                </a:lnTo>
                <a:lnTo>
                  <a:pt x="6789" y="10293"/>
                </a:lnTo>
                <a:lnTo>
                  <a:pt x="6691" y="10317"/>
                </a:lnTo>
                <a:lnTo>
                  <a:pt x="6667" y="10342"/>
                </a:lnTo>
                <a:lnTo>
                  <a:pt x="6667" y="10366"/>
                </a:lnTo>
                <a:lnTo>
                  <a:pt x="6667" y="10390"/>
                </a:lnTo>
                <a:lnTo>
                  <a:pt x="6691" y="10415"/>
                </a:lnTo>
                <a:lnTo>
                  <a:pt x="6789" y="10439"/>
                </a:lnTo>
                <a:lnTo>
                  <a:pt x="6862" y="10439"/>
                </a:lnTo>
                <a:lnTo>
                  <a:pt x="6837" y="10682"/>
                </a:lnTo>
                <a:lnTo>
                  <a:pt x="6813" y="10658"/>
                </a:lnTo>
                <a:lnTo>
                  <a:pt x="6764" y="10658"/>
                </a:lnTo>
                <a:lnTo>
                  <a:pt x="6764" y="10682"/>
                </a:lnTo>
                <a:lnTo>
                  <a:pt x="6740" y="10682"/>
                </a:lnTo>
                <a:lnTo>
                  <a:pt x="6764" y="10755"/>
                </a:lnTo>
                <a:lnTo>
                  <a:pt x="6813" y="10804"/>
                </a:lnTo>
                <a:lnTo>
                  <a:pt x="6813" y="10828"/>
                </a:lnTo>
                <a:lnTo>
                  <a:pt x="6813" y="10926"/>
                </a:lnTo>
                <a:lnTo>
                  <a:pt x="6837" y="10974"/>
                </a:lnTo>
                <a:lnTo>
                  <a:pt x="6862" y="11047"/>
                </a:lnTo>
                <a:lnTo>
                  <a:pt x="6910" y="11096"/>
                </a:lnTo>
                <a:lnTo>
                  <a:pt x="6935" y="11339"/>
                </a:lnTo>
                <a:lnTo>
                  <a:pt x="6935" y="11461"/>
                </a:lnTo>
                <a:lnTo>
                  <a:pt x="6886" y="11583"/>
                </a:lnTo>
                <a:lnTo>
                  <a:pt x="6837" y="11656"/>
                </a:lnTo>
                <a:lnTo>
                  <a:pt x="6740" y="11729"/>
                </a:lnTo>
                <a:lnTo>
                  <a:pt x="6643" y="11801"/>
                </a:lnTo>
                <a:lnTo>
                  <a:pt x="6594" y="11801"/>
                </a:lnTo>
                <a:lnTo>
                  <a:pt x="6570" y="11753"/>
                </a:lnTo>
                <a:lnTo>
                  <a:pt x="6521" y="11656"/>
                </a:lnTo>
                <a:lnTo>
                  <a:pt x="6472" y="11534"/>
                </a:lnTo>
                <a:lnTo>
                  <a:pt x="6424" y="11266"/>
                </a:lnTo>
                <a:lnTo>
                  <a:pt x="6448" y="10999"/>
                </a:lnTo>
                <a:lnTo>
                  <a:pt x="6472" y="10853"/>
                </a:lnTo>
                <a:lnTo>
                  <a:pt x="6521" y="10755"/>
                </a:lnTo>
                <a:lnTo>
                  <a:pt x="6521" y="10658"/>
                </a:lnTo>
                <a:lnTo>
                  <a:pt x="6521" y="10585"/>
                </a:lnTo>
                <a:lnTo>
                  <a:pt x="6472" y="10512"/>
                </a:lnTo>
                <a:lnTo>
                  <a:pt x="6424" y="10463"/>
                </a:lnTo>
                <a:lnTo>
                  <a:pt x="6424" y="10390"/>
                </a:lnTo>
                <a:lnTo>
                  <a:pt x="6448" y="10025"/>
                </a:lnTo>
                <a:lnTo>
                  <a:pt x="6448" y="9660"/>
                </a:lnTo>
                <a:lnTo>
                  <a:pt x="6399" y="9271"/>
                </a:lnTo>
                <a:lnTo>
                  <a:pt x="6326" y="8906"/>
                </a:lnTo>
                <a:lnTo>
                  <a:pt x="6253" y="8541"/>
                </a:lnTo>
                <a:lnTo>
                  <a:pt x="6132" y="8200"/>
                </a:lnTo>
                <a:lnTo>
                  <a:pt x="5961" y="7860"/>
                </a:lnTo>
                <a:lnTo>
                  <a:pt x="5791" y="7568"/>
                </a:lnTo>
                <a:lnTo>
                  <a:pt x="5767" y="7543"/>
                </a:lnTo>
                <a:lnTo>
                  <a:pt x="5864" y="7300"/>
                </a:lnTo>
                <a:lnTo>
                  <a:pt x="5937" y="7081"/>
                </a:lnTo>
                <a:lnTo>
                  <a:pt x="5937" y="6935"/>
                </a:lnTo>
                <a:lnTo>
                  <a:pt x="5937" y="6789"/>
                </a:lnTo>
                <a:lnTo>
                  <a:pt x="5889" y="6619"/>
                </a:lnTo>
                <a:lnTo>
                  <a:pt x="5840" y="6473"/>
                </a:lnTo>
                <a:lnTo>
                  <a:pt x="5767" y="6327"/>
                </a:lnTo>
                <a:lnTo>
                  <a:pt x="5670" y="6229"/>
                </a:lnTo>
                <a:lnTo>
                  <a:pt x="5597" y="6205"/>
                </a:lnTo>
                <a:lnTo>
                  <a:pt x="5524" y="6181"/>
                </a:lnTo>
                <a:lnTo>
                  <a:pt x="5451" y="6181"/>
                </a:lnTo>
                <a:lnTo>
                  <a:pt x="5378" y="6205"/>
                </a:lnTo>
                <a:lnTo>
                  <a:pt x="5305" y="6254"/>
                </a:lnTo>
                <a:lnTo>
                  <a:pt x="5280" y="6327"/>
                </a:lnTo>
                <a:lnTo>
                  <a:pt x="5280" y="6400"/>
                </a:lnTo>
                <a:lnTo>
                  <a:pt x="5305" y="6473"/>
                </a:lnTo>
                <a:lnTo>
                  <a:pt x="5426" y="6570"/>
                </a:lnTo>
                <a:lnTo>
                  <a:pt x="5475" y="6643"/>
                </a:lnTo>
                <a:lnTo>
                  <a:pt x="5524" y="6716"/>
                </a:lnTo>
                <a:lnTo>
                  <a:pt x="5524" y="6886"/>
                </a:lnTo>
                <a:lnTo>
                  <a:pt x="5499" y="7057"/>
                </a:lnTo>
                <a:lnTo>
                  <a:pt x="5451" y="7227"/>
                </a:lnTo>
                <a:lnTo>
                  <a:pt x="5353" y="7373"/>
                </a:lnTo>
                <a:lnTo>
                  <a:pt x="5305" y="7446"/>
                </a:lnTo>
                <a:lnTo>
                  <a:pt x="5256" y="7519"/>
                </a:lnTo>
                <a:lnTo>
                  <a:pt x="5183" y="7543"/>
                </a:lnTo>
                <a:lnTo>
                  <a:pt x="5086" y="7568"/>
                </a:lnTo>
                <a:lnTo>
                  <a:pt x="5013" y="7592"/>
                </a:lnTo>
                <a:lnTo>
                  <a:pt x="4964" y="7616"/>
                </a:lnTo>
                <a:lnTo>
                  <a:pt x="4915" y="7665"/>
                </a:lnTo>
                <a:lnTo>
                  <a:pt x="4891" y="7738"/>
                </a:lnTo>
                <a:lnTo>
                  <a:pt x="4867" y="7811"/>
                </a:lnTo>
                <a:lnTo>
                  <a:pt x="4891" y="7860"/>
                </a:lnTo>
                <a:lnTo>
                  <a:pt x="4915" y="7933"/>
                </a:lnTo>
                <a:lnTo>
                  <a:pt x="4964" y="7981"/>
                </a:lnTo>
                <a:lnTo>
                  <a:pt x="4842" y="7981"/>
                </a:lnTo>
                <a:lnTo>
                  <a:pt x="4648" y="8006"/>
                </a:lnTo>
                <a:lnTo>
                  <a:pt x="4575" y="8054"/>
                </a:lnTo>
                <a:lnTo>
                  <a:pt x="4550" y="8079"/>
                </a:lnTo>
                <a:lnTo>
                  <a:pt x="4550" y="8103"/>
                </a:lnTo>
                <a:lnTo>
                  <a:pt x="4550" y="8152"/>
                </a:lnTo>
                <a:lnTo>
                  <a:pt x="4599" y="8176"/>
                </a:lnTo>
                <a:lnTo>
                  <a:pt x="4696" y="8225"/>
                </a:lnTo>
                <a:lnTo>
                  <a:pt x="5013" y="8225"/>
                </a:lnTo>
                <a:lnTo>
                  <a:pt x="5013" y="8346"/>
                </a:lnTo>
                <a:lnTo>
                  <a:pt x="4842" y="8371"/>
                </a:lnTo>
                <a:lnTo>
                  <a:pt x="4696" y="8395"/>
                </a:lnTo>
                <a:lnTo>
                  <a:pt x="4526" y="8419"/>
                </a:lnTo>
                <a:lnTo>
                  <a:pt x="4477" y="8468"/>
                </a:lnTo>
                <a:lnTo>
                  <a:pt x="4453" y="8517"/>
                </a:lnTo>
                <a:lnTo>
                  <a:pt x="4477" y="8565"/>
                </a:lnTo>
                <a:lnTo>
                  <a:pt x="4526" y="8590"/>
                </a:lnTo>
                <a:lnTo>
                  <a:pt x="4745" y="8638"/>
                </a:lnTo>
                <a:lnTo>
                  <a:pt x="5013" y="8638"/>
                </a:lnTo>
                <a:lnTo>
                  <a:pt x="5013" y="8687"/>
                </a:lnTo>
                <a:lnTo>
                  <a:pt x="4891" y="8711"/>
                </a:lnTo>
                <a:lnTo>
                  <a:pt x="4672" y="8736"/>
                </a:lnTo>
                <a:lnTo>
                  <a:pt x="4575" y="8760"/>
                </a:lnTo>
                <a:lnTo>
                  <a:pt x="4477" y="8809"/>
                </a:lnTo>
                <a:lnTo>
                  <a:pt x="4453" y="8833"/>
                </a:lnTo>
                <a:lnTo>
                  <a:pt x="4477" y="8882"/>
                </a:lnTo>
                <a:lnTo>
                  <a:pt x="4550" y="8906"/>
                </a:lnTo>
                <a:lnTo>
                  <a:pt x="4648" y="8930"/>
                </a:lnTo>
                <a:lnTo>
                  <a:pt x="5013" y="8930"/>
                </a:lnTo>
                <a:lnTo>
                  <a:pt x="5013" y="9028"/>
                </a:lnTo>
                <a:lnTo>
                  <a:pt x="4794" y="9052"/>
                </a:lnTo>
                <a:lnTo>
                  <a:pt x="4623" y="9076"/>
                </a:lnTo>
                <a:lnTo>
                  <a:pt x="4550" y="9125"/>
                </a:lnTo>
                <a:lnTo>
                  <a:pt x="4550" y="9149"/>
                </a:lnTo>
                <a:lnTo>
                  <a:pt x="4550" y="9198"/>
                </a:lnTo>
                <a:lnTo>
                  <a:pt x="4599" y="9247"/>
                </a:lnTo>
                <a:lnTo>
                  <a:pt x="4696" y="9271"/>
                </a:lnTo>
                <a:lnTo>
                  <a:pt x="5037" y="9271"/>
                </a:lnTo>
                <a:lnTo>
                  <a:pt x="5061" y="9344"/>
                </a:lnTo>
                <a:lnTo>
                  <a:pt x="5013" y="9344"/>
                </a:lnTo>
                <a:lnTo>
                  <a:pt x="4794" y="9393"/>
                </a:lnTo>
                <a:lnTo>
                  <a:pt x="4623" y="9490"/>
                </a:lnTo>
                <a:lnTo>
                  <a:pt x="4599" y="9514"/>
                </a:lnTo>
                <a:lnTo>
                  <a:pt x="4623" y="9539"/>
                </a:lnTo>
                <a:lnTo>
                  <a:pt x="4818" y="9563"/>
                </a:lnTo>
                <a:lnTo>
                  <a:pt x="5037" y="9539"/>
                </a:lnTo>
                <a:lnTo>
                  <a:pt x="5110" y="9539"/>
                </a:lnTo>
                <a:lnTo>
                  <a:pt x="5134" y="9587"/>
                </a:lnTo>
                <a:lnTo>
                  <a:pt x="5037" y="9612"/>
                </a:lnTo>
                <a:lnTo>
                  <a:pt x="4940" y="9612"/>
                </a:lnTo>
                <a:lnTo>
                  <a:pt x="4794" y="9660"/>
                </a:lnTo>
                <a:lnTo>
                  <a:pt x="4745" y="9709"/>
                </a:lnTo>
                <a:lnTo>
                  <a:pt x="4696" y="9758"/>
                </a:lnTo>
                <a:lnTo>
                  <a:pt x="4696" y="9806"/>
                </a:lnTo>
                <a:lnTo>
                  <a:pt x="4721" y="9855"/>
                </a:lnTo>
                <a:lnTo>
                  <a:pt x="4794" y="9879"/>
                </a:lnTo>
                <a:lnTo>
                  <a:pt x="4964" y="9879"/>
                </a:lnTo>
                <a:lnTo>
                  <a:pt x="5086" y="9855"/>
                </a:lnTo>
                <a:lnTo>
                  <a:pt x="5207" y="9831"/>
                </a:lnTo>
                <a:lnTo>
                  <a:pt x="5256" y="9904"/>
                </a:lnTo>
                <a:lnTo>
                  <a:pt x="5134" y="9928"/>
                </a:lnTo>
                <a:lnTo>
                  <a:pt x="5013" y="9977"/>
                </a:lnTo>
                <a:lnTo>
                  <a:pt x="4915" y="10074"/>
                </a:lnTo>
                <a:lnTo>
                  <a:pt x="4915" y="10098"/>
                </a:lnTo>
                <a:lnTo>
                  <a:pt x="5037" y="10171"/>
                </a:lnTo>
                <a:lnTo>
                  <a:pt x="5159" y="10171"/>
                </a:lnTo>
                <a:lnTo>
                  <a:pt x="5329" y="10147"/>
                </a:lnTo>
                <a:lnTo>
                  <a:pt x="5402" y="10317"/>
                </a:lnTo>
                <a:lnTo>
                  <a:pt x="5329" y="10342"/>
                </a:lnTo>
                <a:lnTo>
                  <a:pt x="5207" y="10390"/>
                </a:lnTo>
                <a:lnTo>
                  <a:pt x="5086" y="10415"/>
                </a:lnTo>
                <a:lnTo>
                  <a:pt x="5086" y="10439"/>
                </a:lnTo>
                <a:lnTo>
                  <a:pt x="5207" y="10463"/>
                </a:lnTo>
                <a:lnTo>
                  <a:pt x="5305" y="10488"/>
                </a:lnTo>
                <a:lnTo>
                  <a:pt x="5475" y="10488"/>
                </a:lnTo>
                <a:lnTo>
                  <a:pt x="5524" y="10658"/>
                </a:lnTo>
                <a:lnTo>
                  <a:pt x="5378" y="10707"/>
                </a:lnTo>
                <a:lnTo>
                  <a:pt x="5232" y="10755"/>
                </a:lnTo>
                <a:lnTo>
                  <a:pt x="5207" y="10780"/>
                </a:lnTo>
                <a:lnTo>
                  <a:pt x="5232" y="10780"/>
                </a:lnTo>
                <a:lnTo>
                  <a:pt x="5353" y="10804"/>
                </a:lnTo>
                <a:lnTo>
                  <a:pt x="5548" y="10804"/>
                </a:lnTo>
                <a:lnTo>
                  <a:pt x="5572" y="10950"/>
                </a:lnTo>
                <a:lnTo>
                  <a:pt x="5524" y="10974"/>
                </a:lnTo>
                <a:lnTo>
                  <a:pt x="5402" y="10999"/>
                </a:lnTo>
                <a:lnTo>
                  <a:pt x="5280" y="11047"/>
                </a:lnTo>
                <a:lnTo>
                  <a:pt x="5280" y="11072"/>
                </a:lnTo>
                <a:lnTo>
                  <a:pt x="5280" y="11096"/>
                </a:lnTo>
                <a:lnTo>
                  <a:pt x="5451" y="11145"/>
                </a:lnTo>
                <a:lnTo>
                  <a:pt x="5621" y="11169"/>
                </a:lnTo>
                <a:lnTo>
                  <a:pt x="5645" y="11339"/>
                </a:lnTo>
                <a:lnTo>
                  <a:pt x="5548" y="11364"/>
                </a:lnTo>
                <a:lnTo>
                  <a:pt x="5426" y="11412"/>
                </a:lnTo>
                <a:lnTo>
                  <a:pt x="5426" y="11437"/>
                </a:lnTo>
                <a:lnTo>
                  <a:pt x="5451" y="11461"/>
                </a:lnTo>
                <a:lnTo>
                  <a:pt x="5548" y="11485"/>
                </a:lnTo>
                <a:lnTo>
                  <a:pt x="5670" y="11485"/>
                </a:lnTo>
                <a:lnTo>
                  <a:pt x="5694" y="11607"/>
                </a:lnTo>
                <a:lnTo>
                  <a:pt x="5548" y="11631"/>
                </a:lnTo>
                <a:lnTo>
                  <a:pt x="5426" y="11656"/>
                </a:lnTo>
                <a:lnTo>
                  <a:pt x="5378" y="11704"/>
                </a:lnTo>
                <a:lnTo>
                  <a:pt x="5353" y="11777"/>
                </a:lnTo>
                <a:lnTo>
                  <a:pt x="5378" y="11850"/>
                </a:lnTo>
                <a:lnTo>
                  <a:pt x="5402" y="11874"/>
                </a:lnTo>
                <a:lnTo>
                  <a:pt x="5426" y="11874"/>
                </a:lnTo>
                <a:lnTo>
                  <a:pt x="5548" y="11899"/>
                </a:lnTo>
                <a:lnTo>
                  <a:pt x="5718" y="11899"/>
                </a:lnTo>
                <a:lnTo>
                  <a:pt x="5718" y="12045"/>
                </a:lnTo>
                <a:lnTo>
                  <a:pt x="5548" y="12093"/>
                </a:lnTo>
                <a:lnTo>
                  <a:pt x="5402" y="12166"/>
                </a:lnTo>
                <a:lnTo>
                  <a:pt x="5402" y="12191"/>
                </a:lnTo>
                <a:lnTo>
                  <a:pt x="5548" y="12264"/>
                </a:lnTo>
                <a:lnTo>
                  <a:pt x="5645" y="12288"/>
                </a:lnTo>
                <a:lnTo>
                  <a:pt x="5718" y="12288"/>
                </a:lnTo>
                <a:lnTo>
                  <a:pt x="5718" y="12434"/>
                </a:lnTo>
                <a:lnTo>
                  <a:pt x="5597" y="12434"/>
                </a:lnTo>
                <a:lnTo>
                  <a:pt x="5451" y="12458"/>
                </a:lnTo>
                <a:lnTo>
                  <a:pt x="5378" y="12483"/>
                </a:lnTo>
                <a:lnTo>
                  <a:pt x="5305" y="12556"/>
                </a:lnTo>
                <a:lnTo>
                  <a:pt x="5280" y="12604"/>
                </a:lnTo>
                <a:lnTo>
                  <a:pt x="5280" y="12653"/>
                </a:lnTo>
                <a:lnTo>
                  <a:pt x="5305" y="12677"/>
                </a:lnTo>
                <a:lnTo>
                  <a:pt x="5353" y="12726"/>
                </a:lnTo>
                <a:lnTo>
                  <a:pt x="5499" y="12726"/>
                </a:lnTo>
                <a:lnTo>
                  <a:pt x="5645" y="12702"/>
                </a:lnTo>
                <a:lnTo>
                  <a:pt x="5743" y="12702"/>
                </a:lnTo>
                <a:lnTo>
                  <a:pt x="5718" y="13018"/>
                </a:lnTo>
                <a:lnTo>
                  <a:pt x="5621" y="13018"/>
                </a:lnTo>
                <a:lnTo>
                  <a:pt x="5451" y="13067"/>
                </a:lnTo>
                <a:lnTo>
                  <a:pt x="5305" y="13115"/>
                </a:lnTo>
                <a:lnTo>
                  <a:pt x="5280" y="13140"/>
                </a:lnTo>
                <a:lnTo>
                  <a:pt x="5280" y="13164"/>
                </a:lnTo>
                <a:lnTo>
                  <a:pt x="5305" y="13188"/>
                </a:lnTo>
                <a:lnTo>
                  <a:pt x="5670" y="13213"/>
                </a:lnTo>
                <a:lnTo>
                  <a:pt x="5718" y="13213"/>
                </a:lnTo>
                <a:lnTo>
                  <a:pt x="5718" y="13407"/>
                </a:lnTo>
                <a:lnTo>
                  <a:pt x="5597" y="13432"/>
                </a:lnTo>
                <a:lnTo>
                  <a:pt x="5475" y="13432"/>
                </a:lnTo>
                <a:lnTo>
                  <a:pt x="5378" y="13480"/>
                </a:lnTo>
                <a:lnTo>
                  <a:pt x="5305" y="13578"/>
                </a:lnTo>
                <a:lnTo>
                  <a:pt x="5305" y="13602"/>
                </a:lnTo>
                <a:lnTo>
                  <a:pt x="5329" y="13651"/>
                </a:lnTo>
                <a:lnTo>
                  <a:pt x="5451" y="13675"/>
                </a:lnTo>
                <a:lnTo>
                  <a:pt x="5572" y="13699"/>
                </a:lnTo>
                <a:lnTo>
                  <a:pt x="5718" y="13724"/>
                </a:lnTo>
                <a:lnTo>
                  <a:pt x="5718" y="13870"/>
                </a:lnTo>
                <a:lnTo>
                  <a:pt x="5621" y="13894"/>
                </a:lnTo>
                <a:lnTo>
                  <a:pt x="5353" y="13943"/>
                </a:lnTo>
                <a:lnTo>
                  <a:pt x="5305" y="13967"/>
                </a:lnTo>
                <a:lnTo>
                  <a:pt x="5280" y="14016"/>
                </a:lnTo>
                <a:lnTo>
                  <a:pt x="5305" y="14064"/>
                </a:lnTo>
                <a:lnTo>
                  <a:pt x="5329" y="14089"/>
                </a:lnTo>
                <a:lnTo>
                  <a:pt x="5402" y="14137"/>
                </a:lnTo>
                <a:lnTo>
                  <a:pt x="5499" y="14162"/>
                </a:lnTo>
                <a:lnTo>
                  <a:pt x="5718" y="14186"/>
                </a:lnTo>
                <a:lnTo>
                  <a:pt x="5694" y="14381"/>
                </a:lnTo>
                <a:lnTo>
                  <a:pt x="5524" y="14405"/>
                </a:lnTo>
                <a:lnTo>
                  <a:pt x="5378" y="14454"/>
                </a:lnTo>
                <a:lnTo>
                  <a:pt x="5305" y="14502"/>
                </a:lnTo>
                <a:lnTo>
                  <a:pt x="5232" y="14551"/>
                </a:lnTo>
                <a:lnTo>
                  <a:pt x="5232" y="14575"/>
                </a:lnTo>
                <a:lnTo>
                  <a:pt x="5256" y="14624"/>
                </a:lnTo>
                <a:lnTo>
                  <a:pt x="5402" y="14648"/>
                </a:lnTo>
                <a:lnTo>
                  <a:pt x="5694" y="14648"/>
                </a:lnTo>
                <a:lnTo>
                  <a:pt x="5694" y="14819"/>
                </a:lnTo>
                <a:lnTo>
                  <a:pt x="5475" y="14819"/>
                </a:lnTo>
                <a:lnTo>
                  <a:pt x="5402" y="14843"/>
                </a:lnTo>
                <a:lnTo>
                  <a:pt x="5329" y="14867"/>
                </a:lnTo>
                <a:lnTo>
                  <a:pt x="5305" y="14916"/>
                </a:lnTo>
                <a:lnTo>
                  <a:pt x="5280" y="14940"/>
                </a:lnTo>
                <a:lnTo>
                  <a:pt x="5280" y="14989"/>
                </a:lnTo>
                <a:lnTo>
                  <a:pt x="5305" y="15038"/>
                </a:lnTo>
                <a:lnTo>
                  <a:pt x="5378" y="15086"/>
                </a:lnTo>
                <a:lnTo>
                  <a:pt x="5475" y="15111"/>
                </a:lnTo>
                <a:lnTo>
                  <a:pt x="5572" y="15135"/>
                </a:lnTo>
                <a:lnTo>
                  <a:pt x="5670" y="15159"/>
                </a:lnTo>
                <a:lnTo>
                  <a:pt x="5670" y="15354"/>
                </a:lnTo>
                <a:lnTo>
                  <a:pt x="5548" y="15354"/>
                </a:lnTo>
                <a:lnTo>
                  <a:pt x="5451" y="15330"/>
                </a:lnTo>
                <a:lnTo>
                  <a:pt x="5353" y="15378"/>
                </a:lnTo>
                <a:lnTo>
                  <a:pt x="5329" y="15403"/>
                </a:lnTo>
                <a:lnTo>
                  <a:pt x="5305" y="15427"/>
                </a:lnTo>
                <a:lnTo>
                  <a:pt x="5329" y="15500"/>
                </a:lnTo>
                <a:lnTo>
                  <a:pt x="5378" y="15524"/>
                </a:lnTo>
                <a:lnTo>
                  <a:pt x="5426" y="15549"/>
                </a:lnTo>
                <a:lnTo>
                  <a:pt x="5524" y="15573"/>
                </a:lnTo>
                <a:lnTo>
                  <a:pt x="5645" y="15597"/>
                </a:lnTo>
                <a:lnTo>
                  <a:pt x="5645" y="15719"/>
                </a:lnTo>
                <a:lnTo>
                  <a:pt x="5305" y="15768"/>
                </a:lnTo>
                <a:lnTo>
                  <a:pt x="5280" y="15792"/>
                </a:lnTo>
                <a:lnTo>
                  <a:pt x="5280" y="15816"/>
                </a:lnTo>
                <a:lnTo>
                  <a:pt x="5280" y="15841"/>
                </a:lnTo>
                <a:lnTo>
                  <a:pt x="5305" y="15865"/>
                </a:lnTo>
                <a:lnTo>
                  <a:pt x="5621" y="15889"/>
                </a:lnTo>
                <a:lnTo>
                  <a:pt x="5621" y="16108"/>
                </a:lnTo>
                <a:lnTo>
                  <a:pt x="5524" y="16133"/>
                </a:lnTo>
                <a:lnTo>
                  <a:pt x="5378" y="16157"/>
                </a:lnTo>
                <a:lnTo>
                  <a:pt x="5305" y="16181"/>
                </a:lnTo>
                <a:lnTo>
                  <a:pt x="5256" y="16230"/>
                </a:lnTo>
                <a:lnTo>
                  <a:pt x="5232" y="16254"/>
                </a:lnTo>
                <a:lnTo>
                  <a:pt x="5256" y="16279"/>
                </a:lnTo>
                <a:lnTo>
                  <a:pt x="5305" y="16327"/>
                </a:lnTo>
                <a:lnTo>
                  <a:pt x="5353" y="16352"/>
                </a:lnTo>
                <a:lnTo>
                  <a:pt x="5475" y="16376"/>
                </a:lnTo>
                <a:lnTo>
                  <a:pt x="5597" y="16376"/>
                </a:lnTo>
                <a:lnTo>
                  <a:pt x="5572" y="16571"/>
                </a:lnTo>
                <a:lnTo>
                  <a:pt x="5572" y="16668"/>
                </a:lnTo>
                <a:lnTo>
                  <a:pt x="5280" y="16668"/>
                </a:lnTo>
                <a:lnTo>
                  <a:pt x="5207" y="16692"/>
                </a:lnTo>
                <a:lnTo>
                  <a:pt x="5159" y="16741"/>
                </a:lnTo>
                <a:lnTo>
                  <a:pt x="5159" y="16790"/>
                </a:lnTo>
                <a:lnTo>
                  <a:pt x="5207" y="16838"/>
                </a:lnTo>
                <a:lnTo>
                  <a:pt x="5256" y="16863"/>
                </a:lnTo>
                <a:lnTo>
                  <a:pt x="5402" y="16887"/>
                </a:lnTo>
                <a:lnTo>
                  <a:pt x="5548" y="16887"/>
                </a:lnTo>
                <a:lnTo>
                  <a:pt x="5524" y="17082"/>
                </a:lnTo>
                <a:lnTo>
                  <a:pt x="5426" y="17106"/>
                </a:lnTo>
                <a:lnTo>
                  <a:pt x="5280" y="17130"/>
                </a:lnTo>
                <a:lnTo>
                  <a:pt x="5207" y="17155"/>
                </a:lnTo>
                <a:lnTo>
                  <a:pt x="5134" y="17203"/>
                </a:lnTo>
                <a:lnTo>
                  <a:pt x="5134" y="17228"/>
                </a:lnTo>
                <a:lnTo>
                  <a:pt x="5134" y="17252"/>
                </a:lnTo>
                <a:lnTo>
                  <a:pt x="5207" y="17276"/>
                </a:lnTo>
                <a:lnTo>
                  <a:pt x="5280" y="17276"/>
                </a:lnTo>
                <a:lnTo>
                  <a:pt x="5426" y="17301"/>
                </a:lnTo>
                <a:lnTo>
                  <a:pt x="5499" y="17301"/>
                </a:lnTo>
                <a:lnTo>
                  <a:pt x="5475" y="17544"/>
                </a:lnTo>
                <a:lnTo>
                  <a:pt x="5378" y="17544"/>
                </a:lnTo>
                <a:lnTo>
                  <a:pt x="5256" y="17593"/>
                </a:lnTo>
                <a:lnTo>
                  <a:pt x="5183" y="17641"/>
                </a:lnTo>
                <a:lnTo>
                  <a:pt x="5183" y="17666"/>
                </a:lnTo>
                <a:lnTo>
                  <a:pt x="5183" y="17690"/>
                </a:lnTo>
                <a:lnTo>
                  <a:pt x="5207" y="17739"/>
                </a:lnTo>
                <a:lnTo>
                  <a:pt x="5256" y="17763"/>
                </a:lnTo>
                <a:lnTo>
                  <a:pt x="5378" y="17787"/>
                </a:lnTo>
                <a:lnTo>
                  <a:pt x="5451" y="17812"/>
                </a:lnTo>
                <a:lnTo>
                  <a:pt x="5426" y="17982"/>
                </a:lnTo>
                <a:lnTo>
                  <a:pt x="5329" y="17982"/>
                </a:lnTo>
                <a:lnTo>
                  <a:pt x="5086" y="18006"/>
                </a:lnTo>
                <a:lnTo>
                  <a:pt x="5037" y="18031"/>
                </a:lnTo>
                <a:lnTo>
                  <a:pt x="5013" y="18055"/>
                </a:lnTo>
                <a:lnTo>
                  <a:pt x="5013" y="18104"/>
                </a:lnTo>
                <a:lnTo>
                  <a:pt x="5061" y="18152"/>
                </a:lnTo>
                <a:lnTo>
                  <a:pt x="5159" y="18201"/>
                </a:lnTo>
                <a:lnTo>
                  <a:pt x="5280" y="18225"/>
                </a:lnTo>
                <a:lnTo>
                  <a:pt x="5402" y="18225"/>
                </a:lnTo>
                <a:lnTo>
                  <a:pt x="5402" y="18420"/>
                </a:lnTo>
                <a:lnTo>
                  <a:pt x="5353" y="18420"/>
                </a:lnTo>
                <a:lnTo>
                  <a:pt x="5207" y="18444"/>
                </a:lnTo>
                <a:lnTo>
                  <a:pt x="5134" y="18469"/>
                </a:lnTo>
                <a:lnTo>
                  <a:pt x="5086" y="18517"/>
                </a:lnTo>
                <a:lnTo>
                  <a:pt x="5061" y="18566"/>
                </a:lnTo>
                <a:lnTo>
                  <a:pt x="5086" y="18615"/>
                </a:lnTo>
                <a:lnTo>
                  <a:pt x="5134" y="18663"/>
                </a:lnTo>
                <a:lnTo>
                  <a:pt x="5183" y="18688"/>
                </a:lnTo>
                <a:lnTo>
                  <a:pt x="5329" y="18712"/>
                </a:lnTo>
                <a:lnTo>
                  <a:pt x="5378" y="18712"/>
                </a:lnTo>
                <a:lnTo>
                  <a:pt x="5353" y="18907"/>
                </a:lnTo>
                <a:lnTo>
                  <a:pt x="5280" y="18907"/>
                </a:lnTo>
                <a:lnTo>
                  <a:pt x="5183" y="18955"/>
                </a:lnTo>
                <a:lnTo>
                  <a:pt x="5159" y="18980"/>
                </a:lnTo>
                <a:lnTo>
                  <a:pt x="5159" y="19004"/>
                </a:lnTo>
                <a:lnTo>
                  <a:pt x="5159" y="19053"/>
                </a:lnTo>
                <a:lnTo>
                  <a:pt x="5183" y="19077"/>
                </a:lnTo>
                <a:lnTo>
                  <a:pt x="5256" y="19126"/>
                </a:lnTo>
                <a:lnTo>
                  <a:pt x="5353" y="19126"/>
                </a:lnTo>
                <a:lnTo>
                  <a:pt x="5353" y="19539"/>
                </a:lnTo>
                <a:lnTo>
                  <a:pt x="5353" y="19637"/>
                </a:lnTo>
                <a:lnTo>
                  <a:pt x="5402" y="19710"/>
                </a:lnTo>
                <a:lnTo>
                  <a:pt x="5475" y="19758"/>
                </a:lnTo>
                <a:lnTo>
                  <a:pt x="5548" y="19783"/>
                </a:lnTo>
                <a:lnTo>
                  <a:pt x="5572" y="19807"/>
                </a:lnTo>
                <a:lnTo>
                  <a:pt x="5718" y="19953"/>
                </a:lnTo>
                <a:lnTo>
                  <a:pt x="5840" y="20074"/>
                </a:lnTo>
                <a:lnTo>
                  <a:pt x="5986" y="20220"/>
                </a:lnTo>
                <a:lnTo>
                  <a:pt x="6132" y="20366"/>
                </a:lnTo>
                <a:lnTo>
                  <a:pt x="5961" y="20366"/>
                </a:lnTo>
                <a:lnTo>
                  <a:pt x="5816" y="20342"/>
                </a:lnTo>
                <a:lnTo>
                  <a:pt x="5670" y="20318"/>
                </a:lnTo>
                <a:lnTo>
                  <a:pt x="5524" y="20269"/>
                </a:lnTo>
                <a:lnTo>
                  <a:pt x="5378" y="20196"/>
                </a:lnTo>
                <a:lnTo>
                  <a:pt x="5232" y="20099"/>
                </a:lnTo>
                <a:lnTo>
                  <a:pt x="5086" y="20001"/>
                </a:lnTo>
                <a:lnTo>
                  <a:pt x="4940" y="19928"/>
                </a:lnTo>
                <a:lnTo>
                  <a:pt x="4818" y="19539"/>
                </a:lnTo>
                <a:lnTo>
                  <a:pt x="4721" y="19126"/>
                </a:lnTo>
                <a:lnTo>
                  <a:pt x="4672" y="18712"/>
                </a:lnTo>
                <a:lnTo>
                  <a:pt x="4623" y="18274"/>
                </a:lnTo>
                <a:lnTo>
                  <a:pt x="4575" y="17447"/>
                </a:lnTo>
                <a:lnTo>
                  <a:pt x="4526" y="16619"/>
                </a:lnTo>
                <a:lnTo>
                  <a:pt x="4477" y="15670"/>
                </a:lnTo>
                <a:lnTo>
                  <a:pt x="4429" y="14721"/>
                </a:lnTo>
                <a:lnTo>
                  <a:pt x="4404" y="14235"/>
                </a:lnTo>
                <a:lnTo>
                  <a:pt x="4380" y="13894"/>
                </a:lnTo>
                <a:lnTo>
                  <a:pt x="4331" y="13505"/>
                </a:lnTo>
                <a:lnTo>
                  <a:pt x="4258" y="13140"/>
                </a:lnTo>
                <a:lnTo>
                  <a:pt x="4161" y="12775"/>
                </a:lnTo>
                <a:lnTo>
                  <a:pt x="4112" y="12629"/>
                </a:lnTo>
                <a:lnTo>
                  <a:pt x="4039" y="12483"/>
                </a:lnTo>
                <a:lnTo>
                  <a:pt x="3966" y="12361"/>
                </a:lnTo>
                <a:lnTo>
                  <a:pt x="3893" y="12288"/>
                </a:lnTo>
                <a:lnTo>
                  <a:pt x="3820" y="12264"/>
                </a:lnTo>
                <a:lnTo>
                  <a:pt x="3577" y="12264"/>
                </a:lnTo>
                <a:lnTo>
                  <a:pt x="3504" y="12288"/>
                </a:lnTo>
                <a:lnTo>
                  <a:pt x="3407" y="12385"/>
                </a:lnTo>
                <a:lnTo>
                  <a:pt x="3334" y="12507"/>
                </a:lnTo>
                <a:lnTo>
                  <a:pt x="3309" y="12483"/>
                </a:lnTo>
                <a:lnTo>
                  <a:pt x="3188" y="12483"/>
                </a:lnTo>
                <a:lnTo>
                  <a:pt x="3066" y="12531"/>
                </a:lnTo>
                <a:lnTo>
                  <a:pt x="3042" y="12556"/>
                </a:lnTo>
                <a:lnTo>
                  <a:pt x="3042" y="12604"/>
                </a:lnTo>
                <a:lnTo>
                  <a:pt x="3066" y="12653"/>
                </a:lnTo>
                <a:lnTo>
                  <a:pt x="3115" y="12677"/>
                </a:lnTo>
                <a:lnTo>
                  <a:pt x="3236" y="12702"/>
                </a:lnTo>
                <a:lnTo>
                  <a:pt x="3261" y="12702"/>
                </a:lnTo>
                <a:lnTo>
                  <a:pt x="3212" y="12848"/>
                </a:lnTo>
                <a:lnTo>
                  <a:pt x="3042" y="12872"/>
                </a:lnTo>
                <a:lnTo>
                  <a:pt x="2871" y="12921"/>
                </a:lnTo>
                <a:lnTo>
                  <a:pt x="2871" y="12945"/>
                </a:lnTo>
                <a:lnTo>
                  <a:pt x="2871" y="12969"/>
                </a:lnTo>
                <a:lnTo>
                  <a:pt x="3017" y="13018"/>
                </a:lnTo>
                <a:lnTo>
                  <a:pt x="3163" y="13042"/>
                </a:lnTo>
                <a:lnTo>
                  <a:pt x="3139" y="13140"/>
                </a:lnTo>
                <a:lnTo>
                  <a:pt x="2969" y="13140"/>
                </a:lnTo>
                <a:lnTo>
                  <a:pt x="2847" y="13164"/>
                </a:lnTo>
                <a:lnTo>
                  <a:pt x="2725" y="13213"/>
                </a:lnTo>
                <a:lnTo>
                  <a:pt x="2701" y="13237"/>
                </a:lnTo>
                <a:lnTo>
                  <a:pt x="2701" y="13261"/>
                </a:lnTo>
                <a:lnTo>
                  <a:pt x="2701" y="13286"/>
                </a:lnTo>
                <a:lnTo>
                  <a:pt x="2725" y="13310"/>
                </a:lnTo>
                <a:lnTo>
                  <a:pt x="2847" y="13359"/>
                </a:lnTo>
                <a:lnTo>
                  <a:pt x="2969" y="13383"/>
                </a:lnTo>
                <a:lnTo>
                  <a:pt x="3090" y="13383"/>
                </a:lnTo>
                <a:lnTo>
                  <a:pt x="3066" y="13529"/>
                </a:lnTo>
                <a:lnTo>
                  <a:pt x="2847" y="13553"/>
                </a:lnTo>
                <a:lnTo>
                  <a:pt x="2750" y="13602"/>
                </a:lnTo>
                <a:lnTo>
                  <a:pt x="2652" y="13651"/>
                </a:lnTo>
                <a:lnTo>
                  <a:pt x="2628" y="13699"/>
                </a:lnTo>
                <a:lnTo>
                  <a:pt x="2652" y="13724"/>
                </a:lnTo>
                <a:lnTo>
                  <a:pt x="2847" y="13748"/>
                </a:lnTo>
                <a:lnTo>
                  <a:pt x="3042" y="13772"/>
                </a:lnTo>
                <a:lnTo>
                  <a:pt x="3042" y="13870"/>
                </a:lnTo>
                <a:lnTo>
                  <a:pt x="2920" y="13870"/>
                </a:lnTo>
                <a:lnTo>
                  <a:pt x="2774" y="13918"/>
                </a:lnTo>
                <a:lnTo>
                  <a:pt x="2701" y="13943"/>
                </a:lnTo>
                <a:lnTo>
                  <a:pt x="2628" y="13991"/>
                </a:lnTo>
                <a:lnTo>
                  <a:pt x="2628" y="14016"/>
                </a:lnTo>
                <a:lnTo>
                  <a:pt x="2701" y="14064"/>
                </a:lnTo>
                <a:lnTo>
                  <a:pt x="2798" y="14113"/>
                </a:lnTo>
                <a:lnTo>
                  <a:pt x="2896" y="14137"/>
                </a:lnTo>
                <a:lnTo>
                  <a:pt x="3017" y="14137"/>
                </a:lnTo>
                <a:lnTo>
                  <a:pt x="2993" y="14283"/>
                </a:lnTo>
                <a:lnTo>
                  <a:pt x="2871" y="14283"/>
                </a:lnTo>
                <a:lnTo>
                  <a:pt x="2725" y="14308"/>
                </a:lnTo>
                <a:lnTo>
                  <a:pt x="2677" y="14332"/>
                </a:lnTo>
                <a:lnTo>
                  <a:pt x="2604" y="14381"/>
                </a:lnTo>
                <a:lnTo>
                  <a:pt x="2604" y="14405"/>
                </a:lnTo>
                <a:lnTo>
                  <a:pt x="2579" y="14429"/>
                </a:lnTo>
                <a:lnTo>
                  <a:pt x="2604" y="14502"/>
                </a:lnTo>
                <a:lnTo>
                  <a:pt x="2677" y="14551"/>
                </a:lnTo>
                <a:lnTo>
                  <a:pt x="2725" y="14575"/>
                </a:lnTo>
                <a:lnTo>
                  <a:pt x="2871" y="14600"/>
                </a:lnTo>
                <a:lnTo>
                  <a:pt x="2969" y="14600"/>
                </a:lnTo>
                <a:lnTo>
                  <a:pt x="2969" y="14721"/>
                </a:lnTo>
                <a:lnTo>
                  <a:pt x="2969" y="14794"/>
                </a:lnTo>
                <a:lnTo>
                  <a:pt x="2774" y="14819"/>
                </a:lnTo>
                <a:lnTo>
                  <a:pt x="2628" y="14843"/>
                </a:lnTo>
                <a:lnTo>
                  <a:pt x="2555" y="14892"/>
                </a:lnTo>
                <a:lnTo>
                  <a:pt x="2506" y="14940"/>
                </a:lnTo>
                <a:lnTo>
                  <a:pt x="2482" y="14989"/>
                </a:lnTo>
                <a:lnTo>
                  <a:pt x="2506" y="15013"/>
                </a:lnTo>
                <a:lnTo>
                  <a:pt x="2579" y="15038"/>
                </a:lnTo>
                <a:lnTo>
                  <a:pt x="2652" y="15062"/>
                </a:lnTo>
                <a:lnTo>
                  <a:pt x="2823" y="15062"/>
                </a:lnTo>
                <a:lnTo>
                  <a:pt x="2944" y="15038"/>
                </a:lnTo>
                <a:lnTo>
                  <a:pt x="2944" y="15232"/>
                </a:lnTo>
                <a:lnTo>
                  <a:pt x="2871" y="15232"/>
                </a:lnTo>
                <a:lnTo>
                  <a:pt x="2677" y="15257"/>
                </a:lnTo>
                <a:lnTo>
                  <a:pt x="2506" y="15305"/>
                </a:lnTo>
                <a:lnTo>
                  <a:pt x="2506" y="15330"/>
                </a:lnTo>
                <a:lnTo>
                  <a:pt x="2506" y="15354"/>
                </a:lnTo>
                <a:lnTo>
                  <a:pt x="2701" y="15378"/>
                </a:lnTo>
                <a:lnTo>
                  <a:pt x="2920" y="15403"/>
                </a:lnTo>
                <a:lnTo>
                  <a:pt x="2920" y="15622"/>
                </a:lnTo>
                <a:lnTo>
                  <a:pt x="2798" y="15646"/>
                </a:lnTo>
                <a:lnTo>
                  <a:pt x="2652" y="15695"/>
                </a:lnTo>
                <a:lnTo>
                  <a:pt x="2506" y="15768"/>
                </a:lnTo>
                <a:lnTo>
                  <a:pt x="2506" y="15792"/>
                </a:lnTo>
                <a:lnTo>
                  <a:pt x="2506" y="15816"/>
                </a:lnTo>
                <a:lnTo>
                  <a:pt x="2798" y="15841"/>
                </a:lnTo>
                <a:lnTo>
                  <a:pt x="2896" y="15841"/>
                </a:lnTo>
                <a:lnTo>
                  <a:pt x="2896" y="15914"/>
                </a:lnTo>
                <a:lnTo>
                  <a:pt x="2750" y="15938"/>
                </a:lnTo>
                <a:lnTo>
                  <a:pt x="2604" y="15987"/>
                </a:lnTo>
                <a:lnTo>
                  <a:pt x="2482" y="16060"/>
                </a:lnTo>
                <a:lnTo>
                  <a:pt x="2433" y="16108"/>
                </a:lnTo>
                <a:lnTo>
                  <a:pt x="2433" y="16157"/>
                </a:lnTo>
                <a:lnTo>
                  <a:pt x="2433" y="16181"/>
                </a:lnTo>
                <a:lnTo>
                  <a:pt x="2506" y="16230"/>
                </a:lnTo>
                <a:lnTo>
                  <a:pt x="2579" y="16254"/>
                </a:lnTo>
                <a:lnTo>
                  <a:pt x="2725" y="16254"/>
                </a:lnTo>
                <a:lnTo>
                  <a:pt x="2896" y="16230"/>
                </a:lnTo>
                <a:lnTo>
                  <a:pt x="2871" y="16425"/>
                </a:lnTo>
                <a:lnTo>
                  <a:pt x="2628" y="16473"/>
                </a:lnTo>
                <a:lnTo>
                  <a:pt x="2506" y="16498"/>
                </a:lnTo>
                <a:lnTo>
                  <a:pt x="2409" y="16546"/>
                </a:lnTo>
                <a:lnTo>
                  <a:pt x="2409" y="16571"/>
                </a:lnTo>
                <a:lnTo>
                  <a:pt x="2409" y="16595"/>
                </a:lnTo>
                <a:lnTo>
                  <a:pt x="2506" y="16644"/>
                </a:lnTo>
                <a:lnTo>
                  <a:pt x="2628" y="16668"/>
                </a:lnTo>
                <a:lnTo>
                  <a:pt x="2871" y="16692"/>
                </a:lnTo>
                <a:lnTo>
                  <a:pt x="2847" y="16936"/>
                </a:lnTo>
                <a:lnTo>
                  <a:pt x="2701" y="16936"/>
                </a:lnTo>
                <a:lnTo>
                  <a:pt x="2555" y="16960"/>
                </a:lnTo>
                <a:lnTo>
                  <a:pt x="2458" y="16984"/>
                </a:lnTo>
                <a:lnTo>
                  <a:pt x="2409" y="17033"/>
                </a:lnTo>
                <a:lnTo>
                  <a:pt x="2385" y="17057"/>
                </a:lnTo>
                <a:lnTo>
                  <a:pt x="2433" y="17106"/>
                </a:lnTo>
                <a:lnTo>
                  <a:pt x="2482" y="17130"/>
                </a:lnTo>
                <a:lnTo>
                  <a:pt x="2604" y="17155"/>
                </a:lnTo>
                <a:lnTo>
                  <a:pt x="2847" y="17155"/>
                </a:lnTo>
                <a:lnTo>
                  <a:pt x="2823" y="17349"/>
                </a:lnTo>
                <a:lnTo>
                  <a:pt x="2701" y="17398"/>
                </a:lnTo>
                <a:lnTo>
                  <a:pt x="2604" y="17447"/>
                </a:lnTo>
                <a:lnTo>
                  <a:pt x="2506" y="17495"/>
                </a:lnTo>
                <a:lnTo>
                  <a:pt x="2458" y="17568"/>
                </a:lnTo>
                <a:lnTo>
                  <a:pt x="2433" y="17593"/>
                </a:lnTo>
                <a:lnTo>
                  <a:pt x="2458" y="17641"/>
                </a:lnTo>
                <a:lnTo>
                  <a:pt x="2458" y="17666"/>
                </a:lnTo>
                <a:lnTo>
                  <a:pt x="2506" y="17690"/>
                </a:lnTo>
                <a:lnTo>
                  <a:pt x="2652" y="17690"/>
                </a:lnTo>
                <a:lnTo>
                  <a:pt x="2823" y="17641"/>
                </a:lnTo>
                <a:lnTo>
                  <a:pt x="2798" y="17860"/>
                </a:lnTo>
                <a:lnTo>
                  <a:pt x="2628" y="17933"/>
                </a:lnTo>
                <a:lnTo>
                  <a:pt x="2506" y="17958"/>
                </a:lnTo>
                <a:lnTo>
                  <a:pt x="2482" y="17958"/>
                </a:lnTo>
                <a:lnTo>
                  <a:pt x="2458" y="17982"/>
                </a:lnTo>
                <a:lnTo>
                  <a:pt x="2458" y="18006"/>
                </a:lnTo>
                <a:lnTo>
                  <a:pt x="2482" y="18031"/>
                </a:lnTo>
                <a:lnTo>
                  <a:pt x="2628" y="18055"/>
                </a:lnTo>
                <a:lnTo>
                  <a:pt x="2798" y="18055"/>
                </a:lnTo>
                <a:lnTo>
                  <a:pt x="2774" y="18298"/>
                </a:lnTo>
                <a:lnTo>
                  <a:pt x="2725" y="18298"/>
                </a:lnTo>
                <a:lnTo>
                  <a:pt x="2628" y="18323"/>
                </a:lnTo>
                <a:lnTo>
                  <a:pt x="2506" y="18371"/>
                </a:lnTo>
                <a:lnTo>
                  <a:pt x="2482" y="18396"/>
                </a:lnTo>
                <a:lnTo>
                  <a:pt x="2482" y="18420"/>
                </a:lnTo>
                <a:lnTo>
                  <a:pt x="2482" y="18444"/>
                </a:lnTo>
                <a:lnTo>
                  <a:pt x="2506" y="18444"/>
                </a:lnTo>
                <a:lnTo>
                  <a:pt x="2604" y="18493"/>
                </a:lnTo>
                <a:lnTo>
                  <a:pt x="2725" y="18542"/>
                </a:lnTo>
                <a:lnTo>
                  <a:pt x="2750" y="18542"/>
                </a:lnTo>
                <a:lnTo>
                  <a:pt x="2725" y="18688"/>
                </a:lnTo>
                <a:lnTo>
                  <a:pt x="2628" y="18712"/>
                </a:lnTo>
                <a:lnTo>
                  <a:pt x="2506" y="18712"/>
                </a:lnTo>
                <a:lnTo>
                  <a:pt x="2458" y="18736"/>
                </a:lnTo>
                <a:lnTo>
                  <a:pt x="2409" y="18761"/>
                </a:lnTo>
                <a:lnTo>
                  <a:pt x="2385" y="18809"/>
                </a:lnTo>
                <a:lnTo>
                  <a:pt x="2385" y="18858"/>
                </a:lnTo>
                <a:lnTo>
                  <a:pt x="2433" y="18882"/>
                </a:lnTo>
                <a:lnTo>
                  <a:pt x="2482" y="18931"/>
                </a:lnTo>
                <a:lnTo>
                  <a:pt x="2604" y="18955"/>
                </a:lnTo>
                <a:lnTo>
                  <a:pt x="2701" y="18955"/>
                </a:lnTo>
                <a:lnTo>
                  <a:pt x="2677" y="19053"/>
                </a:lnTo>
                <a:lnTo>
                  <a:pt x="2604" y="19077"/>
                </a:lnTo>
                <a:lnTo>
                  <a:pt x="2555" y="19101"/>
                </a:lnTo>
                <a:lnTo>
                  <a:pt x="2433" y="19174"/>
                </a:lnTo>
                <a:lnTo>
                  <a:pt x="2433" y="19199"/>
                </a:lnTo>
                <a:lnTo>
                  <a:pt x="2433" y="19223"/>
                </a:lnTo>
                <a:lnTo>
                  <a:pt x="2531" y="19272"/>
                </a:lnTo>
                <a:lnTo>
                  <a:pt x="2628" y="19320"/>
                </a:lnTo>
                <a:lnTo>
                  <a:pt x="2604" y="19466"/>
                </a:lnTo>
                <a:lnTo>
                  <a:pt x="2458" y="19466"/>
                </a:lnTo>
                <a:lnTo>
                  <a:pt x="2360" y="19515"/>
                </a:lnTo>
                <a:lnTo>
                  <a:pt x="2336" y="19564"/>
                </a:lnTo>
                <a:lnTo>
                  <a:pt x="2360" y="19612"/>
                </a:lnTo>
                <a:lnTo>
                  <a:pt x="2385" y="19661"/>
                </a:lnTo>
                <a:lnTo>
                  <a:pt x="2433" y="19685"/>
                </a:lnTo>
                <a:lnTo>
                  <a:pt x="2531" y="19734"/>
                </a:lnTo>
                <a:lnTo>
                  <a:pt x="2458" y="19928"/>
                </a:lnTo>
                <a:lnTo>
                  <a:pt x="2312" y="20001"/>
                </a:lnTo>
                <a:lnTo>
                  <a:pt x="2166" y="20099"/>
                </a:lnTo>
                <a:lnTo>
                  <a:pt x="2020" y="20196"/>
                </a:lnTo>
                <a:lnTo>
                  <a:pt x="1874" y="20269"/>
                </a:lnTo>
                <a:lnTo>
                  <a:pt x="1728" y="20318"/>
                </a:lnTo>
                <a:lnTo>
                  <a:pt x="1582" y="20342"/>
                </a:lnTo>
                <a:lnTo>
                  <a:pt x="1436" y="20366"/>
                </a:lnTo>
                <a:lnTo>
                  <a:pt x="1265" y="20366"/>
                </a:lnTo>
                <a:lnTo>
                  <a:pt x="1411" y="20220"/>
                </a:lnTo>
                <a:lnTo>
                  <a:pt x="1557" y="20074"/>
                </a:lnTo>
                <a:lnTo>
                  <a:pt x="1679" y="19953"/>
                </a:lnTo>
                <a:lnTo>
                  <a:pt x="1825" y="19807"/>
                </a:lnTo>
                <a:lnTo>
                  <a:pt x="1849" y="19783"/>
                </a:lnTo>
                <a:lnTo>
                  <a:pt x="1922" y="19758"/>
                </a:lnTo>
                <a:lnTo>
                  <a:pt x="1995" y="19710"/>
                </a:lnTo>
                <a:lnTo>
                  <a:pt x="2020" y="19637"/>
                </a:lnTo>
                <a:lnTo>
                  <a:pt x="2044" y="19539"/>
                </a:lnTo>
                <a:lnTo>
                  <a:pt x="2020" y="18785"/>
                </a:lnTo>
                <a:lnTo>
                  <a:pt x="1971" y="18055"/>
                </a:lnTo>
                <a:lnTo>
                  <a:pt x="1825" y="16571"/>
                </a:lnTo>
                <a:lnTo>
                  <a:pt x="1752" y="15792"/>
                </a:lnTo>
                <a:lnTo>
                  <a:pt x="1703" y="15013"/>
                </a:lnTo>
                <a:lnTo>
                  <a:pt x="1679" y="13456"/>
                </a:lnTo>
                <a:lnTo>
                  <a:pt x="1655" y="12702"/>
                </a:lnTo>
                <a:lnTo>
                  <a:pt x="1679" y="11947"/>
                </a:lnTo>
                <a:lnTo>
                  <a:pt x="1703" y="11583"/>
                </a:lnTo>
                <a:lnTo>
                  <a:pt x="1752" y="11218"/>
                </a:lnTo>
                <a:lnTo>
                  <a:pt x="1825" y="10853"/>
                </a:lnTo>
                <a:lnTo>
                  <a:pt x="1922" y="10488"/>
                </a:lnTo>
                <a:lnTo>
                  <a:pt x="2044" y="10171"/>
                </a:lnTo>
                <a:lnTo>
                  <a:pt x="2166" y="9855"/>
                </a:lnTo>
                <a:lnTo>
                  <a:pt x="2287" y="9539"/>
                </a:lnTo>
                <a:lnTo>
                  <a:pt x="2360" y="9198"/>
                </a:lnTo>
                <a:lnTo>
                  <a:pt x="2385" y="8906"/>
                </a:lnTo>
                <a:lnTo>
                  <a:pt x="2385" y="8590"/>
                </a:lnTo>
                <a:lnTo>
                  <a:pt x="2385" y="8006"/>
                </a:lnTo>
                <a:lnTo>
                  <a:pt x="2458" y="7957"/>
                </a:lnTo>
                <a:lnTo>
                  <a:pt x="2482" y="7908"/>
                </a:lnTo>
                <a:lnTo>
                  <a:pt x="2506" y="7835"/>
                </a:lnTo>
                <a:lnTo>
                  <a:pt x="2506" y="7762"/>
                </a:lnTo>
                <a:lnTo>
                  <a:pt x="2506" y="7689"/>
                </a:lnTo>
                <a:lnTo>
                  <a:pt x="2458" y="7641"/>
                </a:lnTo>
                <a:lnTo>
                  <a:pt x="2385" y="7592"/>
                </a:lnTo>
                <a:lnTo>
                  <a:pt x="2312" y="7568"/>
                </a:lnTo>
                <a:lnTo>
                  <a:pt x="2214" y="7543"/>
                </a:lnTo>
                <a:lnTo>
                  <a:pt x="2141" y="7519"/>
                </a:lnTo>
                <a:lnTo>
                  <a:pt x="2093" y="7446"/>
                </a:lnTo>
                <a:lnTo>
                  <a:pt x="2044" y="7373"/>
                </a:lnTo>
                <a:lnTo>
                  <a:pt x="1947" y="7227"/>
                </a:lnTo>
                <a:lnTo>
                  <a:pt x="1898" y="7057"/>
                </a:lnTo>
                <a:lnTo>
                  <a:pt x="1874" y="6886"/>
                </a:lnTo>
                <a:lnTo>
                  <a:pt x="1874" y="6716"/>
                </a:lnTo>
                <a:lnTo>
                  <a:pt x="1898" y="6643"/>
                </a:lnTo>
                <a:lnTo>
                  <a:pt x="1971" y="6570"/>
                </a:lnTo>
                <a:lnTo>
                  <a:pt x="2093" y="6473"/>
                </a:lnTo>
                <a:lnTo>
                  <a:pt x="2117" y="6400"/>
                </a:lnTo>
                <a:lnTo>
                  <a:pt x="2117" y="6327"/>
                </a:lnTo>
                <a:lnTo>
                  <a:pt x="2093" y="6254"/>
                </a:lnTo>
                <a:lnTo>
                  <a:pt x="2020" y="6205"/>
                </a:lnTo>
                <a:lnTo>
                  <a:pt x="1947" y="6181"/>
                </a:lnTo>
                <a:lnTo>
                  <a:pt x="1849" y="6181"/>
                </a:lnTo>
                <a:lnTo>
                  <a:pt x="1801" y="6205"/>
                </a:lnTo>
                <a:lnTo>
                  <a:pt x="1728" y="6229"/>
                </a:lnTo>
                <a:lnTo>
                  <a:pt x="1630" y="6327"/>
                </a:lnTo>
                <a:lnTo>
                  <a:pt x="1557" y="6473"/>
                </a:lnTo>
                <a:lnTo>
                  <a:pt x="1484" y="6619"/>
                </a:lnTo>
                <a:lnTo>
                  <a:pt x="1460" y="6789"/>
                </a:lnTo>
                <a:lnTo>
                  <a:pt x="1460" y="6935"/>
                </a:lnTo>
                <a:lnTo>
                  <a:pt x="1460" y="7081"/>
                </a:lnTo>
                <a:lnTo>
                  <a:pt x="1533" y="7300"/>
                </a:lnTo>
                <a:lnTo>
                  <a:pt x="1630" y="7543"/>
                </a:lnTo>
                <a:lnTo>
                  <a:pt x="1606" y="7568"/>
                </a:lnTo>
                <a:lnTo>
                  <a:pt x="1533" y="7519"/>
                </a:lnTo>
                <a:lnTo>
                  <a:pt x="1411" y="7470"/>
                </a:lnTo>
                <a:lnTo>
                  <a:pt x="1363" y="7446"/>
                </a:lnTo>
                <a:lnTo>
                  <a:pt x="1290" y="7446"/>
                </a:lnTo>
                <a:lnTo>
                  <a:pt x="1265" y="7470"/>
                </a:lnTo>
                <a:lnTo>
                  <a:pt x="1241" y="7495"/>
                </a:lnTo>
                <a:lnTo>
                  <a:pt x="1241" y="7568"/>
                </a:lnTo>
                <a:lnTo>
                  <a:pt x="1290" y="7616"/>
                </a:lnTo>
                <a:lnTo>
                  <a:pt x="1363" y="7689"/>
                </a:lnTo>
                <a:lnTo>
                  <a:pt x="1460" y="7787"/>
                </a:lnTo>
                <a:lnTo>
                  <a:pt x="1436" y="7860"/>
                </a:lnTo>
                <a:lnTo>
                  <a:pt x="1314" y="7811"/>
                </a:lnTo>
                <a:lnTo>
                  <a:pt x="1192" y="7762"/>
                </a:lnTo>
                <a:lnTo>
                  <a:pt x="1071" y="7738"/>
                </a:lnTo>
                <a:lnTo>
                  <a:pt x="1022" y="7762"/>
                </a:lnTo>
                <a:lnTo>
                  <a:pt x="998" y="7811"/>
                </a:lnTo>
                <a:lnTo>
                  <a:pt x="1022" y="7835"/>
                </a:lnTo>
                <a:lnTo>
                  <a:pt x="1071" y="7908"/>
                </a:lnTo>
                <a:lnTo>
                  <a:pt x="1144" y="7981"/>
                </a:lnTo>
                <a:lnTo>
                  <a:pt x="1314" y="8103"/>
                </a:lnTo>
                <a:lnTo>
                  <a:pt x="1265" y="8249"/>
                </a:lnTo>
                <a:lnTo>
                  <a:pt x="1168" y="8225"/>
                </a:lnTo>
                <a:lnTo>
                  <a:pt x="1095" y="8200"/>
                </a:lnTo>
                <a:lnTo>
                  <a:pt x="998" y="8225"/>
                </a:lnTo>
                <a:lnTo>
                  <a:pt x="949" y="8249"/>
                </a:lnTo>
                <a:lnTo>
                  <a:pt x="949" y="8273"/>
                </a:lnTo>
                <a:lnTo>
                  <a:pt x="949" y="8322"/>
                </a:lnTo>
                <a:lnTo>
                  <a:pt x="1022" y="8371"/>
                </a:lnTo>
                <a:lnTo>
                  <a:pt x="1095" y="8419"/>
                </a:lnTo>
                <a:lnTo>
                  <a:pt x="1192" y="8444"/>
                </a:lnTo>
                <a:lnTo>
                  <a:pt x="1168" y="8468"/>
                </a:lnTo>
                <a:lnTo>
                  <a:pt x="973" y="8468"/>
                </a:lnTo>
                <a:lnTo>
                  <a:pt x="900" y="8492"/>
                </a:lnTo>
                <a:lnTo>
                  <a:pt x="852" y="8541"/>
                </a:lnTo>
                <a:lnTo>
                  <a:pt x="827" y="8565"/>
                </a:lnTo>
                <a:lnTo>
                  <a:pt x="803" y="8614"/>
                </a:lnTo>
                <a:lnTo>
                  <a:pt x="827" y="8663"/>
                </a:lnTo>
                <a:lnTo>
                  <a:pt x="852" y="8711"/>
                </a:lnTo>
                <a:lnTo>
                  <a:pt x="949" y="8760"/>
                </a:lnTo>
                <a:lnTo>
                  <a:pt x="1071" y="8784"/>
                </a:lnTo>
                <a:lnTo>
                  <a:pt x="1095" y="8784"/>
                </a:lnTo>
                <a:lnTo>
                  <a:pt x="1046" y="8979"/>
                </a:lnTo>
                <a:lnTo>
                  <a:pt x="803" y="8979"/>
                </a:lnTo>
                <a:lnTo>
                  <a:pt x="779" y="9028"/>
                </a:lnTo>
                <a:lnTo>
                  <a:pt x="779" y="9052"/>
                </a:lnTo>
                <a:lnTo>
                  <a:pt x="779" y="9101"/>
                </a:lnTo>
                <a:lnTo>
                  <a:pt x="827" y="9149"/>
                </a:lnTo>
                <a:lnTo>
                  <a:pt x="876" y="9174"/>
                </a:lnTo>
                <a:lnTo>
                  <a:pt x="973" y="9198"/>
                </a:lnTo>
                <a:lnTo>
                  <a:pt x="998" y="9222"/>
                </a:lnTo>
                <a:lnTo>
                  <a:pt x="998" y="9368"/>
                </a:lnTo>
                <a:lnTo>
                  <a:pt x="852" y="9368"/>
                </a:lnTo>
                <a:lnTo>
                  <a:pt x="803" y="9393"/>
                </a:lnTo>
                <a:lnTo>
                  <a:pt x="754" y="9417"/>
                </a:lnTo>
                <a:lnTo>
                  <a:pt x="730" y="9490"/>
                </a:lnTo>
                <a:lnTo>
                  <a:pt x="730" y="9539"/>
                </a:lnTo>
                <a:lnTo>
                  <a:pt x="730" y="9563"/>
                </a:lnTo>
                <a:lnTo>
                  <a:pt x="779" y="9612"/>
                </a:lnTo>
                <a:lnTo>
                  <a:pt x="827" y="9636"/>
                </a:lnTo>
                <a:lnTo>
                  <a:pt x="949" y="9660"/>
                </a:lnTo>
                <a:lnTo>
                  <a:pt x="949" y="9806"/>
                </a:lnTo>
                <a:lnTo>
                  <a:pt x="876" y="9806"/>
                </a:lnTo>
                <a:lnTo>
                  <a:pt x="803" y="9831"/>
                </a:lnTo>
                <a:lnTo>
                  <a:pt x="730" y="9879"/>
                </a:lnTo>
                <a:lnTo>
                  <a:pt x="681" y="9904"/>
                </a:lnTo>
                <a:lnTo>
                  <a:pt x="681" y="9952"/>
                </a:lnTo>
                <a:lnTo>
                  <a:pt x="681" y="10001"/>
                </a:lnTo>
                <a:lnTo>
                  <a:pt x="730" y="10050"/>
                </a:lnTo>
                <a:lnTo>
                  <a:pt x="827" y="10074"/>
                </a:lnTo>
                <a:lnTo>
                  <a:pt x="949" y="10074"/>
                </a:lnTo>
                <a:lnTo>
                  <a:pt x="949" y="10123"/>
                </a:lnTo>
                <a:lnTo>
                  <a:pt x="852" y="10147"/>
                </a:lnTo>
                <a:lnTo>
                  <a:pt x="803" y="10196"/>
                </a:lnTo>
                <a:lnTo>
                  <a:pt x="754" y="10244"/>
                </a:lnTo>
                <a:lnTo>
                  <a:pt x="754" y="10269"/>
                </a:lnTo>
                <a:lnTo>
                  <a:pt x="779" y="10293"/>
                </a:lnTo>
                <a:lnTo>
                  <a:pt x="876" y="10342"/>
                </a:lnTo>
                <a:lnTo>
                  <a:pt x="949" y="10342"/>
                </a:lnTo>
                <a:lnTo>
                  <a:pt x="973" y="10390"/>
                </a:lnTo>
                <a:lnTo>
                  <a:pt x="973" y="10463"/>
                </a:lnTo>
                <a:lnTo>
                  <a:pt x="925" y="10512"/>
                </a:lnTo>
                <a:lnTo>
                  <a:pt x="876" y="10585"/>
                </a:lnTo>
                <a:lnTo>
                  <a:pt x="852" y="10658"/>
                </a:lnTo>
                <a:lnTo>
                  <a:pt x="876" y="10755"/>
                </a:lnTo>
                <a:lnTo>
                  <a:pt x="925" y="10853"/>
                </a:lnTo>
                <a:lnTo>
                  <a:pt x="949" y="10999"/>
                </a:lnTo>
                <a:lnTo>
                  <a:pt x="973" y="11266"/>
                </a:lnTo>
                <a:lnTo>
                  <a:pt x="925" y="11534"/>
                </a:lnTo>
                <a:lnTo>
                  <a:pt x="876" y="11656"/>
                </a:lnTo>
                <a:lnTo>
                  <a:pt x="827" y="11753"/>
                </a:lnTo>
                <a:lnTo>
                  <a:pt x="803" y="11801"/>
                </a:lnTo>
                <a:lnTo>
                  <a:pt x="754" y="11801"/>
                </a:lnTo>
                <a:lnTo>
                  <a:pt x="657" y="11729"/>
                </a:lnTo>
                <a:lnTo>
                  <a:pt x="560" y="11656"/>
                </a:lnTo>
                <a:lnTo>
                  <a:pt x="511" y="11583"/>
                </a:lnTo>
                <a:lnTo>
                  <a:pt x="462" y="11461"/>
                </a:lnTo>
                <a:lnTo>
                  <a:pt x="462" y="11339"/>
                </a:lnTo>
                <a:lnTo>
                  <a:pt x="487" y="11096"/>
                </a:lnTo>
                <a:lnTo>
                  <a:pt x="535" y="11047"/>
                </a:lnTo>
                <a:lnTo>
                  <a:pt x="560" y="10974"/>
                </a:lnTo>
                <a:lnTo>
                  <a:pt x="584" y="10926"/>
                </a:lnTo>
                <a:lnTo>
                  <a:pt x="584" y="10828"/>
                </a:lnTo>
                <a:lnTo>
                  <a:pt x="511" y="10342"/>
                </a:lnTo>
                <a:lnTo>
                  <a:pt x="462" y="9831"/>
                </a:lnTo>
                <a:lnTo>
                  <a:pt x="462" y="9320"/>
                </a:lnTo>
                <a:lnTo>
                  <a:pt x="511" y="8809"/>
                </a:lnTo>
                <a:lnTo>
                  <a:pt x="584" y="8298"/>
                </a:lnTo>
                <a:lnTo>
                  <a:pt x="681" y="7787"/>
                </a:lnTo>
                <a:lnTo>
                  <a:pt x="803" y="7300"/>
                </a:lnTo>
                <a:lnTo>
                  <a:pt x="949" y="6813"/>
                </a:lnTo>
                <a:lnTo>
                  <a:pt x="1119" y="6400"/>
                </a:lnTo>
                <a:lnTo>
                  <a:pt x="1314" y="6010"/>
                </a:lnTo>
                <a:lnTo>
                  <a:pt x="1557" y="5621"/>
                </a:lnTo>
                <a:lnTo>
                  <a:pt x="1703" y="5451"/>
                </a:lnTo>
                <a:lnTo>
                  <a:pt x="1849" y="5280"/>
                </a:lnTo>
                <a:lnTo>
                  <a:pt x="2044" y="5134"/>
                </a:lnTo>
                <a:lnTo>
                  <a:pt x="2214" y="4988"/>
                </a:lnTo>
                <a:lnTo>
                  <a:pt x="2409" y="4891"/>
                </a:lnTo>
                <a:lnTo>
                  <a:pt x="2628" y="4794"/>
                </a:lnTo>
                <a:lnTo>
                  <a:pt x="2823" y="4745"/>
                </a:lnTo>
                <a:lnTo>
                  <a:pt x="3066" y="4696"/>
                </a:lnTo>
                <a:lnTo>
                  <a:pt x="3528" y="4623"/>
                </a:lnTo>
                <a:close/>
                <a:moveTo>
                  <a:pt x="3893" y="0"/>
                </a:moveTo>
                <a:lnTo>
                  <a:pt x="3699" y="73"/>
                </a:lnTo>
                <a:lnTo>
                  <a:pt x="3382" y="73"/>
                </a:lnTo>
                <a:lnTo>
                  <a:pt x="3212" y="122"/>
                </a:lnTo>
                <a:lnTo>
                  <a:pt x="3066" y="195"/>
                </a:lnTo>
                <a:lnTo>
                  <a:pt x="2896" y="268"/>
                </a:lnTo>
                <a:lnTo>
                  <a:pt x="2774" y="365"/>
                </a:lnTo>
                <a:lnTo>
                  <a:pt x="2628" y="487"/>
                </a:lnTo>
                <a:lnTo>
                  <a:pt x="2506" y="609"/>
                </a:lnTo>
                <a:lnTo>
                  <a:pt x="2287" y="901"/>
                </a:lnTo>
                <a:lnTo>
                  <a:pt x="2093" y="1217"/>
                </a:lnTo>
                <a:lnTo>
                  <a:pt x="1947" y="1533"/>
                </a:lnTo>
                <a:lnTo>
                  <a:pt x="1874" y="1850"/>
                </a:lnTo>
                <a:lnTo>
                  <a:pt x="1849" y="2044"/>
                </a:lnTo>
                <a:lnTo>
                  <a:pt x="1849" y="2215"/>
                </a:lnTo>
                <a:lnTo>
                  <a:pt x="1874" y="2409"/>
                </a:lnTo>
                <a:lnTo>
                  <a:pt x="1898" y="2580"/>
                </a:lnTo>
                <a:lnTo>
                  <a:pt x="1947" y="2750"/>
                </a:lnTo>
                <a:lnTo>
                  <a:pt x="2020" y="2896"/>
                </a:lnTo>
                <a:lnTo>
                  <a:pt x="2093" y="3066"/>
                </a:lnTo>
                <a:lnTo>
                  <a:pt x="2214" y="3212"/>
                </a:lnTo>
                <a:lnTo>
                  <a:pt x="2312" y="3358"/>
                </a:lnTo>
                <a:lnTo>
                  <a:pt x="2433" y="3480"/>
                </a:lnTo>
                <a:lnTo>
                  <a:pt x="2579" y="3577"/>
                </a:lnTo>
                <a:lnTo>
                  <a:pt x="2725" y="3699"/>
                </a:lnTo>
                <a:lnTo>
                  <a:pt x="2871" y="3772"/>
                </a:lnTo>
                <a:lnTo>
                  <a:pt x="3042" y="3845"/>
                </a:lnTo>
                <a:lnTo>
                  <a:pt x="3212" y="3918"/>
                </a:lnTo>
                <a:lnTo>
                  <a:pt x="3407" y="3966"/>
                </a:lnTo>
                <a:lnTo>
                  <a:pt x="3553" y="3966"/>
                </a:lnTo>
                <a:lnTo>
                  <a:pt x="3528" y="4039"/>
                </a:lnTo>
                <a:lnTo>
                  <a:pt x="3504" y="4234"/>
                </a:lnTo>
                <a:lnTo>
                  <a:pt x="3431" y="4234"/>
                </a:lnTo>
                <a:lnTo>
                  <a:pt x="3188" y="4210"/>
                </a:lnTo>
                <a:lnTo>
                  <a:pt x="2944" y="4210"/>
                </a:lnTo>
                <a:lnTo>
                  <a:pt x="2725" y="4258"/>
                </a:lnTo>
                <a:lnTo>
                  <a:pt x="2506" y="4331"/>
                </a:lnTo>
                <a:lnTo>
                  <a:pt x="2287" y="4404"/>
                </a:lnTo>
                <a:lnTo>
                  <a:pt x="2093" y="4526"/>
                </a:lnTo>
                <a:lnTo>
                  <a:pt x="1898" y="4648"/>
                </a:lnTo>
                <a:lnTo>
                  <a:pt x="1728" y="4794"/>
                </a:lnTo>
                <a:lnTo>
                  <a:pt x="1557" y="4964"/>
                </a:lnTo>
                <a:lnTo>
                  <a:pt x="1387" y="5134"/>
                </a:lnTo>
                <a:lnTo>
                  <a:pt x="1095" y="5499"/>
                </a:lnTo>
                <a:lnTo>
                  <a:pt x="852" y="5913"/>
                </a:lnTo>
                <a:lnTo>
                  <a:pt x="633" y="6327"/>
                </a:lnTo>
                <a:lnTo>
                  <a:pt x="438" y="6862"/>
                </a:lnTo>
                <a:lnTo>
                  <a:pt x="268" y="7446"/>
                </a:lnTo>
                <a:lnTo>
                  <a:pt x="122" y="8006"/>
                </a:lnTo>
                <a:lnTo>
                  <a:pt x="49" y="8614"/>
                </a:lnTo>
                <a:lnTo>
                  <a:pt x="0" y="9198"/>
                </a:lnTo>
                <a:lnTo>
                  <a:pt x="0" y="9806"/>
                </a:lnTo>
                <a:lnTo>
                  <a:pt x="49" y="10390"/>
                </a:lnTo>
                <a:lnTo>
                  <a:pt x="122" y="10974"/>
                </a:lnTo>
                <a:lnTo>
                  <a:pt x="146" y="10974"/>
                </a:lnTo>
                <a:lnTo>
                  <a:pt x="97" y="11193"/>
                </a:lnTo>
                <a:lnTo>
                  <a:pt x="73" y="11412"/>
                </a:lnTo>
                <a:lnTo>
                  <a:pt x="97" y="11631"/>
                </a:lnTo>
                <a:lnTo>
                  <a:pt x="170" y="11777"/>
                </a:lnTo>
                <a:lnTo>
                  <a:pt x="219" y="11899"/>
                </a:lnTo>
                <a:lnTo>
                  <a:pt x="316" y="11972"/>
                </a:lnTo>
                <a:lnTo>
                  <a:pt x="414" y="12069"/>
                </a:lnTo>
                <a:lnTo>
                  <a:pt x="511" y="12142"/>
                </a:lnTo>
                <a:lnTo>
                  <a:pt x="633" y="12191"/>
                </a:lnTo>
                <a:lnTo>
                  <a:pt x="754" y="12215"/>
                </a:lnTo>
                <a:lnTo>
                  <a:pt x="876" y="12215"/>
                </a:lnTo>
                <a:lnTo>
                  <a:pt x="998" y="12166"/>
                </a:lnTo>
                <a:lnTo>
                  <a:pt x="1144" y="12069"/>
                </a:lnTo>
                <a:lnTo>
                  <a:pt x="1241" y="11923"/>
                </a:lnTo>
                <a:lnTo>
                  <a:pt x="1217" y="12604"/>
                </a:lnTo>
                <a:lnTo>
                  <a:pt x="1217" y="13261"/>
                </a:lnTo>
                <a:lnTo>
                  <a:pt x="1217" y="14040"/>
                </a:lnTo>
                <a:lnTo>
                  <a:pt x="1241" y="14819"/>
                </a:lnTo>
                <a:lnTo>
                  <a:pt x="1265" y="15597"/>
                </a:lnTo>
                <a:lnTo>
                  <a:pt x="1314" y="16376"/>
                </a:lnTo>
                <a:lnTo>
                  <a:pt x="1460" y="17958"/>
                </a:lnTo>
                <a:lnTo>
                  <a:pt x="1509" y="18736"/>
                </a:lnTo>
                <a:lnTo>
                  <a:pt x="1509" y="19515"/>
                </a:lnTo>
                <a:lnTo>
                  <a:pt x="1265" y="19685"/>
                </a:lnTo>
                <a:lnTo>
                  <a:pt x="1022" y="19904"/>
                </a:lnTo>
                <a:lnTo>
                  <a:pt x="827" y="20147"/>
                </a:lnTo>
                <a:lnTo>
                  <a:pt x="730" y="20269"/>
                </a:lnTo>
                <a:lnTo>
                  <a:pt x="681" y="20415"/>
                </a:lnTo>
                <a:lnTo>
                  <a:pt x="633" y="20512"/>
                </a:lnTo>
                <a:lnTo>
                  <a:pt x="657" y="20634"/>
                </a:lnTo>
                <a:lnTo>
                  <a:pt x="706" y="20707"/>
                </a:lnTo>
                <a:lnTo>
                  <a:pt x="803" y="20756"/>
                </a:lnTo>
                <a:lnTo>
                  <a:pt x="1119" y="20829"/>
                </a:lnTo>
                <a:lnTo>
                  <a:pt x="1411" y="20829"/>
                </a:lnTo>
                <a:lnTo>
                  <a:pt x="1703" y="20804"/>
                </a:lnTo>
                <a:lnTo>
                  <a:pt x="1995" y="20731"/>
                </a:lnTo>
                <a:lnTo>
                  <a:pt x="2214" y="20634"/>
                </a:lnTo>
                <a:lnTo>
                  <a:pt x="2458" y="20512"/>
                </a:lnTo>
                <a:lnTo>
                  <a:pt x="2555" y="20439"/>
                </a:lnTo>
                <a:lnTo>
                  <a:pt x="2652" y="20366"/>
                </a:lnTo>
                <a:lnTo>
                  <a:pt x="2750" y="20269"/>
                </a:lnTo>
                <a:lnTo>
                  <a:pt x="2798" y="20172"/>
                </a:lnTo>
                <a:lnTo>
                  <a:pt x="2847" y="20123"/>
                </a:lnTo>
                <a:lnTo>
                  <a:pt x="2871" y="20074"/>
                </a:lnTo>
                <a:lnTo>
                  <a:pt x="2969" y="19783"/>
                </a:lnTo>
                <a:lnTo>
                  <a:pt x="3042" y="19466"/>
                </a:lnTo>
                <a:lnTo>
                  <a:pt x="3090" y="19150"/>
                </a:lnTo>
                <a:lnTo>
                  <a:pt x="3139" y="18809"/>
                </a:lnTo>
                <a:lnTo>
                  <a:pt x="3188" y="18152"/>
                </a:lnTo>
                <a:lnTo>
                  <a:pt x="3236" y="17520"/>
                </a:lnTo>
                <a:lnTo>
                  <a:pt x="3285" y="16425"/>
                </a:lnTo>
                <a:lnTo>
                  <a:pt x="3334" y="15330"/>
                </a:lnTo>
                <a:lnTo>
                  <a:pt x="3407" y="14502"/>
                </a:lnTo>
                <a:lnTo>
                  <a:pt x="3480" y="13651"/>
                </a:lnTo>
                <a:lnTo>
                  <a:pt x="3528" y="13164"/>
                </a:lnTo>
                <a:lnTo>
                  <a:pt x="3601" y="12872"/>
                </a:lnTo>
                <a:lnTo>
                  <a:pt x="3650" y="12750"/>
                </a:lnTo>
                <a:lnTo>
                  <a:pt x="3699" y="12629"/>
                </a:lnTo>
                <a:lnTo>
                  <a:pt x="3747" y="12750"/>
                </a:lnTo>
                <a:lnTo>
                  <a:pt x="3796" y="12872"/>
                </a:lnTo>
                <a:lnTo>
                  <a:pt x="3845" y="13164"/>
                </a:lnTo>
                <a:lnTo>
                  <a:pt x="3918" y="13651"/>
                </a:lnTo>
                <a:lnTo>
                  <a:pt x="3991" y="14502"/>
                </a:lnTo>
                <a:lnTo>
                  <a:pt x="4064" y="15330"/>
                </a:lnTo>
                <a:lnTo>
                  <a:pt x="4112" y="16425"/>
                </a:lnTo>
                <a:lnTo>
                  <a:pt x="4161" y="17520"/>
                </a:lnTo>
                <a:lnTo>
                  <a:pt x="4210" y="18152"/>
                </a:lnTo>
                <a:lnTo>
                  <a:pt x="4258" y="18809"/>
                </a:lnTo>
                <a:lnTo>
                  <a:pt x="4307" y="19150"/>
                </a:lnTo>
                <a:lnTo>
                  <a:pt x="4356" y="19466"/>
                </a:lnTo>
                <a:lnTo>
                  <a:pt x="4429" y="19783"/>
                </a:lnTo>
                <a:lnTo>
                  <a:pt x="4526" y="20074"/>
                </a:lnTo>
                <a:lnTo>
                  <a:pt x="4550" y="20123"/>
                </a:lnTo>
                <a:lnTo>
                  <a:pt x="4599" y="20172"/>
                </a:lnTo>
                <a:lnTo>
                  <a:pt x="4648" y="20269"/>
                </a:lnTo>
                <a:lnTo>
                  <a:pt x="4745" y="20366"/>
                </a:lnTo>
                <a:lnTo>
                  <a:pt x="4842" y="20439"/>
                </a:lnTo>
                <a:lnTo>
                  <a:pt x="4940" y="20512"/>
                </a:lnTo>
                <a:lnTo>
                  <a:pt x="5183" y="20634"/>
                </a:lnTo>
                <a:lnTo>
                  <a:pt x="5402" y="20731"/>
                </a:lnTo>
                <a:lnTo>
                  <a:pt x="5694" y="20804"/>
                </a:lnTo>
                <a:lnTo>
                  <a:pt x="5986" y="20829"/>
                </a:lnTo>
                <a:lnTo>
                  <a:pt x="6278" y="20829"/>
                </a:lnTo>
                <a:lnTo>
                  <a:pt x="6594" y="20756"/>
                </a:lnTo>
                <a:lnTo>
                  <a:pt x="6691" y="20707"/>
                </a:lnTo>
                <a:lnTo>
                  <a:pt x="6740" y="20634"/>
                </a:lnTo>
                <a:lnTo>
                  <a:pt x="6740" y="20512"/>
                </a:lnTo>
                <a:lnTo>
                  <a:pt x="6716" y="20415"/>
                </a:lnTo>
                <a:lnTo>
                  <a:pt x="6667" y="20269"/>
                </a:lnTo>
                <a:lnTo>
                  <a:pt x="6570" y="20147"/>
                </a:lnTo>
                <a:lnTo>
                  <a:pt x="6375" y="19904"/>
                </a:lnTo>
                <a:lnTo>
                  <a:pt x="6132" y="19685"/>
                </a:lnTo>
                <a:lnTo>
                  <a:pt x="5864" y="19515"/>
                </a:lnTo>
                <a:lnTo>
                  <a:pt x="5889" y="18736"/>
                </a:lnTo>
                <a:lnTo>
                  <a:pt x="5937" y="17958"/>
                </a:lnTo>
                <a:lnTo>
                  <a:pt x="6059" y="16376"/>
                </a:lnTo>
                <a:lnTo>
                  <a:pt x="6132" y="15597"/>
                </a:lnTo>
                <a:lnTo>
                  <a:pt x="6156" y="14819"/>
                </a:lnTo>
                <a:lnTo>
                  <a:pt x="6180" y="14040"/>
                </a:lnTo>
                <a:lnTo>
                  <a:pt x="6180" y="13261"/>
                </a:lnTo>
                <a:lnTo>
                  <a:pt x="6180" y="12604"/>
                </a:lnTo>
                <a:lnTo>
                  <a:pt x="6156" y="11923"/>
                </a:lnTo>
                <a:lnTo>
                  <a:pt x="6253" y="12069"/>
                </a:lnTo>
                <a:lnTo>
                  <a:pt x="6399" y="12166"/>
                </a:lnTo>
                <a:lnTo>
                  <a:pt x="6521" y="12215"/>
                </a:lnTo>
                <a:lnTo>
                  <a:pt x="6643" y="12215"/>
                </a:lnTo>
                <a:lnTo>
                  <a:pt x="6764" y="12191"/>
                </a:lnTo>
                <a:lnTo>
                  <a:pt x="6886" y="12142"/>
                </a:lnTo>
                <a:lnTo>
                  <a:pt x="6983" y="12069"/>
                </a:lnTo>
                <a:lnTo>
                  <a:pt x="7081" y="11972"/>
                </a:lnTo>
                <a:lnTo>
                  <a:pt x="7178" y="11899"/>
                </a:lnTo>
                <a:lnTo>
                  <a:pt x="7227" y="11777"/>
                </a:lnTo>
                <a:lnTo>
                  <a:pt x="7300" y="11631"/>
                </a:lnTo>
                <a:lnTo>
                  <a:pt x="7324" y="11412"/>
                </a:lnTo>
                <a:lnTo>
                  <a:pt x="7300" y="11193"/>
                </a:lnTo>
                <a:lnTo>
                  <a:pt x="7251" y="10974"/>
                </a:lnTo>
                <a:lnTo>
                  <a:pt x="7275" y="10974"/>
                </a:lnTo>
                <a:lnTo>
                  <a:pt x="7348" y="10390"/>
                </a:lnTo>
                <a:lnTo>
                  <a:pt x="7397" y="9806"/>
                </a:lnTo>
                <a:lnTo>
                  <a:pt x="7397" y="9198"/>
                </a:lnTo>
                <a:lnTo>
                  <a:pt x="7348" y="8614"/>
                </a:lnTo>
                <a:lnTo>
                  <a:pt x="7251" y="8006"/>
                </a:lnTo>
                <a:lnTo>
                  <a:pt x="7129" y="7446"/>
                </a:lnTo>
                <a:lnTo>
                  <a:pt x="6959" y="6862"/>
                </a:lnTo>
                <a:lnTo>
                  <a:pt x="6764" y="6327"/>
                </a:lnTo>
                <a:lnTo>
                  <a:pt x="6545" y="5913"/>
                </a:lnTo>
                <a:lnTo>
                  <a:pt x="6302" y="5499"/>
                </a:lnTo>
                <a:lnTo>
                  <a:pt x="6010" y="5134"/>
                </a:lnTo>
                <a:lnTo>
                  <a:pt x="5840" y="4964"/>
                </a:lnTo>
                <a:lnTo>
                  <a:pt x="5670" y="4794"/>
                </a:lnTo>
                <a:lnTo>
                  <a:pt x="5499" y="4648"/>
                </a:lnTo>
                <a:lnTo>
                  <a:pt x="5305" y="4526"/>
                </a:lnTo>
                <a:lnTo>
                  <a:pt x="5110" y="4404"/>
                </a:lnTo>
                <a:lnTo>
                  <a:pt x="4891" y="4331"/>
                </a:lnTo>
                <a:lnTo>
                  <a:pt x="4672" y="4258"/>
                </a:lnTo>
                <a:lnTo>
                  <a:pt x="4453" y="4210"/>
                </a:lnTo>
                <a:lnTo>
                  <a:pt x="4210" y="4210"/>
                </a:lnTo>
                <a:lnTo>
                  <a:pt x="3966" y="4234"/>
                </a:lnTo>
                <a:lnTo>
                  <a:pt x="3966" y="4210"/>
                </a:lnTo>
                <a:lnTo>
                  <a:pt x="3966" y="4185"/>
                </a:lnTo>
                <a:lnTo>
                  <a:pt x="3966" y="4137"/>
                </a:lnTo>
                <a:lnTo>
                  <a:pt x="3942" y="4039"/>
                </a:lnTo>
                <a:lnTo>
                  <a:pt x="3918" y="3966"/>
                </a:lnTo>
                <a:lnTo>
                  <a:pt x="4064" y="3942"/>
                </a:lnTo>
                <a:lnTo>
                  <a:pt x="4210" y="3893"/>
                </a:lnTo>
                <a:lnTo>
                  <a:pt x="4356" y="3845"/>
                </a:lnTo>
                <a:lnTo>
                  <a:pt x="4477" y="3772"/>
                </a:lnTo>
                <a:lnTo>
                  <a:pt x="4721" y="3602"/>
                </a:lnTo>
                <a:lnTo>
                  <a:pt x="4940" y="3383"/>
                </a:lnTo>
                <a:lnTo>
                  <a:pt x="5110" y="3115"/>
                </a:lnTo>
                <a:lnTo>
                  <a:pt x="5232" y="2847"/>
                </a:lnTo>
                <a:lnTo>
                  <a:pt x="5353" y="2531"/>
                </a:lnTo>
                <a:lnTo>
                  <a:pt x="5402" y="2215"/>
                </a:lnTo>
                <a:lnTo>
                  <a:pt x="5426" y="2069"/>
                </a:lnTo>
                <a:lnTo>
                  <a:pt x="5402" y="1898"/>
                </a:lnTo>
                <a:lnTo>
                  <a:pt x="5378" y="1704"/>
                </a:lnTo>
                <a:lnTo>
                  <a:pt x="5329" y="1485"/>
                </a:lnTo>
                <a:lnTo>
                  <a:pt x="5280" y="1290"/>
                </a:lnTo>
                <a:lnTo>
                  <a:pt x="5183" y="1095"/>
                </a:lnTo>
                <a:lnTo>
                  <a:pt x="5086" y="876"/>
                </a:lnTo>
                <a:lnTo>
                  <a:pt x="4988" y="682"/>
                </a:lnTo>
                <a:lnTo>
                  <a:pt x="4867" y="511"/>
                </a:lnTo>
                <a:lnTo>
                  <a:pt x="4721" y="365"/>
                </a:lnTo>
                <a:lnTo>
                  <a:pt x="4575" y="219"/>
                </a:lnTo>
                <a:lnTo>
                  <a:pt x="4429" y="122"/>
                </a:lnTo>
                <a:lnTo>
                  <a:pt x="4258" y="49"/>
                </a:lnTo>
                <a:lnTo>
                  <a:pt x="4088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316;p36"/>
          <p:cNvSpPr/>
          <p:nvPr/>
        </p:nvSpPr>
        <p:spPr>
          <a:xfrm>
            <a:off x="5715000" y="2952750"/>
            <a:ext cx="1066800" cy="2055097"/>
          </a:xfrm>
          <a:custGeom>
            <a:avLst/>
            <a:gdLst/>
            <a:ahLst/>
            <a:cxnLst/>
            <a:rect l="l" t="t" r="r" b="b"/>
            <a:pathLst>
              <a:path w="8542" h="21073" extrusionOk="0">
                <a:moveTo>
                  <a:pt x="4478" y="487"/>
                </a:moveTo>
                <a:lnTo>
                  <a:pt x="4673" y="536"/>
                </a:lnTo>
                <a:lnTo>
                  <a:pt x="4600" y="584"/>
                </a:lnTo>
                <a:lnTo>
                  <a:pt x="4527" y="657"/>
                </a:lnTo>
                <a:lnTo>
                  <a:pt x="4527" y="730"/>
                </a:lnTo>
                <a:lnTo>
                  <a:pt x="4527" y="755"/>
                </a:lnTo>
                <a:lnTo>
                  <a:pt x="4697" y="755"/>
                </a:lnTo>
                <a:lnTo>
                  <a:pt x="4819" y="730"/>
                </a:lnTo>
                <a:lnTo>
                  <a:pt x="4892" y="682"/>
                </a:lnTo>
                <a:lnTo>
                  <a:pt x="4965" y="633"/>
                </a:lnTo>
                <a:lnTo>
                  <a:pt x="5038" y="682"/>
                </a:lnTo>
                <a:lnTo>
                  <a:pt x="4965" y="730"/>
                </a:lnTo>
                <a:lnTo>
                  <a:pt x="4916" y="779"/>
                </a:lnTo>
                <a:lnTo>
                  <a:pt x="4819" y="925"/>
                </a:lnTo>
                <a:lnTo>
                  <a:pt x="4819" y="949"/>
                </a:lnTo>
                <a:lnTo>
                  <a:pt x="4843" y="974"/>
                </a:lnTo>
                <a:lnTo>
                  <a:pt x="4867" y="998"/>
                </a:lnTo>
                <a:lnTo>
                  <a:pt x="4892" y="974"/>
                </a:lnTo>
                <a:lnTo>
                  <a:pt x="5038" y="876"/>
                </a:lnTo>
                <a:lnTo>
                  <a:pt x="5111" y="828"/>
                </a:lnTo>
                <a:lnTo>
                  <a:pt x="5208" y="803"/>
                </a:lnTo>
                <a:lnTo>
                  <a:pt x="5330" y="901"/>
                </a:lnTo>
                <a:lnTo>
                  <a:pt x="5451" y="1022"/>
                </a:lnTo>
                <a:lnTo>
                  <a:pt x="5281" y="1120"/>
                </a:lnTo>
                <a:lnTo>
                  <a:pt x="5208" y="1193"/>
                </a:lnTo>
                <a:lnTo>
                  <a:pt x="5111" y="1266"/>
                </a:lnTo>
                <a:lnTo>
                  <a:pt x="4965" y="1436"/>
                </a:lnTo>
                <a:lnTo>
                  <a:pt x="4965" y="1460"/>
                </a:lnTo>
                <a:lnTo>
                  <a:pt x="4965" y="1485"/>
                </a:lnTo>
                <a:lnTo>
                  <a:pt x="5013" y="1485"/>
                </a:lnTo>
                <a:lnTo>
                  <a:pt x="5111" y="1436"/>
                </a:lnTo>
                <a:lnTo>
                  <a:pt x="5208" y="1387"/>
                </a:lnTo>
                <a:lnTo>
                  <a:pt x="5403" y="1314"/>
                </a:lnTo>
                <a:lnTo>
                  <a:pt x="5573" y="1217"/>
                </a:lnTo>
                <a:lnTo>
                  <a:pt x="5695" y="1412"/>
                </a:lnTo>
                <a:lnTo>
                  <a:pt x="5768" y="1631"/>
                </a:lnTo>
                <a:lnTo>
                  <a:pt x="5719" y="1631"/>
                </a:lnTo>
                <a:lnTo>
                  <a:pt x="5597" y="1679"/>
                </a:lnTo>
                <a:lnTo>
                  <a:pt x="5451" y="1728"/>
                </a:lnTo>
                <a:lnTo>
                  <a:pt x="5184" y="1874"/>
                </a:lnTo>
                <a:lnTo>
                  <a:pt x="4989" y="1996"/>
                </a:lnTo>
                <a:lnTo>
                  <a:pt x="4892" y="2069"/>
                </a:lnTo>
                <a:lnTo>
                  <a:pt x="4819" y="2166"/>
                </a:lnTo>
                <a:lnTo>
                  <a:pt x="4819" y="2190"/>
                </a:lnTo>
                <a:lnTo>
                  <a:pt x="4843" y="2215"/>
                </a:lnTo>
                <a:lnTo>
                  <a:pt x="4940" y="2239"/>
                </a:lnTo>
                <a:lnTo>
                  <a:pt x="5038" y="2239"/>
                </a:lnTo>
                <a:lnTo>
                  <a:pt x="5232" y="2166"/>
                </a:lnTo>
                <a:lnTo>
                  <a:pt x="5524" y="2069"/>
                </a:lnTo>
                <a:lnTo>
                  <a:pt x="5816" y="1947"/>
                </a:lnTo>
                <a:lnTo>
                  <a:pt x="5841" y="1947"/>
                </a:lnTo>
                <a:lnTo>
                  <a:pt x="5841" y="1971"/>
                </a:lnTo>
                <a:lnTo>
                  <a:pt x="5841" y="2142"/>
                </a:lnTo>
                <a:lnTo>
                  <a:pt x="5816" y="2312"/>
                </a:lnTo>
                <a:lnTo>
                  <a:pt x="5743" y="2312"/>
                </a:lnTo>
                <a:lnTo>
                  <a:pt x="5622" y="2361"/>
                </a:lnTo>
                <a:lnTo>
                  <a:pt x="5476" y="2385"/>
                </a:lnTo>
                <a:lnTo>
                  <a:pt x="5208" y="2434"/>
                </a:lnTo>
                <a:lnTo>
                  <a:pt x="4916" y="2507"/>
                </a:lnTo>
                <a:lnTo>
                  <a:pt x="4794" y="2555"/>
                </a:lnTo>
                <a:lnTo>
                  <a:pt x="4648" y="2604"/>
                </a:lnTo>
                <a:lnTo>
                  <a:pt x="4648" y="2653"/>
                </a:lnTo>
                <a:lnTo>
                  <a:pt x="4673" y="2653"/>
                </a:lnTo>
                <a:lnTo>
                  <a:pt x="5208" y="2701"/>
                </a:lnTo>
                <a:lnTo>
                  <a:pt x="5476" y="2701"/>
                </a:lnTo>
                <a:lnTo>
                  <a:pt x="5719" y="2653"/>
                </a:lnTo>
                <a:lnTo>
                  <a:pt x="5646" y="2847"/>
                </a:lnTo>
                <a:lnTo>
                  <a:pt x="5524" y="3042"/>
                </a:lnTo>
                <a:lnTo>
                  <a:pt x="4697" y="3042"/>
                </a:lnTo>
                <a:lnTo>
                  <a:pt x="4624" y="3018"/>
                </a:lnTo>
                <a:lnTo>
                  <a:pt x="4575" y="2993"/>
                </a:lnTo>
                <a:lnTo>
                  <a:pt x="4551" y="2993"/>
                </a:lnTo>
                <a:lnTo>
                  <a:pt x="4551" y="3018"/>
                </a:lnTo>
                <a:lnTo>
                  <a:pt x="4600" y="3091"/>
                </a:lnTo>
                <a:lnTo>
                  <a:pt x="4673" y="3164"/>
                </a:lnTo>
                <a:lnTo>
                  <a:pt x="4746" y="3212"/>
                </a:lnTo>
                <a:lnTo>
                  <a:pt x="4843" y="3261"/>
                </a:lnTo>
                <a:lnTo>
                  <a:pt x="5086" y="3310"/>
                </a:lnTo>
                <a:lnTo>
                  <a:pt x="5330" y="3310"/>
                </a:lnTo>
                <a:lnTo>
                  <a:pt x="5159" y="3456"/>
                </a:lnTo>
                <a:lnTo>
                  <a:pt x="4989" y="3577"/>
                </a:lnTo>
                <a:lnTo>
                  <a:pt x="4892" y="3529"/>
                </a:lnTo>
                <a:lnTo>
                  <a:pt x="4746" y="3504"/>
                </a:lnTo>
                <a:lnTo>
                  <a:pt x="4259" y="3504"/>
                </a:lnTo>
                <a:lnTo>
                  <a:pt x="4235" y="3529"/>
                </a:lnTo>
                <a:lnTo>
                  <a:pt x="4210" y="3577"/>
                </a:lnTo>
                <a:lnTo>
                  <a:pt x="4210" y="3626"/>
                </a:lnTo>
                <a:lnTo>
                  <a:pt x="4235" y="3699"/>
                </a:lnTo>
                <a:lnTo>
                  <a:pt x="4283" y="3748"/>
                </a:lnTo>
                <a:lnTo>
                  <a:pt x="4429" y="3796"/>
                </a:lnTo>
                <a:lnTo>
                  <a:pt x="4283" y="3821"/>
                </a:lnTo>
                <a:lnTo>
                  <a:pt x="3967" y="3821"/>
                </a:lnTo>
                <a:lnTo>
                  <a:pt x="3821" y="3772"/>
                </a:lnTo>
                <a:lnTo>
                  <a:pt x="3675" y="3723"/>
                </a:lnTo>
                <a:lnTo>
                  <a:pt x="3529" y="3650"/>
                </a:lnTo>
                <a:lnTo>
                  <a:pt x="3407" y="3577"/>
                </a:lnTo>
                <a:lnTo>
                  <a:pt x="3310" y="3456"/>
                </a:lnTo>
                <a:lnTo>
                  <a:pt x="3213" y="3358"/>
                </a:lnTo>
                <a:lnTo>
                  <a:pt x="3115" y="3237"/>
                </a:lnTo>
                <a:lnTo>
                  <a:pt x="2969" y="2945"/>
                </a:lnTo>
                <a:lnTo>
                  <a:pt x="2848" y="2653"/>
                </a:lnTo>
                <a:lnTo>
                  <a:pt x="2775" y="2361"/>
                </a:lnTo>
                <a:lnTo>
                  <a:pt x="2750" y="2069"/>
                </a:lnTo>
                <a:lnTo>
                  <a:pt x="2750" y="1898"/>
                </a:lnTo>
                <a:lnTo>
                  <a:pt x="2775" y="1728"/>
                </a:lnTo>
                <a:lnTo>
                  <a:pt x="2823" y="1558"/>
                </a:lnTo>
                <a:lnTo>
                  <a:pt x="2896" y="1412"/>
                </a:lnTo>
                <a:lnTo>
                  <a:pt x="3067" y="1120"/>
                </a:lnTo>
                <a:lnTo>
                  <a:pt x="3261" y="852"/>
                </a:lnTo>
                <a:lnTo>
                  <a:pt x="3359" y="755"/>
                </a:lnTo>
                <a:lnTo>
                  <a:pt x="3480" y="682"/>
                </a:lnTo>
                <a:lnTo>
                  <a:pt x="3699" y="560"/>
                </a:lnTo>
                <a:lnTo>
                  <a:pt x="3772" y="584"/>
                </a:lnTo>
                <a:lnTo>
                  <a:pt x="3845" y="560"/>
                </a:lnTo>
                <a:lnTo>
                  <a:pt x="4064" y="511"/>
                </a:lnTo>
                <a:lnTo>
                  <a:pt x="4259" y="487"/>
                </a:lnTo>
                <a:close/>
                <a:moveTo>
                  <a:pt x="4600" y="4818"/>
                </a:moveTo>
                <a:lnTo>
                  <a:pt x="4940" y="4842"/>
                </a:lnTo>
                <a:lnTo>
                  <a:pt x="4746" y="4915"/>
                </a:lnTo>
                <a:lnTo>
                  <a:pt x="4600" y="5037"/>
                </a:lnTo>
                <a:lnTo>
                  <a:pt x="4600" y="5061"/>
                </a:lnTo>
                <a:lnTo>
                  <a:pt x="4600" y="5086"/>
                </a:lnTo>
                <a:lnTo>
                  <a:pt x="4624" y="5110"/>
                </a:lnTo>
                <a:lnTo>
                  <a:pt x="4648" y="5134"/>
                </a:lnTo>
                <a:lnTo>
                  <a:pt x="4770" y="5110"/>
                </a:lnTo>
                <a:lnTo>
                  <a:pt x="4867" y="5086"/>
                </a:lnTo>
                <a:lnTo>
                  <a:pt x="5086" y="5013"/>
                </a:lnTo>
                <a:lnTo>
                  <a:pt x="5305" y="4964"/>
                </a:lnTo>
                <a:lnTo>
                  <a:pt x="5403" y="4940"/>
                </a:lnTo>
                <a:lnTo>
                  <a:pt x="5500" y="4915"/>
                </a:lnTo>
                <a:lnTo>
                  <a:pt x="5573" y="4940"/>
                </a:lnTo>
                <a:lnTo>
                  <a:pt x="5719" y="4964"/>
                </a:lnTo>
                <a:lnTo>
                  <a:pt x="5695" y="4988"/>
                </a:lnTo>
                <a:lnTo>
                  <a:pt x="5427" y="5086"/>
                </a:lnTo>
                <a:lnTo>
                  <a:pt x="5281" y="5159"/>
                </a:lnTo>
                <a:lnTo>
                  <a:pt x="5232" y="5207"/>
                </a:lnTo>
                <a:lnTo>
                  <a:pt x="5184" y="5256"/>
                </a:lnTo>
                <a:lnTo>
                  <a:pt x="5208" y="5280"/>
                </a:lnTo>
                <a:lnTo>
                  <a:pt x="5281" y="5329"/>
                </a:lnTo>
                <a:lnTo>
                  <a:pt x="5403" y="5353"/>
                </a:lnTo>
                <a:lnTo>
                  <a:pt x="5524" y="5353"/>
                </a:lnTo>
                <a:lnTo>
                  <a:pt x="5622" y="5329"/>
                </a:lnTo>
                <a:lnTo>
                  <a:pt x="5938" y="5256"/>
                </a:lnTo>
                <a:lnTo>
                  <a:pt x="6254" y="5183"/>
                </a:lnTo>
                <a:lnTo>
                  <a:pt x="6425" y="5305"/>
                </a:lnTo>
                <a:lnTo>
                  <a:pt x="6254" y="5329"/>
                </a:lnTo>
                <a:lnTo>
                  <a:pt x="6035" y="5378"/>
                </a:lnTo>
                <a:lnTo>
                  <a:pt x="5841" y="5451"/>
                </a:lnTo>
                <a:lnTo>
                  <a:pt x="5743" y="5475"/>
                </a:lnTo>
                <a:lnTo>
                  <a:pt x="5670" y="5548"/>
                </a:lnTo>
                <a:lnTo>
                  <a:pt x="5573" y="5597"/>
                </a:lnTo>
                <a:lnTo>
                  <a:pt x="5500" y="5645"/>
                </a:lnTo>
                <a:lnTo>
                  <a:pt x="5476" y="5670"/>
                </a:lnTo>
                <a:lnTo>
                  <a:pt x="5500" y="5694"/>
                </a:lnTo>
                <a:lnTo>
                  <a:pt x="5573" y="5694"/>
                </a:lnTo>
                <a:lnTo>
                  <a:pt x="5622" y="5718"/>
                </a:lnTo>
                <a:lnTo>
                  <a:pt x="5670" y="5718"/>
                </a:lnTo>
                <a:lnTo>
                  <a:pt x="5743" y="5743"/>
                </a:lnTo>
                <a:lnTo>
                  <a:pt x="5889" y="5718"/>
                </a:lnTo>
                <a:lnTo>
                  <a:pt x="6035" y="5694"/>
                </a:lnTo>
                <a:lnTo>
                  <a:pt x="6230" y="5645"/>
                </a:lnTo>
                <a:lnTo>
                  <a:pt x="6400" y="5621"/>
                </a:lnTo>
                <a:lnTo>
                  <a:pt x="6571" y="5621"/>
                </a:lnTo>
                <a:lnTo>
                  <a:pt x="6668" y="5645"/>
                </a:lnTo>
                <a:lnTo>
                  <a:pt x="6741" y="5670"/>
                </a:lnTo>
                <a:lnTo>
                  <a:pt x="6668" y="5694"/>
                </a:lnTo>
                <a:lnTo>
                  <a:pt x="6498" y="5718"/>
                </a:lnTo>
                <a:lnTo>
                  <a:pt x="6352" y="5767"/>
                </a:lnTo>
                <a:lnTo>
                  <a:pt x="6206" y="5840"/>
                </a:lnTo>
                <a:lnTo>
                  <a:pt x="6133" y="5913"/>
                </a:lnTo>
                <a:lnTo>
                  <a:pt x="6108" y="5962"/>
                </a:lnTo>
                <a:lnTo>
                  <a:pt x="6084" y="6010"/>
                </a:lnTo>
                <a:lnTo>
                  <a:pt x="6108" y="6059"/>
                </a:lnTo>
                <a:lnTo>
                  <a:pt x="6133" y="6083"/>
                </a:lnTo>
                <a:lnTo>
                  <a:pt x="6181" y="6108"/>
                </a:lnTo>
                <a:lnTo>
                  <a:pt x="6279" y="6108"/>
                </a:lnTo>
                <a:lnTo>
                  <a:pt x="6400" y="6083"/>
                </a:lnTo>
                <a:lnTo>
                  <a:pt x="6619" y="6010"/>
                </a:lnTo>
                <a:lnTo>
                  <a:pt x="7130" y="6010"/>
                </a:lnTo>
                <a:lnTo>
                  <a:pt x="7203" y="6108"/>
                </a:lnTo>
                <a:lnTo>
                  <a:pt x="7276" y="6229"/>
                </a:lnTo>
                <a:lnTo>
                  <a:pt x="7106" y="6278"/>
                </a:lnTo>
                <a:lnTo>
                  <a:pt x="6936" y="6351"/>
                </a:lnTo>
                <a:lnTo>
                  <a:pt x="6790" y="6473"/>
                </a:lnTo>
                <a:lnTo>
                  <a:pt x="6668" y="6594"/>
                </a:lnTo>
                <a:lnTo>
                  <a:pt x="6668" y="6619"/>
                </a:lnTo>
                <a:lnTo>
                  <a:pt x="6887" y="6619"/>
                </a:lnTo>
                <a:lnTo>
                  <a:pt x="7082" y="6594"/>
                </a:lnTo>
                <a:lnTo>
                  <a:pt x="7471" y="6570"/>
                </a:lnTo>
                <a:lnTo>
                  <a:pt x="7544" y="6765"/>
                </a:lnTo>
                <a:lnTo>
                  <a:pt x="7130" y="6862"/>
                </a:lnTo>
                <a:lnTo>
                  <a:pt x="6984" y="6935"/>
                </a:lnTo>
                <a:lnTo>
                  <a:pt x="6936" y="6959"/>
                </a:lnTo>
                <a:lnTo>
                  <a:pt x="6911" y="6984"/>
                </a:lnTo>
                <a:lnTo>
                  <a:pt x="6960" y="7057"/>
                </a:lnTo>
                <a:lnTo>
                  <a:pt x="7033" y="7081"/>
                </a:lnTo>
                <a:lnTo>
                  <a:pt x="7106" y="7105"/>
                </a:lnTo>
                <a:lnTo>
                  <a:pt x="7203" y="7105"/>
                </a:lnTo>
                <a:lnTo>
                  <a:pt x="7422" y="7081"/>
                </a:lnTo>
                <a:lnTo>
                  <a:pt x="7641" y="7032"/>
                </a:lnTo>
                <a:lnTo>
                  <a:pt x="7714" y="7227"/>
                </a:lnTo>
                <a:lnTo>
                  <a:pt x="7544" y="7276"/>
                </a:lnTo>
                <a:lnTo>
                  <a:pt x="7349" y="7349"/>
                </a:lnTo>
                <a:lnTo>
                  <a:pt x="7203" y="7422"/>
                </a:lnTo>
                <a:lnTo>
                  <a:pt x="7155" y="7470"/>
                </a:lnTo>
                <a:lnTo>
                  <a:pt x="7106" y="7543"/>
                </a:lnTo>
                <a:lnTo>
                  <a:pt x="7106" y="7568"/>
                </a:lnTo>
                <a:lnTo>
                  <a:pt x="7106" y="7592"/>
                </a:lnTo>
                <a:lnTo>
                  <a:pt x="7130" y="7616"/>
                </a:lnTo>
                <a:lnTo>
                  <a:pt x="7155" y="7616"/>
                </a:lnTo>
                <a:lnTo>
                  <a:pt x="7228" y="7568"/>
                </a:lnTo>
                <a:lnTo>
                  <a:pt x="7325" y="7543"/>
                </a:lnTo>
                <a:lnTo>
                  <a:pt x="7495" y="7519"/>
                </a:lnTo>
                <a:lnTo>
                  <a:pt x="7763" y="7470"/>
                </a:lnTo>
                <a:lnTo>
                  <a:pt x="7836" y="7762"/>
                </a:lnTo>
                <a:lnTo>
                  <a:pt x="7812" y="7787"/>
                </a:lnTo>
                <a:lnTo>
                  <a:pt x="7568" y="7811"/>
                </a:lnTo>
                <a:lnTo>
                  <a:pt x="7349" y="7884"/>
                </a:lnTo>
                <a:lnTo>
                  <a:pt x="7301" y="7933"/>
                </a:lnTo>
                <a:lnTo>
                  <a:pt x="7301" y="7981"/>
                </a:lnTo>
                <a:lnTo>
                  <a:pt x="7301" y="8030"/>
                </a:lnTo>
                <a:lnTo>
                  <a:pt x="7349" y="8054"/>
                </a:lnTo>
                <a:lnTo>
                  <a:pt x="7447" y="8079"/>
                </a:lnTo>
                <a:lnTo>
                  <a:pt x="7568" y="8079"/>
                </a:lnTo>
                <a:lnTo>
                  <a:pt x="7763" y="8054"/>
                </a:lnTo>
                <a:lnTo>
                  <a:pt x="7885" y="8030"/>
                </a:lnTo>
                <a:lnTo>
                  <a:pt x="7933" y="8273"/>
                </a:lnTo>
                <a:lnTo>
                  <a:pt x="7690" y="8346"/>
                </a:lnTo>
                <a:lnTo>
                  <a:pt x="7593" y="8395"/>
                </a:lnTo>
                <a:lnTo>
                  <a:pt x="7495" y="8468"/>
                </a:lnTo>
                <a:lnTo>
                  <a:pt x="7495" y="8492"/>
                </a:lnTo>
                <a:lnTo>
                  <a:pt x="7739" y="8541"/>
                </a:lnTo>
                <a:lnTo>
                  <a:pt x="7958" y="8541"/>
                </a:lnTo>
                <a:lnTo>
                  <a:pt x="7982" y="8809"/>
                </a:lnTo>
                <a:lnTo>
                  <a:pt x="7860" y="8833"/>
                </a:lnTo>
                <a:lnTo>
                  <a:pt x="7739" y="8857"/>
                </a:lnTo>
                <a:lnTo>
                  <a:pt x="7641" y="8930"/>
                </a:lnTo>
                <a:lnTo>
                  <a:pt x="7568" y="9003"/>
                </a:lnTo>
                <a:lnTo>
                  <a:pt x="7544" y="9052"/>
                </a:lnTo>
                <a:lnTo>
                  <a:pt x="7568" y="9101"/>
                </a:lnTo>
                <a:lnTo>
                  <a:pt x="7690" y="9125"/>
                </a:lnTo>
                <a:lnTo>
                  <a:pt x="7787" y="9125"/>
                </a:lnTo>
                <a:lnTo>
                  <a:pt x="8006" y="9101"/>
                </a:lnTo>
                <a:lnTo>
                  <a:pt x="8006" y="9320"/>
                </a:lnTo>
                <a:lnTo>
                  <a:pt x="7933" y="9344"/>
                </a:lnTo>
                <a:lnTo>
                  <a:pt x="7860" y="9368"/>
                </a:lnTo>
                <a:lnTo>
                  <a:pt x="7787" y="9417"/>
                </a:lnTo>
                <a:lnTo>
                  <a:pt x="7666" y="9490"/>
                </a:lnTo>
                <a:lnTo>
                  <a:pt x="7641" y="9539"/>
                </a:lnTo>
                <a:lnTo>
                  <a:pt x="7666" y="9563"/>
                </a:lnTo>
                <a:lnTo>
                  <a:pt x="7787" y="9587"/>
                </a:lnTo>
                <a:lnTo>
                  <a:pt x="7933" y="9612"/>
                </a:lnTo>
                <a:lnTo>
                  <a:pt x="8031" y="9612"/>
                </a:lnTo>
                <a:lnTo>
                  <a:pt x="8031" y="9855"/>
                </a:lnTo>
                <a:lnTo>
                  <a:pt x="7909" y="9879"/>
                </a:lnTo>
                <a:lnTo>
                  <a:pt x="7787" y="9928"/>
                </a:lnTo>
                <a:lnTo>
                  <a:pt x="7690" y="10001"/>
                </a:lnTo>
                <a:lnTo>
                  <a:pt x="7666" y="10025"/>
                </a:lnTo>
                <a:lnTo>
                  <a:pt x="7666" y="10050"/>
                </a:lnTo>
                <a:lnTo>
                  <a:pt x="7714" y="10098"/>
                </a:lnTo>
                <a:lnTo>
                  <a:pt x="8031" y="10098"/>
                </a:lnTo>
                <a:lnTo>
                  <a:pt x="8006" y="10415"/>
                </a:lnTo>
                <a:lnTo>
                  <a:pt x="7885" y="10439"/>
                </a:lnTo>
                <a:lnTo>
                  <a:pt x="7739" y="10488"/>
                </a:lnTo>
                <a:lnTo>
                  <a:pt x="7714" y="10512"/>
                </a:lnTo>
                <a:lnTo>
                  <a:pt x="7714" y="10536"/>
                </a:lnTo>
                <a:lnTo>
                  <a:pt x="7739" y="10585"/>
                </a:lnTo>
                <a:lnTo>
                  <a:pt x="7763" y="10609"/>
                </a:lnTo>
                <a:lnTo>
                  <a:pt x="7885" y="10634"/>
                </a:lnTo>
                <a:lnTo>
                  <a:pt x="7982" y="10634"/>
                </a:lnTo>
                <a:lnTo>
                  <a:pt x="7958" y="10901"/>
                </a:lnTo>
                <a:lnTo>
                  <a:pt x="7909" y="10926"/>
                </a:lnTo>
                <a:lnTo>
                  <a:pt x="7860" y="10926"/>
                </a:lnTo>
                <a:lnTo>
                  <a:pt x="7812" y="10950"/>
                </a:lnTo>
                <a:lnTo>
                  <a:pt x="7787" y="10950"/>
                </a:lnTo>
                <a:lnTo>
                  <a:pt x="7787" y="10999"/>
                </a:lnTo>
                <a:lnTo>
                  <a:pt x="7860" y="11047"/>
                </a:lnTo>
                <a:lnTo>
                  <a:pt x="7933" y="11072"/>
                </a:lnTo>
                <a:lnTo>
                  <a:pt x="7958" y="11145"/>
                </a:lnTo>
                <a:lnTo>
                  <a:pt x="7982" y="11193"/>
                </a:lnTo>
                <a:lnTo>
                  <a:pt x="8079" y="11266"/>
                </a:lnTo>
                <a:lnTo>
                  <a:pt x="8055" y="11437"/>
                </a:lnTo>
                <a:lnTo>
                  <a:pt x="8006" y="11583"/>
                </a:lnTo>
                <a:lnTo>
                  <a:pt x="7933" y="11729"/>
                </a:lnTo>
                <a:lnTo>
                  <a:pt x="7812" y="11826"/>
                </a:lnTo>
                <a:lnTo>
                  <a:pt x="7690" y="11899"/>
                </a:lnTo>
                <a:lnTo>
                  <a:pt x="7520" y="11899"/>
                </a:lnTo>
                <a:lnTo>
                  <a:pt x="7447" y="11850"/>
                </a:lnTo>
                <a:lnTo>
                  <a:pt x="7398" y="11802"/>
                </a:lnTo>
                <a:lnTo>
                  <a:pt x="7325" y="11729"/>
                </a:lnTo>
                <a:lnTo>
                  <a:pt x="7301" y="11656"/>
                </a:lnTo>
                <a:lnTo>
                  <a:pt x="7276" y="11583"/>
                </a:lnTo>
                <a:lnTo>
                  <a:pt x="7276" y="11388"/>
                </a:lnTo>
                <a:lnTo>
                  <a:pt x="7301" y="11242"/>
                </a:lnTo>
                <a:lnTo>
                  <a:pt x="7398" y="11096"/>
                </a:lnTo>
                <a:lnTo>
                  <a:pt x="7422" y="11023"/>
                </a:lnTo>
                <a:lnTo>
                  <a:pt x="7447" y="10974"/>
                </a:lnTo>
                <a:lnTo>
                  <a:pt x="7447" y="10828"/>
                </a:lnTo>
                <a:lnTo>
                  <a:pt x="7374" y="10561"/>
                </a:lnTo>
                <a:lnTo>
                  <a:pt x="7301" y="10074"/>
                </a:lnTo>
                <a:lnTo>
                  <a:pt x="7252" y="9612"/>
                </a:lnTo>
                <a:lnTo>
                  <a:pt x="7179" y="9125"/>
                </a:lnTo>
                <a:lnTo>
                  <a:pt x="7106" y="8906"/>
                </a:lnTo>
                <a:lnTo>
                  <a:pt x="7033" y="8663"/>
                </a:lnTo>
                <a:lnTo>
                  <a:pt x="6765" y="7957"/>
                </a:lnTo>
                <a:lnTo>
                  <a:pt x="6449" y="7276"/>
                </a:lnTo>
                <a:lnTo>
                  <a:pt x="6400" y="7203"/>
                </a:lnTo>
                <a:lnTo>
                  <a:pt x="6352" y="7105"/>
                </a:lnTo>
                <a:lnTo>
                  <a:pt x="6327" y="7057"/>
                </a:lnTo>
                <a:lnTo>
                  <a:pt x="6206" y="7057"/>
                </a:lnTo>
                <a:lnTo>
                  <a:pt x="6157" y="7081"/>
                </a:lnTo>
                <a:lnTo>
                  <a:pt x="6133" y="7105"/>
                </a:lnTo>
                <a:lnTo>
                  <a:pt x="6133" y="7154"/>
                </a:lnTo>
                <a:lnTo>
                  <a:pt x="6133" y="7227"/>
                </a:lnTo>
                <a:lnTo>
                  <a:pt x="5987" y="7227"/>
                </a:lnTo>
                <a:lnTo>
                  <a:pt x="5816" y="7251"/>
                </a:lnTo>
                <a:lnTo>
                  <a:pt x="5743" y="7276"/>
                </a:lnTo>
                <a:lnTo>
                  <a:pt x="5670" y="7300"/>
                </a:lnTo>
                <a:lnTo>
                  <a:pt x="5646" y="7349"/>
                </a:lnTo>
                <a:lnTo>
                  <a:pt x="5646" y="7397"/>
                </a:lnTo>
                <a:lnTo>
                  <a:pt x="5670" y="7422"/>
                </a:lnTo>
                <a:lnTo>
                  <a:pt x="5695" y="7470"/>
                </a:lnTo>
                <a:lnTo>
                  <a:pt x="5743" y="7495"/>
                </a:lnTo>
                <a:lnTo>
                  <a:pt x="5816" y="7519"/>
                </a:lnTo>
                <a:lnTo>
                  <a:pt x="6133" y="7519"/>
                </a:lnTo>
                <a:lnTo>
                  <a:pt x="6133" y="7714"/>
                </a:lnTo>
                <a:lnTo>
                  <a:pt x="6084" y="7714"/>
                </a:lnTo>
                <a:lnTo>
                  <a:pt x="5768" y="7738"/>
                </a:lnTo>
                <a:lnTo>
                  <a:pt x="5597" y="7787"/>
                </a:lnTo>
                <a:lnTo>
                  <a:pt x="5451" y="7860"/>
                </a:lnTo>
                <a:lnTo>
                  <a:pt x="5427" y="7884"/>
                </a:lnTo>
                <a:lnTo>
                  <a:pt x="5451" y="7933"/>
                </a:lnTo>
                <a:lnTo>
                  <a:pt x="5573" y="7981"/>
                </a:lnTo>
                <a:lnTo>
                  <a:pt x="5719" y="8006"/>
                </a:lnTo>
                <a:lnTo>
                  <a:pt x="6157" y="8006"/>
                </a:lnTo>
                <a:lnTo>
                  <a:pt x="6157" y="8298"/>
                </a:lnTo>
                <a:lnTo>
                  <a:pt x="5962" y="8298"/>
                </a:lnTo>
                <a:lnTo>
                  <a:pt x="5792" y="8322"/>
                </a:lnTo>
                <a:lnTo>
                  <a:pt x="5646" y="8322"/>
                </a:lnTo>
                <a:lnTo>
                  <a:pt x="5500" y="8371"/>
                </a:lnTo>
                <a:lnTo>
                  <a:pt x="5354" y="8444"/>
                </a:lnTo>
                <a:lnTo>
                  <a:pt x="5232" y="8541"/>
                </a:lnTo>
                <a:lnTo>
                  <a:pt x="5232" y="8565"/>
                </a:lnTo>
                <a:lnTo>
                  <a:pt x="5232" y="8590"/>
                </a:lnTo>
                <a:lnTo>
                  <a:pt x="5378" y="8638"/>
                </a:lnTo>
                <a:lnTo>
                  <a:pt x="5524" y="8663"/>
                </a:lnTo>
                <a:lnTo>
                  <a:pt x="5987" y="8663"/>
                </a:lnTo>
                <a:lnTo>
                  <a:pt x="6157" y="8638"/>
                </a:lnTo>
                <a:lnTo>
                  <a:pt x="6157" y="8784"/>
                </a:lnTo>
                <a:lnTo>
                  <a:pt x="6084" y="8760"/>
                </a:lnTo>
                <a:lnTo>
                  <a:pt x="5987" y="8784"/>
                </a:lnTo>
                <a:lnTo>
                  <a:pt x="5816" y="8809"/>
                </a:lnTo>
                <a:lnTo>
                  <a:pt x="5549" y="8833"/>
                </a:lnTo>
                <a:lnTo>
                  <a:pt x="5403" y="8857"/>
                </a:lnTo>
                <a:lnTo>
                  <a:pt x="5281" y="8906"/>
                </a:lnTo>
                <a:lnTo>
                  <a:pt x="5257" y="8930"/>
                </a:lnTo>
                <a:lnTo>
                  <a:pt x="5281" y="8955"/>
                </a:lnTo>
                <a:lnTo>
                  <a:pt x="5403" y="9028"/>
                </a:lnTo>
                <a:lnTo>
                  <a:pt x="5549" y="9052"/>
                </a:lnTo>
                <a:lnTo>
                  <a:pt x="5670" y="9076"/>
                </a:lnTo>
                <a:lnTo>
                  <a:pt x="5816" y="9101"/>
                </a:lnTo>
                <a:lnTo>
                  <a:pt x="5987" y="9101"/>
                </a:lnTo>
                <a:lnTo>
                  <a:pt x="6084" y="9076"/>
                </a:lnTo>
                <a:lnTo>
                  <a:pt x="6181" y="9076"/>
                </a:lnTo>
                <a:lnTo>
                  <a:pt x="6181" y="9320"/>
                </a:lnTo>
                <a:lnTo>
                  <a:pt x="5962" y="9295"/>
                </a:lnTo>
                <a:lnTo>
                  <a:pt x="5743" y="9320"/>
                </a:lnTo>
                <a:lnTo>
                  <a:pt x="5500" y="9344"/>
                </a:lnTo>
                <a:lnTo>
                  <a:pt x="5378" y="9393"/>
                </a:lnTo>
                <a:lnTo>
                  <a:pt x="5281" y="9441"/>
                </a:lnTo>
                <a:lnTo>
                  <a:pt x="5257" y="9466"/>
                </a:lnTo>
                <a:lnTo>
                  <a:pt x="5257" y="9514"/>
                </a:lnTo>
                <a:lnTo>
                  <a:pt x="5305" y="9563"/>
                </a:lnTo>
                <a:lnTo>
                  <a:pt x="5378" y="9587"/>
                </a:lnTo>
                <a:lnTo>
                  <a:pt x="5476" y="9612"/>
                </a:lnTo>
                <a:lnTo>
                  <a:pt x="5914" y="9612"/>
                </a:lnTo>
                <a:lnTo>
                  <a:pt x="6181" y="9636"/>
                </a:lnTo>
                <a:lnTo>
                  <a:pt x="6157" y="9855"/>
                </a:lnTo>
                <a:lnTo>
                  <a:pt x="6060" y="9855"/>
                </a:lnTo>
                <a:lnTo>
                  <a:pt x="5670" y="9928"/>
                </a:lnTo>
                <a:lnTo>
                  <a:pt x="5500" y="9952"/>
                </a:lnTo>
                <a:lnTo>
                  <a:pt x="5427" y="10001"/>
                </a:lnTo>
                <a:lnTo>
                  <a:pt x="5403" y="10001"/>
                </a:lnTo>
                <a:lnTo>
                  <a:pt x="5378" y="10025"/>
                </a:lnTo>
                <a:lnTo>
                  <a:pt x="5378" y="10098"/>
                </a:lnTo>
                <a:lnTo>
                  <a:pt x="5403" y="10147"/>
                </a:lnTo>
                <a:lnTo>
                  <a:pt x="5451" y="10171"/>
                </a:lnTo>
                <a:lnTo>
                  <a:pt x="5500" y="10196"/>
                </a:lnTo>
                <a:lnTo>
                  <a:pt x="5622" y="10220"/>
                </a:lnTo>
                <a:lnTo>
                  <a:pt x="5743" y="10220"/>
                </a:lnTo>
                <a:lnTo>
                  <a:pt x="5938" y="10196"/>
                </a:lnTo>
                <a:lnTo>
                  <a:pt x="6133" y="10171"/>
                </a:lnTo>
                <a:lnTo>
                  <a:pt x="6157" y="10147"/>
                </a:lnTo>
                <a:lnTo>
                  <a:pt x="6157" y="10366"/>
                </a:lnTo>
                <a:lnTo>
                  <a:pt x="6011" y="10390"/>
                </a:lnTo>
                <a:lnTo>
                  <a:pt x="5889" y="10415"/>
                </a:lnTo>
                <a:lnTo>
                  <a:pt x="5573" y="10512"/>
                </a:lnTo>
                <a:lnTo>
                  <a:pt x="5403" y="10585"/>
                </a:lnTo>
                <a:lnTo>
                  <a:pt x="5354" y="10634"/>
                </a:lnTo>
                <a:lnTo>
                  <a:pt x="5354" y="10658"/>
                </a:lnTo>
                <a:lnTo>
                  <a:pt x="5403" y="10707"/>
                </a:lnTo>
                <a:lnTo>
                  <a:pt x="5451" y="10731"/>
                </a:lnTo>
                <a:lnTo>
                  <a:pt x="5573" y="10755"/>
                </a:lnTo>
                <a:lnTo>
                  <a:pt x="5841" y="10731"/>
                </a:lnTo>
                <a:lnTo>
                  <a:pt x="6157" y="10682"/>
                </a:lnTo>
                <a:lnTo>
                  <a:pt x="6157" y="10999"/>
                </a:lnTo>
                <a:lnTo>
                  <a:pt x="6133" y="10999"/>
                </a:lnTo>
                <a:lnTo>
                  <a:pt x="5938" y="11023"/>
                </a:lnTo>
                <a:lnTo>
                  <a:pt x="5743" y="11047"/>
                </a:lnTo>
                <a:lnTo>
                  <a:pt x="5549" y="11120"/>
                </a:lnTo>
                <a:lnTo>
                  <a:pt x="5378" y="11193"/>
                </a:lnTo>
                <a:lnTo>
                  <a:pt x="5354" y="11218"/>
                </a:lnTo>
                <a:lnTo>
                  <a:pt x="5354" y="11242"/>
                </a:lnTo>
                <a:lnTo>
                  <a:pt x="5354" y="11266"/>
                </a:lnTo>
                <a:lnTo>
                  <a:pt x="5378" y="11291"/>
                </a:lnTo>
                <a:lnTo>
                  <a:pt x="5573" y="11315"/>
                </a:lnTo>
                <a:lnTo>
                  <a:pt x="5768" y="11315"/>
                </a:lnTo>
                <a:lnTo>
                  <a:pt x="6133" y="11291"/>
                </a:lnTo>
                <a:lnTo>
                  <a:pt x="6157" y="11266"/>
                </a:lnTo>
                <a:lnTo>
                  <a:pt x="6157" y="11558"/>
                </a:lnTo>
                <a:lnTo>
                  <a:pt x="6011" y="11558"/>
                </a:lnTo>
                <a:lnTo>
                  <a:pt x="5841" y="11607"/>
                </a:lnTo>
                <a:lnTo>
                  <a:pt x="5573" y="11656"/>
                </a:lnTo>
                <a:lnTo>
                  <a:pt x="5330" y="11753"/>
                </a:lnTo>
                <a:lnTo>
                  <a:pt x="5305" y="11777"/>
                </a:lnTo>
                <a:lnTo>
                  <a:pt x="5305" y="11826"/>
                </a:lnTo>
                <a:lnTo>
                  <a:pt x="5330" y="11850"/>
                </a:lnTo>
                <a:lnTo>
                  <a:pt x="5378" y="11850"/>
                </a:lnTo>
                <a:lnTo>
                  <a:pt x="5622" y="11875"/>
                </a:lnTo>
                <a:lnTo>
                  <a:pt x="5865" y="11850"/>
                </a:lnTo>
                <a:lnTo>
                  <a:pt x="6011" y="11850"/>
                </a:lnTo>
                <a:lnTo>
                  <a:pt x="6084" y="11826"/>
                </a:lnTo>
                <a:lnTo>
                  <a:pt x="6157" y="11802"/>
                </a:lnTo>
                <a:lnTo>
                  <a:pt x="6157" y="12020"/>
                </a:lnTo>
                <a:lnTo>
                  <a:pt x="5962" y="12020"/>
                </a:lnTo>
                <a:lnTo>
                  <a:pt x="5743" y="12045"/>
                </a:lnTo>
                <a:lnTo>
                  <a:pt x="5549" y="12118"/>
                </a:lnTo>
                <a:lnTo>
                  <a:pt x="5476" y="12142"/>
                </a:lnTo>
                <a:lnTo>
                  <a:pt x="5378" y="12191"/>
                </a:lnTo>
                <a:lnTo>
                  <a:pt x="5378" y="12239"/>
                </a:lnTo>
                <a:lnTo>
                  <a:pt x="5378" y="12264"/>
                </a:lnTo>
                <a:lnTo>
                  <a:pt x="5476" y="12312"/>
                </a:lnTo>
                <a:lnTo>
                  <a:pt x="5549" y="12337"/>
                </a:lnTo>
                <a:lnTo>
                  <a:pt x="5743" y="12385"/>
                </a:lnTo>
                <a:lnTo>
                  <a:pt x="5962" y="12361"/>
                </a:lnTo>
                <a:lnTo>
                  <a:pt x="6157" y="12361"/>
                </a:lnTo>
                <a:lnTo>
                  <a:pt x="6157" y="12458"/>
                </a:lnTo>
                <a:lnTo>
                  <a:pt x="6157" y="12483"/>
                </a:lnTo>
                <a:lnTo>
                  <a:pt x="6011" y="12531"/>
                </a:lnTo>
                <a:lnTo>
                  <a:pt x="5889" y="12580"/>
                </a:lnTo>
                <a:lnTo>
                  <a:pt x="5622" y="12653"/>
                </a:lnTo>
                <a:lnTo>
                  <a:pt x="5500" y="12702"/>
                </a:lnTo>
                <a:lnTo>
                  <a:pt x="5403" y="12750"/>
                </a:lnTo>
                <a:lnTo>
                  <a:pt x="5378" y="12799"/>
                </a:lnTo>
                <a:lnTo>
                  <a:pt x="5378" y="12823"/>
                </a:lnTo>
                <a:lnTo>
                  <a:pt x="5403" y="12848"/>
                </a:lnTo>
                <a:lnTo>
                  <a:pt x="5500" y="12872"/>
                </a:lnTo>
                <a:lnTo>
                  <a:pt x="5622" y="12896"/>
                </a:lnTo>
                <a:lnTo>
                  <a:pt x="5743" y="12921"/>
                </a:lnTo>
                <a:lnTo>
                  <a:pt x="5865" y="12896"/>
                </a:lnTo>
                <a:lnTo>
                  <a:pt x="6011" y="12872"/>
                </a:lnTo>
                <a:lnTo>
                  <a:pt x="6181" y="12848"/>
                </a:lnTo>
                <a:lnTo>
                  <a:pt x="6181" y="13042"/>
                </a:lnTo>
                <a:lnTo>
                  <a:pt x="6108" y="13018"/>
                </a:lnTo>
                <a:lnTo>
                  <a:pt x="5962" y="13042"/>
                </a:lnTo>
                <a:lnTo>
                  <a:pt x="5841" y="13091"/>
                </a:lnTo>
                <a:lnTo>
                  <a:pt x="5719" y="13164"/>
                </a:lnTo>
                <a:lnTo>
                  <a:pt x="5573" y="13237"/>
                </a:lnTo>
                <a:lnTo>
                  <a:pt x="5549" y="13261"/>
                </a:lnTo>
                <a:lnTo>
                  <a:pt x="5573" y="13286"/>
                </a:lnTo>
                <a:lnTo>
                  <a:pt x="5597" y="13334"/>
                </a:lnTo>
                <a:lnTo>
                  <a:pt x="5622" y="13334"/>
                </a:lnTo>
                <a:lnTo>
                  <a:pt x="5743" y="13310"/>
                </a:lnTo>
                <a:lnTo>
                  <a:pt x="6157" y="13310"/>
                </a:lnTo>
                <a:lnTo>
                  <a:pt x="6206" y="13286"/>
                </a:lnTo>
                <a:lnTo>
                  <a:pt x="6206" y="13529"/>
                </a:lnTo>
                <a:lnTo>
                  <a:pt x="6035" y="13553"/>
                </a:lnTo>
                <a:lnTo>
                  <a:pt x="5865" y="13553"/>
                </a:lnTo>
                <a:lnTo>
                  <a:pt x="5719" y="13602"/>
                </a:lnTo>
                <a:lnTo>
                  <a:pt x="5573" y="13675"/>
                </a:lnTo>
                <a:lnTo>
                  <a:pt x="5524" y="13724"/>
                </a:lnTo>
                <a:lnTo>
                  <a:pt x="5476" y="13797"/>
                </a:lnTo>
                <a:lnTo>
                  <a:pt x="5476" y="13870"/>
                </a:lnTo>
                <a:lnTo>
                  <a:pt x="5476" y="13894"/>
                </a:lnTo>
                <a:lnTo>
                  <a:pt x="5500" y="13918"/>
                </a:lnTo>
                <a:lnTo>
                  <a:pt x="5646" y="13967"/>
                </a:lnTo>
                <a:lnTo>
                  <a:pt x="5792" y="13967"/>
                </a:lnTo>
                <a:lnTo>
                  <a:pt x="6108" y="13943"/>
                </a:lnTo>
                <a:lnTo>
                  <a:pt x="6254" y="13943"/>
                </a:lnTo>
                <a:lnTo>
                  <a:pt x="6279" y="14235"/>
                </a:lnTo>
                <a:lnTo>
                  <a:pt x="6011" y="14308"/>
                </a:lnTo>
                <a:lnTo>
                  <a:pt x="5841" y="14332"/>
                </a:lnTo>
                <a:lnTo>
                  <a:pt x="5670" y="14381"/>
                </a:lnTo>
                <a:lnTo>
                  <a:pt x="5622" y="14429"/>
                </a:lnTo>
                <a:lnTo>
                  <a:pt x="5597" y="14478"/>
                </a:lnTo>
                <a:lnTo>
                  <a:pt x="5622" y="14551"/>
                </a:lnTo>
                <a:lnTo>
                  <a:pt x="5670" y="14600"/>
                </a:lnTo>
                <a:lnTo>
                  <a:pt x="5719" y="14624"/>
                </a:lnTo>
                <a:lnTo>
                  <a:pt x="5792" y="14648"/>
                </a:lnTo>
                <a:lnTo>
                  <a:pt x="5962" y="14673"/>
                </a:lnTo>
                <a:lnTo>
                  <a:pt x="6133" y="14648"/>
                </a:lnTo>
                <a:lnTo>
                  <a:pt x="6303" y="14600"/>
                </a:lnTo>
                <a:lnTo>
                  <a:pt x="6303" y="14770"/>
                </a:lnTo>
                <a:lnTo>
                  <a:pt x="6133" y="14794"/>
                </a:lnTo>
                <a:lnTo>
                  <a:pt x="5962" y="14867"/>
                </a:lnTo>
                <a:lnTo>
                  <a:pt x="5841" y="14916"/>
                </a:lnTo>
                <a:lnTo>
                  <a:pt x="5719" y="14965"/>
                </a:lnTo>
                <a:lnTo>
                  <a:pt x="5646" y="15062"/>
                </a:lnTo>
                <a:lnTo>
                  <a:pt x="5597" y="15111"/>
                </a:lnTo>
                <a:lnTo>
                  <a:pt x="5573" y="15159"/>
                </a:lnTo>
                <a:lnTo>
                  <a:pt x="5573" y="15184"/>
                </a:lnTo>
                <a:lnTo>
                  <a:pt x="5597" y="15208"/>
                </a:lnTo>
                <a:lnTo>
                  <a:pt x="5670" y="15257"/>
                </a:lnTo>
                <a:lnTo>
                  <a:pt x="5768" y="15281"/>
                </a:lnTo>
                <a:lnTo>
                  <a:pt x="5962" y="15257"/>
                </a:lnTo>
                <a:lnTo>
                  <a:pt x="6352" y="15184"/>
                </a:lnTo>
                <a:lnTo>
                  <a:pt x="6376" y="15451"/>
                </a:lnTo>
                <a:lnTo>
                  <a:pt x="6133" y="15476"/>
                </a:lnTo>
                <a:lnTo>
                  <a:pt x="5865" y="15524"/>
                </a:lnTo>
                <a:lnTo>
                  <a:pt x="5743" y="15573"/>
                </a:lnTo>
                <a:lnTo>
                  <a:pt x="5646" y="15646"/>
                </a:lnTo>
                <a:lnTo>
                  <a:pt x="5622" y="15646"/>
                </a:lnTo>
                <a:lnTo>
                  <a:pt x="5622" y="15670"/>
                </a:lnTo>
                <a:lnTo>
                  <a:pt x="5695" y="15768"/>
                </a:lnTo>
                <a:lnTo>
                  <a:pt x="5792" y="15816"/>
                </a:lnTo>
                <a:lnTo>
                  <a:pt x="5889" y="15841"/>
                </a:lnTo>
                <a:lnTo>
                  <a:pt x="5987" y="15841"/>
                </a:lnTo>
                <a:lnTo>
                  <a:pt x="6206" y="15865"/>
                </a:lnTo>
                <a:lnTo>
                  <a:pt x="6400" y="15865"/>
                </a:lnTo>
                <a:lnTo>
                  <a:pt x="6400" y="15962"/>
                </a:lnTo>
                <a:lnTo>
                  <a:pt x="6133" y="16035"/>
                </a:lnTo>
                <a:lnTo>
                  <a:pt x="5938" y="16084"/>
                </a:lnTo>
                <a:lnTo>
                  <a:pt x="5792" y="16181"/>
                </a:lnTo>
                <a:lnTo>
                  <a:pt x="5768" y="16230"/>
                </a:lnTo>
                <a:lnTo>
                  <a:pt x="5768" y="16254"/>
                </a:lnTo>
                <a:lnTo>
                  <a:pt x="5816" y="16327"/>
                </a:lnTo>
                <a:lnTo>
                  <a:pt x="5889" y="16376"/>
                </a:lnTo>
                <a:lnTo>
                  <a:pt x="5987" y="16400"/>
                </a:lnTo>
                <a:lnTo>
                  <a:pt x="6181" y="16400"/>
                </a:lnTo>
                <a:lnTo>
                  <a:pt x="6425" y="16352"/>
                </a:lnTo>
                <a:lnTo>
                  <a:pt x="6449" y="16644"/>
                </a:lnTo>
                <a:lnTo>
                  <a:pt x="6230" y="16668"/>
                </a:lnTo>
                <a:lnTo>
                  <a:pt x="6035" y="16717"/>
                </a:lnTo>
                <a:lnTo>
                  <a:pt x="5962" y="16765"/>
                </a:lnTo>
                <a:lnTo>
                  <a:pt x="5865" y="16790"/>
                </a:lnTo>
                <a:lnTo>
                  <a:pt x="5841" y="16838"/>
                </a:lnTo>
                <a:lnTo>
                  <a:pt x="5841" y="16887"/>
                </a:lnTo>
                <a:lnTo>
                  <a:pt x="5841" y="16911"/>
                </a:lnTo>
                <a:lnTo>
                  <a:pt x="5889" y="16936"/>
                </a:lnTo>
                <a:lnTo>
                  <a:pt x="6084" y="16960"/>
                </a:lnTo>
                <a:lnTo>
                  <a:pt x="6279" y="16984"/>
                </a:lnTo>
                <a:lnTo>
                  <a:pt x="6449" y="16984"/>
                </a:lnTo>
                <a:lnTo>
                  <a:pt x="6449" y="17276"/>
                </a:lnTo>
                <a:lnTo>
                  <a:pt x="6206" y="17325"/>
                </a:lnTo>
                <a:lnTo>
                  <a:pt x="6011" y="17349"/>
                </a:lnTo>
                <a:lnTo>
                  <a:pt x="5938" y="17398"/>
                </a:lnTo>
                <a:lnTo>
                  <a:pt x="5865" y="17447"/>
                </a:lnTo>
                <a:lnTo>
                  <a:pt x="5841" y="17471"/>
                </a:lnTo>
                <a:lnTo>
                  <a:pt x="5841" y="17520"/>
                </a:lnTo>
                <a:lnTo>
                  <a:pt x="5841" y="17544"/>
                </a:lnTo>
                <a:lnTo>
                  <a:pt x="5865" y="17568"/>
                </a:lnTo>
                <a:lnTo>
                  <a:pt x="5987" y="17641"/>
                </a:lnTo>
                <a:lnTo>
                  <a:pt x="6133" y="17690"/>
                </a:lnTo>
                <a:lnTo>
                  <a:pt x="6303" y="17690"/>
                </a:lnTo>
                <a:lnTo>
                  <a:pt x="6449" y="17666"/>
                </a:lnTo>
                <a:lnTo>
                  <a:pt x="6449" y="17958"/>
                </a:lnTo>
                <a:lnTo>
                  <a:pt x="6303" y="17982"/>
                </a:lnTo>
                <a:lnTo>
                  <a:pt x="6181" y="18031"/>
                </a:lnTo>
                <a:lnTo>
                  <a:pt x="6011" y="18055"/>
                </a:lnTo>
                <a:lnTo>
                  <a:pt x="5914" y="18104"/>
                </a:lnTo>
                <a:lnTo>
                  <a:pt x="5841" y="18152"/>
                </a:lnTo>
                <a:lnTo>
                  <a:pt x="5816" y="18177"/>
                </a:lnTo>
                <a:lnTo>
                  <a:pt x="5816" y="18225"/>
                </a:lnTo>
                <a:lnTo>
                  <a:pt x="5841" y="18250"/>
                </a:lnTo>
                <a:lnTo>
                  <a:pt x="5865" y="18274"/>
                </a:lnTo>
                <a:lnTo>
                  <a:pt x="5987" y="18323"/>
                </a:lnTo>
                <a:lnTo>
                  <a:pt x="6157" y="18371"/>
                </a:lnTo>
                <a:lnTo>
                  <a:pt x="6303" y="18371"/>
                </a:lnTo>
                <a:lnTo>
                  <a:pt x="6449" y="18347"/>
                </a:lnTo>
                <a:lnTo>
                  <a:pt x="6473" y="18444"/>
                </a:lnTo>
                <a:lnTo>
                  <a:pt x="6303" y="18469"/>
                </a:lnTo>
                <a:lnTo>
                  <a:pt x="6157" y="18542"/>
                </a:lnTo>
                <a:lnTo>
                  <a:pt x="6035" y="18615"/>
                </a:lnTo>
                <a:lnTo>
                  <a:pt x="5914" y="18688"/>
                </a:lnTo>
                <a:lnTo>
                  <a:pt x="5889" y="18736"/>
                </a:lnTo>
                <a:lnTo>
                  <a:pt x="5889" y="18761"/>
                </a:lnTo>
                <a:lnTo>
                  <a:pt x="5914" y="18785"/>
                </a:lnTo>
                <a:lnTo>
                  <a:pt x="5962" y="18809"/>
                </a:lnTo>
                <a:lnTo>
                  <a:pt x="6108" y="18809"/>
                </a:lnTo>
                <a:lnTo>
                  <a:pt x="6279" y="18785"/>
                </a:lnTo>
                <a:lnTo>
                  <a:pt x="6498" y="18761"/>
                </a:lnTo>
                <a:lnTo>
                  <a:pt x="6522" y="18980"/>
                </a:lnTo>
                <a:lnTo>
                  <a:pt x="6376" y="19028"/>
                </a:lnTo>
                <a:lnTo>
                  <a:pt x="6254" y="19101"/>
                </a:lnTo>
                <a:lnTo>
                  <a:pt x="5987" y="19223"/>
                </a:lnTo>
                <a:lnTo>
                  <a:pt x="5962" y="19272"/>
                </a:lnTo>
                <a:lnTo>
                  <a:pt x="5962" y="19320"/>
                </a:lnTo>
                <a:lnTo>
                  <a:pt x="5987" y="19369"/>
                </a:lnTo>
                <a:lnTo>
                  <a:pt x="6011" y="19393"/>
                </a:lnTo>
                <a:lnTo>
                  <a:pt x="6425" y="19393"/>
                </a:lnTo>
                <a:lnTo>
                  <a:pt x="6595" y="19345"/>
                </a:lnTo>
                <a:lnTo>
                  <a:pt x="6619" y="19393"/>
                </a:lnTo>
                <a:lnTo>
                  <a:pt x="6571" y="19442"/>
                </a:lnTo>
                <a:lnTo>
                  <a:pt x="6522" y="19515"/>
                </a:lnTo>
                <a:lnTo>
                  <a:pt x="6254" y="19637"/>
                </a:lnTo>
                <a:lnTo>
                  <a:pt x="6230" y="19661"/>
                </a:lnTo>
                <a:lnTo>
                  <a:pt x="6206" y="19734"/>
                </a:lnTo>
                <a:lnTo>
                  <a:pt x="6230" y="19758"/>
                </a:lnTo>
                <a:lnTo>
                  <a:pt x="6279" y="19783"/>
                </a:lnTo>
                <a:lnTo>
                  <a:pt x="6595" y="19758"/>
                </a:lnTo>
                <a:lnTo>
                  <a:pt x="6668" y="19783"/>
                </a:lnTo>
                <a:lnTo>
                  <a:pt x="6887" y="19856"/>
                </a:lnTo>
                <a:lnTo>
                  <a:pt x="7106" y="19904"/>
                </a:lnTo>
                <a:lnTo>
                  <a:pt x="7203" y="19953"/>
                </a:lnTo>
                <a:lnTo>
                  <a:pt x="7252" y="20001"/>
                </a:lnTo>
                <a:lnTo>
                  <a:pt x="7276" y="20050"/>
                </a:lnTo>
                <a:lnTo>
                  <a:pt x="7276" y="20123"/>
                </a:lnTo>
                <a:lnTo>
                  <a:pt x="7252" y="20172"/>
                </a:lnTo>
                <a:lnTo>
                  <a:pt x="7203" y="20245"/>
                </a:lnTo>
                <a:lnTo>
                  <a:pt x="7057" y="20342"/>
                </a:lnTo>
                <a:lnTo>
                  <a:pt x="6936" y="20391"/>
                </a:lnTo>
                <a:lnTo>
                  <a:pt x="6814" y="20439"/>
                </a:lnTo>
                <a:lnTo>
                  <a:pt x="6692" y="20464"/>
                </a:lnTo>
                <a:lnTo>
                  <a:pt x="6571" y="20464"/>
                </a:lnTo>
                <a:lnTo>
                  <a:pt x="6303" y="20439"/>
                </a:lnTo>
                <a:lnTo>
                  <a:pt x="5889" y="20439"/>
                </a:lnTo>
                <a:lnTo>
                  <a:pt x="5768" y="20391"/>
                </a:lnTo>
                <a:lnTo>
                  <a:pt x="5670" y="20318"/>
                </a:lnTo>
                <a:lnTo>
                  <a:pt x="5597" y="20220"/>
                </a:lnTo>
                <a:lnTo>
                  <a:pt x="5524" y="20099"/>
                </a:lnTo>
                <a:lnTo>
                  <a:pt x="5476" y="19929"/>
                </a:lnTo>
                <a:lnTo>
                  <a:pt x="5403" y="19612"/>
                </a:lnTo>
                <a:lnTo>
                  <a:pt x="5354" y="19247"/>
                </a:lnTo>
                <a:lnTo>
                  <a:pt x="5330" y="18882"/>
                </a:lnTo>
                <a:lnTo>
                  <a:pt x="5305" y="18371"/>
                </a:lnTo>
                <a:lnTo>
                  <a:pt x="5184" y="16960"/>
                </a:lnTo>
                <a:lnTo>
                  <a:pt x="5111" y="16254"/>
                </a:lnTo>
                <a:lnTo>
                  <a:pt x="5038" y="15549"/>
                </a:lnTo>
                <a:lnTo>
                  <a:pt x="4965" y="15086"/>
                </a:lnTo>
                <a:lnTo>
                  <a:pt x="4867" y="14600"/>
                </a:lnTo>
                <a:lnTo>
                  <a:pt x="4624" y="13675"/>
                </a:lnTo>
                <a:lnTo>
                  <a:pt x="4527" y="13310"/>
                </a:lnTo>
                <a:lnTo>
                  <a:pt x="4454" y="13018"/>
                </a:lnTo>
                <a:lnTo>
                  <a:pt x="4405" y="12896"/>
                </a:lnTo>
                <a:lnTo>
                  <a:pt x="4356" y="12823"/>
                </a:lnTo>
                <a:lnTo>
                  <a:pt x="4356" y="12799"/>
                </a:lnTo>
                <a:lnTo>
                  <a:pt x="4332" y="12750"/>
                </a:lnTo>
                <a:lnTo>
                  <a:pt x="4283" y="12702"/>
                </a:lnTo>
                <a:lnTo>
                  <a:pt x="4235" y="12677"/>
                </a:lnTo>
                <a:lnTo>
                  <a:pt x="4186" y="12653"/>
                </a:lnTo>
                <a:lnTo>
                  <a:pt x="4113" y="12677"/>
                </a:lnTo>
                <a:lnTo>
                  <a:pt x="4040" y="12750"/>
                </a:lnTo>
                <a:lnTo>
                  <a:pt x="3991" y="12848"/>
                </a:lnTo>
                <a:lnTo>
                  <a:pt x="3918" y="13091"/>
                </a:lnTo>
                <a:lnTo>
                  <a:pt x="3870" y="13286"/>
                </a:lnTo>
                <a:lnTo>
                  <a:pt x="3772" y="13237"/>
                </a:lnTo>
                <a:lnTo>
                  <a:pt x="3675" y="13213"/>
                </a:lnTo>
                <a:lnTo>
                  <a:pt x="3626" y="13237"/>
                </a:lnTo>
                <a:lnTo>
                  <a:pt x="3602" y="13310"/>
                </a:lnTo>
                <a:lnTo>
                  <a:pt x="3626" y="13383"/>
                </a:lnTo>
                <a:lnTo>
                  <a:pt x="3675" y="13456"/>
                </a:lnTo>
                <a:lnTo>
                  <a:pt x="3748" y="13529"/>
                </a:lnTo>
                <a:lnTo>
                  <a:pt x="3821" y="13578"/>
                </a:lnTo>
                <a:lnTo>
                  <a:pt x="3797" y="13772"/>
                </a:lnTo>
                <a:lnTo>
                  <a:pt x="3651" y="13772"/>
                </a:lnTo>
                <a:lnTo>
                  <a:pt x="3505" y="13821"/>
                </a:lnTo>
                <a:lnTo>
                  <a:pt x="3480" y="13845"/>
                </a:lnTo>
                <a:lnTo>
                  <a:pt x="3505" y="13870"/>
                </a:lnTo>
                <a:lnTo>
                  <a:pt x="3651" y="13943"/>
                </a:lnTo>
                <a:lnTo>
                  <a:pt x="3772" y="14016"/>
                </a:lnTo>
                <a:lnTo>
                  <a:pt x="3724" y="14405"/>
                </a:lnTo>
                <a:lnTo>
                  <a:pt x="3505" y="14381"/>
                </a:lnTo>
                <a:lnTo>
                  <a:pt x="3407" y="14381"/>
                </a:lnTo>
                <a:lnTo>
                  <a:pt x="3310" y="14405"/>
                </a:lnTo>
                <a:lnTo>
                  <a:pt x="3286" y="14454"/>
                </a:lnTo>
                <a:lnTo>
                  <a:pt x="3286" y="14478"/>
                </a:lnTo>
                <a:lnTo>
                  <a:pt x="3286" y="14502"/>
                </a:lnTo>
                <a:lnTo>
                  <a:pt x="3383" y="14551"/>
                </a:lnTo>
                <a:lnTo>
                  <a:pt x="3480" y="14624"/>
                </a:lnTo>
                <a:lnTo>
                  <a:pt x="3675" y="14721"/>
                </a:lnTo>
                <a:lnTo>
                  <a:pt x="3675" y="14892"/>
                </a:lnTo>
                <a:lnTo>
                  <a:pt x="3480" y="14892"/>
                </a:lnTo>
                <a:lnTo>
                  <a:pt x="3286" y="14916"/>
                </a:lnTo>
                <a:lnTo>
                  <a:pt x="3213" y="14940"/>
                </a:lnTo>
                <a:lnTo>
                  <a:pt x="3140" y="14965"/>
                </a:lnTo>
                <a:lnTo>
                  <a:pt x="3115" y="15013"/>
                </a:lnTo>
                <a:lnTo>
                  <a:pt x="3115" y="15038"/>
                </a:lnTo>
                <a:lnTo>
                  <a:pt x="3140" y="15086"/>
                </a:lnTo>
                <a:lnTo>
                  <a:pt x="3188" y="15135"/>
                </a:lnTo>
                <a:lnTo>
                  <a:pt x="3310" y="15208"/>
                </a:lnTo>
                <a:lnTo>
                  <a:pt x="3456" y="15232"/>
                </a:lnTo>
                <a:lnTo>
                  <a:pt x="3626" y="15257"/>
                </a:lnTo>
                <a:lnTo>
                  <a:pt x="3578" y="15573"/>
                </a:lnTo>
                <a:lnTo>
                  <a:pt x="3334" y="15549"/>
                </a:lnTo>
                <a:lnTo>
                  <a:pt x="3018" y="15549"/>
                </a:lnTo>
                <a:lnTo>
                  <a:pt x="2921" y="15573"/>
                </a:lnTo>
                <a:lnTo>
                  <a:pt x="2896" y="15597"/>
                </a:lnTo>
                <a:lnTo>
                  <a:pt x="2896" y="15622"/>
                </a:lnTo>
                <a:lnTo>
                  <a:pt x="2945" y="15695"/>
                </a:lnTo>
                <a:lnTo>
                  <a:pt x="3018" y="15743"/>
                </a:lnTo>
                <a:lnTo>
                  <a:pt x="3164" y="15816"/>
                </a:lnTo>
                <a:lnTo>
                  <a:pt x="3359" y="15889"/>
                </a:lnTo>
                <a:lnTo>
                  <a:pt x="3553" y="15914"/>
                </a:lnTo>
                <a:lnTo>
                  <a:pt x="3529" y="16011"/>
                </a:lnTo>
                <a:lnTo>
                  <a:pt x="3261" y="16035"/>
                </a:lnTo>
                <a:lnTo>
                  <a:pt x="3115" y="16060"/>
                </a:lnTo>
                <a:lnTo>
                  <a:pt x="2994" y="16108"/>
                </a:lnTo>
                <a:lnTo>
                  <a:pt x="2969" y="16133"/>
                </a:lnTo>
                <a:lnTo>
                  <a:pt x="2969" y="16181"/>
                </a:lnTo>
                <a:lnTo>
                  <a:pt x="2969" y="16206"/>
                </a:lnTo>
                <a:lnTo>
                  <a:pt x="2994" y="16230"/>
                </a:lnTo>
                <a:lnTo>
                  <a:pt x="3115" y="16279"/>
                </a:lnTo>
                <a:lnTo>
                  <a:pt x="3237" y="16303"/>
                </a:lnTo>
                <a:lnTo>
                  <a:pt x="3480" y="16327"/>
                </a:lnTo>
                <a:lnTo>
                  <a:pt x="3432" y="16790"/>
                </a:lnTo>
                <a:lnTo>
                  <a:pt x="3261" y="16790"/>
                </a:lnTo>
                <a:lnTo>
                  <a:pt x="3115" y="16814"/>
                </a:lnTo>
                <a:lnTo>
                  <a:pt x="2872" y="16838"/>
                </a:lnTo>
                <a:lnTo>
                  <a:pt x="2775" y="16887"/>
                </a:lnTo>
                <a:lnTo>
                  <a:pt x="2677" y="16960"/>
                </a:lnTo>
                <a:lnTo>
                  <a:pt x="2653" y="17033"/>
                </a:lnTo>
                <a:lnTo>
                  <a:pt x="2677" y="17082"/>
                </a:lnTo>
                <a:lnTo>
                  <a:pt x="2702" y="17106"/>
                </a:lnTo>
                <a:lnTo>
                  <a:pt x="2799" y="17155"/>
                </a:lnTo>
                <a:lnTo>
                  <a:pt x="2896" y="17155"/>
                </a:lnTo>
                <a:lnTo>
                  <a:pt x="3091" y="17179"/>
                </a:lnTo>
                <a:lnTo>
                  <a:pt x="3383" y="17203"/>
                </a:lnTo>
                <a:lnTo>
                  <a:pt x="3359" y="17398"/>
                </a:lnTo>
                <a:lnTo>
                  <a:pt x="3188" y="17398"/>
                </a:lnTo>
                <a:lnTo>
                  <a:pt x="3042" y="17422"/>
                </a:lnTo>
                <a:lnTo>
                  <a:pt x="2750" y="17520"/>
                </a:lnTo>
                <a:lnTo>
                  <a:pt x="2702" y="17544"/>
                </a:lnTo>
                <a:lnTo>
                  <a:pt x="2677" y="17593"/>
                </a:lnTo>
                <a:lnTo>
                  <a:pt x="2702" y="17641"/>
                </a:lnTo>
                <a:lnTo>
                  <a:pt x="2750" y="17666"/>
                </a:lnTo>
                <a:lnTo>
                  <a:pt x="2896" y="17714"/>
                </a:lnTo>
                <a:lnTo>
                  <a:pt x="3018" y="17739"/>
                </a:lnTo>
                <a:lnTo>
                  <a:pt x="3310" y="17739"/>
                </a:lnTo>
                <a:lnTo>
                  <a:pt x="3310" y="17763"/>
                </a:lnTo>
                <a:lnTo>
                  <a:pt x="3286" y="17933"/>
                </a:lnTo>
                <a:lnTo>
                  <a:pt x="3018" y="17958"/>
                </a:lnTo>
                <a:lnTo>
                  <a:pt x="2799" y="17982"/>
                </a:lnTo>
                <a:lnTo>
                  <a:pt x="2702" y="18031"/>
                </a:lnTo>
                <a:lnTo>
                  <a:pt x="2629" y="18079"/>
                </a:lnTo>
                <a:lnTo>
                  <a:pt x="2604" y="18128"/>
                </a:lnTo>
                <a:lnTo>
                  <a:pt x="2604" y="18177"/>
                </a:lnTo>
                <a:lnTo>
                  <a:pt x="2653" y="18250"/>
                </a:lnTo>
                <a:lnTo>
                  <a:pt x="2702" y="18274"/>
                </a:lnTo>
                <a:lnTo>
                  <a:pt x="2775" y="18298"/>
                </a:lnTo>
                <a:lnTo>
                  <a:pt x="2848" y="18323"/>
                </a:lnTo>
                <a:lnTo>
                  <a:pt x="3018" y="18323"/>
                </a:lnTo>
                <a:lnTo>
                  <a:pt x="3164" y="18298"/>
                </a:lnTo>
                <a:lnTo>
                  <a:pt x="3237" y="18323"/>
                </a:lnTo>
                <a:lnTo>
                  <a:pt x="3213" y="18517"/>
                </a:lnTo>
                <a:lnTo>
                  <a:pt x="2848" y="18566"/>
                </a:lnTo>
                <a:lnTo>
                  <a:pt x="2677" y="18615"/>
                </a:lnTo>
                <a:lnTo>
                  <a:pt x="2604" y="18663"/>
                </a:lnTo>
                <a:lnTo>
                  <a:pt x="2531" y="18712"/>
                </a:lnTo>
                <a:lnTo>
                  <a:pt x="2507" y="18761"/>
                </a:lnTo>
                <a:lnTo>
                  <a:pt x="2507" y="18785"/>
                </a:lnTo>
                <a:lnTo>
                  <a:pt x="2531" y="18809"/>
                </a:lnTo>
                <a:lnTo>
                  <a:pt x="2556" y="18834"/>
                </a:lnTo>
                <a:lnTo>
                  <a:pt x="2702" y="18882"/>
                </a:lnTo>
                <a:lnTo>
                  <a:pt x="3164" y="18882"/>
                </a:lnTo>
                <a:lnTo>
                  <a:pt x="3115" y="19223"/>
                </a:lnTo>
                <a:lnTo>
                  <a:pt x="2799" y="19199"/>
                </a:lnTo>
                <a:lnTo>
                  <a:pt x="2677" y="19199"/>
                </a:lnTo>
                <a:lnTo>
                  <a:pt x="2580" y="19223"/>
                </a:lnTo>
                <a:lnTo>
                  <a:pt x="2483" y="19247"/>
                </a:lnTo>
                <a:lnTo>
                  <a:pt x="2410" y="19320"/>
                </a:lnTo>
                <a:lnTo>
                  <a:pt x="2410" y="19369"/>
                </a:lnTo>
                <a:lnTo>
                  <a:pt x="2410" y="19393"/>
                </a:lnTo>
                <a:lnTo>
                  <a:pt x="2483" y="19466"/>
                </a:lnTo>
                <a:lnTo>
                  <a:pt x="2580" y="19515"/>
                </a:lnTo>
                <a:lnTo>
                  <a:pt x="2702" y="19564"/>
                </a:lnTo>
                <a:lnTo>
                  <a:pt x="2799" y="19564"/>
                </a:lnTo>
                <a:lnTo>
                  <a:pt x="3042" y="19612"/>
                </a:lnTo>
                <a:lnTo>
                  <a:pt x="3018" y="19807"/>
                </a:lnTo>
                <a:lnTo>
                  <a:pt x="2896" y="19807"/>
                </a:lnTo>
                <a:lnTo>
                  <a:pt x="2556" y="19856"/>
                </a:lnTo>
                <a:lnTo>
                  <a:pt x="2483" y="19880"/>
                </a:lnTo>
                <a:lnTo>
                  <a:pt x="2434" y="19904"/>
                </a:lnTo>
                <a:lnTo>
                  <a:pt x="2337" y="20001"/>
                </a:lnTo>
                <a:lnTo>
                  <a:pt x="2312" y="20026"/>
                </a:lnTo>
                <a:lnTo>
                  <a:pt x="2337" y="20074"/>
                </a:lnTo>
                <a:lnTo>
                  <a:pt x="2434" y="20123"/>
                </a:lnTo>
                <a:lnTo>
                  <a:pt x="2531" y="20147"/>
                </a:lnTo>
                <a:lnTo>
                  <a:pt x="2726" y="20172"/>
                </a:lnTo>
                <a:lnTo>
                  <a:pt x="2507" y="20269"/>
                </a:lnTo>
                <a:lnTo>
                  <a:pt x="2288" y="20366"/>
                </a:lnTo>
                <a:lnTo>
                  <a:pt x="1801" y="20512"/>
                </a:lnTo>
                <a:lnTo>
                  <a:pt x="1655" y="20537"/>
                </a:lnTo>
                <a:lnTo>
                  <a:pt x="1485" y="20561"/>
                </a:lnTo>
                <a:lnTo>
                  <a:pt x="1315" y="20537"/>
                </a:lnTo>
                <a:lnTo>
                  <a:pt x="1145" y="20488"/>
                </a:lnTo>
                <a:lnTo>
                  <a:pt x="1120" y="20464"/>
                </a:lnTo>
                <a:lnTo>
                  <a:pt x="1096" y="20415"/>
                </a:lnTo>
                <a:lnTo>
                  <a:pt x="1096" y="20391"/>
                </a:lnTo>
                <a:lnTo>
                  <a:pt x="1096" y="20342"/>
                </a:lnTo>
                <a:lnTo>
                  <a:pt x="1145" y="20245"/>
                </a:lnTo>
                <a:lnTo>
                  <a:pt x="1242" y="20123"/>
                </a:lnTo>
                <a:lnTo>
                  <a:pt x="1485" y="19929"/>
                </a:lnTo>
                <a:lnTo>
                  <a:pt x="1631" y="19831"/>
                </a:lnTo>
                <a:lnTo>
                  <a:pt x="1680" y="19807"/>
                </a:lnTo>
                <a:lnTo>
                  <a:pt x="1704" y="19758"/>
                </a:lnTo>
                <a:lnTo>
                  <a:pt x="1704" y="19710"/>
                </a:lnTo>
                <a:lnTo>
                  <a:pt x="1704" y="19661"/>
                </a:lnTo>
                <a:lnTo>
                  <a:pt x="1728" y="19588"/>
                </a:lnTo>
                <a:lnTo>
                  <a:pt x="1826" y="18785"/>
                </a:lnTo>
                <a:lnTo>
                  <a:pt x="1923" y="18006"/>
                </a:lnTo>
                <a:lnTo>
                  <a:pt x="2045" y="16425"/>
                </a:lnTo>
                <a:lnTo>
                  <a:pt x="2142" y="14843"/>
                </a:lnTo>
                <a:lnTo>
                  <a:pt x="2264" y="13237"/>
                </a:lnTo>
                <a:lnTo>
                  <a:pt x="2410" y="11631"/>
                </a:lnTo>
                <a:lnTo>
                  <a:pt x="2531" y="10025"/>
                </a:lnTo>
                <a:lnTo>
                  <a:pt x="2556" y="9368"/>
                </a:lnTo>
                <a:lnTo>
                  <a:pt x="2580" y="8663"/>
                </a:lnTo>
                <a:lnTo>
                  <a:pt x="2580" y="8322"/>
                </a:lnTo>
                <a:lnTo>
                  <a:pt x="2580" y="7981"/>
                </a:lnTo>
                <a:lnTo>
                  <a:pt x="2531" y="7641"/>
                </a:lnTo>
                <a:lnTo>
                  <a:pt x="2483" y="7324"/>
                </a:lnTo>
                <a:lnTo>
                  <a:pt x="2483" y="7251"/>
                </a:lnTo>
                <a:lnTo>
                  <a:pt x="2458" y="7178"/>
                </a:lnTo>
                <a:lnTo>
                  <a:pt x="2434" y="7130"/>
                </a:lnTo>
                <a:lnTo>
                  <a:pt x="2410" y="7105"/>
                </a:lnTo>
                <a:lnTo>
                  <a:pt x="2337" y="7057"/>
                </a:lnTo>
                <a:lnTo>
                  <a:pt x="2239" y="7057"/>
                </a:lnTo>
                <a:lnTo>
                  <a:pt x="2166" y="7105"/>
                </a:lnTo>
                <a:lnTo>
                  <a:pt x="2020" y="7130"/>
                </a:lnTo>
                <a:lnTo>
                  <a:pt x="1899" y="7154"/>
                </a:lnTo>
                <a:lnTo>
                  <a:pt x="1826" y="7227"/>
                </a:lnTo>
                <a:lnTo>
                  <a:pt x="1801" y="7300"/>
                </a:lnTo>
                <a:lnTo>
                  <a:pt x="1801" y="7349"/>
                </a:lnTo>
                <a:lnTo>
                  <a:pt x="1801" y="7397"/>
                </a:lnTo>
                <a:lnTo>
                  <a:pt x="1874" y="7446"/>
                </a:lnTo>
                <a:lnTo>
                  <a:pt x="1923" y="7470"/>
                </a:lnTo>
                <a:lnTo>
                  <a:pt x="1899" y="7519"/>
                </a:lnTo>
                <a:lnTo>
                  <a:pt x="1704" y="7519"/>
                </a:lnTo>
                <a:lnTo>
                  <a:pt x="1631" y="7543"/>
                </a:lnTo>
                <a:lnTo>
                  <a:pt x="1558" y="7592"/>
                </a:lnTo>
                <a:lnTo>
                  <a:pt x="1534" y="7665"/>
                </a:lnTo>
                <a:lnTo>
                  <a:pt x="1534" y="7714"/>
                </a:lnTo>
                <a:lnTo>
                  <a:pt x="1558" y="7738"/>
                </a:lnTo>
                <a:lnTo>
                  <a:pt x="1631" y="7811"/>
                </a:lnTo>
                <a:lnTo>
                  <a:pt x="1753" y="7860"/>
                </a:lnTo>
                <a:lnTo>
                  <a:pt x="1728" y="7957"/>
                </a:lnTo>
                <a:lnTo>
                  <a:pt x="1582" y="7957"/>
                </a:lnTo>
                <a:lnTo>
                  <a:pt x="1461" y="8006"/>
                </a:lnTo>
                <a:lnTo>
                  <a:pt x="1412" y="8054"/>
                </a:lnTo>
                <a:lnTo>
                  <a:pt x="1388" y="8127"/>
                </a:lnTo>
                <a:lnTo>
                  <a:pt x="1412" y="8200"/>
                </a:lnTo>
                <a:lnTo>
                  <a:pt x="1461" y="8249"/>
                </a:lnTo>
                <a:lnTo>
                  <a:pt x="1534" y="8273"/>
                </a:lnTo>
                <a:lnTo>
                  <a:pt x="1631" y="8298"/>
                </a:lnTo>
                <a:lnTo>
                  <a:pt x="1582" y="8468"/>
                </a:lnTo>
                <a:lnTo>
                  <a:pt x="1437" y="8468"/>
                </a:lnTo>
                <a:lnTo>
                  <a:pt x="1364" y="8517"/>
                </a:lnTo>
                <a:lnTo>
                  <a:pt x="1291" y="8541"/>
                </a:lnTo>
                <a:lnTo>
                  <a:pt x="1291" y="8590"/>
                </a:lnTo>
                <a:lnTo>
                  <a:pt x="1291" y="8638"/>
                </a:lnTo>
                <a:lnTo>
                  <a:pt x="1339" y="8687"/>
                </a:lnTo>
                <a:lnTo>
                  <a:pt x="1388" y="8736"/>
                </a:lnTo>
                <a:lnTo>
                  <a:pt x="1509" y="8760"/>
                </a:lnTo>
                <a:lnTo>
                  <a:pt x="1485" y="8833"/>
                </a:lnTo>
                <a:lnTo>
                  <a:pt x="1461" y="8930"/>
                </a:lnTo>
                <a:lnTo>
                  <a:pt x="1315" y="8955"/>
                </a:lnTo>
                <a:lnTo>
                  <a:pt x="1242" y="8979"/>
                </a:lnTo>
                <a:lnTo>
                  <a:pt x="1193" y="9028"/>
                </a:lnTo>
                <a:lnTo>
                  <a:pt x="1169" y="9076"/>
                </a:lnTo>
                <a:lnTo>
                  <a:pt x="1169" y="9149"/>
                </a:lnTo>
                <a:lnTo>
                  <a:pt x="1218" y="9198"/>
                </a:lnTo>
                <a:lnTo>
                  <a:pt x="1242" y="9222"/>
                </a:lnTo>
                <a:lnTo>
                  <a:pt x="1364" y="9271"/>
                </a:lnTo>
                <a:lnTo>
                  <a:pt x="1364" y="9295"/>
                </a:lnTo>
                <a:lnTo>
                  <a:pt x="1315" y="9320"/>
                </a:lnTo>
                <a:lnTo>
                  <a:pt x="1169" y="9344"/>
                </a:lnTo>
                <a:lnTo>
                  <a:pt x="1096" y="9393"/>
                </a:lnTo>
                <a:lnTo>
                  <a:pt x="1047" y="9441"/>
                </a:lnTo>
                <a:lnTo>
                  <a:pt x="1023" y="9539"/>
                </a:lnTo>
                <a:lnTo>
                  <a:pt x="1047" y="9563"/>
                </a:lnTo>
                <a:lnTo>
                  <a:pt x="1072" y="9612"/>
                </a:lnTo>
                <a:lnTo>
                  <a:pt x="1120" y="9636"/>
                </a:lnTo>
                <a:lnTo>
                  <a:pt x="1169" y="9660"/>
                </a:lnTo>
                <a:lnTo>
                  <a:pt x="1291" y="9660"/>
                </a:lnTo>
                <a:lnTo>
                  <a:pt x="1266" y="9733"/>
                </a:lnTo>
                <a:lnTo>
                  <a:pt x="1145" y="9733"/>
                </a:lnTo>
                <a:lnTo>
                  <a:pt x="1072" y="9758"/>
                </a:lnTo>
                <a:lnTo>
                  <a:pt x="1023" y="9806"/>
                </a:lnTo>
                <a:lnTo>
                  <a:pt x="999" y="9879"/>
                </a:lnTo>
                <a:lnTo>
                  <a:pt x="1023" y="9952"/>
                </a:lnTo>
                <a:lnTo>
                  <a:pt x="1120" y="10001"/>
                </a:lnTo>
                <a:lnTo>
                  <a:pt x="1218" y="10025"/>
                </a:lnTo>
                <a:lnTo>
                  <a:pt x="1169" y="10269"/>
                </a:lnTo>
                <a:lnTo>
                  <a:pt x="1096" y="10244"/>
                </a:lnTo>
                <a:lnTo>
                  <a:pt x="1023" y="10269"/>
                </a:lnTo>
                <a:lnTo>
                  <a:pt x="974" y="10293"/>
                </a:lnTo>
                <a:lnTo>
                  <a:pt x="926" y="10342"/>
                </a:lnTo>
                <a:lnTo>
                  <a:pt x="926" y="10390"/>
                </a:lnTo>
                <a:lnTo>
                  <a:pt x="926" y="10439"/>
                </a:lnTo>
                <a:lnTo>
                  <a:pt x="950" y="10488"/>
                </a:lnTo>
                <a:lnTo>
                  <a:pt x="999" y="10536"/>
                </a:lnTo>
                <a:lnTo>
                  <a:pt x="1096" y="10609"/>
                </a:lnTo>
                <a:lnTo>
                  <a:pt x="1072" y="10634"/>
                </a:lnTo>
                <a:lnTo>
                  <a:pt x="1047" y="10682"/>
                </a:lnTo>
                <a:lnTo>
                  <a:pt x="1047" y="10755"/>
                </a:lnTo>
                <a:lnTo>
                  <a:pt x="1047" y="10804"/>
                </a:lnTo>
                <a:lnTo>
                  <a:pt x="1145" y="11096"/>
                </a:lnTo>
                <a:lnTo>
                  <a:pt x="1169" y="11291"/>
                </a:lnTo>
                <a:lnTo>
                  <a:pt x="1193" y="11461"/>
                </a:lnTo>
                <a:lnTo>
                  <a:pt x="1193" y="11631"/>
                </a:lnTo>
                <a:lnTo>
                  <a:pt x="1120" y="11777"/>
                </a:lnTo>
                <a:lnTo>
                  <a:pt x="1096" y="11826"/>
                </a:lnTo>
                <a:lnTo>
                  <a:pt x="1023" y="11875"/>
                </a:lnTo>
                <a:lnTo>
                  <a:pt x="950" y="11923"/>
                </a:lnTo>
                <a:lnTo>
                  <a:pt x="780" y="11923"/>
                </a:lnTo>
                <a:lnTo>
                  <a:pt x="707" y="11875"/>
                </a:lnTo>
                <a:lnTo>
                  <a:pt x="658" y="11826"/>
                </a:lnTo>
                <a:lnTo>
                  <a:pt x="609" y="11753"/>
                </a:lnTo>
                <a:lnTo>
                  <a:pt x="512" y="11607"/>
                </a:lnTo>
                <a:lnTo>
                  <a:pt x="463" y="11437"/>
                </a:lnTo>
                <a:lnTo>
                  <a:pt x="463" y="11315"/>
                </a:lnTo>
                <a:lnTo>
                  <a:pt x="463" y="11193"/>
                </a:lnTo>
                <a:lnTo>
                  <a:pt x="512" y="10974"/>
                </a:lnTo>
                <a:lnTo>
                  <a:pt x="585" y="10974"/>
                </a:lnTo>
                <a:lnTo>
                  <a:pt x="634" y="10950"/>
                </a:lnTo>
                <a:lnTo>
                  <a:pt x="658" y="10901"/>
                </a:lnTo>
                <a:lnTo>
                  <a:pt x="658" y="10853"/>
                </a:lnTo>
                <a:lnTo>
                  <a:pt x="609" y="10658"/>
                </a:lnTo>
                <a:lnTo>
                  <a:pt x="585" y="10463"/>
                </a:lnTo>
                <a:lnTo>
                  <a:pt x="561" y="10074"/>
                </a:lnTo>
                <a:lnTo>
                  <a:pt x="585" y="9660"/>
                </a:lnTo>
                <a:lnTo>
                  <a:pt x="634" y="9271"/>
                </a:lnTo>
                <a:lnTo>
                  <a:pt x="731" y="8882"/>
                </a:lnTo>
                <a:lnTo>
                  <a:pt x="828" y="8492"/>
                </a:lnTo>
                <a:lnTo>
                  <a:pt x="1072" y="7714"/>
                </a:lnTo>
                <a:lnTo>
                  <a:pt x="1218" y="7227"/>
                </a:lnTo>
                <a:lnTo>
                  <a:pt x="1412" y="6740"/>
                </a:lnTo>
                <a:lnTo>
                  <a:pt x="1631" y="6302"/>
                </a:lnTo>
                <a:lnTo>
                  <a:pt x="1753" y="6108"/>
                </a:lnTo>
                <a:lnTo>
                  <a:pt x="1899" y="5913"/>
                </a:lnTo>
                <a:lnTo>
                  <a:pt x="2045" y="5743"/>
                </a:lnTo>
                <a:lnTo>
                  <a:pt x="2215" y="5572"/>
                </a:lnTo>
                <a:lnTo>
                  <a:pt x="2385" y="5402"/>
                </a:lnTo>
                <a:lnTo>
                  <a:pt x="2580" y="5280"/>
                </a:lnTo>
                <a:lnTo>
                  <a:pt x="2799" y="5159"/>
                </a:lnTo>
                <a:lnTo>
                  <a:pt x="3042" y="5061"/>
                </a:lnTo>
                <a:lnTo>
                  <a:pt x="3286" y="4964"/>
                </a:lnTo>
                <a:lnTo>
                  <a:pt x="3553" y="4891"/>
                </a:lnTo>
                <a:lnTo>
                  <a:pt x="3845" y="4842"/>
                </a:lnTo>
                <a:lnTo>
                  <a:pt x="4113" y="4818"/>
                </a:lnTo>
                <a:lnTo>
                  <a:pt x="4162" y="4842"/>
                </a:lnTo>
                <a:lnTo>
                  <a:pt x="4259" y="4818"/>
                </a:lnTo>
                <a:close/>
                <a:moveTo>
                  <a:pt x="4259" y="0"/>
                </a:moveTo>
                <a:lnTo>
                  <a:pt x="4016" y="25"/>
                </a:lnTo>
                <a:lnTo>
                  <a:pt x="3797" y="98"/>
                </a:lnTo>
                <a:lnTo>
                  <a:pt x="3675" y="98"/>
                </a:lnTo>
                <a:lnTo>
                  <a:pt x="3578" y="146"/>
                </a:lnTo>
                <a:lnTo>
                  <a:pt x="3334" y="244"/>
                </a:lnTo>
                <a:lnTo>
                  <a:pt x="3140" y="390"/>
                </a:lnTo>
                <a:lnTo>
                  <a:pt x="2945" y="536"/>
                </a:lnTo>
                <a:lnTo>
                  <a:pt x="2799" y="682"/>
                </a:lnTo>
                <a:lnTo>
                  <a:pt x="2677" y="852"/>
                </a:lnTo>
                <a:lnTo>
                  <a:pt x="2556" y="1047"/>
                </a:lnTo>
                <a:lnTo>
                  <a:pt x="2458" y="1241"/>
                </a:lnTo>
                <a:lnTo>
                  <a:pt x="2385" y="1436"/>
                </a:lnTo>
                <a:lnTo>
                  <a:pt x="2337" y="1655"/>
                </a:lnTo>
                <a:lnTo>
                  <a:pt x="2288" y="1850"/>
                </a:lnTo>
                <a:lnTo>
                  <a:pt x="2264" y="2069"/>
                </a:lnTo>
                <a:lnTo>
                  <a:pt x="2264" y="2263"/>
                </a:lnTo>
                <a:lnTo>
                  <a:pt x="2288" y="2434"/>
                </a:lnTo>
                <a:lnTo>
                  <a:pt x="2312" y="2628"/>
                </a:lnTo>
                <a:lnTo>
                  <a:pt x="2361" y="2823"/>
                </a:lnTo>
                <a:lnTo>
                  <a:pt x="2434" y="2993"/>
                </a:lnTo>
                <a:lnTo>
                  <a:pt x="2507" y="3164"/>
                </a:lnTo>
                <a:lnTo>
                  <a:pt x="2604" y="3310"/>
                </a:lnTo>
                <a:lnTo>
                  <a:pt x="2702" y="3480"/>
                </a:lnTo>
                <a:lnTo>
                  <a:pt x="2823" y="3626"/>
                </a:lnTo>
                <a:lnTo>
                  <a:pt x="2945" y="3748"/>
                </a:lnTo>
                <a:lnTo>
                  <a:pt x="3067" y="3869"/>
                </a:lnTo>
                <a:lnTo>
                  <a:pt x="3213" y="3991"/>
                </a:lnTo>
                <a:lnTo>
                  <a:pt x="3383" y="4088"/>
                </a:lnTo>
                <a:lnTo>
                  <a:pt x="3553" y="4161"/>
                </a:lnTo>
                <a:lnTo>
                  <a:pt x="3724" y="4210"/>
                </a:lnTo>
                <a:lnTo>
                  <a:pt x="3894" y="4258"/>
                </a:lnTo>
                <a:lnTo>
                  <a:pt x="3894" y="4404"/>
                </a:lnTo>
                <a:lnTo>
                  <a:pt x="3553" y="4429"/>
                </a:lnTo>
                <a:lnTo>
                  <a:pt x="3261" y="4502"/>
                </a:lnTo>
                <a:lnTo>
                  <a:pt x="2969" y="4575"/>
                </a:lnTo>
                <a:lnTo>
                  <a:pt x="2702" y="4696"/>
                </a:lnTo>
                <a:lnTo>
                  <a:pt x="2458" y="4818"/>
                </a:lnTo>
                <a:lnTo>
                  <a:pt x="2239" y="4964"/>
                </a:lnTo>
                <a:lnTo>
                  <a:pt x="2020" y="5110"/>
                </a:lnTo>
                <a:lnTo>
                  <a:pt x="1826" y="5305"/>
                </a:lnTo>
                <a:lnTo>
                  <a:pt x="1655" y="5499"/>
                </a:lnTo>
                <a:lnTo>
                  <a:pt x="1485" y="5694"/>
                </a:lnTo>
                <a:lnTo>
                  <a:pt x="1339" y="5937"/>
                </a:lnTo>
                <a:lnTo>
                  <a:pt x="1193" y="6156"/>
                </a:lnTo>
                <a:lnTo>
                  <a:pt x="1072" y="6400"/>
                </a:lnTo>
                <a:lnTo>
                  <a:pt x="853" y="6935"/>
                </a:lnTo>
                <a:lnTo>
                  <a:pt x="658" y="7470"/>
                </a:lnTo>
                <a:lnTo>
                  <a:pt x="366" y="8492"/>
                </a:lnTo>
                <a:lnTo>
                  <a:pt x="244" y="9003"/>
                </a:lnTo>
                <a:lnTo>
                  <a:pt x="147" y="9514"/>
                </a:lnTo>
                <a:lnTo>
                  <a:pt x="123" y="9782"/>
                </a:lnTo>
                <a:lnTo>
                  <a:pt x="123" y="10098"/>
                </a:lnTo>
                <a:lnTo>
                  <a:pt x="147" y="10415"/>
                </a:lnTo>
                <a:lnTo>
                  <a:pt x="171" y="10561"/>
                </a:lnTo>
                <a:lnTo>
                  <a:pt x="220" y="10682"/>
                </a:lnTo>
                <a:lnTo>
                  <a:pt x="147" y="10755"/>
                </a:lnTo>
                <a:lnTo>
                  <a:pt x="74" y="10853"/>
                </a:lnTo>
                <a:lnTo>
                  <a:pt x="25" y="10974"/>
                </a:lnTo>
                <a:lnTo>
                  <a:pt x="1" y="11096"/>
                </a:lnTo>
                <a:lnTo>
                  <a:pt x="1" y="11339"/>
                </a:lnTo>
                <a:lnTo>
                  <a:pt x="25" y="11558"/>
                </a:lnTo>
                <a:lnTo>
                  <a:pt x="74" y="11704"/>
                </a:lnTo>
                <a:lnTo>
                  <a:pt x="123" y="11826"/>
                </a:lnTo>
                <a:lnTo>
                  <a:pt x="196" y="11972"/>
                </a:lnTo>
                <a:lnTo>
                  <a:pt x="269" y="12093"/>
                </a:lnTo>
                <a:lnTo>
                  <a:pt x="366" y="12191"/>
                </a:lnTo>
                <a:lnTo>
                  <a:pt x="488" y="12264"/>
                </a:lnTo>
                <a:lnTo>
                  <a:pt x="609" y="12337"/>
                </a:lnTo>
                <a:lnTo>
                  <a:pt x="755" y="12361"/>
                </a:lnTo>
                <a:lnTo>
                  <a:pt x="926" y="12385"/>
                </a:lnTo>
                <a:lnTo>
                  <a:pt x="1072" y="12361"/>
                </a:lnTo>
                <a:lnTo>
                  <a:pt x="1193" y="12312"/>
                </a:lnTo>
                <a:lnTo>
                  <a:pt x="1291" y="12264"/>
                </a:lnTo>
                <a:lnTo>
                  <a:pt x="1388" y="12166"/>
                </a:lnTo>
                <a:lnTo>
                  <a:pt x="1461" y="12069"/>
                </a:lnTo>
                <a:lnTo>
                  <a:pt x="1509" y="11947"/>
                </a:lnTo>
                <a:lnTo>
                  <a:pt x="1534" y="11802"/>
                </a:lnTo>
                <a:lnTo>
                  <a:pt x="1582" y="11510"/>
                </a:lnTo>
                <a:lnTo>
                  <a:pt x="1582" y="11218"/>
                </a:lnTo>
                <a:lnTo>
                  <a:pt x="1534" y="10950"/>
                </a:lnTo>
                <a:lnTo>
                  <a:pt x="1461" y="10707"/>
                </a:lnTo>
                <a:lnTo>
                  <a:pt x="1437" y="10658"/>
                </a:lnTo>
                <a:lnTo>
                  <a:pt x="1485" y="10536"/>
                </a:lnTo>
                <a:lnTo>
                  <a:pt x="1509" y="10488"/>
                </a:lnTo>
                <a:lnTo>
                  <a:pt x="1534" y="10269"/>
                </a:lnTo>
                <a:lnTo>
                  <a:pt x="1582" y="10025"/>
                </a:lnTo>
                <a:lnTo>
                  <a:pt x="1704" y="9539"/>
                </a:lnTo>
                <a:lnTo>
                  <a:pt x="1850" y="9028"/>
                </a:lnTo>
                <a:lnTo>
                  <a:pt x="2142" y="8103"/>
                </a:lnTo>
                <a:lnTo>
                  <a:pt x="2118" y="9344"/>
                </a:lnTo>
                <a:lnTo>
                  <a:pt x="2045" y="10585"/>
                </a:lnTo>
                <a:lnTo>
                  <a:pt x="1947" y="11826"/>
                </a:lnTo>
                <a:lnTo>
                  <a:pt x="1826" y="13067"/>
                </a:lnTo>
                <a:lnTo>
                  <a:pt x="1680" y="14648"/>
                </a:lnTo>
                <a:lnTo>
                  <a:pt x="1558" y="16254"/>
                </a:lnTo>
                <a:lnTo>
                  <a:pt x="1412" y="17860"/>
                </a:lnTo>
                <a:lnTo>
                  <a:pt x="1339" y="18663"/>
                </a:lnTo>
                <a:lnTo>
                  <a:pt x="1218" y="19442"/>
                </a:lnTo>
                <a:lnTo>
                  <a:pt x="1242" y="19564"/>
                </a:lnTo>
                <a:lnTo>
                  <a:pt x="1120" y="19612"/>
                </a:lnTo>
                <a:lnTo>
                  <a:pt x="1023" y="19661"/>
                </a:lnTo>
                <a:lnTo>
                  <a:pt x="950" y="19734"/>
                </a:lnTo>
                <a:lnTo>
                  <a:pt x="853" y="19831"/>
                </a:lnTo>
                <a:lnTo>
                  <a:pt x="731" y="20026"/>
                </a:lnTo>
                <a:lnTo>
                  <a:pt x="634" y="20245"/>
                </a:lnTo>
                <a:lnTo>
                  <a:pt x="634" y="20342"/>
                </a:lnTo>
                <a:lnTo>
                  <a:pt x="609" y="20464"/>
                </a:lnTo>
                <a:lnTo>
                  <a:pt x="634" y="20561"/>
                </a:lnTo>
                <a:lnTo>
                  <a:pt x="658" y="20683"/>
                </a:lnTo>
                <a:lnTo>
                  <a:pt x="731" y="20780"/>
                </a:lnTo>
                <a:lnTo>
                  <a:pt x="804" y="20853"/>
                </a:lnTo>
                <a:lnTo>
                  <a:pt x="901" y="20926"/>
                </a:lnTo>
                <a:lnTo>
                  <a:pt x="1023" y="20999"/>
                </a:lnTo>
                <a:lnTo>
                  <a:pt x="1145" y="21023"/>
                </a:lnTo>
                <a:lnTo>
                  <a:pt x="1266" y="21048"/>
                </a:lnTo>
                <a:lnTo>
                  <a:pt x="1558" y="21072"/>
                </a:lnTo>
                <a:lnTo>
                  <a:pt x="1874" y="21048"/>
                </a:lnTo>
                <a:lnTo>
                  <a:pt x="2191" y="20975"/>
                </a:lnTo>
                <a:lnTo>
                  <a:pt x="2483" y="20877"/>
                </a:lnTo>
                <a:lnTo>
                  <a:pt x="2775" y="20731"/>
                </a:lnTo>
                <a:lnTo>
                  <a:pt x="3042" y="20610"/>
                </a:lnTo>
                <a:lnTo>
                  <a:pt x="3261" y="20439"/>
                </a:lnTo>
                <a:lnTo>
                  <a:pt x="3334" y="20366"/>
                </a:lnTo>
                <a:lnTo>
                  <a:pt x="3359" y="20293"/>
                </a:lnTo>
                <a:lnTo>
                  <a:pt x="3383" y="20269"/>
                </a:lnTo>
                <a:lnTo>
                  <a:pt x="3456" y="20172"/>
                </a:lnTo>
                <a:lnTo>
                  <a:pt x="3480" y="20050"/>
                </a:lnTo>
                <a:lnTo>
                  <a:pt x="3529" y="19807"/>
                </a:lnTo>
                <a:lnTo>
                  <a:pt x="3699" y="18542"/>
                </a:lnTo>
                <a:lnTo>
                  <a:pt x="3870" y="16984"/>
                </a:lnTo>
                <a:lnTo>
                  <a:pt x="4040" y="15427"/>
                </a:lnTo>
                <a:lnTo>
                  <a:pt x="4064" y="15184"/>
                </a:lnTo>
                <a:lnTo>
                  <a:pt x="4089" y="15111"/>
                </a:lnTo>
                <a:lnTo>
                  <a:pt x="4089" y="15062"/>
                </a:lnTo>
                <a:lnTo>
                  <a:pt x="4186" y="14089"/>
                </a:lnTo>
                <a:lnTo>
                  <a:pt x="4186" y="14040"/>
                </a:lnTo>
                <a:lnTo>
                  <a:pt x="4186" y="13991"/>
                </a:lnTo>
                <a:lnTo>
                  <a:pt x="4186" y="13967"/>
                </a:lnTo>
                <a:lnTo>
                  <a:pt x="4210" y="13870"/>
                </a:lnTo>
                <a:lnTo>
                  <a:pt x="4308" y="14186"/>
                </a:lnTo>
                <a:lnTo>
                  <a:pt x="4454" y="14892"/>
                </a:lnTo>
                <a:lnTo>
                  <a:pt x="4575" y="15597"/>
                </a:lnTo>
                <a:lnTo>
                  <a:pt x="4673" y="16327"/>
                </a:lnTo>
                <a:lnTo>
                  <a:pt x="4721" y="17057"/>
                </a:lnTo>
                <a:lnTo>
                  <a:pt x="4843" y="18493"/>
                </a:lnTo>
                <a:lnTo>
                  <a:pt x="4916" y="19223"/>
                </a:lnTo>
                <a:lnTo>
                  <a:pt x="5013" y="19953"/>
                </a:lnTo>
                <a:lnTo>
                  <a:pt x="5038" y="20147"/>
                </a:lnTo>
                <a:lnTo>
                  <a:pt x="5111" y="20342"/>
                </a:lnTo>
                <a:lnTo>
                  <a:pt x="5208" y="20537"/>
                </a:lnTo>
                <a:lnTo>
                  <a:pt x="5354" y="20683"/>
                </a:lnTo>
                <a:lnTo>
                  <a:pt x="5500" y="20780"/>
                </a:lnTo>
                <a:lnTo>
                  <a:pt x="5670" y="20853"/>
                </a:lnTo>
                <a:lnTo>
                  <a:pt x="5865" y="20877"/>
                </a:lnTo>
                <a:lnTo>
                  <a:pt x="6084" y="20853"/>
                </a:lnTo>
                <a:lnTo>
                  <a:pt x="6303" y="20877"/>
                </a:lnTo>
                <a:lnTo>
                  <a:pt x="6522" y="20902"/>
                </a:lnTo>
                <a:lnTo>
                  <a:pt x="6741" y="20877"/>
                </a:lnTo>
                <a:lnTo>
                  <a:pt x="6936" y="20853"/>
                </a:lnTo>
                <a:lnTo>
                  <a:pt x="7155" y="20780"/>
                </a:lnTo>
                <a:lnTo>
                  <a:pt x="7325" y="20683"/>
                </a:lnTo>
                <a:lnTo>
                  <a:pt x="7495" y="20561"/>
                </a:lnTo>
                <a:lnTo>
                  <a:pt x="7666" y="20391"/>
                </a:lnTo>
                <a:lnTo>
                  <a:pt x="7714" y="20293"/>
                </a:lnTo>
                <a:lnTo>
                  <a:pt x="7739" y="20220"/>
                </a:lnTo>
                <a:lnTo>
                  <a:pt x="7739" y="20123"/>
                </a:lnTo>
                <a:lnTo>
                  <a:pt x="7739" y="20026"/>
                </a:lnTo>
                <a:lnTo>
                  <a:pt x="7739" y="19929"/>
                </a:lnTo>
                <a:lnTo>
                  <a:pt x="7690" y="19831"/>
                </a:lnTo>
                <a:lnTo>
                  <a:pt x="7666" y="19758"/>
                </a:lnTo>
                <a:lnTo>
                  <a:pt x="7593" y="19685"/>
                </a:lnTo>
                <a:lnTo>
                  <a:pt x="7495" y="19612"/>
                </a:lnTo>
                <a:lnTo>
                  <a:pt x="7374" y="19539"/>
                </a:lnTo>
                <a:lnTo>
                  <a:pt x="7130" y="19442"/>
                </a:lnTo>
                <a:lnTo>
                  <a:pt x="7130" y="19418"/>
                </a:lnTo>
                <a:lnTo>
                  <a:pt x="7057" y="19126"/>
                </a:lnTo>
                <a:lnTo>
                  <a:pt x="7009" y="18809"/>
                </a:lnTo>
                <a:lnTo>
                  <a:pt x="6984" y="18152"/>
                </a:lnTo>
                <a:lnTo>
                  <a:pt x="6936" y="16546"/>
                </a:lnTo>
                <a:lnTo>
                  <a:pt x="6863" y="15476"/>
                </a:lnTo>
                <a:lnTo>
                  <a:pt x="6765" y="14405"/>
                </a:lnTo>
                <a:lnTo>
                  <a:pt x="6668" y="13334"/>
                </a:lnTo>
                <a:lnTo>
                  <a:pt x="6595" y="12288"/>
                </a:lnTo>
                <a:lnTo>
                  <a:pt x="6571" y="10804"/>
                </a:lnTo>
                <a:lnTo>
                  <a:pt x="6546" y="9344"/>
                </a:lnTo>
                <a:lnTo>
                  <a:pt x="6546" y="8395"/>
                </a:lnTo>
                <a:lnTo>
                  <a:pt x="6644" y="8663"/>
                </a:lnTo>
                <a:lnTo>
                  <a:pt x="6765" y="8930"/>
                </a:lnTo>
                <a:lnTo>
                  <a:pt x="6814" y="9174"/>
                </a:lnTo>
                <a:lnTo>
                  <a:pt x="6887" y="9417"/>
                </a:lnTo>
                <a:lnTo>
                  <a:pt x="6936" y="9904"/>
                </a:lnTo>
                <a:lnTo>
                  <a:pt x="6984" y="10415"/>
                </a:lnTo>
                <a:lnTo>
                  <a:pt x="7057" y="10901"/>
                </a:lnTo>
                <a:lnTo>
                  <a:pt x="6960" y="11120"/>
                </a:lnTo>
                <a:lnTo>
                  <a:pt x="6911" y="11339"/>
                </a:lnTo>
                <a:lnTo>
                  <a:pt x="6887" y="11583"/>
                </a:lnTo>
                <a:lnTo>
                  <a:pt x="6936" y="11802"/>
                </a:lnTo>
                <a:lnTo>
                  <a:pt x="6960" y="11923"/>
                </a:lnTo>
                <a:lnTo>
                  <a:pt x="7009" y="12020"/>
                </a:lnTo>
                <a:lnTo>
                  <a:pt x="7057" y="12093"/>
                </a:lnTo>
                <a:lnTo>
                  <a:pt x="7130" y="12166"/>
                </a:lnTo>
                <a:lnTo>
                  <a:pt x="7228" y="12239"/>
                </a:lnTo>
                <a:lnTo>
                  <a:pt x="7325" y="12288"/>
                </a:lnTo>
                <a:lnTo>
                  <a:pt x="7447" y="12312"/>
                </a:lnTo>
                <a:lnTo>
                  <a:pt x="7714" y="12312"/>
                </a:lnTo>
                <a:lnTo>
                  <a:pt x="7860" y="12264"/>
                </a:lnTo>
                <a:lnTo>
                  <a:pt x="7982" y="12215"/>
                </a:lnTo>
                <a:lnTo>
                  <a:pt x="8104" y="12142"/>
                </a:lnTo>
                <a:lnTo>
                  <a:pt x="8201" y="12045"/>
                </a:lnTo>
                <a:lnTo>
                  <a:pt x="8298" y="11947"/>
                </a:lnTo>
                <a:lnTo>
                  <a:pt x="8371" y="11826"/>
                </a:lnTo>
                <a:lnTo>
                  <a:pt x="8444" y="11704"/>
                </a:lnTo>
                <a:lnTo>
                  <a:pt x="8517" y="11510"/>
                </a:lnTo>
                <a:lnTo>
                  <a:pt x="8542" y="11291"/>
                </a:lnTo>
                <a:lnTo>
                  <a:pt x="8517" y="11193"/>
                </a:lnTo>
                <a:lnTo>
                  <a:pt x="8493" y="11096"/>
                </a:lnTo>
                <a:lnTo>
                  <a:pt x="8469" y="10999"/>
                </a:lnTo>
                <a:lnTo>
                  <a:pt x="8396" y="10926"/>
                </a:lnTo>
                <a:lnTo>
                  <a:pt x="8469" y="10269"/>
                </a:lnTo>
                <a:lnTo>
                  <a:pt x="8493" y="9587"/>
                </a:lnTo>
                <a:lnTo>
                  <a:pt x="8469" y="8906"/>
                </a:lnTo>
                <a:lnTo>
                  <a:pt x="8396" y="8249"/>
                </a:lnTo>
                <a:lnTo>
                  <a:pt x="8323" y="7908"/>
                </a:lnTo>
                <a:lnTo>
                  <a:pt x="8250" y="7568"/>
                </a:lnTo>
                <a:lnTo>
                  <a:pt x="8177" y="7251"/>
                </a:lnTo>
                <a:lnTo>
                  <a:pt x="8079" y="6935"/>
                </a:lnTo>
                <a:lnTo>
                  <a:pt x="7958" y="6619"/>
                </a:lnTo>
                <a:lnTo>
                  <a:pt x="7812" y="6327"/>
                </a:lnTo>
                <a:lnTo>
                  <a:pt x="7666" y="6035"/>
                </a:lnTo>
                <a:lnTo>
                  <a:pt x="7495" y="5743"/>
                </a:lnTo>
                <a:lnTo>
                  <a:pt x="7349" y="5548"/>
                </a:lnTo>
                <a:lnTo>
                  <a:pt x="7203" y="5378"/>
                </a:lnTo>
                <a:lnTo>
                  <a:pt x="7057" y="5232"/>
                </a:lnTo>
                <a:lnTo>
                  <a:pt x="6887" y="5086"/>
                </a:lnTo>
                <a:lnTo>
                  <a:pt x="6717" y="4940"/>
                </a:lnTo>
                <a:lnTo>
                  <a:pt x="6522" y="4842"/>
                </a:lnTo>
                <a:lnTo>
                  <a:pt x="6327" y="4745"/>
                </a:lnTo>
                <a:lnTo>
                  <a:pt x="6133" y="4648"/>
                </a:lnTo>
                <a:lnTo>
                  <a:pt x="5719" y="4502"/>
                </a:lnTo>
                <a:lnTo>
                  <a:pt x="5305" y="4429"/>
                </a:lnTo>
                <a:lnTo>
                  <a:pt x="4867" y="4380"/>
                </a:lnTo>
                <a:lnTo>
                  <a:pt x="4405" y="4356"/>
                </a:lnTo>
                <a:lnTo>
                  <a:pt x="4405" y="4307"/>
                </a:lnTo>
                <a:lnTo>
                  <a:pt x="4405" y="4283"/>
                </a:lnTo>
                <a:lnTo>
                  <a:pt x="4600" y="4258"/>
                </a:lnTo>
                <a:lnTo>
                  <a:pt x="4794" y="4185"/>
                </a:lnTo>
                <a:lnTo>
                  <a:pt x="4965" y="4112"/>
                </a:lnTo>
                <a:lnTo>
                  <a:pt x="5159" y="4015"/>
                </a:lnTo>
                <a:lnTo>
                  <a:pt x="5305" y="3893"/>
                </a:lnTo>
                <a:lnTo>
                  <a:pt x="5451" y="3772"/>
                </a:lnTo>
                <a:lnTo>
                  <a:pt x="5597" y="3626"/>
                </a:lnTo>
                <a:lnTo>
                  <a:pt x="5719" y="3456"/>
                </a:lnTo>
                <a:lnTo>
                  <a:pt x="5841" y="3310"/>
                </a:lnTo>
                <a:lnTo>
                  <a:pt x="5938" y="3115"/>
                </a:lnTo>
                <a:lnTo>
                  <a:pt x="6035" y="2945"/>
                </a:lnTo>
                <a:lnTo>
                  <a:pt x="6108" y="2750"/>
                </a:lnTo>
                <a:lnTo>
                  <a:pt x="6181" y="2555"/>
                </a:lnTo>
                <a:lnTo>
                  <a:pt x="6230" y="2361"/>
                </a:lnTo>
                <a:lnTo>
                  <a:pt x="6254" y="2166"/>
                </a:lnTo>
                <a:lnTo>
                  <a:pt x="6279" y="1971"/>
                </a:lnTo>
                <a:lnTo>
                  <a:pt x="6254" y="1752"/>
                </a:lnTo>
                <a:lnTo>
                  <a:pt x="6230" y="1533"/>
                </a:lnTo>
                <a:lnTo>
                  <a:pt x="6157" y="1314"/>
                </a:lnTo>
                <a:lnTo>
                  <a:pt x="6060" y="1095"/>
                </a:lnTo>
                <a:lnTo>
                  <a:pt x="5962" y="925"/>
                </a:lnTo>
                <a:lnTo>
                  <a:pt x="5816" y="730"/>
                </a:lnTo>
                <a:lnTo>
                  <a:pt x="5670" y="584"/>
                </a:lnTo>
                <a:lnTo>
                  <a:pt x="5500" y="438"/>
                </a:lnTo>
                <a:lnTo>
                  <a:pt x="5305" y="292"/>
                </a:lnTo>
                <a:lnTo>
                  <a:pt x="5111" y="195"/>
                </a:lnTo>
                <a:lnTo>
                  <a:pt x="4892" y="98"/>
                </a:lnTo>
                <a:lnTo>
                  <a:pt x="4697" y="49"/>
                </a:lnTo>
                <a:lnTo>
                  <a:pt x="4478" y="25"/>
                </a:lnTo>
                <a:lnTo>
                  <a:pt x="425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97;p36"/>
          <p:cNvSpPr/>
          <p:nvPr/>
        </p:nvSpPr>
        <p:spPr>
          <a:xfrm>
            <a:off x="4876800" y="2952750"/>
            <a:ext cx="533400" cy="409283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297;p36"/>
          <p:cNvSpPr/>
          <p:nvPr/>
        </p:nvSpPr>
        <p:spPr>
          <a:xfrm flipH="1">
            <a:off x="3429000" y="2724150"/>
            <a:ext cx="624359" cy="561683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297;p36"/>
          <p:cNvSpPr/>
          <p:nvPr/>
        </p:nvSpPr>
        <p:spPr>
          <a:xfrm>
            <a:off x="6705600" y="2800350"/>
            <a:ext cx="823441" cy="485483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297;p36"/>
          <p:cNvSpPr/>
          <p:nvPr/>
        </p:nvSpPr>
        <p:spPr>
          <a:xfrm flipH="1">
            <a:off x="5562600" y="2647950"/>
            <a:ext cx="319559" cy="433140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ctrTitle" idx="4294967295"/>
          </p:nvPr>
        </p:nvSpPr>
        <p:spPr>
          <a:xfrm>
            <a:off x="2133600" y="361950"/>
            <a:ext cx="3048000" cy="220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2400" dirty="0" err="1" smtClean="0"/>
              <a:t>Ang</a:t>
            </a:r>
            <a:r>
              <a:rPr lang="en-US" sz="2400" dirty="0" smtClean="0"/>
              <a:t> </a:t>
            </a:r>
            <a:r>
              <a:rPr lang="en-US" sz="2400" dirty="0" err="1" smtClean="0"/>
              <a:t>wika</a:t>
            </a:r>
            <a:r>
              <a:rPr lang="en-US" sz="2400" dirty="0" smtClean="0"/>
              <a:t> ay may </a:t>
            </a:r>
            <a:r>
              <a:rPr lang="en-US" sz="2400" dirty="0" err="1" smtClean="0"/>
              <a:t>Likang</a:t>
            </a:r>
            <a:r>
              <a:rPr lang="en-US" sz="2400" dirty="0" smtClean="0"/>
              <a:t> </a:t>
            </a:r>
            <a:r>
              <a:rPr lang="en-US" sz="2400" dirty="0" err="1" smtClean="0"/>
              <a:t>Kalikasan</a:t>
            </a:r>
            <a:r>
              <a:rPr lang="en-US" sz="2400" dirty="0" smtClean="0"/>
              <a:t> </a:t>
            </a:r>
            <a:r>
              <a:rPr lang="en-US" sz="2400" dirty="0" err="1" smtClean="0"/>
              <a:t>ayon</a:t>
            </a:r>
            <a:r>
              <a:rPr lang="en-US" sz="2400" dirty="0" smtClean="0"/>
              <a:t> </a:t>
            </a:r>
            <a:r>
              <a:rPr lang="en-US" sz="2400" dirty="0" err="1" smtClean="0"/>
              <a:t>kay</a:t>
            </a:r>
            <a:r>
              <a:rPr lang="en-US" sz="2400" dirty="0" smtClean="0"/>
              <a:t> Henry Gleason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sz="4000" dirty="0"/>
          </a:p>
        </p:txBody>
      </p:sp>
      <p:sp>
        <p:nvSpPr>
          <p:cNvPr id="61" name="Google Shape;61;p13"/>
          <p:cNvSpPr txBox="1">
            <a:spLocks noGrp="1"/>
          </p:cNvSpPr>
          <p:nvPr>
            <p:ph type="subTitle" idx="4294967295"/>
          </p:nvPr>
        </p:nvSpPr>
        <p:spPr>
          <a:xfrm>
            <a:off x="990600" y="2401975"/>
            <a:ext cx="6288850" cy="230337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 smtClean="0">
                <a:solidFill>
                  <a:schemeClr val="accent6">
                    <a:lumMod val="75000"/>
                  </a:schemeClr>
                </a:solidFill>
              </a:rPr>
              <a:t>5 Kalikasan:</a:t>
            </a:r>
          </a:p>
          <a:p>
            <a:pPr lvl="0"/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wika</a:t>
            </a:r>
            <a:r>
              <a:rPr lang="en-US" sz="1600" dirty="0" smtClean="0"/>
              <a:t> ay </a:t>
            </a:r>
            <a:r>
              <a:rPr lang="en-US" sz="1600" dirty="0" err="1" smtClean="0"/>
              <a:t>masistemang</a:t>
            </a:r>
            <a:r>
              <a:rPr lang="en-US" sz="1600" dirty="0" smtClean="0"/>
              <a:t>  </a:t>
            </a:r>
            <a:r>
              <a:rPr lang="en-US" sz="1600" dirty="0" err="1" smtClean="0"/>
              <a:t>balangkas</a:t>
            </a:r>
            <a:r>
              <a:rPr lang="en-US" sz="1600" dirty="0" smtClean="0"/>
              <a:t> </a:t>
            </a:r>
            <a:r>
              <a:rPr lang="en-US" sz="1600" dirty="0" err="1" smtClean="0"/>
              <a:t>dahil</a:t>
            </a:r>
            <a:r>
              <a:rPr lang="en-US" sz="1600" dirty="0" smtClean="0"/>
              <a:t> </a:t>
            </a:r>
            <a:r>
              <a:rPr lang="en-US" sz="1600" dirty="0" err="1" smtClean="0"/>
              <a:t>ito</a:t>
            </a:r>
            <a:r>
              <a:rPr lang="en-US" sz="1600" dirty="0" smtClean="0"/>
              <a:t> ay </a:t>
            </a:r>
            <a:r>
              <a:rPr lang="en-US" sz="1600" dirty="0" err="1" smtClean="0"/>
              <a:t>organisado</a:t>
            </a:r>
            <a:r>
              <a:rPr lang="en-US" sz="1600" dirty="0" smtClean="0"/>
              <a:t> at may </a:t>
            </a:r>
            <a:r>
              <a:rPr lang="en-US" sz="1600" dirty="0" err="1" smtClean="0"/>
              <a:t>sinusundang</a:t>
            </a:r>
            <a:r>
              <a:rPr lang="en-US" sz="1600" dirty="0" smtClean="0"/>
              <a:t> </a:t>
            </a:r>
            <a:r>
              <a:rPr lang="en-US" sz="1600" dirty="0" err="1" smtClean="0"/>
              <a:t>proseso</a:t>
            </a:r>
            <a:endParaRPr lang="en-US" sz="1600" dirty="0" smtClean="0"/>
          </a:p>
          <a:p>
            <a:pPr lvl="0"/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wika</a:t>
            </a:r>
            <a:r>
              <a:rPr lang="en-US" sz="1600" dirty="0" smtClean="0"/>
              <a:t> ay </a:t>
            </a:r>
            <a:r>
              <a:rPr lang="en-US" sz="1600" dirty="0" err="1" smtClean="0"/>
              <a:t>sinasalitang</a:t>
            </a:r>
            <a:r>
              <a:rPr lang="en-US" sz="1600" dirty="0" smtClean="0"/>
              <a:t> </a:t>
            </a:r>
            <a:r>
              <a:rPr lang="en-US" sz="1600" dirty="0" err="1" smtClean="0"/>
              <a:t>tunog</a:t>
            </a:r>
            <a:endParaRPr lang="en-US" sz="1600" dirty="0" smtClean="0"/>
          </a:p>
          <a:p>
            <a:pPr lvl="0"/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wika</a:t>
            </a:r>
            <a:r>
              <a:rPr lang="en-US" sz="1600" dirty="0" smtClean="0"/>
              <a:t> ay </a:t>
            </a:r>
            <a:r>
              <a:rPr lang="en-US" sz="1600" dirty="0" err="1" smtClean="0"/>
              <a:t>arbitraryo</a:t>
            </a:r>
            <a:endParaRPr lang="en-US" sz="1600" dirty="0" smtClean="0"/>
          </a:p>
          <a:p>
            <a:pPr lvl="0"/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wika</a:t>
            </a:r>
            <a:r>
              <a:rPr lang="en-US" sz="1600" dirty="0" smtClean="0"/>
              <a:t> ay </a:t>
            </a:r>
            <a:r>
              <a:rPr lang="en-US" sz="1600" dirty="0" err="1" smtClean="0"/>
              <a:t>dinamiko</a:t>
            </a:r>
            <a:r>
              <a:rPr lang="en-US" sz="1600" dirty="0" smtClean="0"/>
              <a:t> </a:t>
            </a:r>
            <a:r>
              <a:rPr lang="en-US" sz="1600" dirty="0" err="1" smtClean="0"/>
              <a:t>sapagkat</a:t>
            </a:r>
            <a:r>
              <a:rPr lang="en-US" sz="1600" dirty="0" smtClean="0"/>
              <a:t> </a:t>
            </a:r>
            <a:r>
              <a:rPr lang="en-US" sz="1600" dirty="0" err="1" smtClean="0"/>
              <a:t>ito</a:t>
            </a:r>
            <a:r>
              <a:rPr lang="en-US" sz="1600" dirty="0" smtClean="0"/>
              <a:t> ay </a:t>
            </a:r>
            <a:r>
              <a:rPr lang="en-US" sz="1600" dirty="0" err="1" smtClean="0"/>
              <a:t>nagbabago</a:t>
            </a:r>
            <a:endParaRPr lang="en-US" sz="1600" dirty="0" smtClean="0"/>
          </a:p>
          <a:p>
            <a:pPr lvl="0"/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wika</a:t>
            </a:r>
            <a:r>
              <a:rPr lang="en-US" sz="1600" dirty="0" smtClean="0"/>
              <a:t> ay </a:t>
            </a:r>
            <a:r>
              <a:rPr lang="en-US" sz="1600" dirty="0" err="1" smtClean="0"/>
              <a:t>nakabatay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kultura</a:t>
            </a:r>
            <a:endParaRPr lang="en-US" sz="16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dirty="0" smtClean="0"/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1600200" y="209550"/>
            <a:ext cx="4255663" cy="218877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291;p36"/>
          <p:cNvSpPr/>
          <p:nvPr/>
        </p:nvSpPr>
        <p:spPr>
          <a:xfrm>
            <a:off x="2133600" y="2495550"/>
            <a:ext cx="533400" cy="502709"/>
          </a:xfrm>
          <a:custGeom>
            <a:avLst/>
            <a:gdLst/>
            <a:ahLst/>
            <a:cxnLst/>
            <a:rect l="l" t="t" r="r" b="b"/>
            <a:pathLst>
              <a:path w="16279" h="16620" extrusionOk="0">
                <a:moveTo>
                  <a:pt x="8882" y="438"/>
                </a:moveTo>
                <a:lnTo>
                  <a:pt x="9368" y="536"/>
                </a:lnTo>
                <a:lnTo>
                  <a:pt x="9295" y="657"/>
                </a:lnTo>
                <a:lnTo>
                  <a:pt x="9222" y="803"/>
                </a:lnTo>
                <a:lnTo>
                  <a:pt x="9174" y="974"/>
                </a:lnTo>
                <a:lnTo>
                  <a:pt x="9149" y="1120"/>
                </a:lnTo>
                <a:lnTo>
                  <a:pt x="8882" y="1095"/>
                </a:lnTo>
                <a:lnTo>
                  <a:pt x="8906" y="803"/>
                </a:lnTo>
                <a:lnTo>
                  <a:pt x="8906" y="633"/>
                </a:lnTo>
                <a:lnTo>
                  <a:pt x="8882" y="438"/>
                </a:lnTo>
                <a:close/>
                <a:moveTo>
                  <a:pt x="8590" y="414"/>
                </a:moveTo>
                <a:lnTo>
                  <a:pt x="8541" y="803"/>
                </a:lnTo>
                <a:lnTo>
                  <a:pt x="8517" y="1095"/>
                </a:lnTo>
                <a:lnTo>
                  <a:pt x="8322" y="1120"/>
                </a:lnTo>
                <a:lnTo>
                  <a:pt x="8127" y="1193"/>
                </a:lnTo>
                <a:lnTo>
                  <a:pt x="8127" y="925"/>
                </a:lnTo>
                <a:lnTo>
                  <a:pt x="8127" y="682"/>
                </a:lnTo>
                <a:lnTo>
                  <a:pt x="8152" y="560"/>
                </a:lnTo>
                <a:lnTo>
                  <a:pt x="8152" y="414"/>
                </a:lnTo>
                <a:close/>
                <a:moveTo>
                  <a:pt x="9636" y="609"/>
                </a:moveTo>
                <a:lnTo>
                  <a:pt x="10147" y="755"/>
                </a:lnTo>
                <a:lnTo>
                  <a:pt x="10074" y="876"/>
                </a:lnTo>
                <a:lnTo>
                  <a:pt x="9977" y="1047"/>
                </a:lnTo>
                <a:lnTo>
                  <a:pt x="9879" y="1241"/>
                </a:lnTo>
                <a:lnTo>
                  <a:pt x="9490" y="1168"/>
                </a:lnTo>
                <a:lnTo>
                  <a:pt x="9636" y="609"/>
                </a:lnTo>
                <a:close/>
                <a:moveTo>
                  <a:pt x="7592" y="487"/>
                </a:moveTo>
                <a:lnTo>
                  <a:pt x="7714" y="511"/>
                </a:lnTo>
                <a:lnTo>
                  <a:pt x="7860" y="560"/>
                </a:lnTo>
                <a:lnTo>
                  <a:pt x="7884" y="560"/>
                </a:lnTo>
                <a:lnTo>
                  <a:pt x="7860" y="706"/>
                </a:lnTo>
                <a:lnTo>
                  <a:pt x="7811" y="974"/>
                </a:lnTo>
                <a:lnTo>
                  <a:pt x="7811" y="1120"/>
                </a:lnTo>
                <a:lnTo>
                  <a:pt x="7860" y="1266"/>
                </a:lnTo>
                <a:lnTo>
                  <a:pt x="7884" y="1290"/>
                </a:lnTo>
                <a:lnTo>
                  <a:pt x="7543" y="1290"/>
                </a:lnTo>
                <a:lnTo>
                  <a:pt x="7519" y="1193"/>
                </a:lnTo>
                <a:lnTo>
                  <a:pt x="7519" y="1120"/>
                </a:lnTo>
                <a:lnTo>
                  <a:pt x="7470" y="925"/>
                </a:lnTo>
                <a:lnTo>
                  <a:pt x="7446" y="706"/>
                </a:lnTo>
                <a:lnTo>
                  <a:pt x="7446" y="487"/>
                </a:lnTo>
                <a:close/>
                <a:moveTo>
                  <a:pt x="7251" y="511"/>
                </a:moveTo>
                <a:lnTo>
                  <a:pt x="7203" y="657"/>
                </a:lnTo>
                <a:lnTo>
                  <a:pt x="7203" y="828"/>
                </a:lnTo>
                <a:lnTo>
                  <a:pt x="7227" y="1071"/>
                </a:lnTo>
                <a:lnTo>
                  <a:pt x="7227" y="1193"/>
                </a:lnTo>
                <a:lnTo>
                  <a:pt x="7276" y="1314"/>
                </a:lnTo>
                <a:lnTo>
                  <a:pt x="7057" y="1339"/>
                </a:lnTo>
                <a:lnTo>
                  <a:pt x="6886" y="1363"/>
                </a:lnTo>
                <a:lnTo>
                  <a:pt x="6862" y="1314"/>
                </a:lnTo>
                <a:lnTo>
                  <a:pt x="6740" y="1071"/>
                </a:lnTo>
                <a:lnTo>
                  <a:pt x="6643" y="828"/>
                </a:lnTo>
                <a:lnTo>
                  <a:pt x="6570" y="657"/>
                </a:lnTo>
                <a:lnTo>
                  <a:pt x="6740" y="609"/>
                </a:lnTo>
                <a:lnTo>
                  <a:pt x="6959" y="560"/>
                </a:lnTo>
                <a:lnTo>
                  <a:pt x="7251" y="511"/>
                </a:lnTo>
                <a:close/>
                <a:moveTo>
                  <a:pt x="10536" y="901"/>
                </a:moveTo>
                <a:lnTo>
                  <a:pt x="10634" y="925"/>
                </a:lnTo>
                <a:lnTo>
                  <a:pt x="10877" y="1022"/>
                </a:lnTo>
                <a:lnTo>
                  <a:pt x="10755" y="1217"/>
                </a:lnTo>
                <a:lnTo>
                  <a:pt x="10585" y="1387"/>
                </a:lnTo>
                <a:lnTo>
                  <a:pt x="10269" y="1314"/>
                </a:lnTo>
                <a:lnTo>
                  <a:pt x="10415" y="1120"/>
                </a:lnTo>
                <a:lnTo>
                  <a:pt x="10536" y="901"/>
                </a:lnTo>
                <a:close/>
                <a:moveTo>
                  <a:pt x="6351" y="706"/>
                </a:moveTo>
                <a:lnTo>
                  <a:pt x="6375" y="974"/>
                </a:lnTo>
                <a:lnTo>
                  <a:pt x="6448" y="1193"/>
                </a:lnTo>
                <a:lnTo>
                  <a:pt x="6546" y="1412"/>
                </a:lnTo>
                <a:lnTo>
                  <a:pt x="5962" y="1557"/>
                </a:lnTo>
                <a:lnTo>
                  <a:pt x="5962" y="1533"/>
                </a:lnTo>
                <a:lnTo>
                  <a:pt x="5889" y="1314"/>
                </a:lnTo>
                <a:lnTo>
                  <a:pt x="5840" y="1095"/>
                </a:lnTo>
                <a:lnTo>
                  <a:pt x="5792" y="876"/>
                </a:lnTo>
                <a:lnTo>
                  <a:pt x="6351" y="706"/>
                </a:lnTo>
                <a:close/>
                <a:moveTo>
                  <a:pt x="11266" y="1168"/>
                </a:moveTo>
                <a:lnTo>
                  <a:pt x="11631" y="1339"/>
                </a:lnTo>
                <a:lnTo>
                  <a:pt x="11510" y="1485"/>
                </a:lnTo>
                <a:lnTo>
                  <a:pt x="11437" y="1582"/>
                </a:lnTo>
                <a:lnTo>
                  <a:pt x="11388" y="1679"/>
                </a:lnTo>
                <a:lnTo>
                  <a:pt x="10974" y="1509"/>
                </a:lnTo>
                <a:lnTo>
                  <a:pt x="11120" y="1363"/>
                </a:lnTo>
                <a:lnTo>
                  <a:pt x="11266" y="1168"/>
                </a:lnTo>
                <a:close/>
                <a:moveTo>
                  <a:pt x="5548" y="974"/>
                </a:moveTo>
                <a:lnTo>
                  <a:pt x="5597" y="1168"/>
                </a:lnTo>
                <a:lnTo>
                  <a:pt x="5621" y="1387"/>
                </a:lnTo>
                <a:lnTo>
                  <a:pt x="5670" y="1509"/>
                </a:lnTo>
                <a:lnTo>
                  <a:pt x="5719" y="1630"/>
                </a:lnTo>
                <a:lnTo>
                  <a:pt x="5743" y="1630"/>
                </a:lnTo>
                <a:lnTo>
                  <a:pt x="5694" y="1655"/>
                </a:lnTo>
                <a:lnTo>
                  <a:pt x="5354" y="1776"/>
                </a:lnTo>
                <a:lnTo>
                  <a:pt x="5013" y="1922"/>
                </a:lnTo>
                <a:lnTo>
                  <a:pt x="4964" y="1874"/>
                </a:lnTo>
                <a:lnTo>
                  <a:pt x="4818" y="1606"/>
                </a:lnTo>
                <a:lnTo>
                  <a:pt x="4745" y="1509"/>
                </a:lnTo>
                <a:lnTo>
                  <a:pt x="4672" y="1387"/>
                </a:lnTo>
                <a:lnTo>
                  <a:pt x="4964" y="1217"/>
                </a:lnTo>
                <a:lnTo>
                  <a:pt x="4989" y="1363"/>
                </a:lnTo>
                <a:lnTo>
                  <a:pt x="5037" y="1509"/>
                </a:lnTo>
                <a:lnTo>
                  <a:pt x="5135" y="1752"/>
                </a:lnTo>
                <a:lnTo>
                  <a:pt x="5159" y="1801"/>
                </a:lnTo>
                <a:lnTo>
                  <a:pt x="5281" y="1801"/>
                </a:lnTo>
                <a:lnTo>
                  <a:pt x="5305" y="1776"/>
                </a:lnTo>
                <a:lnTo>
                  <a:pt x="5329" y="1728"/>
                </a:lnTo>
                <a:lnTo>
                  <a:pt x="5329" y="1679"/>
                </a:lnTo>
                <a:lnTo>
                  <a:pt x="5329" y="1655"/>
                </a:lnTo>
                <a:lnTo>
                  <a:pt x="5281" y="1533"/>
                </a:lnTo>
                <a:lnTo>
                  <a:pt x="5232" y="1387"/>
                </a:lnTo>
                <a:lnTo>
                  <a:pt x="5183" y="1266"/>
                </a:lnTo>
                <a:lnTo>
                  <a:pt x="5135" y="1144"/>
                </a:lnTo>
                <a:lnTo>
                  <a:pt x="5548" y="974"/>
                </a:lnTo>
                <a:close/>
                <a:moveTo>
                  <a:pt x="11899" y="1485"/>
                </a:moveTo>
                <a:lnTo>
                  <a:pt x="12313" y="1703"/>
                </a:lnTo>
                <a:lnTo>
                  <a:pt x="12191" y="1801"/>
                </a:lnTo>
                <a:lnTo>
                  <a:pt x="12094" y="1898"/>
                </a:lnTo>
                <a:lnTo>
                  <a:pt x="12021" y="1995"/>
                </a:lnTo>
                <a:lnTo>
                  <a:pt x="11583" y="1776"/>
                </a:lnTo>
                <a:lnTo>
                  <a:pt x="11680" y="1679"/>
                </a:lnTo>
                <a:lnTo>
                  <a:pt x="11826" y="1533"/>
                </a:lnTo>
                <a:lnTo>
                  <a:pt x="11899" y="1485"/>
                </a:lnTo>
                <a:close/>
                <a:moveTo>
                  <a:pt x="4453" y="1509"/>
                </a:moveTo>
                <a:lnTo>
                  <a:pt x="4526" y="1679"/>
                </a:lnTo>
                <a:lnTo>
                  <a:pt x="4599" y="1849"/>
                </a:lnTo>
                <a:lnTo>
                  <a:pt x="4648" y="1947"/>
                </a:lnTo>
                <a:lnTo>
                  <a:pt x="4721" y="2068"/>
                </a:lnTo>
                <a:lnTo>
                  <a:pt x="4453" y="2214"/>
                </a:lnTo>
                <a:lnTo>
                  <a:pt x="4356" y="2068"/>
                </a:lnTo>
                <a:lnTo>
                  <a:pt x="4259" y="1947"/>
                </a:lnTo>
                <a:lnTo>
                  <a:pt x="4186" y="1825"/>
                </a:lnTo>
                <a:lnTo>
                  <a:pt x="4088" y="1728"/>
                </a:lnTo>
                <a:lnTo>
                  <a:pt x="4453" y="1509"/>
                </a:lnTo>
                <a:close/>
                <a:moveTo>
                  <a:pt x="12580" y="1874"/>
                </a:moveTo>
                <a:lnTo>
                  <a:pt x="12945" y="2117"/>
                </a:lnTo>
                <a:lnTo>
                  <a:pt x="12775" y="2239"/>
                </a:lnTo>
                <a:lnTo>
                  <a:pt x="12702" y="2312"/>
                </a:lnTo>
                <a:lnTo>
                  <a:pt x="12653" y="2385"/>
                </a:lnTo>
                <a:lnTo>
                  <a:pt x="12240" y="2117"/>
                </a:lnTo>
                <a:lnTo>
                  <a:pt x="12337" y="2044"/>
                </a:lnTo>
                <a:lnTo>
                  <a:pt x="12459" y="1971"/>
                </a:lnTo>
                <a:lnTo>
                  <a:pt x="12580" y="1874"/>
                </a:lnTo>
                <a:close/>
                <a:moveTo>
                  <a:pt x="3894" y="1849"/>
                </a:moveTo>
                <a:lnTo>
                  <a:pt x="3942" y="1971"/>
                </a:lnTo>
                <a:lnTo>
                  <a:pt x="4015" y="2093"/>
                </a:lnTo>
                <a:lnTo>
                  <a:pt x="4088" y="2239"/>
                </a:lnTo>
                <a:lnTo>
                  <a:pt x="4186" y="2385"/>
                </a:lnTo>
                <a:lnTo>
                  <a:pt x="3869" y="2579"/>
                </a:lnTo>
                <a:lnTo>
                  <a:pt x="3748" y="2458"/>
                </a:lnTo>
                <a:lnTo>
                  <a:pt x="3626" y="2312"/>
                </a:lnTo>
                <a:lnTo>
                  <a:pt x="3553" y="2239"/>
                </a:lnTo>
                <a:lnTo>
                  <a:pt x="3480" y="2190"/>
                </a:lnTo>
                <a:lnTo>
                  <a:pt x="3407" y="2190"/>
                </a:lnTo>
                <a:lnTo>
                  <a:pt x="3894" y="1849"/>
                </a:lnTo>
                <a:close/>
                <a:moveTo>
                  <a:pt x="3334" y="2239"/>
                </a:moveTo>
                <a:lnTo>
                  <a:pt x="3310" y="2287"/>
                </a:lnTo>
                <a:lnTo>
                  <a:pt x="3310" y="2385"/>
                </a:lnTo>
                <a:lnTo>
                  <a:pt x="3358" y="2482"/>
                </a:lnTo>
                <a:lnTo>
                  <a:pt x="3480" y="2652"/>
                </a:lnTo>
                <a:lnTo>
                  <a:pt x="3577" y="2798"/>
                </a:lnTo>
                <a:lnTo>
                  <a:pt x="3383" y="2944"/>
                </a:lnTo>
                <a:lnTo>
                  <a:pt x="3139" y="2725"/>
                </a:lnTo>
                <a:lnTo>
                  <a:pt x="3018" y="2652"/>
                </a:lnTo>
                <a:lnTo>
                  <a:pt x="2896" y="2579"/>
                </a:lnTo>
                <a:lnTo>
                  <a:pt x="3334" y="2239"/>
                </a:lnTo>
                <a:close/>
                <a:moveTo>
                  <a:pt x="13213" y="2312"/>
                </a:moveTo>
                <a:lnTo>
                  <a:pt x="13602" y="2628"/>
                </a:lnTo>
                <a:lnTo>
                  <a:pt x="13505" y="2725"/>
                </a:lnTo>
                <a:lnTo>
                  <a:pt x="13408" y="2847"/>
                </a:lnTo>
                <a:lnTo>
                  <a:pt x="13310" y="2993"/>
                </a:lnTo>
                <a:lnTo>
                  <a:pt x="13091" y="2774"/>
                </a:lnTo>
                <a:lnTo>
                  <a:pt x="12872" y="2555"/>
                </a:lnTo>
                <a:lnTo>
                  <a:pt x="13164" y="2360"/>
                </a:lnTo>
                <a:lnTo>
                  <a:pt x="13189" y="2336"/>
                </a:lnTo>
                <a:lnTo>
                  <a:pt x="13213" y="2312"/>
                </a:lnTo>
                <a:close/>
                <a:moveTo>
                  <a:pt x="2799" y="2652"/>
                </a:moveTo>
                <a:lnTo>
                  <a:pt x="2896" y="2798"/>
                </a:lnTo>
                <a:lnTo>
                  <a:pt x="2993" y="2944"/>
                </a:lnTo>
                <a:lnTo>
                  <a:pt x="3066" y="3042"/>
                </a:lnTo>
                <a:lnTo>
                  <a:pt x="3164" y="3115"/>
                </a:lnTo>
                <a:lnTo>
                  <a:pt x="2969" y="3309"/>
                </a:lnTo>
                <a:lnTo>
                  <a:pt x="2920" y="3285"/>
                </a:lnTo>
                <a:lnTo>
                  <a:pt x="2726" y="3188"/>
                </a:lnTo>
                <a:lnTo>
                  <a:pt x="2555" y="3090"/>
                </a:lnTo>
                <a:lnTo>
                  <a:pt x="2409" y="3017"/>
                </a:lnTo>
                <a:lnTo>
                  <a:pt x="2799" y="2652"/>
                </a:lnTo>
                <a:close/>
                <a:moveTo>
                  <a:pt x="13773" y="2774"/>
                </a:moveTo>
                <a:lnTo>
                  <a:pt x="14089" y="3115"/>
                </a:lnTo>
                <a:lnTo>
                  <a:pt x="13846" y="3236"/>
                </a:lnTo>
                <a:lnTo>
                  <a:pt x="13724" y="3334"/>
                </a:lnTo>
                <a:lnTo>
                  <a:pt x="13651" y="3407"/>
                </a:lnTo>
                <a:lnTo>
                  <a:pt x="13456" y="3163"/>
                </a:lnTo>
                <a:lnTo>
                  <a:pt x="13432" y="3139"/>
                </a:lnTo>
                <a:lnTo>
                  <a:pt x="13505" y="3090"/>
                </a:lnTo>
                <a:lnTo>
                  <a:pt x="13554" y="3017"/>
                </a:lnTo>
                <a:lnTo>
                  <a:pt x="13675" y="2896"/>
                </a:lnTo>
                <a:lnTo>
                  <a:pt x="13773" y="2774"/>
                </a:lnTo>
                <a:close/>
                <a:moveTo>
                  <a:pt x="2263" y="3188"/>
                </a:moveTo>
                <a:lnTo>
                  <a:pt x="2312" y="3285"/>
                </a:lnTo>
                <a:lnTo>
                  <a:pt x="2409" y="3358"/>
                </a:lnTo>
                <a:lnTo>
                  <a:pt x="2555" y="3480"/>
                </a:lnTo>
                <a:lnTo>
                  <a:pt x="2726" y="3577"/>
                </a:lnTo>
                <a:lnTo>
                  <a:pt x="2531" y="3796"/>
                </a:lnTo>
                <a:lnTo>
                  <a:pt x="2117" y="3553"/>
                </a:lnTo>
                <a:lnTo>
                  <a:pt x="1971" y="3504"/>
                </a:lnTo>
                <a:lnTo>
                  <a:pt x="2263" y="3188"/>
                </a:lnTo>
                <a:close/>
                <a:moveTo>
                  <a:pt x="14284" y="3334"/>
                </a:moveTo>
                <a:lnTo>
                  <a:pt x="14478" y="3577"/>
                </a:lnTo>
                <a:lnTo>
                  <a:pt x="14624" y="3820"/>
                </a:lnTo>
                <a:lnTo>
                  <a:pt x="14478" y="3869"/>
                </a:lnTo>
                <a:lnTo>
                  <a:pt x="14356" y="3918"/>
                </a:lnTo>
                <a:lnTo>
                  <a:pt x="14235" y="3966"/>
                </a:lnTo>
                <a:lnTo>
                  <a:pt x="14113" y="4039"/>
                </a:lnTo>
                <a:lnTo>
                  <a:pt x="13773" y="3577"/>
                </a:lnTo>
                <a:lnTo>
                  <a:pt x="13894" y="3528"/>
                </a:lnTo>
                <a:lnTo>
                  <a:pt x="13992" y="3480"/>
                </a:lnTo>
                <a:lnTo>
                  <a:pt x="14186" y="3382"/>
                </a:lnTo>
                <a:lnTo>
                  <a:pt x="14284" y="3334"/>
                </a:lnTo>
                <a:close/>
                <a:moveTo>
                  <a:pt x="1825" y="3699"/>
                </a:moveTo>
                <a:lnTo>
                  <a:pt x="2020" y="3845"/>
                </a:lnTo>
                <a:lnTo>
                  <a:pt x="2312" y="4064"/>
                </a:lnTo>
                <a:lnTo>
                  <a:pt x="2069" y="4453"/>
                </a:lnTo>
                <a:lnTo>
                  <a:pt x="1850" y="4307"/>
                </a:lnTo>
                <a:lnTo>
                  <a:pt x="1533" y="4112"/>
                </a:lnTo>
                <a:lnTo>
                  <a:pt x="1825" y="3699"/>
                </a:lnTo>
                <a:close/>
                <a:moveTo>
                  <a:pt x="14794" y="4112"/>
                </a:moveTo>
                <a:lnTo>
                  <a:pt x="14965" y="4453"/>
                </a:lnTo>
                <a:lnTo>
                  <a:pt x="14794" y="4526"/>
                </a:lnTo>
                <a:lnTo>
                  <a:pt x="14648" y="4599"/>
                </a:lnTo>
                <a:lnTo>
                  <a:pt x="14478" y="4696"/>
                </a:lnTo>
                <a:lnTo>
                  <a:pt x="14308" y="4356"/>
                </a:lnTo>
                <a:lnTo>
                  <a:pt x="14551" y="4258"/>
                </a:lnTo>
                <a:lnTo>
                  <a:pt x="14673" y="4210"/>
                </a:lnTo>
                <a:lnTo>
                  <a:pt x="14794" y="4112"/>
                </a:lnTo>
                <a:close/>
                <a:moveTo>
                  <a:pt x="1412" y="4331"/>
                </a:moveTo>
                <a:lnTo>
                  <a:pt x="1485" y="4429"/>
                </a:lnTo>
                <a:lnTo>
                  <a:pt x="1606" y="4526"/>
                </a:lnTo>
                <a:lnTo>
                  <a:pt x="1752" y="4648"/>
                </a:lnTo>
                <a:lnTo>
                  <a:pt x="1898" y="4745"/>
                </a:lnTo>
                <a:lnTo>
                  <a:pt x="1825" y="4867"/>
                </a:lnTo>
                <a:lnTo>
                  <a:pt x="1533" y="4745"/>
                </a:lnTo>
                <a:lnTo>
                  <a:pt x="1387" y="4696"/>
                </a:lnTo>
                <a:lnTo>
                  <a:pt x="1241" y="4696"/>
                </a:lnTo>
                <a:lnTo>
                  <a:pt x="1412" y="4331"/>
                </a:lnTo>
                <a:close/>
                <a:moveTo>
                  <a:pt x="15062" y="4745"/>
                </a:moveTo>
                <a:lnTo>
                  <a:pt x="15208" y="5183"/>
                </a:lnTo>
                <a:lnTo>
                  <a:pt x="15135" y="5183"/>
                </a:lnTo>
                <a:lnTo>
                  <a:pt x="15038" y="5207"/>
                </a:lnTo>
                <a:lnTo>
                  <a:pt x="14843" y="5256"/>
                </a:lnTo>
                <a:lnTo>
                  <a:pt x="14746" y="5305"/>
                </a:lnTo>
                <a:lnTo>
                  <a:pt x="14600" y="4891"/>
                </a:lnTo>
                <a:lnTo>
                  <a:pt x="14770" y="4842"/>
                </a:lnTo>
                <a:lnTo>
                  <a:pt x="14916" y="4794"/>
                </a:lnTo>
                <a:lnTo>
                  <a:pt x="15062" y="4745"/>
                </a:lnTo>
                <a:close/>
                <a:moveTo>
                  <a:pt x="1168" y="4794"/>
                </a:moveTo>
                <a:lnTo>
                  <a:pt x="1412" y="5013"/>
                </a:lnTo>
                <a:lnTo>
                  <a:pt x="1558" y="5086"/>
                </a:lnTo>
                <a:lnTo>
                  <a:pt x="1704" y="5159"/>
                </a:lnTo>
                <a:lnTo>
                  <a:pt x="1558" y="5524"/>
                </a:lnTo>
                <a:lnTo>
                  <a:pt x="1509" y="5475"/>
                </a:lnTo>
                <a:lnTo>
                  <a:pt x="1314" y="5402"/>
                </a:lnTo>
                <a:lnTo>
                  <a:pt x="1144" y="5353"/>
                </a:lnTo>
                <a:lnTo>
                  <a:pt x="974" y="5329"/>
                </a:lnTo>
                <a:lnTo>
                  <a:pt x="1168" y="4794"/>
                </a:lnTo>
                <a:close/>
                <a:moveTo>
                  <a:pt x="15305" y="5499"/>
                </a:moveTo>
                <a:lnTo>
                  <a:pt x="15403" y="5986"/>
                </a:lnTo>
                <a:lnTo>
                  <a:pt x="15184" y="6035"/>
                </a:lnTo>
                <a:lnTo>
                  <a:pt x="14965" y="6083"/>
                </a:lnTo>
                <a:lnTo>
                  <a:pt x="14916" y="5791"/>
                </a:lnTo>
                <a:lnTo>
                  <a:pt x="14867" y="5621"/>
                </a:lnTo>
                <a:lnTo>
                  <a:pt x="14940" y="5597"/>
                </a:lnTo>
                <a:lnTo>
                  <a:pt x="15111" y="5548"/>
                </a:lnTo>
                <a:lnTo>
                  <a:pt x="15305" y="5499"/>
                </a:lnTo>
                <a:close/>
                <a:moveTo>
                  <a:pt x="876" y="5572"/>
                </a:moveTo>
                <a:lnTo>
                  <a:pt x="1022" y="5645"/>
                </a:lnTo>
                <a:lnTo>
                  <a:pt x="1193" y="5718"/>
                </a:lnTo>
                <a:lnTo>
                  <a:pt x="1387" y="5767"/>
                </a:lnTo>
                <a:lnTo>
                  <a:pt x="1436" y="5791"/>
                </a:lnTo>
                <a:lnTo>
                  <a:pt x="1485" y="5767"/>
                </a:lnTo>
                <a:lnTo>
                  <a:pt x="1387" y="6229"/>
                </a:lnTo>
                <a:lnTo>
                  <a:pt x="1314" y="6156"/>
                </a:lnTo>
                <a:lnTo>
                  <a:pt x="1217" y="6108"/>
                </a:lnTo>
                <a:lnTo>
                  <a:pt x="1022" y="6059"/>
                </a:lnTo>
                <a:lnTo>
                  <a:pt x="876" y="6035"/>
                </a:lnTo>
                <a:lnTo>
                  <a:pt x="730" y="6059"/>
                </a:lnTo>
                <a:lnTo>
                  <a:pt x="876" y="5572"/>
                </a:lnTo>
                <a:close/>
                <a:moveTo>
                  <a:pt x="15476" y="6327"/>
                </a:moveTo>
                <a:lnTo>
                  <a:pt x="15549" y="6643"/>
                </a:lnTo>
                <a:lnTo>
                  <a:pt x="15354" y="6643"/>
                </a:lnTo>
                <a:lnTo>
                  <a:pt x="15086" y="6692"/>
                </a:lnTo>
                <a:lnTo>
                  <a:pt x="15038" y="6375"/>
                </a:lnTo>
                <a:lnTo>
                  <a:pt x="15086" y="6375"/>
                </a:lnTo>
                <a:lnTo>
                  <a:pt x="15476" y="6327"/>
                </a:lnTo>
                <a:close/>
                <a:moveTo>
                  <a:pt x="682" y="6278"/>
                </a:moveTo>
                <a:lnTo>
                  <a:pt x="779" y="6351"/>
                </a:lnTo>
                <a:lnTo>
                  <a:pt x="901" y="6375"/>
                </a:lnTo>
                <a:lnTo>
                  <a:pt x="1071" y="6448"/>
                </a:lnTo>
                <a:lnTo>
                  <a:pt x="1168" y="6497"/>
                </a:lnTo>
                <a:lnTo>
                  <a:pt x="1290" y="6497"/>
                </a:lnTo>
                <a:lnTo>
                  <a:pt x="1339" y="6473"/>
                </a:lnTo>
                <a:lnTo>
                  <a:pt x="1290" y="6716"/>
                </a:lnTo>
                <a:lnTo>
                  <a:pt x="1217" y="6667"/>
                </a:lnTo>
                <a:lnTo>
                  <a:pt x="925" y="6619"/>
                </a:lnTo>
                <a:lnTo>
                  <a:pt x="755" y="6594"/>
                </a:lnTo>
                <a:lnTo>
                  <a:pt x="609" y="6619"/>
                </a:lnTo>
                <a:lnTo>
                  <a:pt x="609" y="6619"/>
                </a:lnTo>
                <a:lnTo>
                  <a:pt x="682" y="6278"/>
                </a:lnTo>
                <a:close/>
                <a:moveTo>
                  <a:pt x="15622" y="6959"/>
                </a:moveTo>
                <a:lnTo>
                  <a:pt x="15670" y="7178"/>
                </a:lnTo>
                <a:lnTo>
                  <a:pt x="15695" y="7349"/>
                </a:lnTo>
                <a:lnTo>
                  <a:pt x="15184" y="7349"/>
                </a:lnTo>
                <a:lnTo>
                  <a:pt x="15135" y="6959"/>
                </a:lnTo>
                <a:close/>
                <a:moveTo>
                  <a:pt x="560" y="6813"/>
                </a:moveTo>
                <a:lnTo>
                  <a:pt x="706" y="6886"/>
                </a:lnTo>
                <a:lnTo>
                  <a:pt x="828" y="6935"/>
                </a:lnTo>
                <a:lnTo>
                  <a:pt x="1120" y="7032"/>
                </a:lnTo>
                <a:lnTo>
                  <a:pt x="1193" y="7032"/>
                </a:lnTo>
                <a:lnTo>
                  <a:pt x="1266" y="7008"/>
                </a:lnTo>
                <a:lnTo>
                  <a:pt x="1193" y="7495"/>
                </a:lnTo>
                <a:lnTo>
                  <a:pt x="1095" y="7446"/>
                </a:lnTo>
                <a:lnTo>
                  <a:pt x="998" y="7422"/>
                </a:lnTo>
                <a:lnTo>
                  <a:pt x="657" y="7349"/>
                </a:lnTo>
                <a:lnTo>
                  <a:pt x="511" y="7300"/>
                </a:lnTo>
                <a:lnTo>
                  <a:pt x="560" y="6813"/>
                </a:lnTo>
                <a:close/>
                <a:moveTo>
                  <a:pt x="15208" y="7665"/>
                </a:moveTo>
                <a:lnTo>
                  <a:pt x="15403" y="7689"/>
                </a:lnTo>
                <a:lnTo>
                  <a:pt x="15695" y="7714"/>
                </a:lnTo>
                <a:lnTo>
                  <a:pt x="15695" y="7981"/>
                </a:lnTo>
                <a:lnTo>
                  <a:pt x="15573" y="7957"/>
                </a:lnTo>
                <a:lnTo>
                  <a:pt x="15451" y="7957"/>
                </a:lnTo>
                <a:lnTo>
                  <a:pt x="15330" y="7981"/>
                </a:lnTo>
                <a:lnTo>
                  <a:pt x="15232" y="8030"/>
                </a:lnTo>
                <a:lnTo>
                  <a:pt x="15208" y="7665"/>
                </a:lnTo>
                <a:close/>
                <a:moveTo>
                  <a:pt x="463" y="7641"/>
                </a:moveTo>
                <a:lnTo>
                  <a:pt x="633" y="7714"/>
                </a:lnTo>
                <a:lnTo>
                  <a:pt x="828" y="7762"/>
                </a:lnTo>
                <a:lnTo>
                  <a:pt x="998" y="7787"/>
                </a:lnTo>
                <a:lnTo>
                  <a:pt x="1071" y="7787"/>
                </a:lnTo>
                <a:lnTo>
                  <a:pt x="1144" y="7762"/>
                </a:lnTo>
                <a:lnTo>
                  <a:pt x="1071" y="8127"/>
                </a:lnTo>
                <a:lnTo>
                  <a:pt x="1022" y="8103"/>
                </a:lnTo>
                <a:lnTo>
                  <a:pt x="706" y="8103"/>
                </a:lnTo>
                <a:lnTo>
                  <a:pt x="584" y="8127"/>
                </a:lnTo>
                <a:lnTo>
                  <a:pt x="438" y="8176"/>
                </a:lnTo>
                <a:lnTo>
                  <a:pt x="463" y="7787"/>
                </a:lnTo>
                <a:lnTo>
                  <a:pt x="463" y="7641"/>
                </a:lnTo>
                <a:close/>
                <a:moveTo>
                  <a:pt x="15232" y="8176"/>
                </a:moveTo>
                <a:lnTo>
                  <a:pt x="15403" y="8249"/>
                </a:lnTo>
                <a:lnTo>
                  <a:pt x="15719" y="8346"/>
                </a:lnTo>
                <a:lnTo>
                  <a:pt x="15719" y="8517"/>
                </a:lnTo>
                <a:lnTo>
                  <a:pt x="15719" y="8687"/>
                </a:lnTo>
                <a:lnTo>
                  <a:pt x="15524" y="8638"/>
                </a:lnTo>
                <a:lnTo>
                  <a:pt x="15378" y="8590"/>
                </a:lnTo>
                <a:lnTo>
                  <a:pt x="15208" y="8565"/>
                </a:lnTo>
                <a:lnTo>
                  <a:pt x="15232" y="8371"/>
                </a:lnTo>
                <a:lnTo>
                  <a:pt x="15232" y="8176"/>
                </a:lnTo>
                <a:close/>
                <a:moveTo>
                  <a:pt x="438" y="8395"/>
                </a:moveTo>
                <a:lnTo>
                  <a:pt x="584" y="8444"/>
                </a:lnTo>
                <a:lnTo>
                  <a:pt x="706" y="8444"/>
                </a:lnTo>
                <a:lnTo>
                  <a:pt x="974" y="8419"/>
                </a:lnTo>
                <a:lnTo>
                  <a:pt x="1022" y="8419"/>
                </a:lnTo>
                <a:lnTo>
                  <a:pt x="1022" y="8468"/>
                </a:lnTo>
                <a:lnTo>
                  <a:pt x="998" y="8736"/>
                </a:lnTo>
                <a:lnTo>
                  <a:pt x="974" y="8979"/>
                </a:lnTo>
                <a:lnTo>
                  <a:pt x="925" y="9003"/>
                </a:lnTo>
                <a:lnTo>
                  <a:pt x="706" y="9028"/>
                </a:lnTo>
                <a:lnTo>
                  <a:pt x="584" y="9028"/>
                </a:lnTo>
                <a:lnTo>
                  <a:pt x="463" y="9076"/>
                </a:lnTo>
                <a:lnTo>
                  <a:pt x="438" y="8395"/>
                </a:lnTo>
                <a:close/>
                <a:moveTo>
                  <a:pt x="15111" y="8882"/>
                </a:moveTo>
                <a:lnTo>
                  <a:pt x="15305" y="8955"/>
                </a:lnTo>
                <a:lnTo>
                  <a:pt x="15476" y="9028"/>
                </a:lnTo>
                <a:lnTo>
                  <a:pt x="15597" y="9076"/>
                </a:lnTo>
                <a:lnTo>
                  <a:pt x="15719" y="9101"/>
                </a:lnTo>
                <a:lnTo>
                  <a:pt x="15816" y="9149"/>
                </a:lnTo>
                <a:lnTo>
                  <a:pt x="15792" y="9587"/>
                </a:lnTo>
                <a:lnTo>
                  <a:pt x="15670" y="9490"/>
                </a:lnTo>
                <a:lnTo>
                  <a:pt x="15500" y="9417"/>
                </a:lnTo>
                <a:lnTo>
                  <a:pt x="15378" y="9368"/>
                </a:lnTo>
                <a:lnTo>
                  <a:pt x="15232" y="9320"/>
                </a:lnTo>
                <a:lnTo>
                  <a:pt x="15111" y="9320"/>
                </a:lnTo>
                <a:lnTo>
                  <a:pt x="15062" y="9344"/>
                </a:lnTo>
                <a:lnTo>
                  <a:pt x="15086" y="8930"/>
                </a:lnTo>
                <a:lnTo>
                  <a:pt x="15111" y="8882"/>
                </a:lnTo>
                <a:close/>
                <a:moveTo>
                  <a:pt x="998" y="9368"/>
                </a:moveTo>
                <a:lnTo>
                  <a:pt x="1047" y="9757"/>
                </a:lnTo>
                <a:lnTo>
                  <a:pt x="803" y="9806"/>
                </a:lnTo>
                <a:lnTo>
                  <a:pt x="706" y="9830"/>
                </a:lnTo>
                <a:lnTo>
                  <a:pt x="609" y="9903"/>
                </a:lnTo>
                <a:lnTo>
                  <a:pt x="584" y="9903"/>
                </a:lnTo>
                <a:lnTo>
                  <a:pt x="511" y="9368"/>
                </a:lnTo>
                <a:close/>
                <a:moveTo>
                  <a:pt x="15013" y="9563"/>
                </a:moveTo>
                <a:lnTo>
                  <a:pt x="15111" y="9636"/>
                </a:lnTo>
                <a:lnTo>
                  <a:pt x="15232" y="9709"/>
                </a:lnTo>
                <a:lnTo>
                  <a:pt x="15451" y="9855"/>
                </a:lnTo>
                <a:lnTo>
                  <a:pt x="15670" y="10025"/>
                </a:lnTo>
                <a:lnTo>
                  <a:pt x="15719" y="10049"/>
                </a:lnTo>
                <a:lnTo>
                  <a:pt x="15646" y="10366"/>
                </a:lnTo>
                <a:lnTo>
                  <a:pt x="15524" y="10317"/>
                </a:lnTo>
                <a:lnTo>
                  <a:pt x="15281" y="10147"/>
                </a:lnTo>
                <a:lnTo>
                  <a:pt x="15111" y="10025"/>
                </a:lnTo>
                <a:lnTo>
                  <a:pt x="14940" y="9928"/>
                </a:lnTo>
                <a:lnTo>
                  <a:pt x="15013" y="9563"/>
                </a:lnTo>
                <a:close/>
                <a:moveTo>
                  <a:pt x="8176" y="3650"/>
                </a:moveTo>
                <a:lnTo>
                  <a:pt x="8127" y="3674"/>
                </a:lnTo>
                <a:lnTo>
                  <a:pt x="8054" y="3723"/>
                </a:lnTo>
                <a:lnTo>
                  <a:pt x="8006" y="3772"/>
                </a:lnTo>
                <a:lnTo>
                  <a:pt x="7957" y="3845"/>
                </a:lnTo>
                <a:lnTo>
                  <a:pt x="7933" y="3918"/>
                </a:lnTo>
                <a:lnTo>
                  <a:pt x="7908" y="4575"/>
                </a:lnTo>
                <a:lnTo>
                  <a:pt x="7908" y="5232"/>
                </a:lnTo>
                <a:lnTo>
                  <a:pt x="7981" y="6570"/>
                </a:lnTo>
                <a:lnTo>
                  <a:pt x="7981" y="7032"/>
                </a:lnTo>
                <a:lnTo>
                  <a:pt x="7981" y="7470"/>
                </a:lnTo>
                <a:lnTo>
                  <a:pt x="7957" y="7933"/>
                </a:lnTo>
                <a:lnTo>
                  <a:pt x="7957" y="8395"/>
                </a:lnTo>
                <a:lnTo>
                  <a:pt x="7981" y="8468"/>
                </a:lnTo>
                <a:lnTo>
                  <a:pt x="8006" y="8541"/>
                </a:lnTo>
                <a:lnTo>
                  <a:pt x="8030" y="8590"/>
                </a:lnTo>
                <a:lnTo>
                  <a:pt x="8079" y="8614"/>
                </a:lnTo>
                <a:lnTo>
                  <a:pt x="8103" y="8736"/>
                </a:lnTo>
                <a:lnTo>
                  <a:pt x="8152" y="8857"/>
                </a:lnTo>
                <a:lnTo>
                  <a:pt x="8200" y="8979"/>
                </a:lnTo>
                <a:lnTo>
                  <a:pt x="8273" y="9076"/>
                </a:lnTo>
                <a:lnTo>
                  <a:pt x="8444" y="9271"/>
                </a:lnTo>
                <a:lnTo>
                  <a:pt x="8614" y="9441"/>
                </a:lnTo>
                <a:lnTo>
                  <a:pt x="9174" y="9952"/>
                </a:lnTo>
                <a:lnTo>
                  <a:pt x="9733" y="10463"/>
                </a:lnTo>
                <a:lnTo>
                  <a:pt x="9806" y="10512"/>
                </a:lnTo>
                <a:lnTo>
                  <a:pt x="9855" y="10536"/>
                </a:lnTo>
                <a:lnTo>
                  <a:pt x="10001" y="10536"/>
                </a:lnTo>
                <a:lnTo>
                  <a:pt x="10147" y="10512"/>
                </a:lnTo>
                <a:lnTo>
                  <a:pt x="10244" y="10439"/>
                </a:lnTo>
                <a:lnTo>
                  <a:pt x="10317" y="10317"/>
                </a:lnTo>
                <a:lnTo>
                  <a:pt x="10342" y="10195"/>
                </a:lnTo>
                <a:lnTo>
                  <a:pt x="10342" y="10147"/>
                </a:lnTo>
                <a:lnTo>
                  <a:pt x="10317" y="10074"/>
                </a:lnTo>
                <a:lnTo>
                  <a:pt x="10293" y="10025"/>
                </a:lnTo>
                <a:lnTo>
                  <a:pt x="10220" y="9952"/>
                </a:lnTo>
                <a:lnTo>
                  <a:pt x="9758" y="9539"/>
                </a:lnTo>
                <a:lnTo>
                  <a:pt x="9295" y="9125"/>
                </a:lnTo>
                <a:lnTo>
                  <a:pt x="8906" y="8784"/>
                </a:lnTo>
                <a:lnTo>
                  <a:pt x="8736" y="8590"/>
                </a:lnTo>
                <a:lnTo>
                  <a:pt x="8590" y="8395"/>
                </a:lnTo>
                <a:lnTo>
                  <a:pt x="8517" y="8298"/>
                </a:lnTo>
                <a:lnTo>
                  <a:pt x="8541" y="7762"/>
                </a:lnTo>
                <a:lnTo>
                  <a:pt x="8541" y="7203"/>
                </a:lnTo>
                <a:lnTo>
                  <a:pt x="8541" y="6667"/>
                </a:lnTo>
                <a:lnTo>
                  <a:pt x="8517" y="6108"/>
                </a:lnTo>
                <a:lnTo>
                  <a:pt x="8444" y="5013"/>
                </a:lnTo>
                <a:lnTo>
                  <a:pt x="8419" y="4477"/>
                </a:lnTo>
                <a:lnTo>
                  <a:pt x="8419" y="3918"/>
                </a:lnTo>
                <a:lnTo>
                  <a:pt x="8419" y="3845"/>
                </a:lnTo>
                <a:lnTo>
                  <a:pt x="8395" y="3796"/>
                </a:lnTo>
                <a:lnTo>
                  <a:pt x="8371" y="3747"/>
                </a:lnTo>
                <a:lnTo>
                  <a:pt x="8298" y="3699"/>
                </a:lnTo>
                <a:lnTo>
                  <a:pt x="8249" y="3674"/>
                </a:lnTo>
                <a:lnTo>
                  <a:pt x="8200" y="3650"/>
                </a:lnTo>
                <a:close/>
                <a:moveTo>
                  <a:pt x="633" y="10074"/>
                </a:moveTo>
                <a:lnTo>
                  <a:pt x="730" y="10122"/>
                </a:lnTo>
                <a:lnTo>
                  <a:pt x="876" y="10147"/>
                </a:lnTo>
                <a:lnTo>
                  <a:pt x="998" y="10147"/>
                </a:lnTo>
                <a:lnTo>
                  <a:pt x="1144" y="10122"/>
                </a:lnTo>
                <a:lnTo>
                  <a:pt x="1266" y="10487"/>
                </a:lnTo>
                <a:lnTo>
                  <a:pt x="1047" y="10585"/>
                </a:lnTo>
                <a:lnTo>
                  <a:pt x="925" y="10609"/>
                </a:lnTo>
                <a:lnTo>
                  <a:pt x="779" y="10682"/>
                </a:lnTo>
                <a:lnTo>
                  <a:pt x="706" y="10366"/>
                </a:lnTo>
                <a:lnTo>
                  <a:pt x="633" y="10074"/>
                </a:lnTo>
                <a:close/>
                <a:moveTo>
                  <a:pt x="14867" y="10244"/>
                </a:moveTo>
                <a:lnTo>
                  <a:pt x="14989" y="10366"/>
                </a:lnTo>
                <a:lnTo>
                  <a:pt x="15111" y="10463"/>
                </a:lnTo>
                <a:lnTo>
                  <a:pt x="15232" y="10560"/>
                </a:lnTo>
                <a:lnTo>
                  <a:pt x="15378" y="10658"/>
                </a:lnTo>
                <a:lnTo>
                  <a:pt x="15549" y="10706"/>
                </a:lnTo>
                <a:lnTo>
                  <a:pt x="15403" y="11071"/>
                </a:lnTo>
                <a:lnTo>
                  <a:pt x="15111" y="10852"/>
                </a:lnTo>
                <a:lnTo>
                  <a:pt x="15013" y="10779"/>
                </a:lnTo>
                <a:lnTo>
                  <a:pt x="14892" y="10706"/>
                </a:lnTo>
                <a:lnTo>
                  <a:pt x="14843" y="10682"/>
                </a:lnTo>
                <a:lnTo>
                  <a:pt x="14794" y="10658"/>
                </a:lnTo>
                <a:lnTo>
                  <a:pt x="14770" y="10658"/>
                </a:lnTo>
                <a:lnTo>
                  <a:pt x="14867" y="10244"/>
                </a:lnTo>
                <a:close/>
                <a:moveTo>
                  <a:pt x="1412" y="10852"/>
                </a:moveTo>
                <a:lnTo>
                  <a:pt x="1558" y="11169"/>
                </a:lnTo>
                <a:lnTo>
                  <a:pt x="1363" y="11266"/>
                </a:lnTo>
                <a:lnTo>
                  <a:pt x="1241" y="11339"/>
                </a:lnTo>
                <a:lnTo>
                  <a:pt x="1168" y="11363"/>
                </a:lnTo>
                <a:lnTo>
                  <a:pt x="1095" y="11436"/>
                </a:lnTo>
                <a:lnTo>
                  <a:pt x="901" y="10950"/>
                </a:lnTo>
                <a:lnTo>
                  <a:pt x="1095" y="10925"/>
                </a:lnTo>
                <a:lnTo>
                  <a:pt x="1241" y="10901"/>
                </a:lnTo>
                <a:lnTo>
                  <a:pt x="1412" y="10852"/>
                </a:lnTo>
                <a:close/>
                <a:moveTo>
                  <a:pt x="14697" y="10877"/>
                </a:moveTo>
                <a:lnTo>
                  <a:pt x="14721" y="10901"/>
                </a:lnTo>
                <a:lnTo>
                  <a:pt x="14794" y="11023"/>
                </a:lnTo>
                <a:lnTo>
                  <a:pt x="14892" y="11144"/>
                </a:lnTo>
                <a:lnTo>
                  <a:pt x="15062" y="11290"/>
                </a:lnTo>
                <a:lnTo>
                  <a:pt x="15159" y="11363"/>
                </a:lnTo>
                <a:lnTo>
                  <a:pt x="15257" y="11412"/>
                </a:lnTo>
                <a:lnTo>
                  <a:pt x="15062" y="11874"/>
                </a:lnTo>
                <a:lnTo>
                  <a:pt x="15062" y="11850"/>
                </a:lnTo>
                <a:lnTo>
                  <a:pt x="14940" y="11753"/>
                </a:lnTo>
                <a:lnTo>
                  <a:pt x="14819" y="11607"/>
                </a:lnTo>
                <a:lnTo>
                  <a:pt x="14648" y="11509"/>
                </a:lnTo>
                <a:lnTo>
                  <a:pt x="14575" y="11461"/>
                </a:lnTo>
                <a:lnTo>
                  <a:pt x="14502" y="11461"/>
                </a:lnTo>
                <a:lnTo>
                  <a:pt x="14673" y="10998"/>
                </a:lnTo>
                <a:lnTo>
                  <a:pt x="14697" y="10877"/>
                </a:lnTo>
                <a:close/>
                <a:moveTo>
                  <a:pt x="1752" y="11509"/>
                </a:moveTo>
                <a:lnTo>
                  <a:pt x="1874" y="11704"/>
                </a:lnTo>
                <a:lnTo>
                  <a:pt x="1752" y="11826"/>
                </a:lnTo>
                <a:lnTo>
                  <a:pt x="1606" y="11972"/>
                </a:lnTo>
                <a:lnTo>
                  <a:pt x="1485" y="12142"/>
                </a:lnTo>
                <a:lnTo>
                  <a:pt x="1241" y="11680"/>
                </a:lnTo>
                <a:lnTo>
                  <a:pt x="1363" y="11655"/>
                </a:lnTo>
                <a:lnTo>
                  <a:pt x="1485" y="11607"/>
                </a:lnTo>
                <a:lnTo>
                  <a:pt x="1752" y="11509"/>
                </a:lnTo>
                <a:close/>
                <a:moveTo>
                  <a:pt x="14405" y="11607"/>
                </a:moveTo>
                <a:lnTo>
                  <a:pt x="14575" y="11801"/>
                </a:lnTo>
                <a:lnTo>
                  <a:pt x="14721" y="11947"/>
                </a:lnTo>
                <a:lnTo>
                  <a:pt x="14892" y="12093"/>
                </a:lnTo>
                <a:lnTo>
                  <a:pt x="14940" y="12118"/>
                </a:lnTo>
                <a:lnTo>
                  <a:pt x="14794" y="12361"/>
                </a:lnTo>
                <a:lnTo>
                  <a:pt x="14721" y="12288"/>
                </a:lnTo>
                <a:lnTo>
                  <a:pt x="14648" y="12215"/>
                </a:lnTo>
                <a:lnTo>
                  <a:pt x="14478" y="12118"/>
                </a:lnTo>
                <a:lnTo>
                  <a:pt x="14235" y="11947"/>
                </a:lnTo>
                <a:lnTo>
                  <a:pt x="14405" y="11607"/>
                </a:lnTo>
                <a:close/>
                <a:moveTo>
                  <a:pt x="2069" y="11996"/>
                </a:moveTo>
                <a:lnTo>
                  <a:pt x="2263" y="12288"/>
                </a:lnTo>
                <a:lnTo>
                  <a:pt x="2117" y="12410"/>
                </a:lnTo>
                <a:lnTo>
                  <a:pt x="1996" y="12556"/>
                </a:lnTo>
                <a:lnTo>
                  <a:pt x="1947" y="12653"/>
                </a:lnTo>
                <a:lnTo>
                  <a:pt x="1898" y="12750"/>
                </a:lnTo>
                <a:lnTo>
                  <a:pt x="1631" y="12361"/>
                </a:lnTo>
                <a:lnTo>
                  <a:pt x="1825" y="12215"/>
                </a:lnTo>
                <a:lnTo>
                  <a:pt x="1996" y="12069"/>
                </a:lnTo>
                <a:lnTo>
                  <a:pt x="2069" y="11996"/>
                </a:lnTo>
                <a:close/>
                <a:moveTo>
                  <a:pt x="14065" y="12239"/>
                </a:moveTo>
                <a:lnTo>
                  <a:pt x="14186" y="12361"/>
                </a:lnTo>
                <a:lnTo>
                  <a:pt x="14405" y="12507"/>
                </a:lnTo>
                <a:lnTo>
                  <a:pt x="14502" y="12580"/>
                </a:lnTo>
                <a:lnTo>
                  <a:pt x="14624" y="12629"/>
                </a:lnTo>
                <a:lnTo>
                  <a:pt x="14381" y="12969"/>
                </a:lnTo>
                <a:lnTo>
                  <a:pt x="14332" y="12872"/>
                </a:lnTo>
                <a:lnTo>
                  <a:pt x="14259" y="12799"/>
                </a:lnTo>
                <a:lnTo>
                  <a:pt x="14113" y="12677"/>
                </a:lnTo>
                <a:lnTo>
                  <a:pt x="13919" y="12483"/>
                </a:lnTo>
                <a:lnTo>
                  <a:pt x="14065" y="12239"/>
                </a:lnTo>
                <a:close/>
                <a:moveTo>
                  <a:pt x="2531" y="12604"/>
                </a:moveTo>
                <a:lnTo>
                  <a:pt x="2726" y="12848"/>
                </a:lnTo>
                <a:lnTo>
                  <a:pt x="2458" y="13237"/>
                </a:lnTo>
                <a:lnTo>
                  <a:pt x="2361" y="13359"/>
                </a:lnTo>
                <a:lnTo>
                  <a:pt x="2044" y="12921"/>
                </a:lnTo>
                <a:lnTo>
                  <a:pt x="2142" y="12896"/>
                </a:lnTo>
                <a:lnTo>
                  <a:pt x="2239" y="12848"/>
                </a:lnTo>
                <a:lnTo>
                  <a:pt x="2385" y="12726"/>
                </a:lnTo>
                <a:lnTo>
                  <a:pt x="2531" y="12604"/>
                </a:lnTo>
                <a:close/>
                <a:moveTo>
                  <a:pt x="13773" y="12702"/>
                </a:moveTo>
                <a:lnTo>
                  <a:pt x="13797" y="12726"/>
                </a:lnTo>
                <a:lnTo>
                  <a:pt x="13992" y="12945"/>
                </a:lnTo>
                <a:lnTo>
                  <a:pt x="14089" y="13042"/>
                </a:lnTo>
                <a:lnTo>
                  <a:pt x="14162" y="13164"/>
                </a:lnTo>
                <a:lnTo>
                  <a:pt x="14211" y="13213"/>
                </a:lnTo>
                <a:lnTo>
                  <a:pt x="13967" y="13505"/>
                </a:lnTo>
                <a:lnTo>
                  <a:pt x="13821" y="13310"/>
                </a:lnTo>
                <a:lnTo>
                  <a:pt x="13675" y="13115"/>
                </a:lnTo>
                <a:lnTo>
                  <a:pt x="13529" y="13018"/>
                </a:lnTo>
                <a:lnTo>
                  <a:pt x="13773" y="12702"/>
                </a:lnTo>
                <a:close/>
                <a:moveTo>
                  <a:pt x="2993" y="13164"/>
                </a:moveTo>
                <a:lnTo>
                  <a:pt x="3188" y="13383"/>
                </a:lnTo>
                <a:lnTo>
                  <a:pt x="3164" y="13456"/>
                </a:lnTo>
                <a:lnTo>
                  <a:pt x="2969" y="13651"/>
                </a:lnTo>
                <a:lnTo>
                  <a:pt x="2896" y="13748"/>
                </a:lnTo>
                <a:lnTo>
                  <a:pt x="2823" y="13845"/>
                </a:lnTo>
                <a:lnTo>
                  <a:pt x="2726" y="13772"/>
                </a:lnTo>
                <a:lnTo>
                  <a:pt x="2580" y="13578"/>
                </a:lnTo>
                <a:lnTo>
                  <a:pt x="2653" y="13529"/>
                </a:lnTo>
                <a:lnTo>
                  <a:pt x="2726" y="13456"/>
                </a:lnTo>
                <a:lnTo>
                  <a:pt x="2993" y="13164"/>
                </a:lnTo>
                <a:close/>
                <a:moveTo>
                  <a:pt x="13383" y="13188"/>
                </a:moveTo>
                <a:lnTo>
                  <a:pt x="13456" y="13334"/>
                </a:lnTo>
                <a:lnTo>
                  <a:pt x="13724" y="13748"/>
                </a:lnTo>
                <a:lnTo>
                  <a:pt x="13578" y="13918"/>
                </a:lnTo>
                <a:lnTo>
                  <a:pt x="13456" y="14040"/>
                </a:lnTo>
                <a:lnTo>
                  <a:pt x="13335" y="13821"/>
                </a:lnTo>
                <a:lnTo>
                  <a:pt x="13213" y="13602"/>
                </a:lnTo>
                <a:lnTo>
                  <a:pt x="13116" y="13480"/>
                </a:lnTo>
                <a:lnTo>
                  <a:pt x="13237" y="13334"/>
                </a:lnTo>
                <a:lnTo>
                  <a:pt x="13383" y="13188"/>
                </a:lnTo>
                <a:close/>
                <a:moveTo>
                  <a:pt x="3456" y="13651"/>
                </a:moveTo>
                <a:lnTo>
                  <a:pt x="3796" y="13991"/>
                </a:lnTo>
                <a:lnTo>
                  <a:pt x="3650" y="14089"/>
                </a:lnTo>
                <a:lnTo>
                  <a:pt x="3504" y="14186"/>
                </a:lnTo>
                <a:lnTo>
                  <a:pt x="3407" y="14259"/>
                </a:lnTo>
                <a:lnTo>
                  <a:pt x="3334" y="14332"/>
                </a:lnTo>
                <a:lnTo>
                  <a:pt x="3042" y="14089"/>
                </a:lnTo>
                <a:lnTo>
                  <a:pt x="3164" y="13967"/>
                </a:lnTo>
                <a:lnTo>
                  <a:pt x="3237" y="13894"/>
                </a:lnTo>
                <a:lnTo>
                  <a:pt x="3334" y="13797"/>
                </a:lnTo>
                <a:lnTo>
                  <a:pt x="3456" y="13651"/>
                </a:lnTo>
                <a:close/>
                <a:moveTo>
                  <a:pt x="12945" y="13651"/>
                </a:moveTo>
                <a:lnTo>
                  <a:pt x="12994" y="13748"/>
                </a:lnTo>
                <a:lnTo>
                  <a:pt x="13213" y="14210"/>
                </a:lnTo>
                <a:lnTo>
                  <a:pt x="13213" y="14235"/>
                </a:lnTo>
                <a:lnTo>
                  <a:pt x="13043" y="14381"/>
                </a:lnTo>
                <a:lnTo>
                  <a:pt x="12970" y="14210"/>
                </a:lnTo>
                <a:lnTo>
                  <a:pt x="12897" y="14040"/>
                </a:lnTo>
                <a:lnTo>
                  <a:pt x="12824" y="13918"/>
                </a:lnTo>
                <a:lnTo>
                  <a:pt x="12751" y="13821"/>
                </a:lnTo>
                <a:lnTo>
                  <a:pt x="12945" y="13651"/>
                </a:lnTo>
                <a:close/>
                <a:moveTo>
                  <a:pt x="3967" y="14162"/>
                </a:moveTo>
                <a:lnTo>
                  <a:pt x="4332" y="14454"/>
                </a:lnTo>
                <a:lnTo>
                  <a:pt x="4283" y="14502"/>
                </a:lnTo>
                <a:lnTo>
                  <a:pt x="4113" y="14648"/>
                </a:lnTo>
                <a:lnTo>
                  <a:pt x="4040" y="14721"/>
                </a:lnTo>
                <a:lnTo>
                  <a:pt x="3991" y="14794"/>
                </a:lnTo>
                <a:lnTo>
                  <a:pt x="3602" y="14551"/>
                </a:lnTo>
                <a:lnTo>
                  <a:pt x="3748" y="14429"/>
                </a:lnTo>
                <a:lnTo>
                  <a:pt x="3845" y="14308"/>
                </a:lnTo>
                <a:lnTo>
                  <a:pt x="3967" y="14162"/>
                </a:lnTo>
                <a:close/>
                <a:moveTo>
                  <a:pt x="12556" y="13991"/>
                </a:moveTo>
                <a:lnTo>
                  <a:pt x="12605" y="14113"/>
                </a:lnTo>
                <a:lnTo>
                  <a:pt x="12678" y="14332"/>
                </a:lnTo>
                <a:lnTo>
                  <a:pt x="12775" y="14551"/>
                </a:lnTo>
                <a:lnTo>
                  <a:pt x="12775" y="14600"/>
                </a:lnTo>
                <a:lnTo>
                  <a:pt x="12459" y="14819"/>
                </a:lnTo>
                <a:lnTo>
                  <a:pt x="12434" y="14673"/>
                </a:lnTo>
                <a:lnTo>
                  <a:pt x="12361" y="14527"/>
                </a:lnTo>
                <a:lnTo>
                  <a:pt x="12313" y="14381"/>
                </a:lnTo>
                <a:lnTo>
                  <a:pt x="12215" y="14235"/>
                </a:lnTo>
                <a:lnTo>
                  <a:pt x="12556" y="13991"/>
                </a:lnTo>
                <a:close/>
                <a:moveTo>
                  <a:pt x="8760" y="1509"/>
                </a:moveTo>
                <a:lnTo>
                  <a:pt x="9174" y="1557"/>
                </a:lnTo>
                <a:lnTo>
                  <a:pt x="9222" y="1582"/>
                </a:lnTo>
                <a:lnTo>
                  <a:pt x="9271" y="1606"/>
                </a:lnTo>
                <a:lnTo>
                  <a:pt x="9368" y="1582"/>
                </a:lnTo>
                <a:lnTo>
                  <a:pt x="10123" y="1728"/>
                </a:lnTo>
                <a:lnTo>
                  <a:pt x="10488" y="1825"/>
                </a:lnTo>
                <a:lnTo>
                  <a:pt x="10877" y="1947"/>
                </a:lnTo>
                <a:lnTo>
                  <a:pt x="11291" y="2117"/>
                </a:lnTo>
                <a:lnTo>
                  <a:pt x="11656" y="2287"/>
                </a:lnTo>
                <a:lnTo>
                  <a:pt x="11510" y="2385"/>
                </a:lnTo>
                <a:lnTo>
                  <a:pt x="11388" y="2531"/>
                </a:lnTo>
                <a:lnTo>
                  <a:pt x="11193" y="2823"/>
                </a:lnTo>
                <a:lnTo>
                  <a:pt x="10950" y="3066"/>
                </a:lnTo>
                <a:lnTo>
                  <a:pt x="10853" y="3212"/>
                </a:lnTo>
                <a:lnTo>
                  <a:pt x="10828" y="3285"/>
                </a:lnTo>
                <a:lnTo>
                  <a:pt x="10804" y="3358"/>
                </a:lnTo>
                <a:lnTo>
                  <a:pt x="10804" y="3407"/>
                </a:lnTo>
                <a:lnTo>
                  <a:pt x="10828" y="3431"/>
                </a:lnTo>
                <a:lnTo>
                  <a:pt x="10853" y="3480"/>
                </a:lnTo>
                <a:lnTo>
                  <a:pt x="10974" y="3480"/>
                </a:lnTo>
                <a:lnTo>
                  <a:pt x="11047" y="3455"/>
                </a:lnTo>
                <a:lnTo>
                  <a:pt x="11193" y="3358"/>
                </a:lnTo>
                <a:lnTo>
                  <a:pt x="11315" y="3261"/>
                </a:lnTo>
                <a:lnTo>
                  <a:pt x="11412" y="3139"/>
                </a:lnTo>
                <a:lnTo>
                  <a:pt x="11680" y="2871"/>
                </a:lnTo>
                <a:lnTo>
                  <a:pt x="11826" y="2725"/>
                </a:lnTo>
                <a:lnTo>
                  <a:pt x="11875" y="2628"/>
                </a:lnTo>
                <a:lnTo>
                  <a:pt x="11948" y="2555"/>
                </a:lnTo>
                <a:lnTo>
                  <a:pt x="11948" y="2458"/>
                </a:lnTo>
                <a:lnTo>
                  <a:pt x="12313" y="2701"/>
                </a:lnTo>
                <a:lnTo>
                  <a:pt x="12629" y="2969"/>
                </a:lnTo>
                <a:lnTo>
                  <a:pt x="12945" y="3261"/>
                </a:lnTo>
                <a:lnTo>
                  <a:pt x="13237" y="3601"/>
                </a:lnTo>
                <a:lnTo>
                  <a:pt x="13456" y="3869"/>
                </a:lnTo>
                <a:lnTo>
                  <a:pt x="13651" y="4137"/>
                </a:lnTo>
                <a:lnTo>
                  <a:pt x="13821" y="4429"/>
                </a:lnTo>
                <a:lnTo>
                  <a:pt x="13992" y="4745"/>
                </a:lnTo>
                <a:lnTo>
                  <a:pt x="13870" y="4745"/>
                </a:lnTo>
                <a:lnTo>
                  <a:pt x="13748" y="4794"/>
                </a:lnTo>
                <a:lnTo>
                  <a:pt x="13505" y="4940"/>
                </a:lnTo>
                <a:lnTo>
                  <a:pt x="13237" y="5134"/>
                </a:lnTo>
                <a:lnTo>
                  <a:pt x="13067" y="5207"/>
                </a:lnTo>
                <a:lnTo>
                  <a:pt x="12921" y="5305"/>
                </a:lnTo>
                <a:lnTo>
                  <a:pt x="12872" y="5378"/>
                </a:lnTo>
                <a:lnTo>
                  <a:pt x="12872" y="5451"/>
                </a:lnTo>
                <a:lnTo>
                  <a:pt x="12897" y="5524"/>
                </a:lnTo>
                <a:lnTo>
                  <a:pt x="12970" y="5597"/>
                </a:lnTo>
                <a:lnTo>
                  <a:pt x="13043" y="5621"/>
                </a:lnTo>
                <a:lnTo>
                  <a:pt x="13116" y="5645"/>
                </a:lnTo>
                <a:lnTo>
                  <a:pt x="13286" y="5645"/>
                </a:lnTo>
                <a:lnTo>
                  <a:pt x="13432" y="5572"/>
                </a:lnTo>
                <a:lnTo>
                  <a:pt x="13578" y="5499"/>
                </a:lnTo>
                <a:lnTo>
                  <a:pt x="13870" y="5329"/>
                </a:lnTo>
                <a:lnTo>
                  <a:pt x="14016" y="5256"/>
                </a:lnTo>
                <a:lnTo>
                  <a:pt x="14162" y="5207"/>
                </a:lnTo>
                <a:lnTo>
                  <a:pt x="14211" y="5159"/>
                </a:lnTo>
                <a:lnTo>
                  <a:pt x="14381" y="5621"/>
                </a:lnTo>
                <a:lnTo>
                  <a:pt x="14502" y="6059"/>
                </a:lnTo>
                <a:lnTo>
                  <a:pt x="14600" y="6448"/>
                </a:lnTo>
                <a:lnTo>
                  <a:pt x="14648" y="6862"/>
                </a:lnTo>
                <a:lnTo>
                  <a:pt x="14746" y="7665"/>
                </a:lnTo>
                <a:lnTo>
                  <a:pt x="14746" y="7860"/>
                </a:lnTo>
                <a:lnTo>
                  <a:pt x="14746" y="8054"/>
                </a:lnTo>
                <a:lnTo>
                  <a:pt x="14575" y="8030"/>
                </a:lnTo>
                <a:lnTo>
                  <a:pt x="14138" y="8030"/>
                </a:lnTo>
                <a:lnTo>
                  <a:pt x="14016" y="8054"/>
                </a:lnTo>
                <a:lnTo>
                  <a:pt x="13919" y="8079"/>
                </a:lnTo>
                <a:lnTo>
                  <a:pt x="13821" y="8127"/>
                </a:lnTo>
                <a:lnTo>
                  <a:pt x="13748" y="8200"/>
                </a:lnTo>
                <a:lnTo>
                  <a:pt x="13724" y="8273"/>
                </a:lnTo>
                <a:lnTo>
                  <a:pt x="13700" y="8322"/>
                </a:lnTo>
                <a:lnTo>
                  <a:pt x="13724" y="8346"/>
                </a:lnTo>
                <a:lnTo>
                  <a:pt x="13773" y="8419"/>
                </a:lnTo>
                <a:lnTo>
                  <a:pt x="13846" y="8444"/>
                </a:lnTo>
                <a:lnTo>
                  <a:pt x="13992" y="8492"/>
                </a:lnTo>
                <a:lnTo>
                  <a:pt x="14138" y="8517"/>
                </a:lnTo>
                <a:lnTo>
                  <a:pt x="14284" y="8517"/>
                </a:lnTo>
                <a:lnTo>
                  <a:pt x="14527" y="8565"/>
                </a:lnTo>
                <a:lnTo>
                  <a:pt x="14746" y="8614"/>
                </a:lnTo>
                <a:lnTo>
                  <a:pt x="14794" y="8809"/>
                </a:lnTo>
                <a:lnTo>
                  <a:pt x="14770" y="9052"/>
                </a:lnTo>
                <a:lnTo>
                  <a:pt x="14697" y="9441"/>
                </a:lnTo>
                <a:lnTo>
                  <a:pt x="14600" y="9806"/>
                </a:lnTo>
                <a:lnTo>
                  <a:pt x="14356" y="10560"/>
                </a:lnTo>
                <a:lnTo>
                  <a:pt x="14186" y="11023"/>
                </a:lnTo>
                <a:lnTo>
                  <a:pt x="13992" y="11461"/>
                </a:lnTo>
                <a:lnTo>
                  <a:pt x="13821" y="11363"/>
                </a:lnTo>
                <a:lnTo>
                  <a:pt x="13651" y="11290"/>
                </a:lnTo>
                <a:lnTo>
                  <a:pt x="13456" y="11169"/>
                </a:lnTo>
                <a:lnTo>
                  <a:pt x="13335" y="11096"/>
                </a:lnTo>
                <a:lnTo>
                  <a:pt x="13237" y="11047"/>
                </a:lnTo>
                <a:lnTo>
                  <a:pt x="13164" y="11047"/>
                </a:lnTo>
                <a:lnTo>
                  <a:pt x="13091" y="11071"/>
                </a:lnTo>
                <a:lnTo>
                  <a:pt x="13043" y="11096"/>
                </a:lnTo>
                <a:lnTo>
                  <a:pt x="13018" y="11120"/>
                </a:lnTo>
                <a:lnTo>
                  <a:pt x="12994" y="11193"/>
                </a:lnTo>
                <a:lnTo>
                  <a:pt x="12970" y="11242"/>
                </a:lnTo>
                <a:lnTo>
                  <a:pt x="12970" y="11315"/>
                </a:lnTo>
                <a:lnTo>
                  <a:pt x="12994" y="11363"/>
                </a:lnTo>
                <a:lnTo>
                  <a:pt x="13067" y="11461"/>
                </a:lnTo>
                <a:lnTo>
                  <a:pt x="13164" y="11558"/>
                </a:lnTo>
                <a:lnTo>
                  <a:pt x="13383" y="11680"/>
                </a:lnTo>
                <a:lnTo>
                  <a:pt x="13554" y="11801"/>
                </a:lnTo>
                <a:lnTo>
                  <a:pt x="13651" y="11850"/>
                </a:lnTo>
                <a:lnTo>
                  <a:pt x="13748" y="11899"/>
                </a:lnTo>
                <a:lnTo>
                  <a:pt x="13578" y="12191"/>
                </a:lnTo>
                <a:lnTo>
                  <a:pt x="13359" y="12483"/>
                </a:lnTo>
                <a:lnTo>
                  <a:pt x="13164" y="12750"/>
                </a:lnTo>
                <a:lnTo>
                  <a:pt x="12921" y="13018"/>
                </a:lnTo>
                <a:lnTo>
                  <a:pt x="12629" y="13334"/>
                </a:lnTo>
                <a:lnTo>
                  <a:pt x="12337" y="13602"/>
                </a:lnTo>
                <a:lnTo>
                  <a:pt x="11996" y="13845"/>
                </a:lnTo>
                <a:lnTo>
                  <a:pt x="11656" y="14064"/>
                </a:lnTo>
                <a:lnTo>
                  <a:pt x="11558" y="13845"/>
                </a:lnTo>
                <a:lnTo>
                  <a:pt x="11437" y="13626"/>
                </a:lnTo>
                <a:lnTo>
                  <a:pt x="11266" y="13383"/>
                </a:lnTo>
                <a:lnTo>
                  <a:pt x="11169" y="13261"/>
                </a:lnTo>
                <a:lnTo>
                  <a:pt x="11047" y="13188"/>
                </a:lnTo>
                <a:lnTo>
                  <a:pt x="10974" y="13188"/>
                </a:lnTo>
                <a:lnTo>
                  <a:pt x="10926" y="13261"/>
                </a:lnTo>
                <a:lnTo>
                  <a:pt x="10901" y="13334"/>
                </a:lnTo>
                <a:lnTo>
                  <a:pt x="10901" y="13383"/>
                </a:lnTo>
                <a:lnTo>
                  <a:pt x="10926" y="13529"/>
                </a:lnTo>
                <a:lnTo>
                  <a:pt x="11047" y="13772"/>
                </a:lnTo>
                <a:lnTo>
                  <a:pt x="11266" y="14259"/>
                </a:lnTo>
                <a:lnTo>
                  <a:pt x="10926" y="14405"/>
                </a:lnTo>
                <a:lnTo>
                  <a:pt x="10561" y="14502"/>
                </a:lnTo>
                <a:lnTo>
                  <a:pt x="10220" y="14575"/>
                </a:lnTo>
                <a:lnTo>
                  <a:pt x="9879" y="14624"/>
                </a:lnTo>
                <a:lnTo>
                  <a:pt x="9198" y="14721"/>
                </a:lnTo>
                <a:lnTo>
                  <a:pt x="8857" y="14794"/>
                </a:lnTo>
                <a:lnTo>
                  <a:pt x="8663" y="14819"/>
                </a:lnTo>
                <a:lnTo>
                  <a:pt x="8517" y="14892"/>
                </a:lnTo>
                <a:lnTo>
                  <a:pt x="8249" y="14892"/>
                </a:lnTo>
                <a:lnTo>
                  <a:pt x="8249" y="14673"/>
                </a:lnTo>
                <a:lnTo>
                  <a:pt x="8273" y="14429"/>
                </a:lnTo>
                <a:lnTo>
                  <a:pt x="8273" y="14308"/>
                </a:lnTo>
                <a:lnTo>
                  <a:pt x="8249" y="14186"/>
                </a:lnTo>
                <a:lnTo>
                  <a:pt x="8225" y="14089"/>
                </a:lnTo>
                <a:lnTo>
                  <a:pt x="8152" y="13991"/>
                </a:lnTo>
                <a:lnTo>
                  <a:pt x="8127" y="13967"/>
                </a:lnTo>
                <a:lnTo>
                  <a:pt x="8030" y="13967"/>
                </a:lnTo>
                <a:lnTo>
                  <a:pt x="8006" y="13991"/>
                </a:lnTo>
                <a:lnTo>
                  <a:pt x="7933" y="14113"/>
                </a:lnTo>
                <a:lnTo>
                  <a:pt x="7884" y="14235"/>
                </a:lnTo>
                <a:lnTo>
                  <a:pt x="7860" y="14478"/>
                </a:lnTo>
                <a:lnTo>
                  <a:pt x="7835" y="14697"/>
                </a:lnTo>
                <a:lnTo>
                  <a:pt x="7860" y="14916"/>
                </a:lnTo>
                <a:lnTo>
                  <a:pt x="7373" y="14916"/>
                </a:lnTo>
                <a:lnTo>
                  <a:pt x="6911" y="14892"/>
                </a:lnTo>
                <a:lnTo>
                  <a:pt x="6448" y="14819"/>
                </a:lnTo>
                <a:lnTo>
                  <a:pt x="5986" y="14746"/>
                </a:lnTo>
                <a:lnTo>
                  <a:pt x="5694" y="14673"/>
                </a:lnTo>
                <a:lnTo>
                  <a:pt x="5402" y="14551"/>
                </a:lnTo>
                <a:lnTo>
                  <a:pt x="5135" y="14429"/>
                </a:lnTo>
                <a:lnTo>
                  <a:pt x="4891" y="14283"/>
                </a:lnTo>
                <a:lnTo>
                  <a:pt x="4940" y="14210"/>
                </a:lnTo>
                <a:lnTo>
                  <a:pt x="5208" y="13748"/>
                </a:lnTo>
                <a:lnTo>
                  <a:pt x="5329" y="13480"/>
                </a:lnTo>
                <a:lnTo>
                  <a:pt x="5378" y="13359"/>
                </a:lnTo>
                <a:lnTo>
                  <a:pt x="5402" y="13213"/>
                </a:lnTo>
                <a:lnTo>
                  <a:pt x="5402" y="13164"/>
                </a:lnTo>
                <a:lnTo>
                  <a:pt x="5378" y="13140"/>
                </a:lnTo>
                <a:lnTo>
                  <a:pt x="5305" y="13091"/>
                </a:lnTo>
                <a:lnTo>
                  <a:pt x="5232" y="13067"/>
                </a:lnTo>
                <a:lnTo>
                  <a:pt x="5135" y="13115"/>
                </a:lnTo>
                <a:lnTo>
                  <a:pt x="5062" y="13188"/>
                </a:lnTo>
                <a:lnTo>
                  <a:pt x="4989" y="13286"/>
                </a:lnTo>
                <a:lnTo>
                  <a:pt x="4867" y="13505"/>
                </a:lnTo>
                <a:lnTo>
                  <a:pt x="4575" y="13991"/>
                </a:lnTo>
                <a:lnTo>
                  <a:pt x="4551" y="14040"/>
                </a:lnTo>
                <a:lnTo>
                  <a:pt x="4137" y="13675"/>
                </a:lnTo>
                <a:lnTo>
                  <a:pt x="3748" y="13286"/>
                </a:lnTo>
                <a:lnTo>
                  <a:pt x="3407" y="12921"/>
                </a:lnTo>
                <a:lnTo>
                  <a:pt x="3091" y="12556"/>
                </a:lnTo>
                <a:lnTo>
                  <a:pt x="2799" y="12191"/>
                </a:lnTo>
                <a:lnTo>
                  <a:pt x="2531" y="11801"/>
                </a:lnTo>
                <a:lnTo>
                  <a:pt x="2774" y="11704"/>
                </a:lnTo>
                <a:lnTo>
                  <a:pt x="3042" y="11582"/>
                </a:lnTo>
                <a:lnTo>
                  <a:pt x="3285" y="11436"/>
                </a:lnTo>
                <a:lnTo>
                  <a:pt x="3358" y="11363"/>
                </a:lnTo>
                <a:lnTo>
                  <a:pt x="3358" y="11290"/>
                </a:lnTo>
                <a:lnTo>
                  <a:pt x="3334" y="11217"/>
                </a:lnTo>
                <a:lnTo>
                  <a:pt x="3310" y="11144"/>
                </a:lnTo>
                <a:lnTo>
                  <a:pt x="3237" y="11096"/>
                </a:lnTo>
                <a:lnTo>
                  <a:pt x="3164" y="11071"/>
                </a:lnTo>
                <a:lnTo>
                  <a:pt x="3066" y="11071"/>
                </a:lnTo>
                <a:lnTo>
                  <a:pt x="2993" y="11120"/>
                </a:lnTo>
                <a:lnTo>
                  <a:pt x="2799" y="11266"/>
                </a:lnTo>
                <a:lnTo>
                  <a:pt x="2580" y="11363"/>
                </a:lnTo>
                <a:lnTo>
                  <a:pt x="2312" y="11461"/>
                </a:lnTo>
                <a:lnTo>
                  <a:pt x="2117" y="11144"/>
                </a:lnTo>
                <a:lnTo>
                  <a:pt x="1947" y="10828"/>
                </a:lnTo>
                <a:lnTo>
                  <a:pt x="1777" y="10487"/>
                </a:lnTo>
                <a:lnTo>
                  <a:pt x="1631" y="10122"/>
                </a:lnTo>
                <a:lnTo>
                  <a:pt x="1509" y="9782"/>
                </a:lnTo>
                <a:lnTo>
                  <a:pt x="1412" y="9393"/>
                </a:lnTo>
                <a:lnTo>
                  <a:pt x="1363" y="9198"/>
                </a:lnTo>
                <a:lnTo>
                  <a:pt x="1363" y="8979"/>
                </a:lnTo>
                <a:lnTo>
                  <a:pt x="1387" y="8565"/>
                </a:lnTo>
                <a:lnTo>
                  <a:pt x="1412" y="8492"/>
                </a:lnTo>
                <a:lnTo>
                  <a:pt x="1558" y="8517"/>
                </a:lnTo>
                <a:lnTo>
                  <a:pt x="2190" y="8517"/>
                </a:lnTo>
                <a:lnTo>
                  <a:pt x="2288" y="8492"/>
                </a:lnTo>
                <a:lnTo>
                  <a:pt x="2361" y="8444"/>
                </a:lnTo>
                <a:lnTo>
                  <a:pt x="2409" y="8371"/>
                </a:lnTo>
                <a:lnTo>
                  <a:pt x="2409" y="8298"/>
                </a:lnTo>
                <a:lnTo>
                  <a:pt x="2409" y="8200"/>
                </a:lnTo>
                <a:lnTo>
                  <a:pt x="2361" y="8127"/>
                </a:lnTo>
                <a:lnTo>
                  <a:pt x="2288" y="8079"/>
                </a:lnTo>
                <a:lnTo>
                  <a:pt x="2190" y="8054"/>
                </a:lnTo>
                <a:lnTo>
                  <a:pt x="1971" y="8054"/>
                </a:lnTo>
                <a:lnTo>
                  <a:pt x="1752" y="8079"/>
                </a:lnTo>
                <a:lnTo>
                  <a:pt x="1509" y="8103"/>
                </a:lnTo>
                <a:lnTo>
                  <a:pt x="1606" y="7446"/>
                </a:lnTo>
                <a:lnTo>
                  <a:pt x="1704" y="6789"/>
                </a:lnTo>
                <a:lnTo>
                  <a:pt x="1801" y="6132"/>
                </a:lnTo>
                <a:lnTo>
                  <a:pt x="1898" y="5816"/>
                </a:lnTo>
                <a:lnTo>
                  <a:pt x="1996" y="5499"/>
                </a:lnTo>
                <a:lnTo>
                  <a:pt x="2117" y="5159"/>
                </a:lnTo>
                <a:lnTo>
                  <a:pt x="2288" y="5305"/>
                </a:lnTo>
                <a:lnTo>
                  <a:pt x="2458" y="5426"/>
                </a:lnTo>
                <a:lnTo>
                  <a:pt x="2701" y="5597"/>
                </a:lnTo>
                <a:lnTo>
                  <a:pt x="2823" y="5645"/>
                </a:lnTo>
                <a:lnTo>
                  <a:pt x="2945" y="5694"/>
                </a:lnTo>
                <a:lnTo>
                  <a:pt x="3066" y="5694"/>
                </a:lnTo>
                <a:lnTo>
                  <a:pt x="3139" y="5670"/>
                </a:lnTo>
                <a:lnTo>
                  <a:pt x="3212" y="5597"/>
                </a:lnTo>
                <a:lnTo>
                  <a:pt x="3237" y="5524"/>
                </a:lnTo>
                <a:lnTo>
                  <a:pt x="3237" y="5451"/>
                </a:lnTo>
                <a:lnTo>
                  <a:pt x="3237" y="5353"/>
                </a:lnTo>
                <a:lnTo>
                  <a:pt x="3164" y="5280"/>
                </a:lnTo>
                <a:lnTo>
                  <a:pt x="3091" y="5232"/>
                </a:lnTo>
                <a:lnTo>
                  <a:pt x="2872" y="5134"/>
                </a:lnTo>
                <a:lnTo>
                  <a:pt x="2677" y="5037"/>
                </a:lnTo>
                <a:lnTo>
                  <a:pt x="2482" y="4915"/>
                </a:lnTo>
                <a:lnTo>
                  <a:pt x="2288" y="4842"/>
                </a:lnTo>
                <a:lnTo>
                  <a:pt x="2555" y="4429"/>
                </a:lnTo>
                <a:lnTo>
                  <a:pt x="2847" y="4039"/>
                </a:lnTo>
                <a:lnTo>
                  <a:pt x="3188" y="3674"/>
                </a:lnTo>
                <a:lnTo>
                  <a:pt x="3529" y="3334"/>
                </a:lnTo>
                <a:lnTo>
                  <a:pt x="3796" y="3090"/>
                </a:lnTo>
                <a:lnTo>
                  <a:pt x="4088" y="2896"/>
                </a:lnTo>
                <a:lnTo>
                  <a:pt x="4380" y="2701"/>
                </a:lnTo>
                <a:lnTo>
                  <a:pt x="4697" y="2506"/>
                </a:lnTo>
                <a:lnTo>
                  <a:pt x="4770" y="2677"/>
                </a:lnTo>
                <a:lnTo>
                  <a:pt x="4867" y="2847"/>
                </a:lnTo>
                <a:lnTo>
                  <a:pt x="4989" y="3090"/>
                </a:lnTo>
                <a:lnTo>
                  <a:pt x="5062" y="3188"/>
                </a:lnTo>
                <a:lnTo>
                  <a:pt x="5159" y="3285"/>
                </a:lnTo>
                <a:lnTo>
                  <a:pt x="5232" y="3334"/>
                </a:lnTo>
                <a:lnTo>
                  <a:pt x="5329" y="3334"/>
                </a:lnTo>
                <a:lnTo>
                  <a:pt x="5402" y="3309"/>
                </a:lnTo>
                <a:lnTo>
                  <a:pt x="5475" y="3261"/>
                </a:lnTo>
                <a:lnTo>
                  <a:pt x="5524" y="3188"/>
                </a:lnTo>
                <a:lnTo>
                  <a:pt x="5548" y="3115"/>
                </a:lnTo>
                <a:lnTo>
                  <a:pt x="5524" y="3042"/>
                </a:lnTo>
                <a:lnTo>
                  <a:pt x="5475" y="2969"/>
                </a:lnTo>
                <a:lnTo>
                  <a:pt x="5402" y="2920"/>
                </a:lnTo>
                <a:lnTo>
                  <a:pt x="5354" y="2847"/>
                </a:lnTo>
                <a:lnTo>
                  <a:pt x="5232" y="2677"/>
                </a:lnTo>
                <a:lnTo>
                  <a:pt x="5135" y="2506"/>
                </a:lnTo>
                <a:lnTo>
                  <a:pt x="5013" y="2360"/>
                </a:lnTo>
                <a:lnTo>
                  <a:pt x="5402" y="2166"/>
                </a:lnTo>
                <a:lnTo>
                  <a:pt x="5792" y="2020"/>
                </a:lnTo>
                <a:lnTo>
                  <a:pt x="6084" y="1922"/>
                </a:lnTo>
                <a:lnTo>
                  <a:pt x="6375" y="1849"/>
                </a:lnTo>
                <a:lnTo>
                  <a:pt x="6984" y="1728"/>
                </a:lnTo>
                <a:lnTo>
                  <a:pt x="7178" y="1703"/>
                </a:lnTo>
                <a:lnTo>
                  <a:pt x="7397" y="1679"/>
                </a:lnTo>
                <a:lnTo>
                  <a:pt x="7616" y="1679"/>
                </a:lnTo>
                <a:lnTo>
                  <a:pt x="7835" y="1655"/>
                </a:lnTo>
                <a:lnTo>
                  <a:pt x="7835" y="1825"/>
                </a:lnTo>
                <a:lnTo>
                  <a:pt x="7835" y="1995"/>
                </a:lnTo>
                <a:lnTo>
                  <a:pt x="7835" y="2287"/>
                </a:lnTo>
                <a:lnTo>
                  <a:pt x="7884" y="2579"/>
                </a:lnTo>
                <a:lnTo>
                  <a:pt x="7908" y="2652"/>
                </a:lnTo>
                <a:lnTo>
                  <a:pt x="7957" y="2701"/>
                </a:lnTo>
                <a:lnTo>
                  <a:pt x="8030" y="2725"/>
                </a:lnTo>
                <a:lnTo>
                  <a:pt x="8127" y="2750"/>
                </a:lnTo>
                <a:lnTo>
                  <a:pt x="8200" y="2725"/>
                </a:lnTo>
                <a:lnTo>
                  <a:pt x="8273" y="2677"/>
                </a:lnTo>
                <a:lnTo>
                  <a:pt x="8322" y="2604"/>
                </a:lnTo>
                <a:lnTo>
                  <a:pt x="8322" y="2506"/>
                </a:lnTo>
                <a:lnTo>
                  <a:pt x="8273" y="1995"/>
                </a:lnTo>
                <a:lnTo>
                  <a:pt x="8273" y="1776"/>
                </a:lnTo>
                <a:lnTo>
                  <a:pt x="8249" y="1655"/>
                </a:lnTo>
                <a:lnTo>
                  <a:pt x="8225" y="1533"/>
                </a:lnTo>
                <a:lnTo>
                  <a:pt x="8444" y="1509"/>
                </a:lnTo>
                <a:close/>
                <a:moveTo>
                  <a:pt x="4575" y="14624"/>
                </a:moveTo>
                <a:lnTo>
                  <a:pt x="4794" y="14746"/>
                </a:lnTo>
                <a:lnTo>
                  <a:pt x="4672" y="14892"/>
                </a:lnTo>
                <a:lnTo>
                  <a:pt x="4526" y="15086"/>
                </a:lnTo>
                <a:lnTo>
                  <a:pt x="4502" y="15135"/>
                </a:lnTo>
                <a:lnTo>
                  <a:pt x="4283" y="14989"/>
                </a:lnTo>
                <a:lnTo>
                  <a:pt x="4380" y="14867"/>
                </a:lnTo>
                <a:lnTo>
                  <a:pt x="4478" y="14746"/>
                </a:lnTo>
                <a:lnTo>
                  <a:pt x="4575" y="14624"/>
                </a:lnTo>
                <a:close/>
                <a:moveTo>
                  <a:pt x="11996" y="14405"/>
                </a:moveTo>
                <a:lnTo>
                  <a:pt x="12045" y="14575"/>
                </a:lnTo>
                <a:lnTo>
                  <a:pt x="12118" y="14770"/>
                </a:lnTo>
                <a:lnTo>
                  <a:pt x="12167" y="14940"/>
                </a:lnTo>
                <a:lnTo>
                  <a:pt x="12191" y="14989"/>
                </a:lnTo>
                <a:lnTo>
                  <a:pt x="11850" y="15184"/>
                </a:lnTo>
                <a:lnTo>
                  <a:pt x="11826" y="15086"/>
                </a:lnTo>
                <a:lnTo>
                  <a:pt x="11777" y="14989"/>
                </a:lnTo>
                <a:lnTo>
                  <a:pt x="11656" y="14819"/>
                </a:lnTo>
                <a:lnTo>
                  <a:pt x="11534" y="14648"/>
                </a:lnTo>
                <a:lnTo>
                  <a:pt x="11777" y="14527"/>
                </a:lnTo>
                <a:lnTo>
                  <a:pt x="11996" y="14405"/>
                </a:lnTo>
                <a:close/>
                <a:moveTo>
                  <a:pt x="11339" y="14746"/>
                </a:moveTo>
                <a:lnTo>
                  <a:pt x="11364" y="14892"/>
                </a:lnTo>
                <a:lnTo>
                  <a:pt x="11437" y="15111"/>
                </a:lnTo>
                <a:lnTo>
                  <a:pt x="11558" y="15330"/>
                </a:lnTo>
                <a:lnTo>
                  <a:pt x="11169" y="15500"/>
                </a:lnTo>
                <a:lnTo>
                  <a:pt x="11193" y="15451"/>
                </a:lnTo>
                <a:lnTo>
                  <a:pt x="11169" y="15378"/>
                </a:lnTo>
                <a:lnTo>
                  <a:pt x="10901" y="15086"/>
                </a:lnTo>
                <a:lnTo>
                  <a:pt x="10804" y="14916"/>
                </a:lnTo>
                <a:lnTo>
                  <a:pt x="11023" y="14843"/>
                </a:lnTo>
                <a:lnTo>
                  <a:pt x="11339" y="14746"/>
                </a:lnTo>
                <a:close/>
                <a:moveTo>
                  <a:pt x="5135" y="14916"/>
                </a:moveTo>
                <a:lnTo>
                  <a:pt x="5548" y="15086"/>
                </a:lnTo>
                <a:lnTo>
                  <a:pt x="5402" y="15232"/>
                </a:lnTo>
                <a:lnTo>
                  <a:pt x="5281" y="15403"/>
                </a:lnTo>
                <a:lnTo>
                  <a:pt x="5232" y="15500"/>
                </a:lnTo>
                <a:lnTo>
                  <a:pt x="5208" y="15573"/>
                </a:lnTo>
                <a:lnTo>
                  <a:pt x="5208" y="15646"/>
                </a:lnTo>
                <a:lnTo>
                  <a:pt x="5183" y="15646"/>
                </a:lnTo>
                <a:lnTo>
                  <a:pt x="5086" y="15597"/>
                </a:lnTo>
                <a:lnTo>
                  <a:pt x="4989" y="15549"/>
                </a:lnTo>
                <a:lnTo>
                  <a:pt x="4818" y="15427"/>
                </a:lnTo>
                <a:lnTo>
                  <a:pt x="4891" y="15305"/>
                </a:lnTo>
                <a:lnTo>
                  <a:pt x="4964" y="15208"/>
                </a:lnTo>
                <a:lnTo>
                  <a:pt x="5086" y="15013"/>
                </a:lnTo>
                <a:lnTo>
                  <a:pt x="5086" y="14965"/>
                </a:lnTo>
                <a:lnTo>
                  <a:pt x="5110" y="14965"/>
                </a:lnTo>
                <a:lnTo>
                  <a:pt x="5110" y="14940"/>
                </a:lnTo>
                <a:lnTo>
                  <a:pt x="5135" y="14916"/>
                </a:lnTo>
                <a:close/>
                <a:moveTo>
                  <a:pt x="10561" y="14965"/>
                </a:moveTo>
                <a:lnTo>
                  <a:pt x="10609" y="15135"/>
                </a:lnTo>
                <a:lnTo>
                  <a:pt x="10707" y="15305"/>
                </a:lnTo>
                <a:lnTo>
                  <a:pt x="10804" y="15451"/>
                </a:lnTo>
                <a:lnTo>
                  <a:pt x="10926" y="15573"/>
                </a:lnTo>
                <a:lnTo>
                  <a:pt x="10950" y="15597"/>
                </a:lnTo>
                <a:lnTo>
                  <a:pt x="10877" y="15622"/>
                </a:lnTo>
                <a:lnTo>
                  <a:pt x="10609" y="15719"/>
                </a:lnTo>
                <a:lnTo>
                  <a:pt x="10585" y="15670"/>
                </a:lnTo>
                <a:lnTo>
                  <a:pt x="10512" y="15476"/>
                </a:lnTo>
                <a:lnTo>
                  <a:pt x="10415" y="15305"/>
                </a:lnTo>
                <a:lnTo>
                  <a:pt x="10342" y="15184"/>
                </a:lnTo>
                <a:lnTo>
                  <a:pt x="10293" y="15038"/>
                </a:lnTo>
                <a:lnTo>
                  <a:pt x="10561" y="14965"/>
                </a:lnTo>
                <a:close/>
                <a:moveTo>
                  <a:pt x="5913" y="15184"/>
                </a:moveTo>
                <a:lnTo>
                  <a:pt x="6327" y="15257"/>
                </a:lnTo>
                <a:lnTo>
                  <a:pt x="6181" y="15403"/>
                </a:lnTo>
                <a:lnTo>
                  <a:pt x="6084" y="15500"/>
                </a:lnTo>
                <a:lnTo>
                  <a:pt x="5986" y="15597"/>
                </a:lnTo>
                <a:lnTo>
                  <a:pt x="5913" y="15743"/>
                </a:lnTo>
                <a:lnTo>
                  <a:pt x="5889" y="15792"/>
                </a:lnTo>
                <a:lnTo>
                  <a:pt x="5865" y="15865"/>
                </a:lnTo>
                <a:lnTo>
                  <a:pt x="5524" y="15768"/>
                </a:lnTo>
                <a:lnTo>
                  <a:pt x="5621" y="15622"/>
                </a:lnTo>
                <a:lnTo>
                  <a:pt x="5694" y="15476"/>
                </a:lnTo>
                <a:lnTo>
                  <a:pt x="5889" y="15208"/>
                </a:lnTo>
                <a:lnTo>
                  <a:pt x="5913" y="15184"/>
                </a:lnTo>
                <a:close/>
                <a:moveTo>
                  <a:pt x="10025" y="15062"/>
                </a:moveTo>
                <a:lnTo>
                  <a:pt x="10025" y="15159"/>
                </a:lnTo>
                <a:lnTo>
                  <a:pt x="10025" y="15232"/>
                </a:lnTo>
                <a:lnTo>
                  <a:pt x="10074" y="15427"/>
                </a:lnTo>
                <a:lnTo>
                  <a:pt x="10171" y="15597"/>
                </a:lnTo>
                <a:lnTo>
                  <a:pt x="10220" y="15768"/>
                </a:lnTo>
                <a:lnTo>
                  <a:pt x="10244" y="15816"/>
                </a:lnTo>
                <a:lnTo>
                  <a:pt x="9758" y="15914"/>
                </a:lnTo>
                <a:lnTo>
                  <a:pt x="9758" y="15841"/>
                </a:lnTo>
                <a:lnTo>
                  <a:pt x="9758" y="15743"/>
                </a:lnTo>
                <a:lnTo>
                  <a:pt x="9709" y="15597"/>
                </a:lnTo>
                <a:lnTo>
                  <a:pt x="9660" y="15354"/>
                </a:lnTo>
                <a:lnTo>
                  <a:pt x="9660" y="15135"/>
                </a:lnTo>
                <a:lnTo>
                  <a:pt x="10025" y="15062"/>
                </a:lnTo>
                <a:close/>
                <a:moveTo>
                  <a:pt x="9466" y="15135"/>
                </a:moveTo>
                <a:lnTo>
                  <a:pt x="9441" y="15257"/>
                </a:lnTo>
                <a:lnTo>
                  <a:pt x="9417" y="15354"/>
                </a:lnTo>
                <a:lnTo>
                  <a:pt x="9417" y="15549"/>
                </a:lnTo>
                <a:lnTo>
                  <a:pt x="9417" y="15768"/>
                </a:lnTo>
                <a:lnTo>
                  <a:pt x="9441" y="15889"/>
                </a:lnTo>
                <a:lnTo>
                  <a:pt x="9490" y="15987"/>
                </a:lnTo>
                <a:lnTo>
                  <a:pt x="9441" y="15987"/>
                </a:lnTo>
                <a:lnTo>
                  <a:pt x="9247" y="16011"/>
                </a:lnTo>
                <a:lnTo>
                  <a:pt x="9222" y="15889"/>
                </a:lnTo>
                <a:lnTo>
                  <a:pt x="9198" y="15768"/>
                </a:lnTo>
                <a:lnTo>
                  <a:pt x="9125" y="15451"/>
                </a:lnTo>
                <a:lnTo>
                  <a:pt x="9125" y="15354"/>
                </a:lnTo>
                <a:lnTo>
                  <a:pt x="9076" y="15208"/>
                </a:lnTo>
                <a:lnTo>
                  <a:pt x="9441" y="15159"/>
                </a:lnTo>
                <a:lnTo>
                  <a:pt x="9466" y="15135"/>
                </a:lnTo>
                <a:close/>
                <a:moveTo>
                  <a:pt x="6594" y="15305"/>
                </a:moveTo>
                <a:lnTo>
                  <a:pt x="7032" y="15354"/>
                </a:lnTo>
                <a:lnTo>
                  <a:pt x="6984" y="15476"/>
                </a:lnTo>
                <a:lnTo>
                  <a:pt x="6935" y="15573"/>
                </a:lnTo>
                <a:lnTo>
                  <a:pt x="6886" y="15743"/>
                </a:lnTo>
                <a:lnTo>
                  <a:pt x="6813" y="15889"/>
                </a:lnTo>
                <a:lnTo>
                  <a:pt x="6765" y="15962"/>
                </a:lnTo>
                <a:lnTo>
                  <a:pt x="6740" y="16060"/>
                </a:lnTo>
                <a:lnTo>
                  <a:pt x="6254" y="15962"/>
                </a:lnTo>
                <a:lnTo>
                  <a:pt x="6351" y="15816"/>
                </a:lnTo>
                <a:lnTo>
                  <a:pt x="6448" y="15646"/>
                </a:lnTo>
                <a:lnTo>
                  <a:pt x="6521" y="15500"/>
                </a:lnTo>
                <a:lnTo>
                  <a:pt x="6570" y="15403"/>
                </a:lnTo>
                <a:lnTo>
                  <a:pt x="6594" y="15305"/>
                </a:lnTo>
                <a:close/>
                <a:moveTo>
                  <a:pt x="8249" y="15354"/>
                </a:moveTo>
                <a:lnTo>
                  <a:pt x="8225" y="15476"/>
                </a:lnTo>
                <a:lnTo>
                  <a:pt x="8200" y="15573"/>
                </a:lnTo>
                <a:lnTo>
                  <a:pt x="8200" y="15695"/>
                </a:lnTo>
                <a:lnTo>
                  <a:pt x="8200" y="15816"/>
                </a:lnTo>
                <a:lnTo>
                  <a:pt x="8273" y="16035"/>
                </a:lnTo>
                <a:lnTo>
                  <a:pt x="8127" y="16060"/>
                </a:lnTo>
                <a:lnTo>
                  <a:pt x="8103" y="16011"/>
                </a:lnTo>
                <a:lnTo>
                  <a:pt x="8079" y="15962"/>
                </a:lnTo>
                <a:lnTo>
                  <a:pt x="8054" y="15938"/>
                </a:lnTo>
                <a:lnTo>
                  <a:pt x="8054" y="15914"/>
                </a:lnTo>
                <a:lnTo>
                  <a:pt x="8054" y="15695"/>
                </a:lnTo>
                <a:lnTo>
                  <a:pt x="8079" y="15476"/>
                </a:lnTo>
                <a:lnTo>
                  <a:pt x="8079" y="15354"/>
                </a:lnTo>
                <a:close/>
                <a:moveTo>
                  <a:pt x="8930" y="15232"/>
                </a:moveTo>
                <a:lnTo>
                  <a:pt x="8906" y="15305"/>
                </a:lnTo>
                <a:lnTo>
                  <a:pt x="8882" y="15403"/>
                </a:lnTo>
                <a:lnTo>
                  <a:pt x="8857" y="15573"/>
                </a:lnTo>
                <a:lnTo>
                  <a:pt x="8857" y="15816"/>
                </a:lnTo>
                <a:lnTo>
                  <a:pt x="8882" y="15938"/>
                </a:lnTo>
                <a:lnTo>
                  <a:pt x="8930" y="16060"/>
                </a:lnTo>
                <a:lnTo>
                  <a:pt x="8638" y="16084"/>
                </a:lnTo>
                <a:lnTo>
                  <a:pt x="8638" y="16035"/>
                </a:lnTo>
                <a:lnTo>
                  <a:pt x="8638" y="15987"/>
                </a:lnTo>
                <a:lnTo>
                  <a:pt x="8565" y="15816"/>
                </a:lnTo>
                <a:lnTo>
                  <a:pt x="8517" y="15622"/>
                </a:lnTo>
                <a:lnTo>
                  <a:pt x="8541" y="15476"/>
                </a:lnTo>
                <a:lnTo>
                  <a:pt x="8541" y="15330"/>
                </a:lnTo>
                <a:lnTo>
                  <a:pt x="8614" y="15305"/>
                </a:lnTo>
                <a:lnTo>
                  <a:pt x="8663" y="15257"/>
                </a:lnTo>
                <a:lnTo>
                  <a:pt x="8930" y="15232"/>
                </a:lnTo>
                <a:close/>
                <a:moveTo>
                  <a:pt x="7738" y="15378"/>
                </a:moveTo>
                <a:lnTo>
                  <a:pt x="7689" y="15646"/>
                </a:lnTo>
                <a:lnTo>
                  <a:pt x="7665" y="15914"/>
                </a:lnTo>
                <a:lnTo>
                  <a:pt x="7689" y="16011"/>
                </a:lnTo>
                <a:lnTo>
                  <a:pt x="7714" y="16108"/>
                </a:lnTo>
                <a:lnTo>
                  <a:pt x="7446" y="16133"/>
                </a:lnTo>
                <a:lnTo>
                  <a:pt x="7178" y="16108"/>
                </a:lnTo>
                <a:lnTo>
                  <a:pt x="7203" y="16060"/>
                </a:lnTo>
                <a:lnTo>
                  <a:pt x="7276" y="15865"/>
                </a:lnTo>
                <a:lnTo>
                  <a:pt x="7349" y="15622"/>
                </a:lnTo>
                <a:lnTo>
                  <a:pt x="7397" y="15378"/>
                </a:lnTo>
                <a:close/>
                <a:moveTo>
                  <a:pt x="8419" y="0"/>
                </a:moveTo>
                <a:lnTo>
                  <a:pt x="8006" y="25"/>
                </a:lnTo>
                <a:lnTo>
                  <a:pt x="7592" y="98"/>
                </a:lnTo>
                <a:lnTo>
                  <a:pt x="7349" y="73"/>
                </a:lnTo>
                <a:lnTo>
                  <a:pt x="7130" y="98"/>
                </a:lnTo>
                <a:lnTo>
                  <a:pt x="6886" y="122"/>
                </a:lnTo>
                <a:lnTo>
                  <a:pt x="6667" y="171"/>
                </a:lnTo>
                <a:lnTo>
                  <a:pt x="6205" y="292"/>
                </a:lnTo>
                <a:lnTo>
                  <a:pt x="5816" y="414"/>
                </a:lnTo>
                <a:lnTo>
                  <a:pt x="5451" y="536"/>
                </a:lnTo>
                <a:lnTo>
                  <a:pt x="5110" y="682"/>
                </a:lnTo>
                <a:lnTo>
                  <a:pt x="4794" y="828"/>
                </a:lnTo>
                <a:lnTo>
                  <a:pt x="4478" y="998"/>
                </a:lnTo>
                <a:lnTo>
                  <a:pt x="3845" y="1363"/>
                </a:lnTo>
                <a:lnTo>
                  <a:pt x="3237" y="1776"/>
                </a:lnTo>
                <a:lnTo>
                  <a:pt x="2872" y="2020"/>
                </a:lnTo>
                <a:lnTo>
                  <a:pt x="2531" y="2287"/>
                </a:lnTo>
                <a:lnTo>
                  <a:pt x="2215" y="2579"/>
                </a:lnTo>
                <a:lnTo>
                  <a:pt x="1923" y="2871"/>
                </a:lnTo>
                <a:lnTo>
                  <a:pt x="1631" y="3212"/>
                </a:lnTo>
                <a:lnTo>
                  <a:pt x="1387" y="3528"/>
                </a:lnTo>
                <a:lnTo>
                  <a:pt x="1144" y="3893"/>
                </a:lnTo>
                <a:lnTo>
                  <a:pt x="949" y="4283"/>
                </a:lnTo>
                <a:lnTo>
                  <a:pt x="755" y="4648"/>
                </a:lnTo>
                <a:lnTo>
                  <a:pt x="609" y="5037"/>
                </a:lnTo>
                <a:lnTo>
                  <a:pt x="463" y="5426"/>
                </a:lnTo>
                <a:lnTo>
                  <a:pt x="341" y="5840"/>
                </a:lnTo>
                <a:lnTo>
                  <a:pt x="244" y="6254"/>
                </a:lnTo>
                <a:lnTo>
                  <a:pt x="146" y="6643"/>
                </a:lnTo>
                <a:lnTo>
                  <a:pt x="98" y="7057"/>
                </a:lnTo>
                <a:lnTo>
                  <a:pt x="49" y="7470"/>
                </a:lnTo>
                <a:lnTo>
                  <a:pt x="0" y="7908"/>
                </a:lnTo>
                <a:lnTo>
                  <a:pt x="0" y="8346"/>
                </a:lnTo>
                <a:lnTo>
                  <a:pt x="0" y="8784"/>
                </a:lnTo>
                <a:lnTo>
                  <a:pt x="25" y="9198"/>
                </a:lnTo>
                <a:lnTo>
                  <a:pt x="98" y="9636"/>
                </a:lnTo>
                <a:lnTo>
                  <a:pt x="171" y="10049"/>
                </a:lnTo>
                <a:lnTo>
                  <a:pt x="268" y="10487"/>
                </a:lnTo>
                <a:lnTo>
                  <a:pt x="390" y="10901"/>
                </a:lnTo>
                <a:lnTo>
                  <a:pt x="560" y="11315"/>
                </a:lnTo>
                <a:lnTo>
                  <a:pt x="730" y="11728"/>
                </a:lnTo>
                <a:lnTo>
                  <a:pt x="949" y="12118"/>
                </a:lnTo>
                <a:lnTo>
                  <a:pt x="1193" y="12507"/>
                </a:lnTo>
                <a:lnTo>
                  <a:pt x="1436" y="12896"/>
                </a:lnTo>
                <a:lnTo>
                  <a:pt x="1704" y="13261"/>
                </a:lnTo>
                <a:lnTo>
                  <a:pt x="2263" y="13967"/>
                </a:lnTo>
                <a:lnTo>
                  <a:pt x="2580" y="14308"/>
                </a:lnTo>
                <a:lnTo>
                  <a:pt x="2896" y="14624"/>
                </a:lnTo>
                <a:lnTo>
                  <a:pt x="3261" y="14892"/>
                </a:lnTo>
                <a:lnTo>
                  <a:pt x="3626" y="15159"/>
                </a:lnTo>
                <a:lnTo>
                  <a:pt x="4015" y="15403"/>
                </a:lnTo>
                <a:lnTo>
                  <a:pt x="4210" y="15524"/>
                </a:lnTo>
                <a:lnTo>
                  <a:pt x="4405" y="15670"/>
                </a:lnTo>
                <a:lnTo>
                  <a:pt x="4648" y="15889"/>
                </a:lnTo>
                <a:lnTo>
                  <a:pt x="4770" y="15987"/>
                </a:lnTo>
                <a:lnTo>
                  <a:pt x="4916" y="16060"/>
                </a:lnTo>
                <a:lnTo>
                  <a:pt x="5329" y="16230"/>
                </a:lnTo>
                <a:lnTo>
                  <a:pt x="5767" y="16352"/>
                </a:lnTo>
                <a:lnTo>
                  <a:pt x="6205" y="16473"/>
                </a:lnTo>
                <a:lnTo>
                  <a:pt x="6643" y="16571"/>
                </a:lnTo>
                <a:lnTo>
                  <a:pt x="7081" y="16619"/>
                </a:lnTo>
                <a:lnTo>
                  <a:pt x="7543" y="16619"/>
                </a:lnTo>
                <a:lnTo>
                  <a:pt x="7981" y="16595"/>
                </a:lnTo>
                <a:lnTo>
                  <a:pt x="8419" y="16522"/>
                </a:lnTo>
                <a:lnTo>
                  <a:pt x="8492" y="16498"/>
                </a:lnTo>
                <a:lnTo>
                  <a:pt x="8541" y="16449"/>
                </a:lnTo>
                <a:lnTo>
                  <a:pt x="8760" y="16498"/>
                </a:lnTo>
                <a:lnTo>
                  <a:pt x="8979" y="16498"/>
                </a:lnTo>
                <a:lnTo>
                  <a:pt x="9417" y="16425"/>
                </a:lnTo>
                <a:lnTo>
                  <a:pt x="9855" y="16352"/>
                </a:lnTo>
                <a:lnTo>
                  <a:pt x="10293" y="16254"/>
                </a:lnTo>
                <a:lnTo>
                  <a:pt x="10707" y="16133"/>
                </a:lnTo>
                <a:lnTo>
                  <a:pt x="11120" y="15987"/>
                </a:lnTo>
                <a:lnTo>
                  <a:pt x="11510" y="15841"/>
                </a:lnTo>
                <a:lnTo>
                  <a:pt x="11875" y="15670"/>
                </a:lnTo>
                <a:lnTo>
                  <a:pt x="12240" y="15476"/>
                </a:lnTo>
                <a:lnTo>
                  <a:pt x="12605" y="15257"/>
                </a:lnTo>
                <a:lnTo>
                  <a:pt x="12945" y="15013"/>
                </a:lnTo>
                <a:lnTo>
                  <a:pt x="13262" y="14770"/>
                </a:lnTo>
                <a:lnTo>
                  <a:pt x="13578" y="14502"/>
                </a:lnTo>
                <a:lnTo>
                  <a:pt x="13870" y="14235"/>
                </a:lnTo>
                <a:lnTo>
                  <a:pt x="14186" y="13918"/>
                </a:lnTo>
                <a:lnTo>
                  <a:pt x="14454" y="13626"/>
                </a:lnTo>
                <a:lnTo>
                  <a:pt x="14697" y="13286"/>
                </a:lnTo>
                <a:lnTo>
                  <a:pt x="14940" y="12945"/>
                </a:lnTo>
                <a:lnTo>
                  <a:pt x="15159" y="12580"/>
                </a:lnTo>
                <a:lnTo>
                  <a:pt x="15354" y="12215"/>
                </a:lnTo>
                <a:lnTo>
                  <a:pt x="15549" y="11850"/>
                </a:lnTo>
                <a:lnTo>
                  <a:pt x="15719" y="11461"/>
                </a:lnTo>
                <a:lnTo>
                  <a:pt x="15865" y="11071"/>
                </a:lnTo>
                <a:lnTo>
                  <a:pt x="16011" y="10658"/>
                </a:lnTo>
                <a:lnTo>
                  <a:pt x="16108" y="10244"/>
                </a:lnTo>
                <a:lnTo>
                  <a:pt x="16206" y="9806"/>
                </a:lnTo>
                <a:lnTo>
                  <a:pt x="16254" y="9514"/>
                </a:lnTo>
                <a:lnTo>
                  <a:pt x="16279" y="9198"/>
                </a:lnTo>
                <a:lnTo>
                  <a:pt x="16279" y="9028"/>
                </a:lnTo>
                <a:lnTo>
                  <a:pt x="16279" y="8882"/>
                </a:lnTo>
                <a:lnTo>
                  <a:pt x="16230" y="8736"/>
                </a:lnTo>
                <a:lnTo>
                  <a:pt x="16157" y="8614"/>
                </a:lnTo>
                <a:lnTo>
                  <a:pt x="16157" y="8298"/>
                </a:lnTo>
                <a:lnTo>
                  <a:pt x="16157" y="8079"/>
                </a:lnTo>
                <a:lnTo>
                  <a:pt x="16157" y="7860"/>
                </a:lnTo>
                <a:lnTo>
                  <a:pt x="16157" y="7641"/>
                </a:lnTo>
                <a:lnTo>
                  <a:pt x="16157" y="7422"/>
                </a:lnTo>
                <a:lnTo>
                  <a:pt x="16084" y="6935"/>
                </a:lnTo>
                <a:lnTo>
                  <a:pt x="15962" y="6448"/>
                </a:lnTo>
                <a:lnTo>
                  <a:pt x="15841" y="5962"/>
                </a:lnTo>
                <a:lnTo>
                  <a:pt x="15743" y="5499"/>
                </a:lnTo>
                <a:lnTo>
                  <a:pt x="15622" y="5061"/>
                </a:lnTo>
                <a:lnTo>
                  <a:pt x="15500" y="4648"/>
                </a:lnTo>
                <a:lnTo>
                  <a:pt x="15330" y="4234"/>
                </a:lnTo>
                <a:lnTo>
                  <a:pt x="15135" y="3845"/>
                </a:lnTo>
                <a:lnTo>
                  <a:pt x="14892" y="3480"/>
                </a:lnTo>
                <a:lnTo>
                  <a:pt x="14648" y="3139"/>
                </a:lnTo>
                <a:lnTo>
                  <a:pt x="14356" y="2798"/>
                </a:lnTo>
                <a:lnTo>
                  <a:pt x="14065" y="2458"/>
                </a:lnTo>
                <a:lnTo>
                  <a:pt x="13724" y="2166"/>
                </a:lnTo>
                <a:lnTo>
                  <a:pt x="13359" y="1874"/>
                </a:lnTo>
                <a:lnTo>
                  <a:pt x="12970" y="1606"/>
                </a:lnTo>
                <a:lnTo>
                  <a:pt x="12556" y="1363"/>
                </a:lnTo>
                <a:lnTo>
                  <a:pt x="12142" y="1144"/>
                </a:lnTo>
                <a:lnTo>
                  <a:pt x="11729" y="925"/>
                </a:lnTo>
                <a:lnTo>
                  <a:pt x="10877" y="560"/>
                </a:lnTo>
                <a:lnTo>
                  <a:pt x="10488" y="414"/>
                </a:lnTo>
                <a:lnTo>
                  <a:pt x="10098" y="292"/>
                </a:lnTo>
                <a:lnTo>
                  <a:pt x="9685" y="171"/>
                </a:lnTo>
                <a:lnTo>
                  <a:pt x="9271" y="73"/>
                </a:lnTo>
                <a:lnTo>
                  <a:pt x="8833" y="25"/>
                </a:lnTo>
                <a:lnTo>
                  <a:pt x="84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Google Shape;305;p36"/>
          <p:cNvSpPr/>
          <p:nvPr/>
        </p:nvSpPr>
        <p:spPr>
          <a:xfrm>
            <a:off x="1143000" y="2876550"/>
            <a:ext cx="228600" cy="237376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305;p36"/>
          <p:cNvSpPr/>
          <p:nvPr/>
        </p:nvSpPr>
        <p:spPr>
          <a:xfrm>
            <a:off x="1143000" y="3333750"/>
            <a:ext cx="228600" cy="237376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305;p36"/>
          <p:cNvSpPr/>
          <p:nvPr/>
        </p:nvSpPr>
        <p:spPr>
          <a:xfrm>
            <a:off x="1143000" y="3562350"/>
            <a:ext cx="228600" cy="237376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305;p36"/>
          <p:cNvSpPr/>
          <p:nvPr/>
        </p:nvSpPr>
        <p:spPr>
          <a:xfrm>
            <a:off x="1143000" y="3867150"/>
            <a:ext cx="228600" cy="237376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305;p36"/>
          <p:cNvSpPr/>
          <p:nvPr/>
        </p:nvSpPr>
        <p:spPr>
          <a:xfrm>
            <a:off x="1143000" y="4095750"/>
            <a:ext cx="228600" cy="237376"/>
          </a:xfrm>
          <a:custGeom>
            <a:avLst/>
            <a:gdLst/>
            <a:ahLst/>
            <a:cxnLst/>
            <a:rect l="l" t="t" r="r" b="b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327;p36"/>
          <p:cNvSpPr/>
          <p:nvPr/>
        </p:nvSpPr>
        <p:spPr>
          <a:xfrm>
            <a:off x="6477000" y="1657350"/>
            <a:ext cx="1745163" cy="1836398"/>
          </a:xfrm>
          <a:custGeom>
            <a:avLst/>
            <a:gdLst/>
            <a:ahLst/>
            <a:cxnLst/>
            <a:rect l="l" t="t" r="r" b="b"/>
            <a:pathLst>
              <a:path w="17082" h="17228" extrusionOk="0">
                <a:moveTo>
                  <a:pt x="6497" y="2993"/>
                </a:moveTo>
                <a:lnTo>
                  <a:pt x="6400" y="3042"/>
                </a:lnTo>
                <a:lnTo>
                  <a:pt x="6302" y="3090"/>
                </a:lnTo>
                <a:lnTo>
                  <a:pt x="6229" y="3212"/>
                </a:lnTo>
                <a:lnTo>
                  <a:pt x="6229" y="3285"/>
                </a:lnTo>
                <a:lnTo>
                  <a:pt x="6254" y="3334"/>
                </a:lnTo>
                <a:lnTo>
                  <a:pt x="6278" y="3407"/>
                </a:lnTo>
                <a:lnTo>
                  <a:pt x="6351" y="3455"/>
                </a:lnTo>
                <a:lnTo>
                  <a:pt x="6400" y="3480"/>
                </a:lnTo>
                <a:lnTo>
                  <a:pt x="6643" y="3480"/>
                </a:lnTo>
                <a:lnTo>
                  <a:pt x="6692" y="3504"/>
                </a:lnTo>
                <a:lnTo>
                  <a:pt x="6911" y="3504"/>
                </a:lnTo>
                <a:lnTo>
                  <a:pt x="6959" y="3480"/>
                </a:lnTo>
                <a:lnTo>
                  <a:pt x="7008" y="3455"/>
                </a:lnTo>
                <a:lnTo>
                  <a:pt x="7057" y="3407"/>
                </a:lnTo>
                <a:lnTo>
                  <a:pt x="7057" y="3334"/>
                </a:lnTo>
                <a:lnTo>
                  <a:pt x="7057" y="3212"/>
                </a:lnTo>
                <a:lnTo>
                  <a:pt x="7032" y="3163"/>
                </a:lnTo>
                <a:lnTo>
                  <a:pt x="7008" y="3115"/>
                </a:lnTo>
                <a:lnTo>
                  <a:pt x="6935" y="3042"/>
                </a:lnTo>
                <a:lnTo>
                  <a:pt x="6838" y="3017"/>
                </a:lnTo>
                <a:lnTo>
                  <a:pt x="6716" y="2993"/>
                </a:lnTo>
                <a:close/>
                <a:moveTo>
                  <a:pt x="5743" y="3236"/>
                </a:moveTo>
                <a:lnTo>
                  <a:pt x="5670" y="3261"/>
                </a:lnTo>
                <a:lnTo>
                  <a:pt x="5402" y="3358"/>
                </a:lnTo>
                <a:lnTo>
                  <a:pt x="5134" y="3480"/>
                </a:lnTo>
                <a:lnTo>
                  <a:pt x="4891" y="3601"/>
                </a:lnTo>
                <a:lnTo>
                  <a:pt x="4672" y="3747"/>
                </a:lnTo>
                <a:lnTo>
                  <a:pt x="4453" y="3918"/>
                </a:lnTo>
                <a:lnTo>
                  <a:pt x="4234" y="4088"/>
                </a:lnTo>
                <a:lnTo>
                  <a:pt x="4039" y="4283"/>
                </a:lnTo>
                <a:lnTo>
                  <a:pt x="3869" y="4477"/>
                </a:lnTo>
                <a:lnTo>
                  <a:pt x="3699" y="4696"/>
                </a:lnTo>
                <a:lnTo>
                  <a:pt x="3553" y="4940"/>
                </a:lnTo>
                <a:lnTo>
                  <a:pt x="3431" y="5159"/>
                </a:lnTo>
                <a:lnTo>
                  <a:pt x="3309" y="5402"/>
                </a:lnTo>
                <a:lnTo>
                  <a:pt x="3236" y="5670"/>
                </a:lnTo>
                <a:lnTo>
                  <a:pt x="3163" y="5937"/>
                </a:lnTo>
                <a:lnTo>
                  <a:pt x="3115" y="6229"/>
                </a:lnTo>
                <a:lnTo>
                  <a:pt x="3090" y="6497"/>
                </a:lnTo>
                <a:lnTo>
                  <a:pt x="3090" y="6546"/>
                </a:lnTo>
                <a:lnTo>
                  <a:pt x="3115" y="6594"/>
                </a:lnTo>
                <a:lnTo>
                  <a:pt x="3188" y="6667"/>
                </a:lnTo>
                <a:lnTo>
                  <a:pt x="3261" y="6716"/>
                </a:lnTo>
                <a:lnTo>
                  <a:pt x="3285" y="6716"/>
                </a:lnTo>
                <a:lnTo>
                  <a:pt x="3309" y="6692"/>
                </a:lnTo>
                <a:lnTo>
                  <a:pt x="3382" y="6667"/>
                </a:lnTo>
                <a:lnTo>
                  <a:pt x="3431" y="6594"/>
                </a:lnTo>
                <a:lnTo>
                  <a:pt x="3480" y="6546"/>
                </a:lnTo>
                <a:lnTo>
                  <a:pt x="3504" y="6473"/>
                </a:lnTo>
                <a:lnTo>
                  <a:pt x="3528" y="6156"/>
                </a:lnTo>
                <a:lnTo>
                  <a:pt x="3601" y="5864"/>
                </a:lnTo>
                <a:lnTo>
                  <a:pt x="3699" y="5597"/>
                </a:lnTo>
                <a:lnTo>
                  <a:pt x="3820" y="5353"/>
                </a:lnTo>
                <a:lnTo>
                  <a:pt x="3966" y="5086"/>
                </a:lnTo>
                <a:lnTo>
                  <a:pt x="4137" y="4867"/>
                </a:lnTo>
                <a:lnTo>
                  <a:pt x="4307" y="4623"/>
                </a:lnTo>
                <a:lnTo>
                  <a:pt x="4526" y="4429"/>
                </a:lnTo>
                <a:lnTo>
                  <a:pt x="4745" y="4234"/>
                </a:lnTo>
                <a:lnTo>
                  <a:pt x="4988" y="4088"/>
                </a:lnTo>
                <a:lnTo>
                  <a:pt x="5256" y="3942"/>
                </a:lnTo>
                <a:lnTo>
                  <a:pt x="5499" y="3796"/>
                </a:lnTo>
                <a:lnTo>
                  <a:pt x="5767" y="3699"/>
                </a:lnTo>
                <a:lnTo>
                  <a:pt x="5864" y="3650"/>
                </a:lnTo>
                <a:lnTo>
                  <a:pt x="5913" y="3577"/>
                </a:lnTo>
                <a:lnTo>
                  <a:pt x="5937" y="3504"/>
                </a:lnTo>
                <a:lnTo>
                  <a:pt x="5937" y="3407"/>
                </a:lnTo>
                <a:lnTo>
                  <a:pt x="5889" y="3334"/>
                </a:lnTo>
                <a:lnTo>
                  <a:pt x="5840" y="3285"/>
                </a:lnTo>
                <a:lnTo>
                  <a:pt x="5743" y="3236"/>
                </a:lnTo>
                <a:close/>
                <a:moveTo>
                  <a:pt x="7324" y="1971"/>
                </a:moveTo>
                <a:lnTo>
                  <a:pt x="7787" y="2020"/>
                </a:lnTo>
                <a:lnTo>
                  <a:pt x="8249" y="2141"/>
                </a:lnTo>
                <a:lnTo>
                  <a:pt x="8687" y="2312"/>
                </a:lnTo>
                <a:lnTo>
                  <a:pt x="9101" y="2506"/>
                </a:lnTo>
                <a:lnTo>
                  <a:pt x="9490" y="2774"/>
                </a:lnTo>
                <a:lnTo>
                  <a:pt x="9879" y="3066"/>
                </a:lnTo>
                <a:lnTo>
                  <a:pt x="10220" y="3431"/>
                </a:lnTo>
                <a:lnTo>
                  <a:pt x="10512" y="3820"/>
                </a:lnTo>
                <a:lnTo>
                  <a:pt x="10707" y="4088"/>
                </a:lnTo>
                <a:lnTo>
                  <a:pt x="10877" y="4380"/>
                </a:lnTo>
                <a:lnTo>
                  <a:pt x="11023" y="4696"/>
                </a:lnTo>
                <a:lnTo>
                  <a:pt x="11120" y="5013"/>
                </a:lnTo>
                <a:lnTo>
                  <a:pt x="11217" y="5329"/>
                </a:lnTo>
                <a:lnTo>
                  <a:pt x="11266" y="5645"/>
                </a:lnTo>
                <a:lnTo>
                  <a:pt x="11315" y="5986"/>
                </a:lnTo>
                <a:lnTo>
                  <a:pt x="11315" y="6302"/>
                </a:lnTo>
                <a:lnTo>
                  <a:pt x="11315" y="6643"/>
                </a:lnTo>
                <a:lnTo>
                  <a:pt x="11266" y="6959"/>
                </a:lnTo>
                <a:lnTo>
                  <a:pt x="11217" y="7300"/>
                </a:lnTo>
                <a:lnTo>
                  <a:pt x="11144" y="7616"/>
                </a:lnTo>
                <a:lnTo>
                  <a:pt x="11047" y="7932"/>
                </a:lnTo>
                <a:lnTo>
                  <a:pt x="10925" y="8249"/>
                </a:lnTo>
                <a:lnTo>
                  <a:pt x="10780" y="8565"/>
                </a:lnTo>
                <a:lnTo>
                  <a:pt x="10634" y="8857"/>
                </a:lnTo>
                <a:lnTo>
                  <a:pt x="10439" y="9173"/>
                </a:lnTo>
                <a:lnTo>
                  <a:pt x="10220" y="9490"/>
                </a:lnTo>
                <a:lnTo>
                  <a:pt x="9977" y="9757"/>
                </a:lnTo>
                <a:lnTo>
                  <a:pt x="9733" y="10025"/>
                </a:lnTo>
                <a:lnTo>
                  <a:pt x="9441" y="10268"/>
                </a:lnTo>
                <a:lnTo>
                  <a:pt x="9149" y="10487"/>
                </a:lnTo>
                <a:lnTo>
                  <a:pt x="8857" y="10682"/>
                </a:lnTo>
                <a:lnTo>
                  <a:pt x="8541" y="10852"/>
                </a:lnTo>
                <a:lnTo>
                  <a:pt x="8200" y="10998"/>
                </a:lnTo>
                <a:lnTo>
                  <a:pt x="7860" y="11120"/>
                </a:lnTo>
                <a:lnTo>
                  <a:pt x="7519" y="11193"/>
                </a:lnTo>
                <a:lnTo>
                  <a:pt x="7154" y="11242"/>
                </a:lnTo>
                <a:lnTo>
                  <a:pt x="6789" y="11266"/>
                </a:lnTo>
                <a:lnTo>
                  <a:pt x="6424" y="11242"/>
                </a:lnTo>
                <a:lnTo>
                  <a:pt x="6059" y="11193"/>
                </a:lnTo>
                <a:lnTo>
                  <a:pt x="5670" y="11096"/>
                </a:lnTo>
                <a:lnTo>
                  <a:pt x="5353" y="10998"/>
                </a:lnTo>
                <a:lnTo>
                  <a:pt x="5037" y="10877"/>
                </a:lnTo>
                <a:lnTo>
                  <a:pt x="4721" y="10731"/>
                </a:lnTo>
                <a:lnTo>
                  <a:pt x="4404" y="10560"/>
                </a:lnTo>
                <a:lnTo>
                  <a:pt x="4112" y="10390"/>
                </a:lnTo>
                <a:lnTo>
                  <a:pt x="3820" y="10171"/>
                </a:lnTo>
                <a:lnTo>
                  <a:pt x="3553" y="9952"/>
                </a:lnTo>
                <a:lnTo>
                  <a:pt x="3285" y="9733"/>
                </a:lnTo>
                <a:lnTo>
                  <a:pt x="3042" y="9490"/>
                </a:lnTo>
                <a:lnTo>
                  <a:pt x="2823" y="9222"/>
                </a:lnTo>
                <a:lnTo>
                  <a:pt x="2628" y="8930"/>
                </a:lnTo>
                <a:lnTo>
                  <a:pt x="2434" y="8638"/>
                </a:lnTo>
                <a:lnTo>
                  <a:pt x="2288" y="8346"/>
                </a:lnTo>
                <a:lnTo>
                  <a:pt x="2142" y="8030"/>
                </a:lnTo>
                <a:lnTo>
                  <a:pt x="2044" y="7689"/>
                </a:lnTo>
                <a:lnTo>
                  <a:pt x="1971" y="7349"/>
                </a:lnTo>
                <a:lnTo>
                  <a:pt x="1947" y="7057"/>
                </a:lnTo>
                <a:lnTo>
                  <a:pt x="1923" y="6765"/>
                </a:lnTo>
                <a:lnTo>
                  <a:pt x="1923" y="6497"/>
                </a:lnTo>
                <a:lnTo>
                  <a:pt x="1947" y="6205"/>
                </a:lnTo>
                <a:lnTo>
                  <a:pt x="1996" y="5937"/>
                </a:lnTo>
                <a:lnTo>
                  <a:pt x="2044" y="5670"/>
                </a:lnTo>
                <a:lnTo>
                  <a:pt x="2142" y="5402"/>
                </a:lnTo>
                <a:lnTo>
                  <a:pt x="2239" y="5159"/>
                </a:lnTo>
                <a:lnTo>
                  <a:pt x="2336" y="4915"/>
                </a:lnTo>
                <a:lnTo>
                  <a:pt x="2482" y="4672"/>
                </a:lnTo>
                <a:lnTo>
                  <a:pt x="2628" y="4429"/>
                </a:lnTo>
                <a:lnTo>
                  <a:pt x="2774" y="4210"/>
                </a:lnTo>
                <a:lnTo>
                  <a:pt x="2944" y="3991"/>
                </a:lnTo>
                <a:lnTo>
                  <a:pt x="3139" y="3772"/>
                </a:lnTo>
                <a:lnTo>
                  <a:pt x="3528" y="3382"/>
                </a:lnTo>
                <a:lnTo>
                  <a:pt x="3966" y="3017"/>
                </a:lnTo>
                <a:lnTo>
                  <a:pt x="4404" y="2701"/>
                </a:lnTo>
                <a:lnTo>
                  <a:pt x="4891" y="2409"/>
                </a:lnTo>
                <a:lnTo>
                  <a:pt x="5134" y="2287"/>
                </a:lnTo>
                <a:lnTo>
                  <a:pt x="5378" y="2166"/>
                </a:lnTo>
                <a:lnTo>
                  <a:pt x="5645" y="2117"/>
                </a:lnTo>
                <a:lnTo>
                  <a:pt x="6035" y="2068"/>
                </a:lnTo>
                <a:lnTo>
                  <a:pt x="6716" y="1995"/>
                </a:lnTo>
                <a:lnTo>
                  <a:pt x="7300" y="1995"/>
                </a:lnTo>
                <a:lnTo>
                  <a:pt x="7324" y="1971"/>
                </a:lnTo>
                <a:close/>
                <a:moveTo>
                  <a:pt x="6935" y="1533"/>
                </a:moveTo>
                <a:lnTo>
                  <a:pt x="6497" y="1582"/>
                </a:lnTo>
                <a:lnTo>
                  <a:pt x="6083" y="1679"/>
                </a:lnTo>
                <a:lnTo>
                  <a:pt x="5864" y="1703"/>
                </a:lnTo>
                <a:lnTo>
                  <a:pt x="5621" y="1752"/>
                </a:lnTo>
                <a:lnTo>
                  <a:pt x="5353" y="1825"/>
                </a:lnTo>
                <a:lnTo>
                  <a:pt x="5110" y="1922"/>
                </a:lnTo>
                <a:lnTo>
                  <a:pt x="4842" y="2044"/>
                </a:lnTo>
                <a:lnTo>
                  <a:pt x="4599" y="2166"/>
                </a:lnTo>
                <a:lnTo>
                  <a:pt x="4112" y="2458"/>
                </a:lnTo>
                <a:lnTo>
                  <a:pt x="3650" y="2774"/>
                </a:lnTo>
                <a:lnTo>
                  <a:pt x="3212" y="3115"/>
                </a:lnTo>
                <a:lnTo>
                  <a:pt x="2823" y="3504"/>
                </a:lnTo>
                <a:lnTo>
                  <a:pt x="2458" y="3918"/>
                </a:lnTo>
                <a:lnTo>
                  <a:pt x="2312" y="4161"/>
                </a:lnTo>
                <a:lnTo>
                  <a:pt x="2166" y="4380"/>
                </a:lnTo>
                <a:lnTo>
                  <a:pt x="2020" y="4623"/>
                </a:lnTo>
                <a:lnTo>
                  <a:pt x="1923" y="4867"/>
                </a:lnTo>
                <a:lnTo>
                  <a:pt x="1801" y="5110"/>
                </a:lnTo>
                <a:lnTo>
                  <a:pt x="1728" y="5378"/>
                </a:lnTo>
                <a:lnTo>
                  <a:pt x="1631" y="5645"/>
                </a:lnTo>
                <a:lnTo>
                  <a:pt x="1582" y="5913"/>
                </a:lnTo>
                <a:lnTo>
                  <a:pt x="1533" y="6181"/>
                </a:lnTo>
                <a:lnTo>
                  <a:pt x="1509" y="6473"/>
                </a:lnTo>
                <a:lnTo>
                  <a:pt x="1509" y="6765"/>
                </a:lnTo>
                <a:lnTo>
                  <a:pt x="1509" y="7057"/>
                </a:lnTo>
                <a:lnTo>
                  <a:pt x="1558" y="7349"/>
                </a:lnTo>
                <a:lnTo>
                  <a:pt x="1606" y="7640"/>
                </a:lnTo>
                <a:lnTo>
                  <a:pt x="1679" y="7932"/>
                </a:lnTo>
                <a:lnTo>
                  <a:pt x="1752" y="8224"/>
                </a:lnTo>
                <a:lnTo>
                  <a:pt x="1874" y="8492"/>
                </a:lnTo>
                <a:lnTo>
                  <a:pt x="1996" y="8760"/>
                </a:lnTo>
                <a:lnTo>
                  <a:pt x="2142" y="9027"/>
                </a:lnTo>
                <a:lnTo>
                  <a:pt x="2312" y="9295"/>
                </a:lnTo>
                <a:lnTo>
                  <a:pt x="2507" y="9538"/>
                </a:lnTo>
                <a:lnTo>
                  <a:pt x="2726" y="9782"/>
                </a:lnTo>
                <a:lnTo>
                  <a:pt x="2944" y="10001"/>
                </a:lnTo>
                <a:lnTo>
                  <a:pt x="3188" y="10195"/>
                </a:lnTo>
                <a:lnTo>
                  <a:pt x="3699" y="10585"/>
                </a:lnTo>
                <a:lnTo>
                  <a:pt x="3991" y="10779"/>
                </a:lnTo>
                <a:lnTo>
                  <a:pt x="4283" y="10950"/>
                </a:lnTo>
                <a:lnTo>
                  <a:pt x="4599" y="11120"/>
                </a:lnTo>
                <a:lnTo>
                  <a:pt x="4915" y="11266"/>
                </a:lnTo>
                <a:lnTo>
                  <a:pt x="5232" y="11412"/>
                </a:lnTo>
                <a:lnTo>
                  <a:pt x="5572" y="11509"/>
                </a:lnTo>
                <a:lnTo>
                  <a:pt x="5889" y="11607"/>
                </a:lnTo>
                <a:lnTo>
                  <a:pt x="6254" y="11680"/>
                </a:lnTo>
                <a:lnTo>
                  <a:pt x="6594" y="11704"/>
                </a:lnTo>
                <a:lnTo>
                  <a:pt x="6959" y="11728"/>
                </a:lnTo>
                <a:lnTo>
                  <a:pt x="7300" y="11680"/>
                </a:lnTo>
                <a:lnTo>
                  <a:pt x="7641" y="11631"/>
                </a:lnTo>
                <a:lnTo>
                  <a:pt x="7981" y="11534"/>
                </a:lnTo>
                <a:lnTo>
                  <a:pt x="8322" y="11436"/>
                </a:lnTo>
                <a:lnTo>
                  <a:pt x="8638" y="11290"/>
                </a:lnTo>
                <a:lnTo>
                  <a:pt x="8955" y="11120"/>
                </a:lnTo>
                <a:lnTo>
                  <a:pt x="9344" y="10877"/>
                </a:lnTo>
                <a:lnTo>
                  <a:pt x="9733" y="10609"/>
                </a:lnTo>
                <a:lnTo>
                  <a:pt x="10074" y="10293"/>
                </a:lnTo>
                <a:lnTo>
                  <a:pt x="10390" y="9976"/>
                </a:lnTo>
                <a:lnTo>
                  <a:pt x="10658" y="9611"/>
                </a:lnTo>
                <a:lnTo>
                  <a:pt x="10925" y="9222"/>
                </a:lnTo>
                <a:lnTo>
                  <a:pt x="11144" y="8808"/>
                </a:lnTo>
                <a:lnTo>
                  <a:pt x="11339" y="8395"/>
                </a:lnTo>
                <a:lnTo>
                  <a:pt x="11509" y="7957"/>
                </a:lnTo>
                <a:lnTo>
                  <a:pt x="11631" y="7519"/>
                </a:lnTo>
                <a:lnTo>
                  <a:pt x="11704" y="7081"/>
                </a:lnTo>
                <a:lnTo>
                  <a:pt x="11753" y="6619"/>
                </a:lnTo>
                <a:lnTo>
                  <a:pt x="11753" y="6156"/>
                </a:lnTo>
                <a:lnTo>
                  <a:pt x="11728" y="5694"/>
                </a:lnTo>
                <a:lnTo>
                  <a:pt x="11655" y="5256"/>
                </a:lnTo>
                <a:lnTo>
                  <a:pt x="11534" y="4794"/>
                </a:lnTo>
                <a:lnTo>
                  <a:pt x="11363" y="4404"/>
                </a:lnTo>
                <a:lnTo>
                  <a:pt x="11169" y="4015"/>
                </a:lnTo>
                <a:lnTo>
                  <a:pt x="10950" y="3650"/>
                </a:lnTo>
                <a:lnTo>
                  <a:pt x="10682" y="3285"/>
                </a:lnTo>
                <a:lnTo>
                  <a:pt x="10390" y="2969"/>
                </a:lnTo>
                <a:lnTo>
                  <a:pt x="10074" y="2677"/>
                </a:lnTo>
                <a:lnTo>
                  <a:pt x="9733" y="2409"/>
                </a:lnTo>
                <a:lnTo>
                  <a:pt x="9393" y="2166"/>
                </a:lnTo>
                <a:lnTo>
                  <a:pt x="9003" y="1971"/>
                </a:lnTo>
                <a:lnTo>
                  <a:pt x="8614" y="1801"/>
                </a:lnTo>
                <a:lnTo>
                  <a:pt x="8200" y="1655"/>
                </a:lnTo>
                <a:lnTo>
                  <a:pt x="7787" y="1582"/>
                </a:lnTo>
                <a:lnTo>
                  <a:pt x="7349" y="1533"/>
                </a:lnTo>
                <a:close/>
                <a:moveTo>
                  <a:pt x="12118" y="11558"/>
                </a:moveTo>
                <a:lnTo>
                  <a:pt x="12142" y="11582"/>
                </a:lnTo>
                <a:lnTo>
                  <a:pt x="11972" y="11777"/>
                </a:lnTo>
                <a:lnTo>
                  <a:pt x="12093" y="11631"/>
                </a:lnTo>
                <a:lnTo>
                  <a:pt x="12118" y="11558"/>
                </a:lnTo>
                <a:close/>
                <a:moveTo>
                  <a:pt x="6789" y="584"/>
                </a:moveTo>
                <a:lnTo>
                  <a:pt x="7154" y="608"/>
                </a:lnTo>
                <a:lnTo>
                  <a:pt x="7519" y="657"/>
                </a:lnTo>
                <a:lnTo>
                  <a:pt x="7884" y="706"/>
                </a:lnTo>
                <a:lnTo>
                  <a:pt x="8225" y="803"/>
                </a:lnTo>
                <a:lnTo>
                  <a:pt x="8565" y="900"/>
                </a:lnTo>
                <a:lnTo>
                  <a:pt x="8906" y="1022"/>
                </a:lnTo>
                <a:lnTo>
                  <a:pt x="9247" y="1144"/>
                </a:lnTo>
                <a:lnTo>
                  <a:pt x="9563" y="1314"/>
                </a:lnTo>
                <a:lnTo>
                  <a:pt x="9879" y="1484"/>
                </a:lnTo>
                <a:lnTo>
                  <a:pt x="10171" y="1679"/>
                </a:lnTo>
                <a:lnTo>
                  <a:pt x="10439" y="1874"/>
                </a:lnTo>
                <a:lnTo>
                  <a:pt x="10707" y="2093"/>
                </a:lnTo>
                <a:lnTo>
                  <a:pt x="10950" y="2312"/>
                </a:lnTo>
                <a:lnTo>
                  <a:pt x="11193" y="2555"/>
                </a:lnTo>
                <a:lnTo>
                  <a:pt x="11485" y="2896"/>
                </a:lnTo>
                <a:lnTo>
                  <a:pt x="11753" y="3261"/>
                </a:lnTo>
                <a:lnTo>
                  <a:pt x="11996" y="3626"/>
                </a:lnTo>
                <a:lnTo>
                  <a:pt x="12191" y="4015"/>
                </a:lnTo>
                <a:lnTo>
                  <a:pt x="12361" y="4404"/>
                </a:lnTo>
                <a:lnTo>
                  <a:pt x="12507" y="4818"/>
                </a:lnTo>
                <a:lnTo>
                  <a:pt x="12629" y="5232"/>
                </a:lnTo>
                <a:lnTo>
                  <a:pt x="12702" y="5645"/>
                </a:lnTo>
                <a:lnTo>
                  <a:pt x="12750" y="6059"/>
                </a:lnTo>
                <a:lnTo>
                  <a:pt x="12775" y="6473"/>
                </a:lnTo>
                <a:lnTo>
                  <a:pt x="12775" y="6911"/>
                </a:lnTo>
                <a:lnTo>
                  <a:pt x="12726" y="7324"/>
                </a:lnTo>
                <a:lnTo>
                  <a:pt x="12653" y="7762"/>
                </a:lnTo>
                <a:lnTo>
                  <a:pt x="12556" y="8176"/>
                </a:lnTo>
                <a:lnTo>
                  <a:pt x="12434" y="8589"/>
                </a:lnTo>
                <a:lnTo>
                  <a:pt x="12264" y="9003"/>
                </a:lnTo>
                <a:lnTo>
                  <a:pt x="12045" y="9465"/>
                </a:lnTo>
                <a:lnTo>
                  <a:pt x="11801" y="9903"/>
                </a:lnTo>
                <a:lnTo>
                  <a:pt x="11534" y="10293"/>
                </a:lnTo>
                <a:lnTo>
                  <a:pt x="11217" y="10682"/>
                </a:lnTo>
                <a:lnTo>
                  <a:pt x="10901" y="11047"/>
                </a:lnTo>
                <a:lnTo>
                  <a:pt x="10536" y="11388"/>
                </a:lnTo>
                <a:lnTo>
                  <a:pt x="10171" y="11680"/>
                </a:lnTo>
                <a:lnTo>
                  <a:pt x="9782" y="11947"/>
                </a:lnTo>
                <a:lnTo>
                  <a:pt x="9368" y="12191"/>
                </a:lnTo>
                <a:lnTo>
                  <a:pt x="8930" y="12385"/>
                </a:lnTo>
                <a:lnTo>
                  <a:pt x="8468" y="12556"/>
                </a:lnTo>
                <a:lnTo>
                  <a:pt x="8006" y="12677"/>
                </a:lnTo>
                <a:lnTo>
                  <a:pt x="7543" y="12750"/>
                </a:lnTo>
                <a:lnTo>
                  <a:pt x="7032" y="12775"/>
                </a:lnTo>
                <a:lnTo>
                  <a:pt x="6546" y="12775"/>
                </a:lnTo>
                <a:lnTo>
                  <a:pt x="6035" y="12702"/>
                </a:lnTo>
                <a:lnTo>
                  <a:pt x="5597" y="12604"/>
                </a:lnTo>
                <a:lnTo>
                  <a:pt x="5159" y="12483"/>
                </a:lnTo>
                <a:lnTo>
                  <a:pt x="4721" y="12337"/>
                </a:lnTo>
                <a:lnTo>
                  <a:pt x="4307" y="12166"/>
                </a:lnTo>
                <a:lnTo>
                  <a:pt x="3893" y="11947"/>
                </a:lnTo>
                <a:lnTo>
                  <a:pt x="3504" y="11728"/>
                </a:lnTo>
                <a:lnTo>
                  <a:pt x="3115" y="11485"/>
                </a:lnTo>
                <a:lnTo>
                  <a:pt x="2774" y="11193"/>
                </a:lnTo>
                <a:lnTo>
                  <a:pt x="2434" y="10901"/>
                </a:lnTo>
                <a:lnTo>
                  <a:pt x="2117" y="10560"/>
                </a:lnTo>
                <a:lnTo>
                  <a:pt x="1825" y="10220"/>
                </a:lnTo>
                <a:lnTo>
                  <a:pt x="1558" y="9855"/>
                </a:lnTo>
                <a:lnTo>
                  <a:pt x="1314" y="9465"/>
                </a:lnTo>
                <a:lnTo>
                  <a:pt x="1095" y="9052"/>
                </a:lnTo>
                <a:lnTo>
                  <a:pt x="925" y="8638"/>
                </a:lnTo>
                <a:lnTo>
                  <a:pt x="779" y="8200"/>
                </a:lnTo>
                <a:lnTo>
                  <a:pt x="682" y="7811"/>
                </a:lnTo>
                <a:lnTo>
                  <a:pt x="609" y="7446"/>
                </a:lnTo>
                <a:lnTo>
                  <a:pt x="560" y="7081"/>
                </a:lnTo>
                <a:lnTo>
                  <a:pt x="560" y="6716"/>
                </a:lnTo>
                <a:lnTo>
                  <a:pt x="560" y="6351"/>
                </a:lnTo>
                <a:lnTo>
                  <a:pt x="584" y="5986"/>
                </a:lnTo>
                <a:lnTo>
                  <a:pt x="633" y="5645"/>
                </a:lnTo>
                <a:lnTo>
                  <a:pt x="706" y="5305"/>
                </a:lnTo>
                <a:lnTo>
                  <a:pt x="803" y="4964"/>
                </a:lnTo>
                <a:lnTo>
                  <a:pt x="925" y="4648"/>
                </a:lnTo>
                <a:lnTo>
                  <a:pt x="1047" y="4307"/>
                </a:lnTo>
                <a:lnTo>
                  <a:pt x="1217" y="3991"/>
                </a:lnTo>
                <a:lnTo>
                  <a:pt x="1387" y="3674"/>
                </a:lnTo>
                <a:lnTo>
                  <a:pt x="1606" y="3382"/>
                </a:lnTo>
                <a:lnTo>
                  <a:pt x="1825" y="3090"/>
                </a:lnTo>
                <a:lnTo>
                  <a:pt x="2069" y="2798"/>
                </a:lnTo>
                <a:lnTo>
                  <a:pt x="2361" y="2506"/>
                </a:lnTo>
                <a:lnTo>
                  <a:pt x="2726" y="2190"/>
                </a:lnTo>
                <a:lnTo>
                  <a:pt x="3163" y="1849"/>
                </a:lnTo>
                <a:lnTo>
                  <a:pt x="3674" y="1509"/>
                </a:lnTo>
                <a:lnTo>
                  <a:pt x="4210" y="1217"/>
                </a:lnTo>
                <a:lnTo>
                  <a:pt x="4502" y="1071"/>
                </a:lnTo>
                <a:lnTo>
                  <a:pt x="4794" y="949"/>
                </a:lnTo>
                <a:lnTo>
                  <a:pt x="5110" y="852"/>
                </a:lnTo>
                <a:lnTo>
                  <a:pt x="5402" y="754"/>
                </a:lnTo>
                <a:lnTo>
                  <a:pt x="5718" y="681"/>
                </a:lnTo>
                <a:lnTo>
                  <a:pt x="6035" y="633"/>
                </a:lnTo>
                <a:lnTo>
                  <a:pt x="6400" y="608"/>
                </a:lnTo>
                <a:lnTo>
                  <a:pt x="6789" y="584"/>
                </a:lnTo>
                <a:close/>
                <a:moveTo>
                  <a:pt x="11704" y="10998"/>
                </a:moveTo>
                <a:lnTo>
                  <a:pt x="11923" y="11315"/>
                </a:lnTo>
                <a:lnTo>
                  <a:pt x="11874" y="11339"/>
                </a:lnTo>
                <a:lnTo>
                  <a:pt x="11850" y="11363"/>
                </a:lnTo>
                <a:lnTo>
                  <a:pt x="11607" y="11607"/>
                </a:lnTo>
                <a:lnTo>
                  <a:pt x="11339" y="11826"/>
                </a:lnTo>
                <a:lnTo>
                  <a:pt x="11071" y="11996"/>
                </a:lnTo>
                <a:lnTo>
                  <a:pt x="10950" y="12093"/>
                </a:lnTo>
                <a:lnTo>
                  <a:pt x="10925" y="12166"/>
                </a:lnTo>
                <a:lnTo>
                  <a:pt x="10901" y="12239"/>
                </a:lnTo>
                <a:lnTo>
                  <a:pt x="10901" y="12264"/>
                </a:lnTo>
                <a:lnTo>
                  <a:pt x="10974" y="12288"/>
                </a:lnTo>
                <a:lnTo>
                  <a:pt x="11047" y="12288"/>
                </a:lnTo>
                <a:lnTo>
                  <a:pt x="11217" y="12264"/>
                </a:lnTo>
                <a:lnTo>
                  <a:pt x="11363" y="12191"/>
                </a:lnTo>
                <a:lnTo>
                  <a:pt x="11509" y="12093"/>
                </a:lnTo>
                <a:lnTo>
                  <a:pt x="11826" y="11899"/>
                </a:lnTo>
                <a:lnTo>
                  <a:pt x="11972" y="11777"/>
                </a:lnTo>
                <a:lnTo>
                  <a:pt x="11850" y="11899"/>
                </a:lnTo>
                <a:lnTo>
                  <a:pt x="11728" y="11996"/>
                </a:lnTo>
                <a:lnTo>
                  <a:pt x="11485" y="12191"/>
                </a:lnTo>
                <a:lnTo>
                  <a:pt x="11363" y="12288"/>
                </a:lnTo>
                <a:lnTo>
                  <a:pt x="11339" y="12361"/>
                </a:lnTo>
                <a:lnTo>
                  <a:pt x="11339" y="12434"/>
                </a:lnTo>
                <a:lnTo>
                  <a:pt x="11363" y="12483"/>
                </a:lnTo>
                <a:lnTo>
                  <a:pt x="11412" y="12531"/>
                </a:lnTo>
                <a:lnTo>
                  <a:pt x="11485" y="12556"/>
                </a:lnTo>
                <a:lnTo>
                  <a:pt x="11558" y="12531"/>
                </a:lnTo>
                <a:lnTo>
                  <a:pt x="11728" y="12483"/>
                </a:lnTo>
                <a:lnTo>
                  <a:pt x="11874" y="12385"/>
                </a:lnTo>
                <a:lnTo>
                  <a:pt x="12020" y="12288"/>
                </a:lnTo>
                <a:lnTo>
                  <a:pt x="12239" y="12118"/>
                </a:lnTo>
                <a:lnTo>
                  <a:pt x="12361" y="12020"/>
                </a:lnTo>
                <a:lnTo>
                  <a:pt x="12434" y="11899"/>
                </a:lnTo>
                <a:lnTo>
                  <a:pt x="12507" y="11947"/>
                </a:lnTo>
                <a:lnTo>
                  <a:pt x="12288" y="12142"/>
                </a:lnTo>
                <a:lnTo>
                  <a:pt x="12069" y="12337"/>
                </a:lnTo>
                <a:lnTo>
                  <a:pt x="11826" y="12556"/>
                </a:lnTo>
                <a:lnTo>
                  <a:pt x="11728" y="12677"/>
                </a:lnTo>
                <a:lnTo>
                  <a:pt x="11655" y="12823"/>
                </a:lnTo>
                <a:lnTo>
                  <a:pt x="11631" y="12896"/>
                </a:lnTo>
                <a:lnTo>
                  <a:pt x="11680" y="12969"/>
                </a:lnTo>
                <a:lnTo>
                  <a:pt x="11753" y="12994"/>
                </a:lnTo>
                <a:lnTo>
                  <a:pt x="11826" y="12994"/>
                </a:lnTo>
                <a:lnTo>
                  <a:pt x="11972" y="12945"/>
                </a:lnTo>
                <a:lnTo>
                  <a:pt x="12118" y="12848"/>
                </a:lnTo>
                <a:lnTo>
                  <a:pt x="12385" y="12629"/>
                </a:lnTo>
                <a:lnTo>
                  <a:pt x="12604" y="12458"/>
                </a:lnTo>
                <a:lnTo>
                  <a:pt x="12823" y="12264"/>
                </a:lnTo>
                <a:lnTo>
                  <a:pt x="12872" y="12312"/>
                </a:lnTo>
                <a:lnTo>
                  <a:pt x="12604" y="12702"/>
                </a:lnTo>
                <a:lnTo>
                  <a:pt x="12483" y="12848"/>
                </a:lnTo>
                <a:lnTo>
                  <a:pt x="12361" y="12969"/>
                </a:lnTo>
                <a:lnTo>
                  <a:pt x="12215" y="13067"/>
                </a:lnTo>
                <a:lnTo>
                  <a:pt x="12093" y="13213"/>
                </a:lnTo>
                <a:lnTo>
                  <a:pt x="12093" y="13261"/>
                </a:lnTo>
                <a:lnTo>
                  <a:pt x="12093" y="13310"/>
                </a:lnTo>
                <a:lnTo>
                  <a:pt x="12118" y="13334"/>
                </a:lnTo>
                <a:lnTo>
                  <a:pt x="12166" y="13359"/>
                </a:lnTo>
                <a:lnTo>
                  <a:pt x="12312" y="13359"/>
                </a:lnTo>
                <a:lnTo>
                  <a:pt x="12458" y="13334"/>
                </a:lnTo>
                <a:lnTo>
                  <a:pt x="12604" y="13261"/>
                </a:lnTo>
                <a:lnTo>
                  <a:pt x="12750" y="13140"/>
                </a:lnTo>
                <a:lnTo>
                  <a:pt x="12896" y="13042"/>
                </a:lnTo>
                <a:lnTo>
                  <a:pt x="12994" y="12896"/>
                </a:lnTo>
                <a:lnTo>
                  <a:pt x="13115" y="12750"/>
                </a:lnTo>
                <a:lnTo>
                  <a:pt x="13188" y="12604"/>
                </a:lnTo>
                <a:lnTo>
                  <a:pt x="13505" y="12872"/>
                </a:lnTo>
                <a:lnTo>
                  <a:pt x="13407" y="12945"/>
                </a:lnTo>
                <a:lnTo>
                  <a:pt x="13310" y="13018"/>
                </a:lnTo>
                <a:lnTo>
                  <a:pt x="13115" y="13213"/>
                </a:lnTo>
                <a:lnTo>
                  <a:pt x="12896" y="13359"/>
                </a:lnTo>
                <a:lnTo>
                  <a:pt x="12677" y="13529"/>
                </a:lnTo>
                <a:lnTo>
                  <a:pt x="12653" y="13553"/>
                </a:lnTo>
                <a:lnTo>
                  <a:pt x="12629" y="13602"/>
                </a:lnTo>
                <a:lnTo>
                  <a:pt x="12653" y="13651"/>
                </a:lnTo>
                <a:lnTo>
                  <a:pt x="12677" y="13699"/>
                </a:lnTo>
                <a:lnTo>
                  <a:pt x="12750" y="13724"/>
                </a:lnTo>
                <a:lnTo>
                  <a:pt x="12848" y="13748"/>
                </a:lnTo>
                <a:lnTo>
                  <a:pt x="12921" y="13748"/>
                </a:lnTo>
                <a:lnTo>
                  <a:pt x="12994" y="13724"/>
                </a:lnTo>
                <a:lnTo>
                  <a:pt x="13140" y="13651"/>
                </a:lnTo>
                <a:lnTo>
                  <a:pt x="13286" y="13578"/>
                </a:lnTo>
                <a:lnTo>
                  <a:pt x="13407" y="13480"/>
                </a:lnTo>
                <a:lnTo>
                  <a:pt x="13553" y="13383"/>
                </a:lnTo>
                <a:lnTo>
                  <a:pt x="13675" y="13237"/>
                </a:lnTo>
                <a:lnTo>
                  <a:pt x="13724" y="13164"/>
                </a:lnTo>
                <a:lnTo>
                  <a:pt x="13748" y="13091"/>
                </a:lnTo>
                <a:lnTo>
                  <a:pt x="13943" y="13286"/>
                </a:lnTo>
                <a:lnTo>
                  <a:pt x="13918" y="13286"/>
                </a:lnTo>
                <a:lnTo>
                  <a:pt x="13772" y="13383"/>
                </a:lnTo>
                <a:lnTo>
                  <a:pt x="13675" y="13505"/>
                </a:lnTo>
                <a:lnTo>
                  <a:pt x="13456" y="13748"/>
                </a:lnTo>
                <a:lnTo>
                  <a:pt x="13237" y="13967"/>
                </a:lnTo>
                <a:lnTo>
                  <a:pt x="13140" y="14064"/>
                </a:lnTo>
                <a:lnTo>
                  <a:pt x="13067" y="14210"/>
                </a:lnTo>
                <a:lnTo>
                  <a:pt x="13042" y="14235"/>
                </a:lnTo>
                <a:lnTo>
                  <a:pt x="13067" y="14259"/>
                </a:lnTo>
                <a:lnTo>
                  <a:pt x="13067" y="14308"/>
                </a:lnTo>
                <a:lnTo>
                  <a:pt x="13115" y="14308"/>
                </a:lnTo>
                <a:lnTo>
                  <a:pt x="13261" y="14259"/>
                </a:lnTo>
                <a:lnTo>
                  <a:pt x="13407" y="14210"/>
                </a:lnTo>
                <a:lnTo>
                  <a:pt x="13651" y="14040"/>
                </a:lnTo>
                <a:lnTo>
                  <a:pt x="13797" y="13918"/>
                </a:lnTo>
                <a:lnTo>
                  <a:pt x="13943" y="13797"/>
                </a:lnTo>
                <a:lnTo>
                  <a:pt x="14064" y="13626"/>
                </a:lnTo>
                <a:lnTo>
                  <a:pt x="14137" y="13480"/>
                </a:lnTo>
                <a:lnTo>
                  <a:pt x="14332" y="13675"/>
                </a:lnTo>
                <a:lnTo>
                  <a:pt x="14186" y="13918"/>
                </a:lnTo>
                <a:lnTo>
                  <a:pt x="14089" y="14040"/>
                </a:lnTo>
                <a:lnTo>
                  <a:pt x="13991" y="14137"/>
                </a:lnTo>
                <a:lnTo>
                  <a:pt x="13870" y="14235"/>
                </a:lnTo>
                <a:lnTo>
                  <a:pt x="13748" y="14308"/>
                </a:lnTo>
                <a:lnTo>
                  <a:pt x="13626" y="14381"/>
                </a:lnTo>
                <a:lnTo>
                  <a:pt x="13505" y="14454"/>
                </a:lnTo>
                <a:lnTo>
                  <a:pt x="13505" y="14502"/>
                </a:lnTo>
                <a:lnTo>
                  <a:pt x="13480" y="14527"/>
                </a:lnTo>
                <a:lnTo>
                  <a:pt x="13505" y="14600"/>
                </a:lnTo>
                <a:lnTo>
                  <a:pt x="13602" y="14648"/>
                </a:lnTo>
                <a:lnTo>
                  <a:pt x="13675" y="14673"/>
                </a:lnTo>
                <a:lnTo>
                  <a:pt x="13772" y="14673"/>
                </a:lnTo>
                <a:lnTo>
                  <a:pt x="13894" y="14648"/>
                </a:lnTo>
                <a:lnTo>
                  <a:pt x="14089" y="14551"/>
                </a:lnTo>
                <a:lnTo>
                  <a:pt x="14235" y="14454"/>
                </a:lnTo>
                <a:lnTo>
                  <a:pt x="14356" y="14356"/>
                </a:lnTo>
                <a:lnTo>
                  <a:pt x="14454" y="14235"/>
                </a:lnTo>
                <a:lnTo>
                  <a:pt x="14575" y="14113"/>
                </a:lnTo>
                <a:lnTo>
                  <a:pt x="14648" y="13967"/>
                </a:lnTo>
                <a:lnTo>
                  <a:pt x="14867" y="14210"/>
                </a:lnTo>
                <a:lnTo>
                  <a:pt x="14843" y="14210"/>
                </a:lnTo>
                <a:lnTo>
                  <a:pt x="14721" y="14259"/>
                </a:lnTo>
                <a:lnTo>
                  <a:pt x="14624" y="14332"/>
                </a:lnTo>
                <a:lnTo>
                  <a:pt x="14454" y="14527"/>
                </a:lnTo>
                <a:lnTo>
                  <a:pt x="14235" y="14746"/>
                </a:lnTo>
                <a:lnTo>
                  <a:pt x="14113" y="14867"/>
                </a:lnTo>
                <a:lnTo>
                  <a:pt x="13991" y="14940"/>
                </a:lnTo>
                <a:lnTo>
                  <a:pt x="13967" y="14989"/>
                </a:lnTo>
                <a:lnTo>
                  <a:pt x="13967" y="15038"/>
                </a:lnTo>
                <a:lnTo>
                  <a:pt x="14016" y="15086"/>
                </a:lnTo>
                <a:lnTo>
                  <a:pt x="14064" y="15086"/>
                </a:lnTo>
                <a:lnTo>
                  <a:pt x="14356" y="15013"/>
                </a:lnTo>
                <a:lnTo>
                  <a:pt x="14478" y="14940"/>
                </a:lnTo>
                <a:lnTo>
                  <a:pt x="14624" y="14867"/>
                </a:lnTo>
                <a:lnTo>
                  <a:pt x="14867" y="14648"/>
                </a:lnTo>
                <a:lnTo>
                  <a:pt x="14965" y="14527"/>
                </a:lnTo>
                <a:lnTo>
                  <a:pt x="15038" y="14405"/>
                </a:lnTo>
                <a:lnTo>
                  <a:pt x="15038" y="14381"/>
                </a:lnTo>
                <a:lnTo>
                  <a:pt x="15330" y="14673"/>
                </a:lnTo>
                <a:lnTo>
                  <a:pt x="15111" y="14867"/>
                </a:lnTo>
                <a:lnTo>
                  <a:pt x="14892" y="15062"/>
                </a:lnTo>
                <a:lnTo>
                  <a:pt x="14648" y="15232"/>
                </a:lnTo>
                <a:lnTo>
                  <a:pt x="14527" y="15330"/>
                </a:lnTo>
                <a:lnTo>
                  <a:pt x="14429" y="15427"/>
                </a:lnTo>
                <a:lnTo>
                  <a:pt x="14405" y="15451"/>
                </a:lnTo>
                <a:lnTo>
                  <a:pt x="14405" y="15500"/>
                </a:lnTo>
                <a:lnTo>
                  <a:pt x="14429" y="15524"/>
                </a:lnTo>
                <a:lnTo>
                  <a:pt x="14454" y="15549"/>
                </a:lnTo>
                <a:lnTo>
                  <a:pt x="14624" y="15573"/>
                </a:lnTo>
                <a:lnTo>
                  <a:pt x="14770" y="15549"/>
                </a:lnTo>
                <a:lnTo>
                  <a:pt x="14940" y="15476"/>
                </a:lnTo>
                <a:lnTo>
                  <a:pt x="15086" y="15378"/>
                </a:lnTo>
                <a:lnTo>
                  <a:pt x="15232" y="15281"/>
                </a:lnTo>
                <a:lnTo>
                  <a:pt x="15354" y="15159"/>
                </a:lnTo>
                <a:lnTo>
                  <a:pt x="15573" y="14916"/>
                </a:lnTo>
                <a:lnTo>
                  <a:pt x="15743" y="15111"/>
                </a:lnTo>
                <a:lnTo>
                  <a:pt x="15476" y="15378"/>
                </a:lnTo>
                <a:lnTo>
                  <a:pt x="15330" y="15476"/>
                </a:lnTo>
                <a:lnTo>
                  <a:pt x="15184" y="15573"/>
                </a:lnTo>
                <a:lnTo>
                  <a:pt x="15038" y="15670"/>
                </a:lnTo>
                <a:lnTo>
                  <a:pt x="14892" y="15792"/>
                </a:lnTo>
                <a:lnTo>
                  <a:pt x="14843" y="15840"/>
                </a:lnTo>
                <a:lnTo>
                  <a:pt x="14867" y="15913"/>
                </a:lnTo>
                <a:lnTo>
                  <a:pt x="14892" y="15986"/>
                </a:lnTo>
                <a:lnTo>
                  <a:pt x="14940" y="16011"/>
                </a:lnTo>
                <a:lnTo>
                  <a:pt x="15038" y="16035"/>
                </a:lnTo>
                <a:lnTo>
                  <a:pt x="15159" y="16011"/>
                </a:lnTo>
                <a:lnTo>
                  <a:pt x="15354" y="15962"/>
                </a:lnTo>
                <a:lnTo>
                  <a:pt x="15524" y="15865"/>
                </a:lnTo>
                <a:lnTo>
                  <a:pt x="15695" y="15767"/>
                </a:lnTo>
                <a:lnTo>
                  <a:pt x="15889" y="15597"/>
                </a:lnTo>
                <a:lnTo>
                  <a:pt x="16060" y="15427"/>
                </a:lnTo>
                <a:lnTo>
                  <a:pt x="16352" y="15694"/>
                </a:lnTo>
                <a:lnTo>
                  <a:pt x="16181" y="15865"/>
                </a:lnTo>
                <a:lnTo>
                  <a:pt x="16011" y="16011"/>
                </a:lnTo>
                <a:lnTo>
                  <a:pt x="15743" y="16157"/>
                </a:lnTo>
                <a:lnTo>
                  <a:pt x="15500" y="16303"/>
                </a:lnTo>
                <a:lnTo>
                  <a:pt x="15451" y="16327"/>
                </a:lnTo>
                <a:lnTo>
                  <a:pt x="15451" y="16376"/>
                </a:lnTo>
                <a:lnTo>
                  <a:pt x="15476" y="16400"/>
                </a:lnTo>
                <a:lnTo>
                  <a:pt x="15524" y="16424"/>
                </a:lnTo>
                <a:lnTo>
                  <a:pt x="15719" y="16424"/>
                </a:lnTo>
                <a:lnTo>
                  <a:pt x="15889" y="16449"/>
                </a:lnTo>
                <a:lnTo>
                  <a:pt x="16084" y="16400"/>
                </a:lnTo>
                <a:lnTo>
                  <a:pt x="16254" y="16351"/>
                </a:lnTo>
                <a:lnTo>
                  <a:pt x="16400" y="16254"/>
                </a:lnTo>
                <a:lnTo>
                  <a:pt x="16522" y="16157"/>
                </a:lnTo>
                <a:lnTo>
                  <a:pt x="16498" y="16254"/>
                </a:lnTo>
                <a:lnTo>
                  <a:pt x="16400" y="16376"/>
                </a:lnTo>
                <a:lnTo>
                  <a:pt x="16279" y="16473"/>
                </a:lnTo>
                <a:lnTo>
                  <a:pt x="16133" y="16546"/>
                </a:lnTo>
                <a:lnTo>
                  <a:pt x="15987" y="16619"/>
                </a:lnTo>
                <a:lnTo>
                  <a:pt x="15768" y="16668"/>
                </a:lnTo>
                <a:lnTo>
                  <a:pt x="15451" y="16765"/>
                </a:lnTo>
                <a:lnTo>
                  <a:pt x="15427" y="16692"/>
                </a:lnTo>
                <a:lnTo>
                  <a:pt x="15354" y="16643"/>
                </a:lnTo>
                <a:lnTo>
                  <a:pt x="15208" y="16546"/>
                </a:lnTo>
                <a:lnTo>
                  <a:pt x="15062" y="16400"/>
                </a:lnTo>
                <a:lnTo>
                  <a:pt x="14770" y="16132"/>
                </a:lnTo>
                <a:lnTo>
                  <a:pt x="14016" y="15524"/>
                </a:lnTo>
                <a:lnTo>
                  <a:pt x="13626" y="15159"/>
                </a:lnTo>
                <a:lnTo>
                  <a:pt x="13261" y="14770"/>
                </a:lnTo>
                <a:lnTo>
                  <a:pt x="12556" y="14016"/>
                </a:lnTo>
                <a:lnTo>
                  <a:pt x="12312" y="13772"/>
                </a:lnTo>
                <a:lnTo>
                  <a:pt x="12045" y="13553"/>
                </a:lnTo>
                <a:lnTo>
                  <a:pt x="11485" y="13140"/>
                </a:lnTo>
                <a:lnTo>
                  <a:pt x="11217" y="12921"/>
                </a:lnTo>
                <a:lnTo>
                  <a:pt x="10950" y="12677"/>
                </a:lnTo>
                <a:lnTo>
                  <a:pt x="10707" y="12434"/>
                </a:lnTo>
                <a:lnTo>
                  <a:pt x="10512" y="12166"/>
                </a:lnTo>
                <a:lnTo>
                  <a:pt x="10828" y="11899"/>
                </a:lnTo>
                <a:lnTo>
                  <a:pt x="11144" y="11607"/>
                </a:lnTo>
                <a:lnTo>
                  <a:pt x="11436" y="11315"/>
                </a:lnTo>
                <a:lnTo>
                  <a:pt x="11704" y="10998"/>
                </a:lnTo>
                <a:close/>
                <a:moveTo>
                  <a:pt x="6400" y="0"/>
                </a:moveTo>
                <a:lnTo>
                  <a:pt x="5791" y="73"/>
                </a:lnTo>
                <a:lnTo>
                  <a:pt x="5183" y="170"/>
                </a:lnTo>
                <a:lnTo>
                  <a:pt x="4891" y="243"/>
                </a:lnTo>
                <a:lnTo>
                  <a:pt x="4599" y="341"/>
                </a:lnTo>
                <a:lnTo>
                  <a:pt x="4258" y="462"/>
                </a:lnTo>
                <a:lnTo>
                  <a:pt x="3918" y="633"/>
                </a:lnTo>
                <a:lnTo>
                  <a:pt x="3601" y="827"/>
                </a:lnTo>
                <a:lnTo>
                  <a:pt x="3285" y="1022"/>
                </a:lnTo>
                <a:lnTo>
                  <a:pt x="2969" y="1241"/>
                </a:lnTo>
                <a:lnTo>
                  <a:pt x="2677" y="1484"/>
                </a:lnTo>
                <a:lnTo>
                  <a:pt x="2117" y="1971"/>
                </a:lnTo>
                <a:lnTo>
                  <a:pt x="1850" y="2239"/>
                </a:lnTo>
                <a:lnTo>
                  <a:pt x="1606" y="2506"/>
                </a:lnTo>
                <a:lnTo>
                  <a:pt x="1363" y="2798"/>
                </a:lnTo>
                <a:lnTo>
                  <a:pt x="1168" y="3066"/>
                </a:lnTo>
                <a:lnTo>
                  <a:pt x="949" y="3382"/>
                </a:lnTo>
                <a:lnTo>
                  <a:pt x="779" y="3699"/>
                </a:lnTo>
                <a:lnTo>
                  <a:pt x="609" y="4015"/>
                </a:lnTo>
                <a:lnTo>
                  <a:pt x="463" y="4331"/>
                </a:lnTo>
                <a:lnTo>
                  <a:pt x="341" y="4672"/>
                </a:lnTo>
                <a:lnTo>
                  <a:pt x="244" y="5013"/>
                </a:lnTo>
                <a:lnTo>
                  <a:pt x="146" y="5353"/>
                </a:lnTo>
                <a:lnTo>
                  <a:pt x="73" y="5718"/>
                </a:lnTo>
                <a:lnTo>
                  <a:pt x="25" y="6083"/>
                </a:lnTo>
                <a:lnTo>
                  <a:pt x="0" y="6448"/>
                </a:lnTo>
                <a:lnTo>
                  <a:pt x="0" y="6813"/>
                </a:lnTo>
                <a:lnTo>
                  <a:pt x="0" y="7203"/>
                </a:lnTo>
                <a:lnTo>
                  <a:pt x="25" y="7592"/>
                </a:lnTo>
                <a:lnTo>
                  <a:pt x="98" y="7957"/>
                </a:lnTo>
                <a:lnTo>
                  <a:pt x="171" y="8346"/>
                </a:lnTo>
                <a:lnTo>
                  <a:pt x="268" y="8711"/>
                </a:lnTo>
                <a:lnTo>
                  <a:pt x="390" y="9076"/>
                </a:lnTo>
                <a:lnTo>
                  <a:pt x="560" y="9441"/>
                </a:lnTo>
                <a:lnTo>
                  <a:pt x="730" y="9782"/>
                </a:lnTo>
                <a:lnTo>
                  <a:pt x="925" y="10122"/>
                </a:lnTo>
                <a:lnTo>
                  <a:pt x="1168" y="10463"/>
                </a:lnTo>
                <a:lnTo>
                  <a:pt x="1436" y="10804"/>
                </a:lnTo>
                <a:lnTo>
                  <a:pt x="1704" y="11096"/>
                </a:lnTo>
                <a:lnTo>
                  <a:pt x="1996" y="11363"/>
                </a:lnTo>
                <a:lnTo>
                  <a:pt x="2312" y="11631"/>
                </a:lnTo>
                <a:lnTo>
                  <a:pt x="2628" y="11874"/>
                </a:lnTo>
                <a:lnTo>
                  <a:pt x="2969" y="12093"/>
                </a:lnTo>
                <a:lnTo>
                  <a:pt x="3334" y="12312"/>
                </a:lnTo>
                <a:lnTo>
                  <a:pt x="3747" y="12531"/>
                </a:lnTo>
                <a:lnTo>
                  <a:pt x="4161" y="12726"/>
                </a:lnTo>
                <a:lnTo>
                  <a:pt x="4599" y="12896"/>
                </a:lnTo>
                <a:lnTo>
                  <a:pt x="5037" y="13042"/>
                </a:lnTo>
                <a:lnTo>
                  <a:pt x="5499" y="13164"/>
                </a:lnTo>
                <a:lnTo>
                  <a:pt x="5937" y="13261"/>
                </a:lnTo>
                <a:lnTo>
                  <a:pt x="6400" y="13334"/>
                </a:lnTo>
                <a:lnTo>
                  <a:pt x="6862" y="13383"/>
                </a:lnTo>
                <a:lnTo>
                  <a:pt x="7324" y="13383"/>
                </a:lnTo>
                <a:lnTo>
                  <a:pt x="7787" y="13334"/>
                </a:lnTo>
                <a:lnTo>
                  <a:pt x="8225" y="13261"/>
                </a:lnTo>
                <a:lnTo>
                  <a:pt x="8638" y="13140"/>
                </a:lnTo>
                <a:lnTo>
                  <a:pt x="9076" y="12994"/>
                </a:lnTo>
                <a:lnTo>
                  <a:pt x="9466" y="12799"/>
                </a:lnTo>
                <a:lnTo>
                  <a:pt x="9879" y="12580"/>
                </a:lnTo>
                <a:lnTo>
                  <a:pt x="10269" y="12337"/>
                </a:lnTo>
                <a:lnTo>
                  <a:pt x="10293" y="12458"/>
                </a:lnTo>
                <a:lnTo>
                  <a:pt x="10317" y="12580"/>
                </a:lnTo>
                <a:lnTo>
                  <a:pt x="10390" y="12677"/>
                </a:lnTo>
                <a:lnTo>
                  <a:pt x="10463" y="12775"/>
                </a:lnTo>
                <a:lnTo>
                  <a:pt x="10658" y="12969"/>
                </a:lnTo>
                <a:lnTo>
                  <a:pt x="10828" y="13140"/>
                </a:lnTo>
                <a:lnTo>
                  <a:pt x="11120" y="13383"/>
                </a:lnTo>
                <a:lnTo>
                  <a:pt x="11412" y="13602"/>
                </a:lnTo>
                <a:lnTo>
                  <a:pt x="11704" y="13845"/>
                </a:lnTo>
                <a:lnTo>
                  <a:pt x="11972" y="14089"/>
                </a:lnTo>
                <a:lnTo>
                  <a:pt x="12385" y="14502"/>
                </a:lnTo>
                <a:lnTo>
                  <a:pt x="12775" y="14916"/>
                </a:lnTo>
                <a:lnTo>
                  <a:pt x="13164" y="15330"/>
                </a:lnTo>
                <a:lnTo>
                  <a:pt x="13553" y="15743"/>
                </a:lnTo>
                <a:lnTo>
                  <a:pt x="13772" y="15938"/>
                </a:lnTo>
                <a:lnTo>
                  <a:pt x="13991" y="16132"/>
                </a:lnTo>
                <a:lnTo>
                  <a:pt x="14429" y="16473"/>
                </a:lnTo>
                <a:lnTo>
                  <a:pt x="14770" y="16789"/>
                </a:lnTo>
                <a:lnTo>
                  <a:pt x="14916" y="16935"/>
                </a:lnTo>
                <a:lnTo>
                  <a:pt x="15111" y="17081"/>
                </a:lnTo>
                <a:lnTo>
                  <a:pt x="15184" y="17106"/>
                </a:lnTo>
                <a:lnTo>
                  <a:pt x="15232" y="17154"/>
                </a:lnTo>
                <a:lnTo>
                  <a:pt x="15305" y="17179"/>
                </a:lnTo>
                <a:lnTo>
                  <a:pt x="15451" y="17227"/>
                </a:lnTo>
                <a:lnTo>
                  <a:pt x="15646" y="17203"/>
                </a:lnTo>
                <a:lnTo>
                  <a:pt x="15841" y="17179"/>
                </a:lnTo>
                <a:lnTo>
                  <a:pt x="16035" y="17106"/>
                </a:lnTo>
                <a:lnTo>
                  <a:pt x="16230" y="17033"/>
                </a:lnTo>
                <a:lnTo>
                  <a:pt x="16498" y="16911"/>
                </a:lnTo>
                <a:lnTo>
                  <a:pt x="16644" y="16814"/>
                </a:lnTo>
                <a:lnTo>
                  <a:pt x="16790" y="16668"/>
                </a:lnTo>
                <a:lnTo>
                  <a:pt x="16911" y="16497"/>
                </a:lnTo>
                <a:lnTo>
                  <a:pt x="17009" y="16327"/>
                </a:lnTo>
                <a:lnTo>
                  <a:pt x="17057" y="16132"/>
                </a:lnTo>
                <a:lnTo>
                  <a:pt x="17082" y="15938"/>
                </a:lnTo>
                <a:lnTo>
                  <a:pt x="17057" y="15840"/>
                </a:lnTo>
                <a:lnTo>
                  <a:pt x="17033" y="15767"/>
                </a:lnTo>
                <a:lnTo>
                  <a:pt x="17009" y="15670"/>
                </a:lnTo>
                <a:lnTo>
                  <a:pt x="16936" y="15597"/>
                </a:lnTo>
                <a:lnTo>
                  <a:pt x="16887" y="15549"/>
                </a:lnTo>
                <a:lnTo>
                  <a:pt x="15500" y="14137"/>
                </a:lnTo>
                <a:lnTo>
                  <a:pt x="14819" y="13432"/>
                </a:lnTo>
                <a:lnTo>
                  <a:pt x="14089" y="12750"/>
                </a:lnTo>
                <a:lnTo>
                  <a:pt x="13772" y="12458"/>
                </a:lnTo>
                <a:lnTo>
                  <a:pt x="13432" y="12166"/>
                </a:lnTo>
                <a:lnTo>
                  <a:pt x="13091" y="11899"/>
                </a:lnTo>
                <a:lnTo>
                  <a:pt x="12775" y="11582"/>
                </a:lnTo>
                <a:lnTo>
                  <a:pt x="12580" y="11363"/>
                </a:lnTo>
                <a:lnTo>
                  <a:pt x="12385" y="11120"/>
                </a:lnTo>
                <a:lnTo>
                  <a:pt x="12166" y="10901"/>
                </a:lnTo>
                <a:lnTo>
                  <a:pt x="12045" y="10804"/>
                </a:lnTo>
                <a:lnTo>
                  <a:pt x="11923" y="10706"/>
                </a:lnTo>
                <a:lnTo>
                  <a:pt x="12191" y="10317"/>
                </a:lnTo>
                <a:lnTo>
                  <a:pt x="12434" y="9928"/>
                </a:lnTo>
                <a:lnTo>
                  <a:pt x="12629" y="9490"/>
                </a:lnTo>
                <a:lnTo>
                  <a:pt x="12823" y="9076"/>
                </a:lnTo>
                <a:lnTo>
                  <a:pt x="12969" y="8614"/>
                </a:lnTo>
                <a:lnTo>
                  <a:pt x="13091" y="8176"/>
                </a:lnTo>
                <a:lnTo>
                  <a:pt x="13188" y="7713"/>
                </a:lnTo>
                <a:lnTo>
                  <a:pt x="13261" y="7251"/>
                </a:lnTo>
                <a:lnTo>
                  <a:pt x="13310" y="6765"/>
                </a:lnTo>
                <a:lnTo>
                  <a:pt x="13310" y="6302"/>
                </a:lnTo>
                <a:lnTo>
                  <a:pt x="13286" y="5840"/>
                </a:lnTo>
                <a:lnTo>
                  <a:pt x="13237" y="5378"/>
                </a:lnTo>
                <a:lnTo>
                  <a:pt x="13164" y="4891"/>
                </a:lnTo>
                <a:lnTo>
                  <a:pt x="13042" y="4453"/>
                </a:lnTo>
                <a:lnTo>
                  <a:pt x="12896" y="3991"/>
                </a:lnTo>
                <a:lnTo>
                  <a:pt x="12702" y="3553"/>
                </a:lnTo>
                <a:lnTo>
                  <a:pt x="12580" y="3285"/>
                </a:lnTo>
                <a:lnTo>
                  <a:pt x="12434" y="3042"/>
                </a:lnTo>
                <a:lnTo>
                  <a:pt x="12288" y="2798"/>
                </a:lnTo>
                <a:lnTo>
                  <a:pt x="12118" y="2579"/>
                </a:lnTo>
                <a:lnTo>
                  <a:pt x="11753" y="2141"/>
                </a:lnTo>
                <a:lnTo>
                  <a:pt x="11339" y="1728"/>
                </a:lnTo>
                <a:lnTo>
                  <a:pt x="10901" y="1363"/>
                </a:lnTo>
                <a:lnTo>
                  <a:pt x="10415" y="1046"/>
                </a:lnTo>
                <a:lnTo>
                  <a:pt x="9904" y="754"/>
                </a:lnTo>
                <a:lnTo>
                  <a:pt x="9368" y="511"/>
                </a:lnTo>
                <a:lnTo>
                  <a:pt x="8784" y="316"/>
                </a:lnTo>
                <a:lnTo>
                  <a:pt x="8225" y="170"/>
                </a:lnTo>
                <a:lnTo>
                  <a:pt x="7616" y="73"/>
                </a:lnTo>
                <a:lnTo>
                  <a:pt x="7008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1371600" y="285750"/>
            <a:ext cx="7273800" cy="930018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1.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Ang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wika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ay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masistemang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balangkas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dahil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ito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ay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organisado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at may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sinusundang</a:t>
            </a:r>
            <a:r>
              <a:rPr lang="en-US" sz="18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accent6">
                    <a:lumMod val="75000"/>
                  </a:schemeClr>
                </a:solidFill>
              </a:rPr>
              <a:t>proseso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sz="1800" dirty="0"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5979625" cy="219819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Wingdings" pitchFamily="2" charset="2"/>
              <a:buChar char="§"/>
            </a:pPr>
            <a:r>
              <a:rPr lang="en" dirty="0" smtClean="0"/>
              <a:t>Hal.</a:t>
            </a:r>
          </a:p>
          <a:p>
            <a:pPr lvl="0">
              <a:buFont typeface="Wingdings" pitchFamily="2" charset="2"/>
              <a:buChar char="ü"/>
            </a:pPr>
            <a:r>
              <a:rPr lang="en-US" sz="2000" dirty="0" smtClean="0"/>
              <a:t>Hindi </a:t>
            </a:r>
            <a:r>
              <a:rPr lang="en-US" sz="2000" dirty="0" err="1" smtClean="0"/>
              <a:t>puwedeng</a:t>
            </a:r>
            <a:r>
              <a:rPr lang="en-US" sz="2000" dirty="0" smtClean="0"/>
              <a:t> “</a:t>
            </a:r>
            <a:r>
              <a:rPr lang="en-US" sz="2000" dirty="0" err="1" smtClean="0"/>
              <a:t>ako</a:t>
            </a:r>
            <a:r>
              <a:rPr lang="en-US" sz="2000" dirty="0" smtClean="0"/>
              <a:t> </a:t>
            </a:r>
            <a:r>
              <a:rPr lang="en-US" sz="2000" dirty="0" err="1" smtClean="0"/>
              <a:t>tahol</a:t>
            </a:r>
            <a:r>
              <a:rPr lang="en-US" sz="2000" dirty="0" smtClean="0"/>
              <a:t>” </a:t>
            </a:r>
            <a:r>
              <a:rPr lang="en-US" sz="2000" dirty="0" err="1" smtClean="0"/>
              <a:t>dahil</a:t>
            </a:r>
            <a:r>
              <a:rPr lang="en-US" sz="2000" dirty="0" smtClean="0"/>
              <a:t> </a:t>
            </a:r>
            <a:r>
              <a:rPr lang="en-US" sz="2000" dirty="0" err="1" smtClean="0"/>
              <a:t>ang</a:t>
            </a:r>
            <a:r>
              <a:rPr lang="en-US" sz="2000" dirty="0" smtClean="0"/>
              <a:t> </a:t>
            </a:r>
            <a:r>
              <a:rPr lang="en-US" sz="2000" dirty="0" err="1" smtClean="0"/>
              <a:t>tahol</a:t>
            </a:r>
            <a:r>
              <a:rPr lang="en-US" sz="2000" dirty="0" smtClean="0"/>
              <a:t> ay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</a:t>
            </a:r>
            <a:r>
              <a:rPr lang="en-US" sz="2000" dirty="0" err="1" smtClean="0"/>
              <a:t>aso</a:t>
            </a:r>
            <a:r>
              <a:rPr lang="en-US" sz="2000" dirty="0" smtClean="0"/>
              <a:t>.</a:t>
            </a:r>
          </a:p>
          <a:p>
            <a:pPr lvl="0">
              <a:buFont typeface="Wingdings" pitchFamily="2" charset="2"/>
              <a:buChar char="ü"/>
            </a:pPr>
            <a:r>
              <a:rPr lang="en-US" sz="2000" dirty="0" err="1" smtClean="0"/>
              <a:t>Laging</a:t>
            </a:r>
            <a:r>
              <a:rPr lang="en-US" sz="2000" dirty="0" smtClean="0"/>
              <a:t> may </a:t>
            </a:r>
            <a:r>
              <a:rPr lang="en-US" sz="2000" dirty="0" err="1" smtClean="0"/>
              <a:t>gitling</a:t>
            </a:r>
            <a:r>
              <a:rPr lang="en-US" sz="2000" dirty="0" smtClean="0"/>
              <a:t> </a:t>
            </a:r>
            <a:r>
              <a:rPr lang="en-US" sz="2000" dirty="0" err="1" smtClean="0"/>
              <a:t>ang</a:t>
            </a:r>
            <a:r>
              <a:rPr lang="en-US" sz="2000" dirty="0" smtClean="0"/>
              <a:t> </a:t>
            </a:r>
            <a:r>
              <a:rPr lang="en-US" sz="2000" dirty="0" err="1" smtClean="0"/>
              <a:t>salitang</a:t>
            </a:r>
            <a:r>
              <a:rPr lang="en-US" sz="2000" dirty="0" smtClean="0"/>
              <a:t> </a:t>
            </a:r>
            <a:r>
              <a:rPr lang="en-US" sz="2000" dirty="0" err="1" smtClean="0"/>
              <a:t>inuulit</a:t>
            </a:r>
            <a:r>
              <a:rPr lang="en-US" sz="2000" dirty="0" smtClean="0"/>
              <a:t> </a:t>
            </a:r>
            <a:r>
              <a:rPr lang="en-US" sz="2000" dirty="0" err="1" smtClean="0"/>
              <a:t>gaya</a:t>
            </a:r>
            <a:r>
              <a:rPr lang="en-US" sz="2000" dirty="0" smtClean="0"/>
              <a:t> </a:t>
            </a:r>
            <a:r>
              <a:rPr lang="en-US" sz="2000" dirty="0" err="1" smtClean="0"/>
              <a:t>ng</a:t>
            </a:r>
            <a:r>
              <a:rPr lang="en-US" sz="2000" dirty="0" smtClean="0"/>
              <a:t> sari-sari at </a:t>
            </a:r>
            <a:r>
              <a:rPr lang="en-US" sz="2000" dirty="0" err="1" smtClean="0"/>
              <a:t>laksa-laksa</a:t>
            </a:r>
            <a:r>
              <a:rPr lang="en-US" sz="2000" dirty="0" smtClean="0"/>
              <a:t>, kung </a:t>
            </a:r>
            <a:r>
              <a:rPr lang="en-US" sz="2000" dirty="0" err="1" smtClean="0"/>
              <a:t>walang</a:t>
            </a:r>
            <a:r>
              <a:rPr lang="en-US" sz="2000" dirty="0" smtClean="0"/>
              <a:t> </a:t>
            </a:r>
            <a:r>
              <a:rPr lang="en-US" sz="2000" dirty="0" err="1" smtClean="0"/>
              <a:t>buong</a:t>
            </a:r>
            <a:r>
              <a:rPr lang="en-US" sz="2000" dirty="0" smtClean="0"/>
              <a:t> </a:t>
            </a:r>
            <a:r>
              <a:rPr lang="en-US" sz="2000" dirty="0" err="1" smtClean="0"/>
              <a:t>diwa</a:t>
            </a:r>
            <a:r>
              <a:rPr lang="en-US" sz="2000" dirty="0" smtClean="0"/>
              <a:t> </a:t>
            </a:r>
            <a:r>
              <a:rPr lang="en-US" sz="2000" dirty="0" err="1" smtClean="0"/>
              <a:t>ang</a:t>
            </a:r>
            <a:r>
              <a:rPr lang="en-US" sz="2000" dirty="0" smtClean="0"/>
              <a:t> </a:t>
            </a:r>
            <a:r>
              <a:rPr lang="en-US" sz="2000" dirty="0" err="1" smtClean="0"/>
              <a:t>salitang</a:t>
            </a:r>
            <a:r>
              <a:rPr lang="en-US" sz="2000" dirty="0" smtClean="0"/>
              <a:t> </a:t>
            </a:r>
            <a:r>
              <a:rPr lang="en-US" sz="2000" dirty="0" err="1" smtClean="0"/>
              <a:t>inuulit</a:t>
            </a:r>
            <a:r>
              <a:rPr lang="en-US" sz="2000" dirty="0" smtClean="0"/>
              <a:t> </a:t>
            </a:r>
            <a:r>
              <a:rPr lang="en-US" sz="2000" dirty="0" err="1" smtClean="0"/>
              <a:t>kapag</a:t>
            </a:r>
            <a:r>
              <a:rPr lang="en-US" sz="2000" dirty="0" smtClean="0"/>
              <a:t> nag-</a:t>
            </a:r>
            <a:r>
              <a:rPr lang="en-US" sz="2000" dirty="0" err="1" smtClean="0"/>
              <a:t>iisa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lamang</a:t>
            </a:r>
            <a:r>
              <a:rPr lang="en-US" sz="2000" dirty="0" smtClean="0"/>
              <a:t> </a:t>
            </a:r>
            <a:r>
              <a:rPr lang="en-US" sz="2000" dirty="0" err="1" smtClean="0"/>
              <a:t>ito</a:t>
            </a:r>
            <a:r>
              <a:rPr lang="en-US" sz="2000" dirty="0" smtClean="0"/>
              <a:t>.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dirty="0"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5" name="Google Shape;282;p36"/>
          <p:cNvSpPr/>
          <p:nvPr/>
        </p:nvSpPr>
        <p:spPr>
          <a:xfrm rot="1294242">
            <a:off x="6955139" y="2863296"/>
            <a:ext cx="1551050" cy="2067481"/>
          </a:xfrm>
          <a:custGeom>
            <a:avLst/>
            <a:gdLst/>
            <a:ahLst/>
            <a:cxnLst/>
            <a:rect l="l" t="t" r="r" b="b"/>
            <a:pathLst>
              <a:path w="17107" h="21949" extrusionOk="0">
                <a:moveTo>
                  <a:pt x="9198" y="1679"/>
                </a:moveTo>
                <a:lnTo>
                  <a:pt x="9198" y="1947"/>
                </a:lnTo>
                <a:lnTo>
                  <a:pt x="9247" y="2190"/>
                </a:lnTo>
                <a:lnTo>
                  <a:pt x="9296" y="2385"/>
                </a:lnTo>
                <a:lnTo>
                  <a:pt x="9344" y="2482"/>
                </a:lnTo>
                <a:lnTo>
                  <a:pt x="9417" y="2531"/>
                </a:lnTo>
                <a:lnTo>
                  <a:pt x="9515" y="2604"/>
                </a:lnTo>
                <a:lnTo>
                  <a:pt x="9612" y="2604"/>
                </a:lnTo>
                <a:lnTo>
                  <a:pt x="9709" y="2580"/>
                </a:lnTo>
                <a:lnTo>
                  <a:pt x="9758" y="2531"/>
                </a:lnTo>
                <a:lnTo>
                  <a:pt x="9782" y="2482"/>
                </a:lnTo>
                <a:lnTo>
                  <a:pt x="9831" y="2385"/>
                </a:lnTo>
                <a:lnTo>
                  <a:pt x="9855" y="2263"/>
                </a:lnTo>
                <a:lnTo>
                  <a:pt x="9831" y="2409"/>
                </a:lnTo>
                <a:lnTo>
                  <a:pt x="9806" y="2555"/>
                </a:lnTo>
                <a:lnTo>
                  <a:pt x="9758" y="2677"/>
                </a:lnTo>
                <a:lnTo>
                  <a:pt x="9661" y="2799"/>
                </a:lnTo>
                <a:lnTo>
                  <a:pt x="9563" y="2847"/>
                </a:lnTo>
                <a:lnTo>
                  <a:pt x="9466" y="2872"/>
                </a:lnTo>
                <a:lnTo>
                  <a:pt x="9320" y="2847"/>
                </a:lnTo>
                <a:lnTo>
                  <a:pt x="9198" y="2774"/>
                </a:lnTo>
                <a:lnTo>
                  <a:pt x="9077" y="2701"/>
                </a:lnTo>
                <a:lnTo>
                  <a:pt x="8979" y="2628"/>
                </a:lnTo>
                <a:lnTo>
                  <a:pt x="8906" y="2531"/>
                </a:lnTo>
                <a:lnTo>
                  <a:pt x="8858" y="2434"/>
                </a:lnTo>
                <a:lnTo>
                  <a:pt x="8809" y="2312"/>
                </a:lnTo>
                <a:lnTo>
                  <a:pt x="8809" y="2190"/>
                </a:lnTo>
                <a:lnTo>
                  <a:pt x="8833" y="2093"/>
                </a:lnTo>
                <a:lnTo>
                  <a:pt x="8858" y="1971"/>
                </a:lnTo>
                <a:lnTo>
                  <a:pt x="8931" y="1898"/>
                </a:lnTo>
                <a:lnTo>
                  <a:pt x="9004" y="1801"/>
                </a:lnTo>
                <a:lnTo>
                  <a:pt x="9101" y="1728"/>
                </a:lnTo>
                <a:lnTo>
                  <a:pt x="9198" y="1679"/>
                </a:lnTo>
                <a:close/>
                <a:moveTo>
                  <a:pt x="12483" y="1850"/>
                </a:moveTo>
                <a:lnTo>
                  <a:pt x="12507" y="2142"/>
                </a:lnTo>
                <a:lnTo>
                  <a:pt x="12556" y="2288"/>
                </a:lnTo>
                <a:lnTo>
                  <a:pt x="12605" y="2409"/>
                </a:lnTo>
                <a:lnTo>
                  <a:pt x="12629" y="2434"/>
                </a:lnTo>
                <a:lnTo>
                  <a:pt x="12653" y="2482"/>
                </a:lnTo>
                <a:lnTo>
                  <a:pt x="12751" y="2482"/>
                </a:lnTo>
                <a:lnTo>
                  <a:pt x="12848" y="2458"/>
                </a:lnTo>
                <a:lnTo>
                  <a:pt x="12921" y="2409"/>
                </a:lnTo>
                <a:lnTo>
                  <a:pt x="12970" y="2288"/>
                </a:lnTo>
                <a:lnTo>
                  <a:pt x="13018" y="2190"/>
                </a:lnTo>
                <a:lnTo>
                  <a:pt x="13043" y="2069"/>
                </a:lnTo>
                <a:lnTo>
                  <a:pt x="13043" y="1947"/>
                </a:lnTo>
                <a:lnTo>
                  <a:pt x="13140" y="1971"/>
                </a:lnTo>
                <a:lnTo>
                  <a:pt x="13213" y="2020"/>
                </a:lnTo>
                <a:lnTo>
                  <a:pt x="13286" y="2093"/>
                </a:lnTo>
                <a:lnTo>
                  <a:pt x="13359" y="2190"/>
                </a:lnTo>
                <a:lnTo>
                  <a:pt x="13432" y="2312"/>
                </a:lnTo>
                <a:lnTo>
                  <a:pt x="13456" y="2434"/>
                </a:lnTo>
                <a:lnTo>
                  <a:pt x="13432" y="2580"/>
                </a:lnTo>
                <a:lnTo>
                  <a:pt x="13408" y="2628"/>
                </a:lnTo>
                <a:lnTo>
                  <a:pt x="13383" y="2701"/>
                </a:lnTo>
                <a:lnTo>
                  <a:pt x="13286" y="2774"/>
                </a:lnTo>
                <a:lnTo>
                  <a:pt x="13164" y="2847"/>
                </a:lnTo>
                <a:lnTo>
                  <a:pt x="13043" y="2872"/>
                </a:lnTo>
                <a:lnTo>
                  <a:pt x="12921" y="2896"/>
                </a:lnTo>
                <a:lnTo>
                  <a:pt x="12629" y="2896"/>
                </a:lnTo>
                <a:lnTo>
                  <a:pt x="12386" y="2872"/>
                </a:lnTo>
                <a:lnTo>
                  <a:pt x="12264" y="2799"/>
                </a:lnTo>
                <a:lnTo>
                  <a:pt x="12167" y="2726"/>
                </a:lnTo>
                <a:lnTo>
                  <a:pt x="12094" y="2628"/>
                </a:lnTo>
                <a:lnTo>
                  <a:pt x="12069" y="2507"/>
                </a:lnTo>
                <a:lnTo>
                  <a:pt x="12094" y="2385"/>
                </a:lnTo>
                <a:lnTo>
                  <a:pt x="12118" y="2263"/>
                </a:lnTo>
                <a:lnTo>
                  <a:pt x="12167" y="2166"/>
                </a:lnTo>
                <a:lnTo>
                  <a:pt x="12240" y="2044"/>
                </a:lnTo>
                <a:lnTo>
                  <a:pt x="12361" y="1923"/>
                </a:lnTo>
                <a:lnTo>
                  <a:pt x="12483" y="1850"/>
                </a:lnTo>
                <a:close/>
                <a:moveTo>
                  <a:pt x="5865" y="1825"/>
                </a:moveTo>
                <a:lnTo>
                  <a:pt x="5840" y="1874"/>
                </a:lnTo>
                <a:lnTo>
                  <a:pt x="5840" y="2069"/>
                </a:lnTo>
                <a:lnTo>
                  <a:pt x="5840" y="2288"/>
                </a:lnTo>
                <a:lnTo>
                  <a:pt x="5865" y="2385"/>
                </a:lnTo>
                <a:lnTo>
                  <a:pt x="5889" y="2482"/>
                </a:lnTo>
                <a:lnTo>
                  <a:pt x="5938" y="2580"/>
                </a:lnTo>
                <a:lnTo>
                  <a:pt x="6011" y="2628"/>
                </a:lnTo>
                <a:lnTo>
                  <a:pt x="6132" y="2677"/>
                </a:lnTo>
                <a:lnTo>
                  <a:pt x="6230" y="2653"/>
                </a:lnTo>
                <a:lnTo>
                  <a:pt x="6327" y="2604"/>
                </a:lnTo>
                <a:lnTo>
                  <a:pt x="6376" y="2531"/>
                </a:lnTo>
                <a:lnTo>
                  <a:pt x="6400" y="2531"/>
                </a:lnTo>
                <a:lnTo>
                  <a:pt x="6424" y="2409"/>
                </a:lnTo>
                <a:lnTo>
                  <a:pt x="6449" y="2288"/>
                </a:lnTo>
                <a:lnTo>
                  <a:pt x="6449" y="1996"/>
                </a:lnTo>
                <a:lnTo>
                  <a:pt x="6522" y="2020"/>
                </a:lnTo>
                <a:lnTo>
                  <a:pt x="6595" y="2117"/>
                </a:lnTo>
                <a:lnTo>
                  <a:pt x="6643" y="2215"/>
                </a:lnTo>
                <a:lnTo>
                  <a:pt x="6643" y="2312"/>
                </a:lnTo>
                <a:lnTo>
                  <a:pt x="6643" y="2531"/>
                </a:lnTo>
                <a:lnTo>
                  <a:pt x="6595" y="2677"/>
                </a:lnTo>
                <a:lnTo>
                  <a:pt x="6522" y="2774"/>
                </a:lnTo>
                <a:lnTo>
                  <a:pt x="6424" y="2872"/>
                </a:lnTo>
                <a:lnTo>
                  <a:pt x="6303" y="2920"/>
                </a:lnTo>
                <a:lnTo>
                  <a:pt x="6181" y="2969"/>
                </a:lnTo>
                <a:lnTo>
                  <a:pt x="6059" y="2993"/>
                </a:lnTo>
                <a:lnTo>
                  <a:pt x="5913" y="2993"/>
                </a:lnTo>
                <a:lnTo>
                  <a:pt x="5792" y="2969"/>
                </a:lnTo>
                <a:lnTo>
                  <a:pt x="5646" y="2896"/>
                </a:lnTo>
                <a:lnTo>
                  <a:pt x="5548" y="2799"/>
                </a:lnTo>
                <a:lnTo>
                  <a:pt x="5475" y="2701"/>
                </a:lnTo>
                <a:lnTo>
                  <a:pt x="5427" y="2580"/>
                </a:lnTo>
                <a:lnTo>
                  <a:pt x="5427" y="2458"/>
                </a:lnTo>
                <a:lnTo>
                  <a:pt x="5451" y="2312"/>
                </a:lnTo>
                <a:lnTo>
                  <a:pt x="5475" y="2190"/>
                </a:lnTo>
                <a:lnTo>
                  <a:pt x="5548" y="2069"/>
                </a:lnTo>
                <a:lnTo>
                  <a:pt x="5694" y="1923"/>
                </a:lnTo>
                <a:lnTo>
                  <a:pt x="5865" y="1825"/>
                </a:lnTo>
                <a:close/>
                <a:moveTo>
                  <a:pt x="2531" y="1825"/>
                </a:moveTo>
                <a:lnTo>
                  <a:pt x="2580" y="2288"/>
                </a:lnTo>
                <a:lnTo>
                  <a:pt x="2604" y="2385"/>
                </a:lnTo>
                <a:lnTo>
                  <a:pt x="2653" y="2458"/>
                </a:lnTo>
                <a:lnTo>
                  <a:pt x="2750" y="2507"/>
                </a:lnTo>
                <a:lnTo>
                  <a:pt x="2847" y="2531"/>
                </a:lnTo>
                <a:lnTo>
                  <a:pt x="2945" y="2507"/>
                </a:lnTo>
                <a:lnTo>
                  <a:pt x="3018" y="2458"/>
                </a:lnTo>
                <a:lnTo>
                  <a:pt x="3066" y="2385"/>
                </a:lnTo>
                <a:lnTo>
                  <a:pt x="3091" y="2288"/>
                </a:lnTo>
                <a:lnTo>
                  <a:pt x="3066" y="1947"/>
                </a:lnTo>
                <a:lnTo>
                  <a:pt x="3115" y="1996"/>
                </a:lnTo>
                <a:lnTo>
                  <a:pt x="3188" y="2044"/>
                </a:lnTo>
                <a:lnTo>
                  <a:pt x="3212" y="2117"/>
                </a:lnTo>
                <a:lnTo>
                  <a:pt x="3237" y="2166"/>
                </a:lnTo>
                <a:lnTo>
                  <a:pt x="3237" y="2336"/>
                </a:lnTo>
                <a:lnTo>
                  <a:pt x="3212" y="2507"/>
                </a:lnTo>
                <a:lnTo>
                  <a:pt x="3139" y="2677"/>
                </a:lnTo>
                <a:lnTo>
                  <a:pt x="3042" y="2823"/>
                </a:lnTo>
                <a:lnTo>
                  <a:pt x="2920" y="2945"/>
                </a:lnTo>
                <a:lnTo>
                  <a:pt x="2774" y="3018"/>
                </a:lnTo>
                <a:lnTo>
                  <a:pt x="2653" y="3066"/>
                </a:lnTo>
                <a:lnTo>
                  <a:pt x="2531" y="3042"/>
                </a:lnTo>
                <a:lnTo>
                  <a:pt x="2409" y="3018"/>
                </a:lnTo>
                <a:lnTo>
                  <a:pt x="2312" y="2945"/>
                </a:lnTo>
                <a:lnTo>
                  <a:pt x="2215" y="2847"/>
                </a:lnTo>
                <a:lnTo>
                  <a:pt x="2142" y="2750"/>
                </a:lnTo>
                <a:lnTo>
                  <a:pt x="2093" y="2653"/>
                </a:lnTo>
                <a:lnTo>
                  <a:pt x="2044" y="2531"/>
                </a:lnTo>
                <a:lnTo>
                  <a:pt x="2044" y="2434"/>
                </a:lnTo>
                <a:lnTo>
                  <a:pt x="2044" y="2361"/>
                </a:lnTo>
                <a:lnTo>
                  <a:pt x="2117" y="2215"/>
                </a:lnTo>
                <a:lnTo>
                  <a:pt x="2190" y="2069"/>
                </a:lnTo>
                <a:lnTo>
                  <a:pt x="2312" y="1947"/>
                </a:lnTo>
                <a:lnTo>
                  <a:pt x="2409" y="1874"/>
                </a:lnTo>
                <a:lnTo>
                  <a:pt x="2531" y="1825"/>
                </a:lnTo>
                <a:close/>
                <a:moveTo>
                  <a:pt x="15598" y="3285"/>
                </a:moveTo>
                <a:lnTo>
                  <a:pt x="15768" y="3310"/>
                </a:lnTo>
                <a:lnTo>
                  <a:pt x="15598" y="3553"/>
                </a:lnTo>
                <a:lnTo>
                  <a:pt x="15598" y="3285"/>
                </a:lnTo>
                <a:close/>
                <a:moveTo>
                  <a:pt x="16328" y="3310"/>
                </a:moveTo>
                <a:lnTo>
                  <a:pt x="16328" y="3577"/>
                </a:lnTo>
                <a:lnTo>
                  <a:pt x="16352" y="3869"/>
                </a:lnTo>
                <a:lnTo>
                  <a:pt x="16011" y="4234"/>
                </a:lnTo>
                <a:lnTo>
                  <a:pt x="15695" y="4623"/>
                </a:lnTo>
                <a:lnTo>
                  <a:pt x="15549" y="4794"/>
                </a:lnTo>
                <a:lnTo>
                  <a:pt x="15573" y="4526"/>
                </a:lnTo>
                <a:lnTo>
                  <a:pt x="15598" y="4404"/>
                </a:lnTo>
                <a:lnTo>
                  <a:pt x="15695" y="4161"/>
                </a:lnTo>
                <a:lnTo>
                  <a:pt x="15817" y="3918"/>
                </a:lnTo>
                <a:lnTo>
                  <a:pt x="15963" y="3626"/>
                </a:lnTo>
                <a:lnTo>
                  <a:pt x="16133" y="3310"/>
                </a:lnTo>
                <a:close/>
                <a:moveTo>
                  <a:pt x="16425" y="4331"/>
                </a:moveTo>
                <a:lnTo>
                  <a:pt x="16547" y="4940"/>
                </a:lnTo>
                <a:lnTo>
                  <a:pt x="16425" y="4988"/>
                </a:lnTo>
                <a:lnTo>
                  <a:pt x="16328" y="5086"/>
                </a:lnTo>
                <a:lnTo>
                  <a:pt x="16133" y="5280"/>
                </a:lnTo>
                <a:lnTo>
                  <a:pt x="15938" y="5499"/>
                </a:lnTo>
                <a:lnTo>
                  <a:pt x="15817" y="5670"/>
                </a:lnTo>
                <a:lnTo>
                  <a:pt x="15549" y="5986"/>
                </a:lnTo>
                <a:lnTo>
                  <a:pt x="15549" y="5864"/>
                </a:lnTo>
                <a:lnTo>
                  <a:pt x="15598" y="5840"/>
                </a:lnTo>
                <a:lnTo>
                  <a:pt x="15646" y="5791"/>
                </a:lnTo>
                <a:lnTo>
                  <a:pt x="15671" y="5718"/>
                </a:lnTo>
                <a:lnTo>
                  <a:pt x="15671" y="5645"/>
                </a:lnTo>
                <a:lnTo>
                  <a:pt x="15671" y="5475"/>
                </a:lnTo>
                <a:lnTo>
                  <a:pt x="15719" y="5305"/>
                </a:lnTo>
                <a:lnTo>
                  <a:pt x="15792" y="5159"/>
                </a:lnTo>
                <a:lnTo>
                  <a:pt x="15890" y="4988"/>
                </a:lnTo>
                <a:lnTo>
                  <a:pt x="16133" y="4696"/>
                </a:lnTo>
                <a:lnTo>
                  <a:pt x="16352" y="4453"/>
                </a:lnTo>
                <a:lnTo>
                  <a:pt x="16425" y="4331"/>
                </a:lnTo>
                <a:close/>
                <a:moveTo>
                  <a:pt x="16571" y="5280"/>
                </a:moveTo>
                <a:lnTo>
                  <a:pt x="16595" y="5621"/>
                </a:lnTo>
                <a:lnTo>
                  <a:pt x="16595" y="6010"/>
                </a:lnTo>
                <a:lnTo>
                  <a:pt x="16401" y="6108"/>
                </a:lnTo>
                <a:lnTo>
                  <a:pt x="16230" y="6254"/>
                </a:lnTo>
                <a:lnTo>
                  <a:pt x="15914" y="6546"/>
                </a:lnTo>
                <a:lnTo>
                  <a:pt x="15719" y="6740"/>
                </a:lnTo>
                <a:lnTo>
                  <a:pt x="15549" y="6959"/>
                </a:lnTo>
                <a:lnTo>
                  <a:pt x="15549" y="6765"/>
                </a:lnTo>
                <a:lnTo>
                  <a:pt x="15622" y="6619"/>
                </a:lnTo>
                <a:lnTo>
                  <a:pt x="15695" y="6497"/>
                </a:lnTo>
                <a:lnTo>
                  <a:pt x="15841" y="6229"/>
                </a:lnTo>
                <a:lnTo>
                  <a:pt x="16036" y="5962"/>
                </a:lnTo>
                <a:lnTo>
                  <a:pt x="16230" y="5670"/>
                </a:lnTo>
                <a:lnTo>
                  <a:pt x="16449" y="5402"/>
                </a:lnTo>
                <a:lnTo>
                  <a:pt x="16571" y="5280"/>
                </a:lnTo>
                <a:close/>
                <a:moveTo>
                  <a:pt x="5743" y="6716"/>
                </a:moveTo>
                <a:lnTo>
                  <a:pt x="5694" y="6740"/>
                </a:lnTo>
                <a:lnTo>
                  <a:pt x="5621" y="6789"/>
                </a:lnTo>
                <a:lnTo>
                  <a:pt x="5475" y="6935"/>
                </a:lnTo>
                <a:lnTo>
                  <a:pt x="5305" y="7105"/>
                </a:lnTo>
                <a:lnTo>
                  <a:pt x="5086" y="7251"/>
                </a:lnTo>
                <a:lnTo>
                  <a:pt x="4867" y="7373"/>
                </a:lnTo>
                <a:lnTo>
                  <a:pt x="4745" y="7422"/>
                </a:lnTo>
                <a:lnTo>
                  <a:pt x="4648" y="7446"/>
                </a:lnTo>
                <a:lnTo>
                  <a:pt x="4429" y="7446"/>
                </a:lnTo>
                <a:lnTo>
                  <a:pt x="4332" y="7397"/>
                </a:lnTo>
                <a:lnTo>
                  <a:pt x="4259" y="7349"/>
                </a:lnTo>
                <a:lnTo>
                  <a:pt x="4186" y="7251"/>
                </a:lnTo>
                <a:lnTo>
                  <a:pt x="4113" y="7130"/>
                </a:lnTo>
                <a:lnTo>
                  <a:pt x="4064" y="7057"/>
                </a:lnTo>
                <a:lnTo>
                  <a:pt x="3991" y="7032"/>
                </a:lnTo>
                <a:lnTo>
                  <a:pt x="3894" y="7032"/>
                </a:lnTo>
                <a:lnTo>
                  <a:pt x="3821" y="7057"/>
                </a:lnTo>
                <a:lnTo>
                  <a:pt x="3553" y="7227"/>
                </a:lnTo>
                <a:lnTo>
                  <a:pt x="3358" y="7324"/>
                </a:lnTo>
                <a:lnTo>
                  <a:pt x="3188" y="7422"/>
                </a:lnTo>
                <a:lnTo>
                  <a:pt x="3042" y="7470"/>
                </a:lnTo>
                <a:lnTo>
                  <a:pt x="2969" y="7470"/>
                </a:lnTo>
                <a:lnTo>
                  <a:pt x="2896" y="7446"/>
                </a:lnTo>
                <a:lnTo>
                  <a:pt x="2847" y="7422"/>
                </a:lnTo>
                <a:lnTo>
                  <a:pt x="2823" y="7349"/>
                </a:lnTo>
                <a:lnTo>
                  <a:pt x="2799" y="7276"/>
                </a:lnTo>
                <a:lnTo>
                  <a:pt x="2799" y="7178"/>
                </a:lnTo>
                <a:lnTo>
                  <a:pt x="2799" y="7130"/>
                </a:lnTo>
                <a:lnTo>
                  <a:pt x="2774" y="7105"/>
                </a:lnTo>
                <a:lnTo>
                  <a:pt x="2726" y="7081"/>
                </a:lnTo>
                <a:lnTo>
                  <a:pt x="2653" y="7081"/>
                </a:lnTo>
                <a:lnTo>
                  <a:pt x="2604" y="7154"/>
                </a:lnTo>
                <a:lnTo>
                  <a:pt x="2555" y="7373"/>
                </a:lnTo>
                <a:lnTo>
                  <a:pt x="2531" y="7470"/>
                </a:lnTo>
                <a:lnTo>
                  <a:pt x="2531" y="7568"/>
                </a:lnTo>
                <a:lnTo>
                  <a:pt x="2555" y="7665"/>
                </a:lnTo>
                <a:lnTo>
                  <a:pt x="2628" y="7762"/>
                </a:lnTo>
                <a:lnTo>
                  <a:pt x="2701" y="7811"/>
                </a:lnTo>
                <a:lnTo>
                  <a:pt x="2823" y="7860"/>
                </a:lnTo>
                <a:lnTo>
                  <a:pt x="2945" y="7884"/>
                </a:lnTo>
                <a:lnTo>
                  <a:pt x="3091" y="7860"/>
                </a:lnTo>
                <a:lnTo>
                  <a:pt x="3212" y="7835"/>
                </a:lnTo>
                <a:lnTo>
                  <a:pt x="3358" y="7787"/>
                </a:lnTo>
                <a:lnTo>
                  <a:pt x="3602" y="7665"/>
                </a:lnTo>
                <a:lnTo>
                  <a:pt x="3845" y="7519"/>
                </a:lnTo>
                <a:lnTo>
                  <a:pt x="3942" y="7641"/>
                </a:lnTo>
                <a:lnTo>
                  <a:pt x="4040" y="7714"/>
                </a:lnTo>
                <a:lnTo>
                  <a:pt x="4137" y="7787"/>
                </a:lnTo>
                <a:lnTo>
                  <a:pt x="4259" y="7835"/>
                </a:lnTo>
                <a:lnTo>
                  <a:pt x="4356" y="7860"/>
                </a:lnTo>
                <a:lnTo>
                  <a:pt x="4478" y="7860"/>
                </a:lnTo>
                <a:lnTo>
                  <a:pt x="4745" y="7835"/>
                </a:lnTo>
                <a:lnTo>
                  <a:pt x="4989" y="7762"/>
                </a:lnTo>
                <a:lnTo>
                  <a:pt x="5232" y="7641"/>
                </a:lnTo>
                <a:lnTo>
                  <a:pt x="5475" y="7495"/>
                </a:lnTo>
                <a:lnTo>
                  <a:pt x="5694" y="7324"/>
                </a:lnTo>
                <a:lnTo>
                  <a:pt x="5816" y="7470"/>
                </a:lnTo>
                <a:lnTo>
                  <a:pt x="5962" y="7592"/>
                </a:lnTo>
                <a:lnTo>
                  <a:pt x="6132" y="7665"/>
                </a:lnTo>
                <a:lnTo>
                  <a:pt x="6327" y="7738"/>
                </a:lnTo>
                <a:lnTo>
                  <a:pt x="6741" y="7738"/>
                </a:lnTo>
                <a:lnTo>
                  <a:pt x="6862" y="7689"/>
                </a:lnTo>
                <a:lnTo>
                  <a:pt x="6984" y="7641"/>
                </a:lnTo>
                <a:lnTo>
                  <a:pt x="7106" y="7592"/>
                </a:lnTo>
                <a:lnTo>
                  <a:pt x="7300" y="7422"/>
                </a:lnTo>
                <a:lnTo>
                  <a:pt x="7422" y="7568"/>
                </a:lnTo>
                <a:lnTo>
                  <a:pt x="7592" y="7665"/>
                </a:lnTo>
                <a:lnTo>
                  <a:pt x="7787" y="7714"/>
                </a:lnTo>
                <a:lnTo>
                  <a:pt x="7982" y="7738"/>
                </a:lnTo>
                <a:lnTo>
                  <a:pt x="8201" y="7714"/>
                </a:lnTo>
                <a:lnTo>
                  <a:pt x="8395" y="7665"/>
                </a:lnTo>
                <a:lnTo>
                  <a:pt x="8590" y="7568"/>
                </a:lnTo>
                <a:lnTo>
                  <a:pt x="8785" y="7446"/>
                </a:lnTo>
                <a:lnTo>
                  <a:pt x="8931" y="7568"/>
                </a:lnTo>
                <a:lnTo>
                  <a:pt x="9101" y="7665"/>
                </a:lnTo>
                <a:lnTo>
                  <a:pt x="9271" y="7738"/>
                </a:lnTo>
                <a:lnTo>
                  <a:pt x="9466" y="7787"/>
                </a:lnTo>
                <a:lnTo>
                  <a:pt x="9636" y="7787"/>
                </a:lnTo>
                <a:lnTo>
                  <a:pt x="9806" y="7762"/>
                </a:lnTo>
                <a:lnTo>
                  <a:pt x="9977" y="7714"/>
                </a:lnTo>
                <a:lnTo>
                  <a:pt x="10098" y="7616"/>
                </a:lnTo>
                <a:lnTo>
                  <a:pt x="10196" y="7714"/>
                </a:lnTo>
                <a:lnTo>
                  <a:pt x="10293" y="7787"/>
                </a:lnTo>
                <a:lnTo>
                  <a:pt x="10415" y="7860"/>
                </a:lnTo>
                <a:lnTo>
                  <a:pt x="10536" y="7908"/>
                </a:lnTo>
                <a:lnTo>
                  <a:pt x="10658" y="7957"/>
                </a:lnTo>
                <a:lnTo>
                  <a:pt x="10780" y="7957"/>
                </a:lnTo>
                <a:lnTo>
                  <a:pt x="10901" y="7908"/>
                </a:lnTo>
                <a:lnTo>
                  <a:pt x="10999" y="7860"/>
                </a:lnTo>
                <a:lnTo>
                  <a:pt x="11120" y="7811"/>
                </a:lnTo>
                <a:lnTo>
                  <a:pt x="11193" y="7714"/>
                </a:lnTo>
                <a:lnTo>
                  <a:pt x="11364" y="7543"/>
                </a:lnTo>
                <a:lnTo>
                  <a:pt x="11607" y="7689"/>
                </a:lnTo>
                <a:lnTo>
                  <a:pt x="11729" y="7762"/>
                </a:lnTo>
                <a:lnTo>
                  <a:pt x="11850" y="7811"/>
                </a:lnTo>
                <a:lnTo>
                  <a:pt x="11972" y="7835"/>
                </a:lnTo>
                <a:lnTo>
                  <a:pt x="12094" y="7835"/>
                </a:lnTo>
                <a:lnTo>
                  <a:pt x="12191" y="7811"/>
                </a:lnTo>
                <a:lnTo>
                  <a:pt x="12288" y="7738"/>
                </a:lnTo>
                <a:lnTo>
                  <a:pt x="12410" y="7835"/>
                </a:lnTo>
                <a:lnTo>
                  <a:pt x="12556" y="7884"/>
                </a:lnTo>
                <a:lnTo>
                  <a:pt x="12726" y="7908"/>
                </a:lnTo>
                <a:lnTo>
                  <a:pt x="12872" y="7884"/>
                </a:lnTo>
                <a:lnTo>
                  <a:pt x="13018" y="7860"/>
                </a:lnTo>
                <a:lnTo>
                  <a:pt x="13164" y="7762"/>
                </a:lnTo>
                <a:lnTo>
                  <a:pt x="13262" y="7665"/>
                </a:lnTo>
                <a:lnTo>
                  <a:pt x="13335" y="7519"/>
                </a:lnTo>
                <a:lnTo>
                  <a:pt x="13335" y="7470"/>
                </a:lnTo>
                <a:lnTo>
                  <a:pt x="13335" y="7446"/>
                </a:lnTo>
                <a:lnTo>
                  <a:pt x="13286" y="7422"/>
                </a:lnTo>
                <a:lnTo>
                  <a:pt x="13262" y="7422"/>
                </a:lnTo>
                <a:lnTo>
                  <a:pt x="13043" y="7470"/>
                </a:lnTo>
                <a:lnTo>
                  <a:pt x="12775" y="7543"/>
                </a:lnTo>
                <a:lnTo>
                  <a:pt x="12653" y="7543"/>
                </a:lnTo>
                <a:lnTo>
                  <a:pt x="12532" y="7519"/>
                </a:lnTo>
                <a:lnTo>
                  <a:pt x="12459" y="7470"/>
                </a:lnTo>
                <a:lnTo>
                  <a:pt x="12434" y="7422"/>
                </a:lnTo>
                <a:lnTo>
                  <a:pt x="12410" y="7373"/>
                </a:lnTo>
                <a:lnTo>
                  <a:pt x="12386" y="7300"/>
                </a:lnTo>
                <a:lnTo>
                  <a:pt x="12337" y="7251"/>
                </a:lnTo>
                <a:lnTo>
                  <a:pt x="12288" y="7203"/>
                </a:lnTo>
                <a:lnTo>
                  <a:pt x="12167" y="7203"/>
                </a:lnTo>
                <a:lnTo>
                  <a:pt x="12118" y="7251"/>
                </a:lnTo>
                <a:lnTo>
                  <a:pt x="12094" y="7300"/>
                </a:lnTo>
                <a:lnTo>
                  <a:pt x="12069" y="7373"/>
                </a:lnTo>
                <a:lnTo>
                  <a:pt x="12069" y="7422"/>
                </a:lnTo>
                <a:lnTo>
                  <a:pt x="12045" y="7470"/>
                </a:lnTo>
                <a:lnTo>
                  <a:pt x="12021" y="7495"/>
                </a:lnTo>
                <a:lnTo>
                  <a:pt x="11899" y="7495"/>
                </a:lnTo>
                <a:lnTo>
                  <a:pt x="11777" y="7446"/>
                </a:lnTo>
                <a:lnTo>
                  <a:pt x="11583" y="7300"/>
                </a:lnTo>
                <a:lnTo>
                  <a:pt x="11461" y="7178"/>
                </a:lnTo>
                <a:lnTo>
                  <a:pt x="11388" y="7154"/>
                </a:lnTo>
                <a:lnTo>
                  <a:pt x="11339" y="7130"/>
                </a:lnTo>
                <a:lnTo>
                  <a:pt x="11266" y="7154"/>
                </a:lnTo>
                <a:lnTo>
                  <a:pt x="11218" y="7178"/>
                </a:lnTo>
                <a:lnTo>
                  <a:pt x="11047" y="7397"/>
                </a:lnTo>
                <a:lnTo>
                  <a:pt x="10926" y="7495"/>
                </a:lnTo>
                <a:lnTo>
                  <a:pt x="10804" y="7543"/>
                </a:lnTo>
                <a:lnTo>
                  <a:pt x="10707" y="7568"/>
                </a:lnTo>
                <a:lnTo>
                  <a:pt x="10609" y="7568"/>
                </a:lnTo>
                <a:lnTo>
                  <a:pt x="10536" y="7519"/>
                </a:lnTo>
                <a:lnTo>
                  <a:pt x="10463" y="7422"/>
                </a:lnTo>
                <a:lnTo>
                  <a:pt x="10390" y="7324"/>
                </a:lnTo>
                <a:lnTo>
                  <a:pt x="10342" y="7178"/>
                </a:lnTo>
                <a:lnTo>
                  <a:pt x="10342" y="7105"/>
                </a:lnTo>
                <a:lnTo>
                  <a:pt x="10293" y="7032"/>
                </a:lnTo>
                <a:lnTo>
                  <a:pt x="10244" y="7008"/>
                </a:lnTo>
                <a:lnTo>
                  <a:pt x="10196" y="6984"/>
                </a:lnTo>
                <a:lnTo>
                  <a:pt x="10123" y="6984"/>
                </a:lnTo>
                <a:lnTo>
                  <a:pt x="10074" y="7008"/>
                </a:lnTo>
                <a:lnTo>
                  <a:pt x="10025" y="7057"/>
                </a:lnTo>
                <a:lnTo>
                  <a:pt x="9977" y="7130"/>
                </a:lnTo>
                <a:lnTo>
                  <a:pt x="9952" y="7227"/>
                </a:lnTo>
                <a:lnTo>
                  <a:pt x="9904" y="7300"/>
                </a:lnTo>
                <a:lnTo>
                  <a:pt x="9831" y="7349"/>
                </a:lnTo>
                <a:lnTo>
                  <a:pt x="9782" y="7397"/>
                </a:lnTo>
                <a:lnTo>
                  <a:pt x="9709" y="7422"/>
                </a:lnTo>
                <a:lnTo>
                  <a:pt x="9636" y="7422"/>
                </a:lnTo>
                <a:lnTo>
                  <a:pt x="9466" y="7397"/>
                </a:lnTo>
                <a:lnTo>
                  <a:pt x="9320" y="7349"/>
                </a:lnTo>
                <a:lnTo>
                  <a:pt x="9174" y="7251"/>
                </a:lnTo>
                <a:lnTo>
                  <a:pt x="9028" y="7154"/>
                </a:lnTo>
                <a:lnTo>
                  <a:pt x="8906" y="7032"/>
                </a:lnTo>
                <a:lnTo>
                  <a:pt x="8858" y="6984"/>
                </a:lnTo>
                <a:lnTo>
                  <a:pt x="8687" y="6984"/>
                </a:lnTo>
                <a:lnTo>
                  <a:pt x="8639" y="7032"/>
                </a:lnTo>
                <a:lnTo>
                  <a:pt x="8517" y="7130"/>
                </a:lnTo>
                <a:lnTo>
                  <a:pt x="8371" y="7227"/>
                </a:lnTo>
                <a:lnTo>
                  <a:pt x="8201" y="7300"/>
                </a:lnTo>
                <a:lnTo>
                  <a:pt x="8030" y="7349"/>
                </a:lnTo>
                <a:lnTo>
                  <a:pt x="7860" y="7349"/>
                </a:lnTo>
                <a:lnTo>
                  <a:pt x="7787" y="7324"/>
                </a:lnTo>
                <a:lnTo>
                  <a:pt x="7738" y="7300"/>
                </a:lnTo>
                <a:lnTo>
                  <a:pt x="7665" y="7251"/>
                </a:lnTo>
                <a:lnTo>
                  <a:pt x="7641" y="7178"/>
                </a:lnTo>
                <a:lnTo>
                  <a:pt x="7592" y="7105"/>
                </a:lnTo>
                <a:lnTo>
                  <a:pt x="7592" y="7008"/>
                </a:lnTo>
                <a:lnTo>
                  <a:pt x="7568" y="6935"/>
                </a:lnTo>
                <a:lnTo>
                  <a:pt x="7544" y="6886"/>
                </a:lnTo>
                <a:lnTo>
                  <a:pt x="7495" y="6838"/>
                </a:lnTo>
                <a:lnTo>
                  <a:pt x="7446" y="6813"/>
                </a:lnTo>
                <a:lnTo>
                  <a:pt x="7398" y="6789"/>
                </a:lnTo>
                <a:lnTo>
                  <a:pt x="7325" y="6789"/>
                </a:lnTo>
                <a:lnTo>
                  <a:pt x="7276" y="6813"/>
                </a:lnTo>
                <a:lnTo>
                  <a:pt x="7227" y="6862"/>
                </a:lnTo>
                <a:lnTo>
                  <a:pt x="7057" y="7057"/>
                </a:lnTo>
                <a:lnTo>
                  <a:pt x="6960" y="7154"/>
                </a:lnTo>
                <a:lnTo>
                  <a:pt x="6862" y="7251"/>
                </a:lnTo>
                <a:lnTo>
                  <a:pt x="6741" y="7300"/>
                </a:lnTo>
                <a:lnTo>
                  <a:pt x="6619" y="7324"/>
                </a:lnTo>
                <a:lnTo>
                  <a:pt x="6473" y="7324"/>
                </a:lnTo>
                <a:lnTo>
                  <a:pt x="6351" y="7300"/>
                </a:lnTo>
                <a:lnTo>
                  <a:pt x="6230" y="7251"/>
                </a:lnTo>
                <a:lnTo>
                  <a:pt x="6108" y="7178"/>
                </a:lnTo>
                <a:lnTo>
                  <a:pt x="6035" y="7057"/>
                </a:lnTo>
                <a:lnTo>
                  <a:pt x="5986" y="6935"/>
                </a:lnTo>
                <a:lnTo>
                  <a:pt x="5986" y="6886"/>
                </a:lnTo>
                <a:lnTo>
                  <a:pt x="5962" y="6838"/>
                </a:lnTo>
                <a:lnTo>
                  <a:pt x="5913" y="6789"/>
                </a:lnTo>
                <a:lnTo>
                  <a:pt x="5865" y="6740"/>
                </a:lnTo>
                <a:lnTo>
                  <a:pt x="5792" y="6716"/>
                </a:lnTo>
                <a:close/>
                <a:moveTo>
                  <a:pt x="16595" y="6302"/>
                </a:moveTo>
                <a:lnTo>
                  <a:pt x="16547" y="7081"/>
                </a:lnTo>
                <a:lnTo>
                  <a:pt x="16401" y="7203"/>
                </a:lnTo>
                <a:lnTo>
                  <a:pt x="16279" y="7349"/>
                </a:lnTo>
                <a:lnTo>
                  <a:pt x="16011" y="7665"/>
                </a:lnTo>
                <a:lnTo>
                  <a:pt x="15792" y="7908"/>
                </a:lnTo>
                <a:lnTo>
                  <a:pt x="15573" y="8200"/>
                </a:lnTo>
                <a:lnTo>
                  <a:pt x="15573" y="7689"/>
                </a:lnTo>
                <a:lnTo>
                  <a:pt x="15573" y="7665"/>
                </a:lnTo>
                <a:lnTo>
                  <a:pt x="15671" y="7470"/>
                </a:lnTo>
                <a:lnTo>
                  <a:pt x="15768" y="7276"/>
                </a:lnTo>
                <a:lnTo>
                  <a:pt x="16011" y="6935"/>
                </a:lnTo>
                <a:lnTo>
                  <a:pt x="16303" y="6619"/>
                </a:lnTo>
                <a:lnTo>
                  <a:pt x="16595" y="6302"/>
                </a:lnTo>
                <a:close/>
                <a:moveTo>
                  <a:pt x="16547" y="7592"/>
                </a:moveTo>
                <a:lnTo>
                  <a:pt x="16522" y="8663"/>
                </a:lnTo>
                <a:lnTo>
                  <a:pt x="16425" y="8711"/>
                </a:lnTo>
                <a:lnTo>
                  <a:pt x="16328" y="8760"/>
                </a:lnTo>
                <a:lnTo>
                  <a:pt x="16157" y="8930"/>
                </a:lnTo>
                <a:lnTo>
                  <a:pt x="15841" y="9271"/>
                </a:lnTo>
                <a:lnTo>
                  <a:pt x="15719" y="9417"/>
                </a:lnTo>
                <a:lnTo>
                  <a:pt x="15573" y="9612"/>
                </a:lnTo>
                <a:lnTo>
                  <a:pt x="15573" y="8882"/>
                </a:lnTo>
                <a:lnTo>
                  <a:pt x="15671" y="8857"/>
                </a:lnTo>
                <a:lnTo>
                  <a:pt x="15744" y="8784"/>
                </a:lnTo>
                <a:lnTo>
                  <a:pt x="15890" y="8517"/>
                </a:lnTo>
                <a:lnTo>
                  <a:pt x="16060" y="8273"/>
                </a:lnTo>
                <a:lnTo>
                  <a:pt x="16401" y="7811"/>
                </a:lnTo>
                <a:lnTo>
                  <a:pt x="16547" y="7592"/>
                </a:lnTo>
                <a:close/>
                <a:moveTo>
                  <a:pt x="9734" y="9149"/>
                </a:moveTo>
                <a:lnTo>
                  <a:pt x="9661" y="9174"/>
                </a:lnTo>
                <a:lnTo>
                  <a:pt x="9588" y="9198"/>
                </a:lnTo>
                <a:lnTo>
                  <a:pt x="9539" y="9247"/>
                </a:lnTo>
                <a:lnTo>
                  <a:pt x="9466" y="9368"/>
                </a:lnTo>
                <a:lnTo>
                  <a:pt x="9442" y="9490"/>
                </a:lnTo>
                <a:lnTo>
                  <a:pt x="9320" y="9587"/>
                </a:lnTo>
                <a:lnTo>
                  <a:pt x="9174" y="9660"/>
                </a:lnTo>
                <a:lnTo>
                  <a:pt x="9052" y="9685"/>
                </a:lnTo>
                <a:lnTo>
                  <a:pt x="8882" y="9685"/>
                </a:lnTo>
                <a:lnTo>
                  <a:pt x="8785" y="9660"/>
                </a:lnTo>
                <a:lnTo>
                  <a:pt x="8736" y="9636"/>
                </a:lnTo>
                <a:lnTo>
                  <a:pt x="8687" y="9587"/>
                </a:lnTo>
                <a:lnTo>
                  <a:pt x="8663" y="9539"/>
                </a:lnTo>
                <a:lnTo>
                  <a:pt x="8663" y="9441"/>
                </a:lnTo>
                <a:lnTo>
                  <a:pt x="8639" y="9368"/>
                </a:lnTo>
                <a:lnTo>
                  <a:pt x="8590" y="9320"/>
                </a:lnTo>
                <a:lnTo>
                  <a:pt x="8517" y="9295"/>
                </a:lnTo>
                <a:lnTo>
                  <a:pt x="8444" y="9271"/>
                </a:lnTo>
                <a:lnTo>
                  <a:pt x="8395" y="9295"/>
                </a:lnTo>
                <a:lnTo>
                  <a:pt x="8322" y="9344"/>
                </a:lnTo>
                <a:lnTo>
                  <a:pt x="8274" y="9417"/>
                </a:lnTo>
                <a:lnTo>
                  <a:pt x="8249" y="9466"/>
                </a:lnTo>
                <a:lnTo>
                  <a:pt x="8201" y="9514"/>
                </a:lnTo>
                <a:lnTo>
                  <a:pt x="8079" y="9587"/>
                </a:lnTo>
                <a:lnTo>
                  <a:pt x="7933" y="9612"/>
                </a:lnTo>
                <a:lnTo>
                  <a:pt x="7738" y="9636"/>
                </a:lnTo>
                <a:lnTo>
                  <a:pt x="7568" y="9636"/>
                </a:lnTo>
                <a:lnTo>
                  <a:pt x="7422" y="9587"/>
                </a:lnTo>
                <a:lnTo>
                  <a:pt x="7325" y="9514"/>
                </a:lnTo>
                <a:lnTo>
                  <a:pt x="7276" y="9466"/>
                </a:lnTo>
                <a:lnTo>
                  <a:pt x="7252" y="9417"/>
                </a:lnTo>
                <a:lnTo>
                  <a:pt x="7252" y="9344"/>
                </a:lnTo>
                <a:lnTo>
                  <a:pt x="7227" y="9295"/>
                </a:lnTo>
                <a:lnTo>
                  <a:pt x="7179" y="9247"/>
                </a:lnTo>
                <a:lnTo>
                  <a:pt x="7130" y="9222"/>
                </a:lnTo>
                <a:lnTo>
                  <a:pt x="7081" y="9198"/>
                </a:lnTo>
                <a:lnTo>
                  <a:pt x="7008" y="9198"/>
                </a:lnTo>
                <a:lnTo>
                  <a:pt x="6960" y="9222"/>
                </a:lnTo>
                <a:lnTo>
                  <a:pt x="6887" y="9247"/>
                </a:lnTo>
                <a:lnTo>
                  <a:pt x="6765" y="9417"/>
                </a:lnTo>
                <a:lnTo>
                  <a:pt x="6643" y="9563"/>
                </a:lnTo>
                <a:lnTo>
                  <a:pt x="6570" y="9636"/>
                </a:lnTo>
                <a:lnTo>
                  <a:pt x="6449" y="9685"/>
                </a:lnTo>
                <a:lnTo>
                  <a:pt x="6327" y="9733"/>
                </a:lnTo>
                <a:lnTo>
                  <a:pt x="6205" y="9758"/>
                </a:lnTo>
                <a:lnTo>
                  <a:pt x="6084" y="9758"/>
                </a:lnTo>
                <a:lnTo>
                  <a:pt x="6035" y="9733"/>
                </a:lnTo>
                <a:lnTo>
                  <a:pt x="5986" y="9709"/>
                </a:lnTo>
                <a:lnTo>
                  <a:pt x="5962" y="9660"/>
                </a:lnTo>
                <a:lnTo>
                  <a:pt x="5938" y="9612"/>
                </a:lnTo>
                <a:lnTo>
                  <a:pt x="5938" y="9514"/>
                </a:lnTo>
                <a:lnTo>
                  <a:pt x="5962" y="9441"/>
                </a:lnTo>
                <a:lnTo>
                  <a:pt x="5962" y="9344"/>
                </a:lnTo>
                <a:lnTo>
                  <a:pt x="5938" y="9271"/>
                </a:lnTo>
                <a:lnTo>
                  <a:pt x="5865" y="9198"/>
                </a:lnTo>
                <a:lnTo>
                  <a:pt x="5792" y="9174"/>
                </a:lnTo>
                <a:lnTo>
                  <a:pt x="5646" y="9174"/>
                </a:lnTo>
                <a:lnTo>
                  <a:pt x="5573" y="9247"/>
                </a:lnTo>
                <a:lnTo>
                  <a:pt x="5548" y="9320"/>
                </a:lnTo>
                <a:lnTo>
                  <a:pt x="5500" y="9417"/>
                </a:lnTo>
                <a:lnTo>
                  <a:pt x="5451" y="9490"/>
                </a:lnTo>
                <a:lnTo>
                  <a:pt x="5378" y="9587"/>
                </a:lnTo>
                <a:lnTo>
                  <a:pt x="5305" y="9636"/>
                </a:lnTo>
                <a:lnTo>
                  <a:pt x="5183" y="9685"/>
                </a:lnTo>
                <a:lnTo>
                  <a:pt x="5086" y="9733"/>
                </a:lnTo>
                <a:lnTo>
                  <a:pt x="4843" y="9782"/>
                </a:lnTo>
                <a:lnTo>
                  <a:pt x="4624" y="9782"/>
                </a:lnTo>
                <a:lnTo>
                  <a:pt x="4502" y="9733"/>
                </a:lnTo>
                <a:lnTo>
                  <a:pt x="4405" y="9709"/>
                </a:lnTo>
                <a:lnTo>
                  <a:pt x="4332" y="9636"/>
                </a:lnTo>
                <a:lnTo>
                  <a:pt x="4259" y="9587"/>
                </a:lnTo>
                <a:lnTo>
                  <a:pt x="4210" y="9490"/>
                </a:lnTo>
                <a:lnTo>
                  <a:pt x="4161" y="9393"/>
                </a:lnTo>
                <a:lnTo>
                  <a:pt x="4161" y="9344"/>
                </a:lnTo>
                <a:lnTo>
                  <a:pt x="4137" y="9295"/>
                </a:lnTo>
                <a:lnTo>
                  <a:pt x="4040" y="9247"/>
                </a:lnTo>
                <a:lnTo>
                  <a:pt x="3942" y="9222"/>
                </a:lnTo>
                <a:lnTo>
                  <a:pt x="3869" y="9247"/>
                </a:lnTo>
                <a:lnTo>
                  <a:pt x="3602" y="9417"/>
                </a:lnTo>
                <a:lnTo>
                  <a:pt x="3407" y="9539"/>
                </a:lnTo>
                <a:lnTo>
                  <a:pt x="3212" y="9660"/>
                </a:lnTo>
                <a:lnTo>
                  <a:pt x="3018" y="9733"/>
                </a:lnTo>
                <a:lnTo>
                  <a:pt x="2872" y="9733"/>
                </a:lnTo>
                <a:lnTo>
                  <a:pt x="2823" y="9709"/>
                </a:lnTo>
                <a:lnTo>
                  <a:pt x="2774" y="9660"/>
                </a:lnTo>
                <a:lnTo>
                  <a:pt x="2774" y="9587"/>
                </a:lnTo>
                <a:lnTo>
                  <a:pt x="2774" y="9490"/>
                </a:lnTo>
                <a:lnTo>
                  <a:pt x="2774" y="9417"/>
                </a:lnTo>
                <a:lnTo>
                  <a:pt x="2750" y="9368"/>
                </a:lnTo>
                <a:lnTo>
                  <a:pt x="2726" y="9344"/>
                </a:lnTo>
                <a:lnTo>
                  <a:pt x="2677" y="9320"/>
                </a:lnTo>
                <a:lnTo>
                  <a:pt x="2653" y="9295"/>
                </a:lnTo>
                <a:lnTo>
                  <a:pt x="2604" y="9320"/>
                </a:lnTo>
                <a:lnTo>
                  <a:pt x="2555" y="9320"/>
                </a:lnTo>
                <a:lnTo>
                  <a:pt x="2507" y="9368"/>
                </a:lnTo>
                <a:lnTo>
                  <a:pt x="2458" y="9490"/>
                </a:lnTo>
                <a:lnTo>
                  <a:pt x="2434" y="9612"/>
                </a:lnTo>
                <a:lnTo>
                  <a:pt x="2434" y="9733"/>
                </a:lnTo>
                <a:lnTo>
                  <a:pt x="2458" y="9831"/>
                </a:lnTo>
                <a:lnTo>
                  <a:pt x="2531" y="9928"/>
                </a:lnTo>
                <a:lnTo>
                  <a:pt x="2604" y="10025"/>
                </a:lnTo>
                <a:lnTo>
                  <a:pt x="2726" y="10098"/>
                </a:lnTo>
                <a:lnTo>
                  <a:pt x="2847" y="10147"/>
                </a:lnTo>
                <a:lnTo>
                  <a:pt x="2969" y="10171"/>
                </a:lnTo>
                <a:lnTo>
                  <a:pt x="3115" y="10147"/>
                </a:lnTo>
                <a:lnTo>
                  <a:pt x="3237" y="10123"/>
                </a:lnTo>
                <a:lnTo>
                  <a:pt x="3358" y="10074"/>
                </a:lnTo>
                <a:lnTo>
                  <a:pt x="3626" y="9928"/>
                </a:lnTo>
                <a:lnTo>
                  <a:pt x="3845" y="9758"/>
                </a:lnTo>
                <a:lnTo>
                  <a:pt x="3918" y="9855"/>
                </a:lnTo>
                <a:lnTo>
                  <a:pt x="3991" y="9952"/>
                </a:lnTo>
                <a:lnTo>
                  <a:pt x="4088" y="10025"/>
                </a:lnTo>
                <a:lnTo>
                  <a:pt x="4186" y="10074"/>
                </a:lnTo>
                <a:lnTo>
                  <a:pt x="4429" y="10171"/>
                </a:lnTo>
                <a:lnTo>
                  <a:pt x="4672" y="10196"/>
                </a:lnTo>
                <a:lnTo>
                  <a:pt x="4940" y="10196"/>
                </a:lnTo>
                <a:lnTo>
                  <a:pt x="5208" y="10147"/>
                </a:lnTo>
                <a:lnTo>
                  <a:pt x="5427" y="10050"/>
                </a:lnTo>
                <a:lnTo>
                  <a:pt x="5646" y="9928"/>
                </a:lnTo>
                <a:lnTo>
                  <a:pt x="5743" y="10001"/>
                </a:lnTo>
                <a:lnTo>
                  <a:pt x="5840" y="10098"/>
                </a:lnTo>
                <a:lnTo>
                  <a:pt x="5986" y="10147"/>
                </a:lnTo>
                <a:lnTo>
                  <a:pt x="6132" y="10196"/>
                </a:lnTo>
                <a:lnTo>
                  <a:pt x="6278" y="10220"/>
                </a:lnTo>
                <a:lnTo>
                  <a:pt x="6424" y="10196"/>
                </a:lnTo>
                <a:lnTo>
                  <a:pt x="6546" y="10171"/>
                </a:lnTo>
                <a:lnTo>
                  <a:pt x="6643" y="10123"/>
                </a:lnTo>
                <a:lnTo>
                  <a:pt x="6741" y="10050"/>
                </a:lnTo>
                <a:lnTo>
                  <a:pt x="6838" y="9977"/>
                </a:lnTo>
                <a:lnTo>
                  <a:pt x="7008" y="9782"/>
                </a:lnTo>
                <a:lnTo>
                  <a:pt x="7130" y="9879"/>
                </a:lnTo>
                <a:lnTo>
                  <a:pt x="7300" y="9977"/>
                </a:lnTo>
                <a:lnTo>
                  <a:pt x="7471" y="10025"/>
                </a:lnTo>
                <a:lnTo>
                  <a:pt x="7665" y="10050"/>
                </a:lnTo>
                <a:lnTo>
                  <a:pt x="7860" y="10050"/>
                </a:lnTo>
                <a:lnTo>
                  <a:pt x="8030" y="10025"/>
                </a:lnTo>
                <a:lnTo>
                  <a:pt x="8225" y="9952"/>
                </a:lnTo>
                <a:lnTo>
                  <a:pt x="8371" y="9879"/>
                </a:lnTo>
                <a:lnTo>
                  <a:pt x="8493" y="9977"/>
                </a:lnTo>
                <a:lnTo>
                  <a:pt x="8639" y="10025"/>
                </a:lnTo>
                <a:lnTo>
                  <a:pt x="8785" y="10074"/>
                </a:lnTo>
                <a:lnTo>
                  <a:pt x="8955" y="10074"/>
                </a:lnTo>
                <a:lnTo>
                  <a:pt x="9125" y="10050"/>
                </a:lnTo>
                <a:lnTo>
                  <a:pt x="9320" y="10001"/>
                </a:lnTo>
                <a:lnTo>
                  <a:pt x="9466" y="9928"/>
                </a:lnTo>
                <a:lnTo>
                  <a:pt x="9636" y="9831"/>
                </a:lnTo>
                <a:lnTo>
                  <a:pt x="9734" y="9904"/>
                </a:lnTo>
                <a:lnTo>
                  <a:pt x="9855" y="9952"/>
                </a:lnTo>
                <a:lnTo>
                  <a:pt x="10001" y="9977"/>
                </a:lnTo>
                <a:lnTo>
                  <a:pt x="10147" y="10001"/>
                </a:lnTo>
                <a:lnTo>
                  <a:pt x="10293" y="10001"/>
                </a:lnTo>
                <a:lnTo>
                  <a:pt x="10439" y="9977"/>
                </a:lnTo>
                <a:lnTo>
                  <a:pt x="10561" y="9928"/>
                </a:lnTo>
                <a:lnTo>
                  <a:pt x="10682" y="9855"/>
                </a:lnTo>
                <a:lnTo>
                  <a:pt x="10780" y="9952"/>
                </a:lnTo>
                <a:lnTo>
                  <a:pt x="10901" y="10001"/>
                </a:lnTo>
                <a:lnTo>
                  <a:pt x="11193" y="10001"/>
                </a:lnTo>
                <a:lnTo>
                  <a:pt x="11339" y="9952"/>
                </a:lnTo>
                <a:lnTo>
                  <a:pt x="11510" y="9904"/>
                </a:lnTo>
                <a:lnTo>
                  <a:pt x="11656" y="9831"/>
                </a:lnTo>
                <a:lnTo>
                  <a:pt x="11802" y="9733"/>
                </a:lnTo>
                <a:lnTo>
                  <a:pt x="11850" y="9806"/>
                </a:lnTo>
                <a:lnTo>
                  <a:pt x="11923" y="9855"/>
                </a:lnTo>
                <a:lnTo>
                  <a:pt x="12069" y="9928"/>
                </a:lnTo>
                <a:lnTo>
                  <a:pt x="12240" y="9952"/>
                </a:lnTo>
                <a:lnTo>
                  <a:pt x="12434" y="9952"/>
                </a:lnTo>
                <a:lnTo>
                  <a:pt x="12629" y="9904"/>
                </a:lnTo>
                <a:lnTo>
                  <a:pt x="12824" y="9831"/>
                </a:lnTo>
                <a:lnTo>
                  <a:pt x="13018" y="9758"/>
                </a:lnTo>
                <a:lnTo>
                  <a:pt x="13164" y="9660"/>
                </a:lnTo>
                <a:lnTo>
                  <a:pt x="13237" y="9612"/>
                </a:lnTo>
                <a:lnTo>
                  <a:pt x="13262" y="9539"/>
                </a:lnTo>
                <a:lnTo>
                  <a:pt x="13262" y="9466"/>
                </a:lnTo>
                <a:lnTo>
                  <a:pt x="13237" y="9393"/>
                </a:lnTo>
                <a:lnTo>
                  <a:pt x="13189" y="9344"/>
                </a:lnTo>
                <a:lnTo>
                  <a:pt x="13116" y="9320"/>
                </a:lnTo>
                <a:lnTo>
                  <a:pt x="13067" y="9320"/>
                </a:lnTo>
                <a:lnTo>
                  <a:pt x="12994" y="9344"/>
                </a:lnTo>
                <a:lnTo>
                  <a:pt x="12775" y="9466"/>
                </a:lnTo>
                <a:lnTo>
                  <a:pt x="12605" y="9539"/>
                </a:lnTo>
                <a:lnTo>
                  <a:pt x="12459" y="9587"/>
                </a:lnTo>
                <a:lnTo>
                  <a:pt x="12288" y="9612"/>
                </a:lnTo>
                <a:lnTo>
                  <a:pt x="12167" y="9612"/>
                </a:lnTo>
                <a:lnTo>
                  <a:pt x="12118" y="9587"/>
                </a:lnTo>
                <a:lnTo>
                  <a:pt x="12094" y="9539"/>
                </a:lnTo>
                <a:lnTo>
                  <a:pt x="12069" y="9490"/>
                </a:lnTo>
                <a:lnTo>
                  <a:pt x="12069" y="9417"/>
                </a:lnTo>
                <a:lnTo>
                  <a:pt x="12069" y="9368"/>
                </a:lnTo>
                <a:lnTo>
                  <a:pt x="12045" y="9295"/>
                </a:lnTo>
                <a:lnTo>
                  <a:pt x="12021" y="9247"/>
                </a:lnTo>
                <a:lnTo>
                  <a:pt x="11972" y="9222"/>
                </a:lnTo>
                <a:lnTo>
                  <a:pt x="11875" y="9222"/>
                </a:lnTo>
                <a:lnTo>
                  <a:pt x="11826" y="9247"/>
                </a:lnTo>
                <a:lnTo>
                  <a:pt x="11777" y="9295"/>
                </a:lnTo>
                <a:lnTo>
                  <a:pt x="11704" y="9393"/>
                </a:lnTo>
                <a:lnTo>
                  <a:pt x="11583" y="9490"/>
                </a:lnTo>
                <a:lnTo>
                  <a:pt x="11437" y="9587"/>
                </a:lnTo>
                <a:lnTo>
                  <a:pt x="11266" y="9660"/>
                </a:lnTo>
                <a:lnTo>
                  <a:pt x="11120" y="9709"/>
                </a:lnTo>
                <a:lnTo>
                  <a:pt x="11072" y="9709"/>
                </a:lnTo>
                <a:lnTo>
                  <a:pt x="11023" y="9685"/>
                </a:lnTo>
                <a:lnTo>
                  <a:pt x="10974" y="9660"/>
                </a:lnTo>
                <a:lnTo>
                  <a:pt x="10950" y="9612"/>
                </a:lnTo>
                <a:lnTo>
                  <a:pt x="10950" y="9539"/>
                </a:lnTo>
                <a:lnTo>
                  <a:pt x="10974" y="9441"/>
                </a:lnTo>
                <a:lnTo>
                  <a:pt x="10974" y="9393"/>
                </a:lnTo>
                <a:lnTo>
                  <a:pt x="10950" y="9320"/>
                </a:lnTo>
                <a:lnTo>
                  <a:pt x="10926" y="9271"/>
                </a:lnTo>
                <a:lnTo>
                  <a:pt x="10853" y="9271"/>
                </a:lnTo>
                <a:lnTo>
                  <a:pt x="10804" y="9247"/>
                </a:lnTo>
                <a:lnTo>
                  <a:pt x="10755" y="9271"/>
                </a:lnTo>
                <a:lnTo>
                  <a:pt x="10682" y="9295"/>
                </a:lnTo>
                <a:lnTo>
                  <a:pt x="10658" y="9368"/>
                </a:lnTo>
                <a:lnTo>
                  <a:pt x="10585" y="9490"/>
                </a:lnTo>
                <a:lnTo>
                  <a:pt x="10463" y="9587"/>
                </a:lnTo>
                <a:lnTo>
                  <a:pt x="10342" y="9636"/>
                </a:lnTo>
                <a:lnTo>
                  <a:pt x="10025" y="9636"/>
                </a:lnTo>
                <a:lnTo>
                  <a:pt x="9928" y="9587"/>
                </a:lnTo>
                <a:lnTo>
                  <a:pt x="9855" y="9563"/>
                </a:lnTo>
                <a:lnTo>
                  <a:pt x="9904" y="9393"/>
                </a:lnTo>
                <a:lnTo>
                  <a:pt x="9904" y="9320"/>
                </a:lnTo>
                <a:lnTo>
                  <a:pt x="9879" y="9247"/>
                </a:lnTo>
                <a:lnTo>
                  <a:pt x="9831" y="9198"/>
                </a:lnTo>
                <a:lnTo>
                  <a:pt x="9782" y="9174"/>
                </a:lnTo>
                <a:lnTo>
                  <a:pt x="9734" y="9149"/>
                </a:lnTo>
                <a:close/>
                <a:moveTo>
                  <a:pt x="16522" y="9003"/>
                </a:moveTo>
                <a:lnTo>
                  <a:pt x="16522" y="9879"/>
                </a:lnTo>
                <a:lnTo>
                  <a:pt x="16401" y="9879"/>
                </a:lnTo>
                <a:lnTo>
                  <a:pt x="16279" y="9928"/>
                </a:lnTo>
                <a:lnTo>
                  <a:pt x="16182" y="9977"/>
                </a:lnTo>
                <a:lnTo>
                  <a:pt x="16084" y="10050"/>
                </a:lnTo>
                <a:lnTo>
                  <a:pt x="15914" y="10196"/>
                </a:lnTo>
                <a:lnTo>
                  <a:pt x="15744" y="10390"/>
                </a:lnTo>
                <a:lnTo>
                  <a:pt x="15598" y="10561"/>
                </a:lnTo>
                <a:lnTo>
                  <a:pt x="15598" y="10342"/>
                </a:lnTo>
                <a:lnTo>
                  <a:pt x="15646" y="10317"/>
                </a:lnTo>
                <a:lnTo>
                  <a:pt x="15671" y="10269"/>
                </a:lnTo>
                <a:lnTo>
                  <a:pt x="15890" y="9879"/>
                </a:lnTo>
                <a:lnTo>
                  <a:pt x="16011" y="9685"/>
                </a:lnTo>
                <a:lnTo>
                  <a:pt x="16133" y="9490"/>
                </a:lnTo>
                <a:lnTo>
                  <a:pt x="16328" y="9271"/>
                </a:lnTo>
                <a:lnTo>
                  <a:pt x="16522" y="9003"/>
                </a:lnTo>
                <a:close/>
                <a:moveTo>
                  <a:pt x="16522" y="10001"/>
                </a:moveTo>
                <a:lnTo>
                  <a:pt x="16522" y="10755"/>
                </a:lnTo>
                <a:lnTo>
                  <a:pt x="16352" y="10853"/>
                </a:lnTo>
                <a:lnTo>
                  <a:pt x="16230" y="10974"/>
                </a:lnTo>
                <a:lnTo>
                  <a:pt x="15987" y="11242"/>
                </a:lnTo>
                <a:lnTo>
                  <a:pt x="15792" y="11461"/>
                </a:lnTo>
                <a:lnTo>
                  <a:pt x="15598" y="11704"/>
                </a:lnTo>
                <a:lnTo>
                  <a:pt x="15598" y="11291"/>
                </a:lnTo>
                <a:lnTo>
                  <a:pt x="15768" y="10974"/>
                </a:lnTo>
                <a:lnTo>
                  <a:pt x="15963" y="10682"/>
                </a:lnTo>
                <a:lnTo>
                  <a:pt x="16255" y="10342"/>
                </a:lnTo>
                <a:lnTo>
                  <a:pt x="16522" y="10001"/>
                </a:lnTo>
                <a:close/>
                <a:moveTo>
                  <a:pt x="10244" y="11145"/>
                </a:moveTo>
                <a:lnTo>
                  <a:pt x="10171" y="11193"/>
                </a:lnTo>
                <a:lnTo>
                  <a:pt x="10123" y="11242"/>
                </a:lnTo>
                <a:lnTo>
                  <a:pt x="9928" y="11534"/>
                </a:lnTo>
                <a:lnTo>
                  <a:pt x="9831" y="11656"/>
                </a:lnTo>
                <a:lnTo>
                  <a:pt x="9709" y="11753"/>
                </a:lnTo>
                <a:lnTo>
                  <a:pt x="9636" y="11802"/>
                </a:lnTo>
                <a:lnTo>
                  <a:pt x="9539" y="11826"/>
                </a:lnTo>
                <a:lnTo>
                  <a:pt x="9320" y="11826"/>
                </a:lnTo>
                <a:lnTo>
                  <a:pt x="9223" y="11802"/>
                </a:lnTo>
                <a:lnTo>
                  <a:pt x="9150" y="11753"/>
                </a:lnTo>
                <a:lnTo>
                  <a:pt x="9077" y="11680"/>
                </a:lnTo>
                <a:lnTo>
                  <a:pt x="9052" y="11607"/>
                </a:lnTo>
                <a:lnTo>
                  <a:pt x="9125" y="11412"/>
                </a:lnTo>
                <a:lnTo>
                  <a:pt x="9125" y="11339"/>
                </a:lnTo>
                <a:lnTo>
                  <a:pt x="9101" y="11266"/>
                </a:lnTo>
                <a:lnTo>
                  <a:pt x="9052" y="11218"/>
                </a:lnTo>
                <a:lnTo>
                  <a:pt x="9004" y="11169"/>
                </a:lnTo>
                <a:lnTo>
                  <a:pt x="8882" y="11169"/>
                </a:lnTo>
                <a:lnTo>
                  <a:pt x="8809" y="11193"/>
                </a:lnTo>
                <a:lnTo>
                  <a:pt x="8760" y="11266"/>
                </a:lnTo>
                <a:lnTo>
                  <a:pt x="8687" y="11388"/>
                </a:lnTo>
                <a:lnTo>
                  <a:pt x="8663" y="11510"/>
                </a:lnTo>
                <a:lnTo>
                  <a:pt x="8566" y="11656"/>
                </a:lnTo>
                <a:lnTo>
                  <a:pt x="8395" y="11729"/>
                </a:lnTo>
                <a:lnTo>
                  <a:pt x="8298" y="11753"/>
                </a:lnTo>
                <a:lnTo>
                  <a:pt x="8176" y="11777"/>
                </a:lnTo>
                <a:lnTo>
                  <a:pt x="8103" y="11753"/>
                </a:lnTo>
                <a:lnTo>
                  <a:pt x="8055" y="11729"/>
                </a:lnTo>
                <a:lnTo>
                  <a:pt x="8055" y="11680"/>
                </a:lnTo>
                <a:lnTo>
                  <a:pt x="8055" y="11607"/>
                </a:lnTo>
                <a:lnTo>
                  <a:pt x="8079" y="11534"/>
                </a:lnTo>
                <a:lnTo>
                  <a:pt x="8079" y="11461"/>
                </a:lnTo>
                <a:lnTo>
                  <a:pt x="8055" y="11412"/>
                </a:lnTo>
                <a:lnTo>
                  <a:pt x="8006" y="11364"/>
                </a:lnTo>
                <a:lnTo>
                  <a:pt x="7957" y="11339"/>
                </a:lnTo>
                <a:lnTo>
                  <a:pt x="7884" y="11315"/>
                </a:lnTo>
                <a:lnTo>
                  <a:pt x="7811" y="11339"/>
                </a:lnTo>
                <a:lnTo>
                  <a:pt x="7763" y="11388"/>
                </a:lnTo>
                <a:lnTo>
                  <a:pt x="7544" y="11558"/>
                </a:lnTo>
                <a:lnTo>
                  <a:pt x="7325" y="11753"/>
                </a:lnTo>
                <a:lnTo>
                  <a:pt x="7179" y="11802"/>
                </a:lnTo>
                <a:lnTo>
                  <a:pt x="6984" y="11826"/>
                </a:lnTo>
                <a:lnTo>
                  <a:pt x="6887" y="11802"/>
                </a:lnTo>
                <a:lnTo>
                  <a:pt x="6765" y="11802"/>
                </a:lnTo>
                <a:lnTo>
                  <a:pt x="6692" y="11753"/>
                </a:lnTo>
                <a:lnTo>
                  <a:pt x="6643" y="11704"/>
                </a:lnTo>
                <a:lnTo>
                  <a:pt x="6668" y="11583"/>
                </a:lnTo>
                <a:lnTo>
                  <a:pt x="6668" y="11412"/>
                </a:lnTo>
                <a:lnTo>
                  <a:pt x="6643" y="11339"/>
                </a:lnTo>
                <a:lnTo>
                  <a:pt x="6595" y="11266"/>
                </a:lnTo>
                <a:lnTo>
                  <a:pt x="6546" y="11218"/>
                </a:lnTo>
                <a:lnTo>
                  <a:pt x="6473" y="11193"/>
                </a:lnTo>
                <a:lnTo>
                  <a:pt x="6400" y="11193"/>
                </a:lnTo>
                <a:lnTo>
                  <a:pt x="6327" y="11218"/>
                </a:lnTo>
                <a:lnTo>
                  <a:pt x="6254" y="11291"/>
                </a:lnTo>
                <a:lnTo>
                  <a:pt x="6205" y="11364"/>
                </a:lnTo>
                <a:lnTo>
                  <a:pt x="6181" y="11485"/>
                </a:lnTo>
                <a:lnTo>
                  <a:pt x="6157" y="11583"/>
                </a:lnTo>
                <a:lnTo>
                  <a:pt x="6084" y="11656"/>
                </a:lnTo>
                <a:lnTo>
                  <a:pt x="5986" y="11704"/>
                </a:lnTo>
                <a:lnTo>
                  <a:pt x="5767" y="11704"/>
                </a:lnTo>
                <a:lnTo>
                  <a:pt x="5670" y="11680"/>
                </a:lnTo>
                <a:lnTo>
                  <a:pt x="5573" y="11607"/>
                </a:lnTo>
                <a:lnTo>
                  <a:pt x="5475" y="11534"/>
                </a:lnTo>
                <a:lnTo>
                  <a:pt x="5427" y="11461"/>
                </a:lnTo>
                <a:lnTo>
                  <a:pt x="5378" y="11388"/>
                </a:lnTo>
                <a:lnTo>
                  <a:pt x="5305" y="11315"/>
                </a:lnTo>
                <a:lnTo>
                  <a:pt x="5232" y="11291"/>
                </a:lnTo>
                <a:lnTo>
                  <a:pt x="5159" y="11291"/>
                </a:lnTo>
                <a:lnTo>
                  <a:pt x="5062" y="11315"/>
                </a:lnTo>
                <a:lnTo>
                  <a:pt x="5013" y="11364"/>
                </a:lnTo>
                <a:lnTo>
                  <a:pt x="4964" y="11412"/>
                </a:lnTo>
                <a:lnTo>
                  <a:pt x="4964" y="11510"/>
                </a:lnTo>
                <a:lnTo>
                  <a:pt x="4964" y="11607"/>
                </a:lnTo>
                <a:lnTo>
                  <a:pt x="4964" y="11680"/>
                </a:lnTo>
                <a:lnTo>
                  <a:pt x="4940" y="11729"/>
                </a:lnTo>
                <a:lnTo>
                  <a:pt x="4891" y="11777"/>
                </a:lnTo>
                <a:lnTo>
                  <a:pt x="4818" y="11826"/>
                </a:lnTo>
                <a:lnTo>
                  <a:pt x="4697" y="11850"/>
                </a:lnTo>
                <a:lnTo>
                  <a:pt x="4599" y="11826"/>
                </a:lnTo>
                <a:lnTo>
                  <a:pt x="4502" y="11753"/>
                </a:lnTo>
                <a:lnTo>
                  <a:pt x="4453" y="11656"/>
                </a:lnTo>
                <a:lnTo>
                  <a:pt x="4453" y="11607"/>
                </a:lnTo>
                <a:lnTo>
                  <a:pt x="4453" y="11558"/>
                </a:lnTo>
                <a:lnTo>
                  <a:pt x="4478" y="11437"/>
                </a:lnTo>
                <a:lnTo>
                  <a:pt x="4429" y="11364"/>
                </a:lnTo>
                <a:lnTo>
                  <a:pt x="4380" y="11291"/>
                </a:lnTo>
                <a:lnTo>
                  <a:pt x="4307" y="11266"/>
                </a:lnTo>
                <a:lnTo>
                  <a:pt x="4210" y="11242"/>
                </a:lnTo>
                <a:lnTo>
                  <a:pt x="4113" y="11266"/>
                </a:lnTo>
                <a:lnTo>
                  <a:pt x="4040" y="11339"/>
                </a:lnTo>
                <a:lnTo>
                  <a:pt x="3991" y="11412"/>
                </a:lnTo>
                <a:lnTo>
                  <a:pt x="3942" y="11510"/>
                </a:lnTo>
                <a:lnTo>
                  <a:pt x="3894" y="11607"/>
                </a:lnTo>
                <a:lnTo>
                  <a:pt x="3796" y="11680"/>
                </a:lnTo>
                <a:lnTo>
                  <a:pt x="3723" y="11753"/>
                </a:lnTo>
                <a:lnTo>
                  <a:pt x="3529" y="11850"/>
                </a:lnTo>
                <a:lnTo>
                  <a:pt x="3431" y="11875"/>
                </a:lnTo>
                <a:lnTo>
                  <a:pt x="3310" y="11899"/>
                </a:lnTo>
                <a:lnTo>
                  <a:pt x="3261" y="11899"/>
                </a:lnTo>
                <a:lnTo>
                  <a:pt x="3212" y="11875"/>
                </a:lnTo>
                <a:lnTo>
                  <a:pt x="3139" y="11826"/>
                </a:lnTo>
                <a:lnTo>
                  <a:pt x="3115" y="11729"/>
                </a:lnTo>
                <a:lnTo>
                  <a:pt x="3066" y="11631"/>
                </a:lnTo>
                <a:lnTo>
                  <a:pt x="3018" y="11461"/>
                </a:lnTo>
                <a:lnTo>
                  <a:pt x="2993" y="11388"/>
                </a:lnTo>
                <a:lnTo>
                  <a:pt x="2969" y="11388"/>
                </a:lnTo>
                <a:lnTo>
                  <a:pt x="2969" y="11364"/>
                </a:lnTo>
                <a:lnTo>
                  <a:pt x="2945" y="11339"/>
                </a:lnTo>
                <a:lnTo>
                  <a:pt x="2896" y="11315"/>
                </a:lnTo>
                <a:lnTo>
                  <a:pt x="2847" y="11315"/>
                </a:lnTo>
                <a:lnTo>
                  <a:pt x="2799" y="11339"/>
                </a:lnTo>
                <a:lnTo>
                  <a:pt x="2750" y="11364"/>
                </a:lnTo>
                <a:lnTo>
                  <a:pt x="2701" y="11461"/>
                </a:lnTo>
                <a:lnTo>
                  <a:pt x="2677" y="11583"/>
                </a:lnTo>
                <a:lnTo>
                  <a:pt x="2677" y="11802"/>
                </a:lnTo>
                <a:lnTo>
                  <a:pt x="2701" y="11923"/>
                </a:lnTo>
                <a:lnTo>
                  <a:pt x="2726" y="12021"/>
                </a:lnTo>
                <a:lnTo>
                  <a:pt x="2799" y="12093"/>
                </a:lnTo>
                <a:lnTo>
                  <a:pt x="2847" y="12191"/>
                </a:lnTo>
                <a:lnTo>
                  <a:pt x="2945" y="12264"/>
                </a:lnTo>
                <a:lnTo>
                  <a:pt x="3042" y="12312"/>
                </a:lnTo>
                <a:lnTo>
                  <a:pt x="3188" y="12361"/>
                </a:lnTo>
                <a:lnTo>
                  <a:pt x="3480" y="12361"/>
                </a:lnTo>
                <a:lnTo>
                  <a:pt x="3626" y="12337"/>
                </a:lnTo>
                <a:lnTo>
                  <a:pt x="3748" y="12288"/>
                </a:lnTo>
                <a:lnTo>
                  <a:pt x="3869" y="12215"/>
                </a:lnTo>
                <a:lnTo>
                  <a:pt x="4015" y="12142"/>
                </a:lnTo>
                <a:lnTo>
                  <a:pt x="4113" y="12045"/>
                </a:lnTo>
                <a:lnTo>
                  <a:pt x="4259" y="12166"/>
                </a:lnTo>
                <a:lnTo>
                  <a:pt x="4405" y="12239"/>
                </a:lnTo>
                <a:lnTo>
                  <a:pt x="4575" y="12288"/>
                </a:lnTo>
                <a:lnTo>
                  <a:pt x="4745" y="12312"/>
                </a:lnTo>
                <a:lnTo>
                  <a:pt x="4916" y="12288"/>
                </a:lnTo>
                <a:lnTo>
                  <a:pt x="5086" y="12239"/>
                </a:lnTo>
                <a:lnTo>
                  <a:pt x="5232" y="12142"/>
                </a:lnTo>
                <a:lnTo>
                  <a:pt x="5354" y="12021"/>
                </a:lnTo>
                <a:lnTo>
                  <a:pt x="5475" y="12069"/>
                </a:lnTo>
                <a:lnTo>
                  <a:pt x="5597" y="12118"/>
                </a:lnTo>
                <a:lnTo>
                  <a:pt x="5743" y="12142"/>
                </a:lnTo>
                <a:lnTo>
                  <a:pt x="5889" y="12166"/>
                </a:lnTo>
                <a:lnTo>
                  <a:pt x="6011" y="12166"/>
                </a:lnTo>
                <a:lnTo>
                  <a:pt x="6157" y="12142"/>
                </a:lnTo>
                <a:lnTo>
                  <a:pt x="6278" y="12093"/>
                </a:lnTo>
                <a:lnTo>
                  <a:pt x="6376" y="12045"/>
                </a:lnTo>
                <a:lnTo>
                  <a:pt x="6546" y="12142"/>
                </a:lnTo>
                <a:lnTo>
                  <a:pt x="6716" y="12239"/>
                </a:lnTo>
                <a:lnTo>
                  <a:pt x="6862" y="12288"/>
                </a:lnTo>
                <a:lnTo>
                  <a:pt x="7008" y="12312"/>
                </a:lnTo>
                <a:lnTo>
                  <a:pt x="7154" y="12288"/>
                </a:lnTo>
                <a:lnTo>
                  <a:pt x="7276" y="12264"/>
                </a:lnTo>
                <a:lnTo>
                  <a:pt x="7398" y="12191"/>
                </a:lnTo>
                <a:lnTo>
                  <a:pt x="7519" y="12118"/>
                </a:lnTo>
                <a:lnTo>
                  <a:pt x="7763" y="11948"/>
                </a:lnTo>
                <a:lnTo>
                  <a:pt x="7836" y="12021"/>
                </a:lnTo>
                <a:lnTo>
                  <a:pt x="7909" y="12093"/>
                </a:lnTo>
                <a:lnTo>
                  <a:pt x="8030" y="12142"/>
                </a:lnTo>
                <a:lnTo>
                  <a:pt x="8347" y="12142"/>
                </a:lnTo>
                <a:lnTo>
                  <a:pt x="8493" y="12118"/>
                </a:lnTo>
                <a:lnTo>
                  <a:pt x="8663" y="12045"/>
                </a:lnTo>
                <a:lnTo>
                  <a:pt x="8785" y="11948"/>
                </a:lnTo>
                <a:lnTo>
                  <a:pt x="8882" y="12021"/>
                </a:lnTo>
                <a:lnTo>
                  <a:pt x="8955" y="12093"/>
                </a:lnTo>
                <a:lnTo>
                  <a:pt x="9174" y="12191"/>
                </a:lnTo>
                <a:lnTo>
                  <a:pt x="9320" y="12239"/>
                </a:lnTo>
                <a:lnTo>
                  <a:pt x="9466" y="12264"/>
                </a:lnTo>
                <a:lnTo>
                  <a:pt x="9588" y="12239"/>
                </a:lnTo>
                <a:lnTo>
                  <a:pt x="9709" y="12215"/>
                </a:lnTo>
                <a:lnTo>
                  <a:pt x="9831" y="12166"/>
                </a:lnTo>
                <a:lnTo>
                  <a:pt x="9952" y="12093"/>
                </a:lnTo>
                <a:lnTo>
                  <a:pt x="10147" y="11899"/>
                </a:lnTo>
                <a:lnTo>
                  <a:pt x="10269" y="12021"/>
                </a:lnTo>
                <a:lnTo>
                  <a:pt x="10415" y="12093"/>
                </a:lnTo>
                <a:lnTo>
                  <a:pt x="10561" y="12142"/>
                </a:lnTo>
                <a:lnTo>
                  <a:pt x="10755" y="12166"/>
                </a:lnTo>
                <a:lnTo>
                  <a:pt x="10926" y="12191"/>
                </a:lnTo>
                <a:lnTo>
                  <a:pt x="11096" y="12166"/>
                </a:lnTo>
                <a:lnTo>
                  <a:pt x="11266" y="12093"/>
                </a:lnTo>
                <a:lnTo>
                  <a:pt x="11412" y="12021"/>
                </a:lnTo>
                <a:lnTo>
                  <a:pt x="11558" y="12093"/>
                </a:lnTo>
                <a:lnTo>
                  <a:pt x="11704" y="12142"/>
                </a:lnTo>
                <a:lnTo>
                  <a:pt x="12045" y="12142"/>
                </a:lnTo>
                <a:lnTo>
                  <a:pt x="12215" y="12118"/>
                </a:lnTo>
                <a:lnTo>
                  <a:pt x="12410" y="12069"/>
                </a:lnTo>
                <a:lnTo>
                  <a:pt x="12580" y="11996"/>
                </a:lnTo>
                <a:lnTo>
                  <a:pt x="12726" y="11899"/>
                </a:lnTo>
                <a:lnTo>
                  <a:pt x="12799" y="11948"/>
                </a:lnTo>
                <a:lnTo>
                  <a:pt x="12921" y="11972"/>
                </a:lnTo>
                <a:lnTo>
                  <a:pt x="13043" y="11972"/>
                </a:lnTo>
                <a:lnTo>
                  <a:pt x="13164" y="11948"/>
                </a:lnTo>
                <a:lnTo>
                  <a:pt x="13237" y="11899"/>
                </a:lnTo>
                <a:lnTo>
                  <a:pt x="13286" y="11850"/>
                </a:lnTo>
                <a:lnTo>
                  <a:pt x="13310" y="11777"/>
                </a:lnTo>
                <a:lnTo>
                  <a:pt x="13310" y="11704"/>
                </a:lnTo>
                <a:lnTo>
                  <a:pt x="13286" y="11631"/>
                </a:lnTo>
                <a:lnTo>
                  <a:pt x="13262" y="11583"/>
                </a:lnTo>
                <a:lnTo>
                  <a:pt x="13189" y="11558"/>
                </a:lnTo>
                <a:lnTo>
                  <a:pt x="13116" y="11534"/>
                </a:lnTo>
                <a:lnTo>
                  <a:pt x="13043" y="11558"/>
                </a:lnTo>
                <a:lnTo>
                  <a:pt x="12970" y="11534"/>
                </a:lnTo>
                <a:lnTo>
                  <a:pt x="12897" y="11437"/>
                </a:lnTo>
                <a:lnTo>
                  <a:pt x="12799" y="11388"/>
                </a:lnTo>
                <a:lnTo>
                  <a:pt x="12751" y="11364"/>
                </a:lnTo>
                <a:lnTo>
                  <a:pt x="12702" y="11364"/>
                </a:lnTo>
                <a:lnTo>
                  <a:pt x="12653" y="11388"/>
                </a:lnTo>
                <a:lnTo>
                  <a:pt x="12605" y="11437"/>
                </a:lnTo>
                <a:lnTo>
                  <a:pt x="12532" y="11485"/>
                </a:lnTo>
                <a:lnTo>
                  <a:pt x="12410" y="11558"/>
                </a:lnTo>
                <a:lnTo>
                  <a:pt x="12264" y="11631"/>
                </a:lnTo>
                <a:lnTo>
                  <a:pt x="12094" y="11704"/>
                </a:lnTo>
                <a:lnTo>
                  <a:pt x="11948" y="11729"/>
                </a:lnTo>
                <a:lnTo>
                  <a:pt x="11753" y="11729"/>
                </a:lnTo>
                <a:lnTo>
                  <a:pt x="11729" y="11704"/>
                </a:lnTo>
                <a:lnTo>
                  <a:pt x="11704" y="11656"/>
                </a:lnTo>
                <a:lnTo>
                  <a:pt x="11680" y="11607"/>
                </a:lnTo>
                <a:lnTo>
                  <a:pt x="11704" y="11485"/>
                </a:lnTo>
                <a:lnTo>
                  <a:pt x="11704" y="11412"/>
                </a:lnTo>
                <a:lnTo>
                  <a:pt x="11656" y="11339"/>
                </a:lnTo>
                <a:lnTo>
                  <a:pt x="11607" y="11291"/>
                </a:lnTo>
                <a:lnTo>
                  <a:pt x="11534" y="11266"/>
                </a:lnTo>
                <a:lnTo>
                  <a:pt x="11461" y="11291"/>
                </a:lnTo>
                <a:lnTo>
                  <a:pt x="11388" y="11315"/>
                </a:lnTo>
                <a:lnTo>
                  <a:pt x="11315" y="11364"/>
                </a:lnTo>
                <a:lnTo>
                  <a:pt x="11291" y="11437"/>
                </a:lnTo>
                <a:lnTo>
                  <a:pt x="11266" y="11558"/>
                </a:lnTo>
                <a:lnTo>
                  <a:pt x="11218" y="11607"/>
                </a:lnTo>
                <a:lnTo>
                  <a:pt x="11169" y="11656"/>
                </a:lnTo>
                <a:lnTo>
                  <a:pt x="11047" y="11729"/>
                </a:lnTo>
                <a:lnTo>
                  <a:pt x="10901" y="11753"/>
                </a:lnTo>
                <a:lnTo>
                  <a:pt x="10755" y="11753"/>
                </a:lnTo>
                <a:lnTo>
                  <a:pt x="10609" y="11729"/>
                </a:lnTo>
                <a:lnTo>
                  <a:pt x="10488" y="11656"/>
                </a:lnTo>
                <a:lnTo>
                  <a:pt x="10463" y="11631"/>
                </a:lnTo>
                <a:lnTo>
                  <a:pt x="10439" y="11583"/>
                </a:lnTo>
                <a:lnTo>
                  <a:pt x="10439" y="11510"/>
                </a:lnTo>
                <a:lnTo>
                  <a:pt x="10463" y="11461"/>
                </a:lnTo>
                <a:lnTo>
                  <a:pt x="10512" y="11364"/>
                </a:lnTo>
                <a:lnTo>
                  <a:pt x="10488" y="11291"/>
                </a:lnTo>
                <a:lnTo>
                  <a:pt x="10463" y="11218"/>
                </a:lnTo>
                <a:lnTo>
                  <a:pt x="10390" y="11169"/>
                </a:lnTo>
                <a:lnTo>
                  <a:pt x="10317" y="11145"/>
                </a:lnTo>
                <a:close/>
                <a:moveTo>
                  <a:pt x="16498" y="11193"/>
                </a:moveTo>
                <a:lnTo>
                  <a:pt x="16498" y="11948"/>
                </a:lnTo>
                <a:lnTo>
                  <a:pt x="16255" y="12093"/>
                </a:lnTo>
                <a:lnTo>
                  <a:pt x="16011" y="12312"/>
                </a:lnTo>
                <a:lnTo>
                  <a:pt x="15792" y="12556"/>
                </a:lnTo>
                <a:lnTo>
                  <a:pt x="15598" y="12823"/>
                </a:lnTo>
                <a:lnTo>
                  <a:pt x="15598" y="12775"/>
                </a:lnTo>
                <a:lnTo>
                  <a:pt x="15598" y="12434"/>
                </a:lnTo>
                <a:lnTo>
                  <a:pt x="15622" y="12385"/>
                </a:lnTo>
                <a:lnTo>
                  <a:pt x="15914" y="11923"/>
                </a:lnTo>
                <a:lnTo>
                  <a:pt x="16060" y="11680"/>
                </a:lnTo>
                <a:lnTo>
                  <a:pt x="16206" y="11461"/>
                </a:lnTo>
                <a:lnTo>
                  <a:pt x="16352" y="11339"/>
                </a:lnTo>
                <a:lnTo>
                  <a:pt x="16498" y="11193"/>
                </a:lnTo>
                <a:close/>
                <a:moveTo>
                  <a:pt x="16498" y="12288"/>
                </a:moveTo>
                <a:lnTo>
                  <a:pt x="16498" y="13140"/>
                </a:lnTo>
                <a:lnTo>
                  <a:pt x="16303" y="13213"/>
                </a:lnTo>
                <a:lnTo>
                  <a:pt x="16157" y="13334"/>
                </a:lnTo>
                <a:lnTo>
                  <a:pt x="16011" y="13456"/>
                </a:lnTo>
                <a:lnTo>
                  <a:pt x="15890" y="13602"/>
                </a:lnTo>
                <a:lnTo>
                  <a:pt x="15719" y="13797"/>
                </a:lnTo>
                <a:lnTo>
                  <a:pt x="15573" y="14016"/>
                </a:lnTo>
                <a:lnTo>
                  <a:pt x="15573" y="13602"/>
                </a:lnTo>
                <a:lnTo>
                  <a:pt x="15792" y="13213"/>
                </a:lnTo>
                <a:lnTo>
                  <a:pt x="16036" y="12848"/>
                </a:lnTo>
                <a:lnTo>
                  <a:pt x="16255" y="12556"/>
                </a:lnTo>
                <a:lnTo>
                  <a:pt x="16498" y="12288"/>
                </a:lnTo>
                <a:close/>
                <a:moveTo>
                  <a:pt x="2847" y="13286"/>
                </a:moveTo>
                <a:lnTo>
                  <a:pt x="2799" y="13310"/>
                </a:lnTo>
                <a:lnTo>
                  <a:pt x="2774" y="13334"/>
                </a:lnTo>
                <a:lnTo>
                  <a:pt x="2580" y="13675"/>
                </a:lnTo>
                <a:lnTo>
                  <a:pt x="2507" y="13870"/>
                </a:lnTo>
                <a:lnTo>
                  <a:pt x="2458" y="14064"/>
                </a:lnTo>
                <a:lnTo>
                  <a:pt x="2434" y="14259"/>
                </a:lnTo>
                <a:lnTo>
                  <a:pt x="2458" y="14332"/>
                </a:lnTo>
                <a:lnTo>
                  <a:pt x="2507" y="14405"/>
                </a:lnTo>
                <a:lnTo>
                  <a:pt x="2555" y="14478"/>
                </a:lnTo>
                <a:lnTo>
                  <a:pt x="2628" y="14527"/>
                </a:lnTo>
                <a:lnTo>
                  <a:pt x="2750" y="14551"/>
                </a:lnTo>
                <a:lnTo>
                  <a:pt x="3018" y="14551"/>
                </a:lnTo>
                <a:lnTo>
                  <a:pt x="3164" y="14527"/>
                </a:lnTo>
                <a:lnTo>
                  <a:pt x="3285" y="14478"/>
                </a:lnTo>
                <a:lnTo>
                  <a:pt x="3431" y="14429"/>
                </a:lnTo>
                <a:lnTo>
                  <a:pt x="3699" y="14283"/>
                </a:lnTo>
                <a:lnTo>
                  <a:pt x="3942" y="14089"/>
                </a:lnTo>
                <a:lnTo>
                  <a:pt x="4015" y="14186"/>
                </a:lnTo>
                <a:lnTo>
                  <a:pt x="4137" y="14259"/>
                </a:lnTo>
                <a:lnTo>
                  <a:pt x="4234" y="14332"/>
                </a:lnTo>
                <a:lnTo>
                  <a:pt x="4380" y="14381"/>
                </a:lnTo>
                <a:lnTo>
                  <a:pt x="4551" y="14429"/>
                </a:lnTo>
                <a:lnTo>
                  <a:pt x="4867" y="14429"/>
                </a:lnTo>
                <a:lnTo>
                  <a:pt x="5037" y="14405"/>
                </a:lnTo>
                <a:lnTo>
                  <a:pt x="5183" y="14356"/>
                </a:lnTo>
                <a:lnTo>
                  <a:pt x="5329" y="14283"/>
                </a:lnTo>
                <a:lnTo>
                  <a:pt x="5475" y="14186"/>
                </a:lnTo>
                <a:lnTo>
                  <a:pt x="5597" y="14089"/>
                </a:lnTo>
                <a:lnTo>
                  <a:pt x="5719" y="14186"/>
                </a:lnTo>
                <a:lnTo>
                  <a:pt x="5889" y="14235"/>
                </a:lnTo>
                <a:lnTo>
                  <a:pt x="6084" y="14259"/>
                </a:lnTo>
                <a:lnTo>
                  <a:pt x="6278" y="14259"/>
                </a:lnTo>
                <a:lnTo>
                  <a:pt x="6814" y="14235"/>
                </a:lnTo>
                <a:lnTo>
                  <a:pt x="7325" y="14259"/>
                </a:lnTo>
                <a:lnTo>
                  <a:pt x="7665" y="14283"/>
                </a:lnTo>
                <a:lnTo>
                  <a:pt x="8030" y="14259"/>
                </a:lnTo>
                <a:lnTo>
                  <a:pt x="8225" y="14235"/>
                </a:lnTo>
                <a:lnTo>
                  <a:pt x="8395" y="14186"/>
                </a:lnTo>
                <a:lnTo>
                  <a:pt x="8541" y="14113"/>
                </a:lnTo>
                <a:lnTo>
                  <a:pt x="8687" y="13991"/>
                </a:lnTo>
                <a:lnTo>
                  <a:pt x="8712" y="13943"/>
                </a:lnTo>
                <a:lnTo>
                  <a:pt x="8712" y="13894"/>
                </a:lnTo>
                <a:lnTo>
                  <a:pt x="8687" y="13845"/>
                </a:lnTo>
                <a:lnTo>
                  <a:pt x="8639" y="13821"/>
                </a:lnTo>
                <a:lnTo>
                  <a:pt x="8420" y="13772"/>
                </a:lnTo>
                <a:lnTo>
                  <a:pt x="8225" y="13797"/>
                </a:lnTo>
                <a:lnTo>
                  <a:pt x="7787" y="13845"/>
                </a:lnTo>
                <a:lnTo>
                  <a:pt x="7373" y="13845"/>
                </a:lnTo>
                <a:lnTo>
                  <a:pt x="6935" y="13797"/>
                </a:lnTo>
                <a:lnTo>
                  <a:pt x="6716" y="13797"/>
                </a:lnTo>
                <a:lnTo>
                  <a:pt x="6376" y="13821"/>
                </a:lnTo>
                <a:lnTo>
                  <a:pt x="6059" y="13821"/>
                </a:lnTo>
                <a:lnTo>
                  <a:pt x="5962" y="13797"/>
                </a:lnTo>
                <a:lnTo>
                  <a:pt x="5938" y="13797"/>
                </a:lnTo>
                <a:lnTo>
                  <a:pt x="5938" y="13772"/>
                </a:lnTo>
                <a:lnTo>
                  <a:pt x="5962" y="13699"/>
                </a:lnTo>
                <a:lnTo>
                  <a:pt x="5938" y="13602"/>
                </a:lnTo>
                <a:lnTo>
                  <a:pt x="5913" y="13553"/>
                </a:lnTo>
                <a:lnTo>
                  <a:pt x="5865" y="13480"/>
                </a:lnTo>
                <a:lnTo>
                  <a:pt x="5816" y="13456"/>
                </a:lnTo>
                <a:lnTo>
                  <a:pt x="5743" y="13432"/>
                </a:lnTo>
                <a:lnTo>
                  <a:pt x="5670" y="13456"/>
                </a:lnTo>
                <a:lnTo>
                  <a:pt x="5597" y="13505"/>
                </a:lnTo>
                <a:lnTo>
                  <a:pt x="5354" y="13748"/>
                </a:lnTo>
                <a:lnTo>
                  <a:pt x="5062" y="13943"/>
                </a:lnTo>
                <a:lnTo>
                  <a:pt x="4964" y="13991"/>
                </a:lnTo>
                <a:lnTo>
                  <a:pt x="4818" y="14016"/>
                </a:lnTo>
                <a:lnTo>
                  <a:pt x="4672" y="14016"/>
                </a:lnTo>
                <a:lnTo>
                  <a:pt x="4526" y="13991"/>
                </a:lnTo>
                <a:lnTo>
                  <a:pt x="4405" y="13943"/>
                </a:lnTo>
                <a:lnTo>
                  <a:pt x="4307" y="13870"/>
                </a:lnTo>
                <a:lnTo>
                  <a:pt x="4283" y="13821"/>
                </a:lnTo>
                <a:lnTo>
                  <a:pt x="4283" y="13748"/>
                </a:lnTo>
                <a:lnTo>
                  <a:pt x="4283" y="13675"/>
                </a:lnTo>
                <a:lnTo>
                  <a:pt x="4307" y="13578"/>
                </a:lnTo>
                <a:lnTo>
                  <a:pt x="4307" y="13505"/>
                </a:lnTo>
                <a:lnTo>
                  <a:pt x="4307" y="13432"/>
                </a:lnTo>
                <a:lnTo>
                  <a:pt x="4259" y="13383"/>
                </a:lnTo>
                <a:lnTo>
                  <a:pt x="4186" y="13334"/>
                </a:lnTo>
                <a:lnTo>
                  <a:pt x="4113" y="13310"/>
                </a:lnTo>
                <a:lnTo>
                  <a:pt x="4040" y="13334"/>
                </a:lnTo>
                <a:lnTo>
                  <a:pt x="3967" y="13359"/>
                </a:lnTo>
                <a:lnTo>
                  <a:pt x="3918" y="13432"/>
                </a:lnTo>
                <a:lnTo>
                  <a:pt x="3845" y="13529"/>
                </a:lnTo>
                <a:lnTo>
                  <a:pt x="3772" y="13602"/>
                </a:lnTo>
                <a:lnTo>
                  <a:pt x="3602" y="13772"/>
                </a:lnTo>
                <a:lnTo>
                  <a:pt x="3407" y="13918"/>
                </a:lnTo>
                <a:lnTo>
                  <a:pt x="3212" y="14016"/>
                </a:lnTo>
                <a:lnTo>
                  <a:pt x="3091" y="14089"/>
                </a:lnTo>
                <a:lnTo>
                  <a:pt x="2945" y="14113"/>
                </a:lnTo>
                <a:lnTo>
                  <a:pt x="2896" y="14113"/>
                </a:lnTo>
                <a:lnTo>
                  <a:pt x="2847" y="14089"/>
                </a:lnTo>
                <a:lnTo>
                  <a:pt x="2847" y="14016"/>
                </a:lnTo>
                <a:lnTo>
                  <a:pt x="2847" y="13918"/>
                </a:lnTo>
                <a:lnTo>
                  <a:pt x="2969" y="13456"/>
                </a:lnTo>
                <a:lnTo>
                  <a:pt x="2969" y="13407"/>
                </a:lnTo>
                <a:lnTo>
                  <a:pt x="2969" y="13359"/>
                </a:lnTo>
                <a:lnTo>
                  <a:pt x="2920" y="13310"/>
                </a:lnTo>
                <a:lnTo>
                  <a:pt x="2872" y="13286"/>
                </a:lnTo>
                <a:close/>
                <a:moveTo>
                  <a:pt x="16498" y="13286"/>
                </a:moveTo>
                <a:lnTo>
                  <a:pt x="16474" y="14137"/>
                </a:lnTo>
                <a:lnTo>
                  <a:pt x="16425" y="14137"/>
                </a:lnTo>
                <a:lnTo>
                  <a:pt x="16328" y="14210"/>
                </a:lnTo>
                <a:lnTo>
                  <a:pt x="16206" y="14283"/>
                </a:lnTo>
                <a:lnTo>
                  <a:pt x="15987" y="14478"/>
                </a:lnTo>
                <a:lnTo>
                  <a:pt x="15792" y="14697"/>
                </a:lnTo>
                <a:lnTo>
                  <a:pt x="15622" y="14916"/>
                </a:lnTo>
                <a:lnTo>
                  <a:pt x="15525" y="15038"/>
                </a:lnTo>
                <a:lnTo>
                  <a:pt x="15549" y="14673"/>
                </a:lnTo>
                <a:lnTo>
                  <a:pt x="15573" y="14673"/>
                </a:lnTo>
                <a:lnTo>
                  <a:pt x="15695" y="14502"/>
                </a:lnTo>
                <a:lnTo>
                  <a:pt x="15817" y="14332"/>
                </a:lnTo>
                <a:lnTo>
                  <a:pt x="16011" y="13967"/>
                </a:lnTo>
                <a:lnTo>
                  <a:pt x="16230" y="13602"/>
                </a:lnTo>
                <a:lnTo>
                  <a:pt x="16352" y="13432"/>
                </a:lnTo>
                <a:lnTo>
                  <a:pt x="16498" y="13286"/>
                </a:lnTo>
                <a:close/>
                <a:moveTo>
                  <a:pt x="16474" y="14332"/>
                </a:moveTo>
                <a:lnTo>
                  <a:pt x="16449" y="15208"/>
                </a:lnTo>
                <a:lnTo>
                  <a:pt x="16352" y="15232"/>
                </a:lnTo>
                <a:lnTo>
                  <a:pt x="16230" y="15305"/>
                </a:lnTo>
                <a:lnTo>
                  <a:pt x="15987" y="15500"/>
                </a:lnTo>
                <a:lnTo>
                  <a:pt x="15768" y="15719"/>
                </a:lnTo>
                <a:lnTo>
                  <a:pt x="15622" y="15889"/>
                </a:lnTo>
                <a:lnTo>
                  <a:pt x="15476" y="16035"/>
                </a:lnTo>
                <a:lnTo>
                  <a:pt x="15476" y="15743"/>
                </a:lnTo>
                <a:lnTo>
                  <a:pt x="15549" y="15695"/>
                </a:lnTo>
                <a:lnTo>
                  <a:pt x="15598" y="15646"/>
                </a:lnTo>
                <a:lnTo>
                  <a:pt x="15671" y="15500"/>
                </a:lnTo>
                <a:lnTo>
                  <a:pt x="15817" y="15257"/>
                </a:lnTo>
                <a:lnTo>
                  <a:pt x="16011" y="15013"/>
                </a:lnTo>
                <a:lnTo>
                  <a:pt x="16279" y="14697"/>
                </a:lnTo>
                <a:lnTo>
                  <a:pt x="16376" y="14502"/>
                </a:lnTo>
                <a:lnTo>
                  <a:pt x="16474" y="14332"/>
                </a:lnTo>
                <a:close/>
                <a:moveTo>
                  <a:pt x="16449" y="15622"/>
                </a:moveTo>
                <a:lnTo>
                  <a:pt x="16425" y="16376"/>
                </a:lnTo>
                <a:lnTo>
                  <a:pt x="16328" y="16425"/>
                </a:lnTo>
                <a:lnTo>
                  <a:pt x="16230" y="16522"/>
                </a:lnTo>
                <a:lnTo>
                  <a:pt x="16036" y="16692"/>
                </a:lnTo>
                <a:lnTo>
                  <a:pt x="15719" y="17082"/>
                </a:lnTo>
                <a:lnTo>
                  <a:pt x="15427" y="17422"/>
                </a:lnTo>
                <a:lnTo>
                  <a:pt x="15427" y="17106"/>
                </a:lnTo>
                <a:lnTo>
                  <a:pt x="15452" y="16960"/>
                </a:lnTo>
                <a:lnTo>
                  <a:pt x="15452" y="16887"/>
                </a:lnTo>
                <a:lnTo>
                  <a:pt x="15476" y="16765"/>
                </a:lnTo>
                <a:lnTo>
                  <a:pt x="15525" y="16644"/>
                </a:lnTo>
                <a:lnTo>
                  <a:pt x="15598" y="16522"/>
                </a:lnTo>
                <a:lnTo>
                  <a:pt x="15695" y="16400"/>
                </a:lnTo>
                <a:lnTo>
                  <a:pt x="15890" y="16181"/>
                </a:lnTo>
                <a:lnTo>
                  <a:pt x="16060" y="15987"/>
                </a:lnTo>
                <a:lnTo>
                  <a:pt x="16255" y="15816"/>
                </a:lnTo>
                <a:lnTo>
                  <a:pt x="16449" y="15622"/>
                </a:lnTo>
                <a:close/>
                <a:moveTo>
                  <a:pt x="16401" y="16984"/>
                </a:moveTo>
                <a:lnTo>
                  <a:pt x="16401" y="17641"/>
                </a:lnTo>
                <a:lnTo>
                  <a:pt x="16157" y="17763"/>
                </a:lnTo>
                <a:lnTo>
                  <a:pt x="15938" y="17933"/>
                </a:lnTo>
                <a:lnTo>
                  <a:pt x="15719" y="18104"/>
                </a:lnTo>
                <a:lnTo>
                  <a:pt x="15549" y="18323"/>
                </a:lnTo>
                <a:lnTo>
                  <a:pt x="15403" y="18493"/>
                </a:lnTo>
                <a:lnTo>
                  <a:pt x="15403" y="18347"/>
                </a:lnTo>
                <a:lnTo>
                  <a:pt x="15452" y="18298"/>
                </a:lnTo>
                <a:lnTo>
                  <a:pt x="15476" y="18250"/>
                </a:lnTo>
                <a:lnTo>
                  <a:pt x="15525" y="18104"/>
                </a:lnTo>
                <a:lnTo>
                  <a:pt x="15598" y="17982"/>
                </a:lnTo>
                <a:lnTo>
                  <a:pt x="15768" y="17714"/>
                </a:lnTo>
                <a:lnTo>
                  <a:pt x="15963" y="17471"/>
                </a:lnTo>
                <a:lnTo>
                  <a:pt x="16157" y="17252"/>
                </a:lnTo>
                <a:lnTo>
                  <a:pt x="16401" y="16984"/>
                </a:lnTo>
                <a:close/>
                <a:moveTo>
                  <a:pt x="14405" y="1533"/>
                </a:moveTo>
                <a:lnTo>
                  <a:pt x="14722" y="1558"/>
                </a:lnTo>
                <a:lnTo>
                  <a:pt x="14819" y="1582"/>
                </a:lnTo>
                <a:lnTo>
                  <a:pt x="14892" y="1606"/>
                </a:lnTo>
                <a:lnTo>
                  <a:pt x="14965" y="1655"/>
                </a:lnTo>
                <a:lnTo>
                  <a:pt x="14965" y="1874"/>
                </a:lnTo>
                <a:lnTo>
                  <a:pt x="14989" y="2093"/>
                </a:lnTo>
                <a:lnTo>
                  <a:pt x="15062" y="2531"/>
                </a:lnTo>
                <a:lnTo>
                  <a:pt x="15062" y="3188"/>
                </a:lnTo>
                <a:lnTo>
                  <a:pt x="15038" y="3821"/>
                </a:lnTo>
                <a:lnTo>
                  <a:pt x="15014" y="5183"/>
                </a:lnTo>
                <a:lnTo>
                  <a:pt x="15014" y="6546"/>
                </a:lnTo>
                <a:lnTo>
                  <a:pt x="15038" y="9563"/>
                </a:lnTo>
                <a:lnTo>
                  <a:pt x="15038" y="12580"/>
                </a:lnTo>
                <a:lnTo>
                  <a:pt x="15038" y="13651"/>
                </a:lnTo>
                <a:lnTo>
                  <a:pt x="14989" y="14697"/>
                </a:lnTo>
                <a:lnTo>
                  <a:pt x="14941" y="15768"/>
                </a:lnTo>
                <a:lnTo>
                  <a:pt x="14892" y="16814"/>
                </a:lnTo>
                <a:lnTo>
                  <a:pt x="14868" y="18420"/>
                </a:lnTo>
                <a:lnTo>
                  <a:pt x="14843" y="19077"/>
                </a:lnTo>
                <a:lnTo>
                  <a:pt x="14843" y="19296"/>
                </a:lnTo>
                <a:lnTo>
                  <a:pt x="14819" y="19393"/>
                </a:lnTo>
                <a:lnTo>
                  <a:pt x="14868" y="19296"/>
                </a:lnTo>
                <a:lnTo>
                  <a:pt x="14843" y="19369"/>
                </a:lnTo>
                <a:lnTo>
                  <a:pt x="14843" y="19442"/>
                </a:lnTo>
                <a:lnTo>
                  <a:pt x="14503" y="19491"/>
                </a:lnTo>
                <a:lnTo>
                  <a:pt x="13505" y="19491"/>
                </a:lnTo>
                <a:lnTo>
                  <a:pt x="12580" y="19515"/>
                </a:lnTo>
                <a:lnTo>
                  <a:pt x="11680" y="19539"/>
                </a:lnTo>
                <a:lnTo>
                  <a:pt x="9636" y="19466"/>
                </a:lnTo>
                <a:lnTo>
                  <a:pt x="7592" y="19418"/>
                </a:lnTo>
                <a:lnTo>
                  <a:pt x="6570" y="19393"/>
                </a:lnTo>
                <a:lnTo>
                  <a:pt x="2653" y="19393"/>
                </a:lnTo>
                <a:lnTo>
                  <a:pt x="1777" y="19466"/>
                </a:lnTo>
                <a:lnTo>
                  <a:pt x="1266" y="19491"/>
                </a:lnTo>
                <a:lnTo>
                  <a:pt x="731" y="19515"/>
                </a:lnTo>
                <a:lnTo>
                  <a:pt x="731" y="19491"/>
                </a:lnTo>
                <a:lnTo>
                  <a:pt x="682" y="18955"/>
                </a:lnTo>
                <a:lnTo>
                  <a:pt x="658" y="18420"/>
                </a:lnTo>
                <a:lnTo>
                  <a:pt x="633" y="17349"/>
                </a:lnTo>
                <a:lnTo>
                  <a:pt x="658" y="16279"/>
                </a:lnTo>
                <a:lnTo>
                  <a:pt x="633" y="15743"/>
                </a:lnTo>
                <a:lnTo>
                  <a:pt x="609" y="15208"/>
                </a:lnTo>
                <a:lnTo>
                  <a:pt x="560" y="14648"/>
                </a:lnTo>
                <a:lnTo>
                  <a:pt x="560" y="14113"/>
                </a:lnTo>
                <a:lnTo>
                  <a:pt x="560" y="13553"/>
                </a:lnTo>
                <a:lnTo>
                  <a:pt x="560" y="13018"/>
                </a:lnTo>
                <a:lnTo>
                  <a:pt x="633" y="11923"/>
                </a:lnTo>
                <a:lnTo>
                  <a:pt x="682" y="10828"/>
                </a:lnTo>
                <a:lnTo>
                  <a:pt x="731" y="9685"/>
                </a:lnTo>
                <a:lnTo>
                  <a:pt x="731" y="8541"/>
                </a:lnTo>
                <a:lnTo>
                  <a:pt x="682" y="7422"/>
                </a:lnTo>
                <a:lnTo>
                  <a:pt x="658" y="6278"/>
                </a:lnTo>
                <a:lnTo>
                  <a:pt x="585" y="4015"/>
                </a:lnTo>
                <a:lnTo>
                  <a:pt x="560" y="2847"/>
                </a:lnTo>
                <a:lnTo>
                  <a:pt x="560" y="2239"/>
                </a:lnTo>
                <a:lnTo>
                  <a:pt x="512" y="1655"/>
                </a:lnTo>
                <a:lnTo>
                  <a:pt x="852" y="1679"/>
                </a:lnTo>
                <a:lnTo>
                  <a:pt x="1193" y="1704"/>
                </a:lnTo>
                <a:lnTo>
                  <a:pt x="1874" y="1679"/>
                </a:lnTo>
                <a:lnTo>
                  <a:pt x="1874" y="1679"/>
                </a:lnTo>
                <a:lnTo>
                  <a:pt x="1753" y="1850"/>
                </a:lnTo>
                <a:lnTo>
                  <a:pt x="1631" y="2020"/>
                </a:lnTo>
                <a:lnTo>
                  <a:pt x="1558" y="2190"/>
                </a:lnTo>
                <a:lnTo>
                  <a:pt x="1534" y="2409"/>
                </a:lnTo>
                <a:lnTo>
                  <a:pt x="1534" y="2507"/>
                </a:lnTo>
                <a:lnTo>
                  <a:pt x="1558" y="2628"/>
                </a:lnTo>
                <a:lnTo>
                  <a:pt x="1607" y="2872"/>
                </a:lnTo>
                <a:lnTo>
                  <a:pt x="1728" y="3066"/>
                </a:lnTo>
                <a:lnTo>
                  <a:pt x="1874" y="3261"/>
                </a:lnTo>
                <a:lnTo>
                  <a:pt x="2069" y="3407"/>
                </a:lnTo>
                <a:lnTo>
                  <a:pt x="2288" y="3529"/>
                </a:lnTo>
                <a:lnTo>
                  <a:pt x="2385" y="3553"/>
                </a:lnTo>
                <a:lnTo>
                  <a:pt x="2507" y="3577"/>
                </a:lnTo>
                <a:lnTo>
                  <a:pt x="2750" y="3577"/>
                </a:lnTo>
                <a:lnTo>
                  <a:pt x="2896" y="3529"/>
                </a:lnTo>
                <a:lnTo>
                  <a:pt x="3042" y="3480"/>
                </a:lnTo>
                <a:lnTo>
                  <a:pt x="3164" y="3407"/>
                </a:lnTo>
                <a:lnTo>
                  <a:pt x="3285" y="3310"/>
                </a:lnTo>
                <a:lnTo>
                  <a:pt x="3407" y="3188"/>
                </a:lnTo>
                <a:lnTo>
                  <a:pt x="3504" y="3066"/>
                </a:lnTo>
                <a:lnTo>
                  <a:pt x="3577" y="2945"/>
                </a:lnTo>
                <a:lnTo>
                  <a:pt x="3650" y="2799"/>
                </a:lnTo>
                <a:lnTo>
                  <a:pt x="3699" y="2653"/>
                </a:lnTo>
                <a:lnTo>
                  <a:pt x="3748" y="2482"/>
                </a:lnTo>
                <a:lnTo>
                  <a:pt x="3772" y="2336"/>
                </a:lnTo>
                <a:lnTo>
                  <a:pt x="3772" y="2190"/>
                </a:lnTo>
                <a:lnTo>
                  <a:pt x="3748" y="2044"/>
                </a:lnTo>
                <a:lnTo>
                  <a:pt x="3723" y="1923"/>
                </a:lnTo>
                <a:lnTo>
                  <a:pt x="3675" y="1801"/>
                </a:lnTo>
                <a:lnTo>
                  <a:pt x="3577" y="1679"/>
                </a:lnTo>
                <a:lnTo>
                  <a:pt x="5378" y="1679"/>
                </a:lnTo>
                <a:lnTo>
                  <a:pt x="5281" y="1777"/>
                </a:lnTo>
                <a:lnTo>
                  <a:pt x="5208" y="1874"/>
                </a:lnTo>
                <a:lnTo>
                  <a:pt x="5086" y="2069"/>
                </a:lnTo>
                <a:lnTo>
                  <a:pt x="5013" y="2288"/>
                </a:lnTo>
                <a:lnTo>
                  <a:pt x="4989" y="2507"/>
                </a:lnTo>
                <a:lnTo>
                  <a:pt x="5013" y="2726"/>
                </a:lnTo>
                <a:lnTo>
                  <a:pt x="5110" y="2920"/>
                </a:lnTo>
                <a:lnTo>
                  <a:pt x="5232" y="3091"/>
                </a:lnTo>
                <a:lnTo>
                  <a:pt x="5402" y="3261"/>
                </a:lnTo>
                <a:lnTo>
                  <a:pt x="5597" y="3358"/>
                </a:lnTo>
                <a:lnTo>
                  <a:pt x="5840" y="3431"/>
                </a:lnTo>
                <a:lnTo>
                  <a:pt x="6059" y="3456"/>
                </a:lnTo>
                <a:lnTo>
                  <a:pt x="6303" y="3431"/>
                </a:lnTo>
                <a:lnTo>
                  <a:pt x="6497" y="3358"/>
                </a:lnTo>
                <a:lnTo>
                  <a:pt x="6716" y="3237"/>
                </a:lnTo>
                <a:lnTo>
                  <a:pt x="6862" y="3091"/>
                </a:lnTo>
                <a:lnTo>
                  <a:pt x="7008" y="2896"/>
                </a:lnTo>
                <a:lnTo>
                  <a:pt x="7081" y="2653"/>
                </a:lnTo>
                <a:lnTo>
                  <a:pt x="7106" y="2531"/>
                </a:lnTo>
                <a:lnTo>
                  <a:pt x="7106" y="2409"/>
                </a:lnTo>
                <a:lnTo>
                  <a:pt x="7081" y="2142"/>
                </a:lnTo>
                <a:lnTo>
                  <a:pt x="7057" y="1996"/>
                </a:lnTo>
                <a:lnTo>
                  <a:pt x="7008" y="1874"/>
                </a:lnTo>
                <a:lnTo>
                  <a:pt x="6935" y="1777"/>
                </a:lnTo>
                <a:lnTo>
                  <a:pt x="6862" y="1679"/>
                </a:lnTo>
                <a:lnTo>
                  <a:pt x="8614" y="1631"/>
                </a:lnTo>
                <a:lnTo>
                  <a:pt x="8639" y="1631"/>
                </a:lnTo>
                <a:lnTo>
                  <a:pt x="8541" y="1801"/>
                </a:lnTo>
                <a:lnTo>
                  <a:pt x="8444" y="1971"/>
                </a:lnTo>
                <a:lnTo>
                  <a:pt x="8420" y="2142"/>
                </a:lnTo>
                <a:lnTo>
                  <a:pt x="8395" y="2336"/>
                </a:lnTo>
                <a:lnTo>
                  <a:pt x="8420" y="2458"/>
                </a:lnTo>
                <a:lnTo>
                  <a:pt x="8444" y="2580"/>
                </a:lnTo>
                <a:lnTo>
                  <a:pt x="8493" y="2677"/>
                </a:lnTo>
                <a:lnTo>
                  <a:pt x="8541" y="2774"/>
                </a:lnTo>
                <a:lnTo>
                  <a:pt x="8712" y="2969"/>
                </a:lnTo>
                <a:lnTo>
                  <a:pt x="8906" y="3115"/>
                </a:lnTo>
                <a:lnTo>
                  <a:pt x="9125" y="3237"/>
                </a:lnTo>
                <a:lnTo>
                  <a:pt x="9369" y="3310"/>
                </a:lnTo>
                <a:lnTo>
                  <a:pt x="9588" y="3310"/>
                </a:lnTo>
                <a:lnTo>
                  <a:pt x="9709" y="3285"/>
                </a:lnTo>
                <a:lnTo>
                  <a:pt x="9831" y="3237"/>
                </a:lnTo>
                <a:lnTo>
                  <a:pt x="9977" y="3139"/>
                </a:lnTo>
                <a:lnTo>
                  <a:pt x="10098" y="3018"/>
                </a:lnTo>
                <a:lnTo>
                  <a:pt x="10171" y="2872"/>
                </a:lnTo>
                <a:lnTo>
                  <a:pt x="10244" y="2701"/>
                </a:lnTo>
                <a:lnTo>
                  <a:pt x="10293" y="2507"/>
                </a:lnTo>
                <a:lnTo>
                  <a:pt x="10293" y="2336"/>
                </a:lnTo>
                <a:lnTo>
                  <a:pt x="10293" y="2142"/>
                </a:lnTo>
                <a:lnTo>
                  <a:pt x="10293" y="1971"/>
                </a:lnTo>
                <a:lnTo>
                  <a:pt x="10220" y="1777"/>
                </a:lnTo>
                <a:lnTo>
                  <a:pt x="10123" y="1582"/>
                </a:lnTo>
                <a:lnTo>
                  <a:pt x="11169" y="1558"/>
                </a:lnTo>
                <a:lnTo>
                  <a:pt x="12215" y="1533"/>
                </a:lnTo>
                <a:lnTo>
                  <a:pt x="12069" y="1631"/>
                </a:lnTo>
                <a:lnTo>
                  <a:pt x="11948" y="1728"/>
                </a:lnTo>
                <a:lnTo>
                  <a:pt x="11850" y="1850"/>
                </a:lnTo>
                <a:lnTo>
                  <a:pt x="11753" y="1996"/>
                </a:lnTo>
                <a:lnTo>
                  <a:pt x="11656" y="2190"/>
                </a:lnTo>
                <a:lnTo>
                  <a:pt x="11631" y="2409"/>
                </a:lnTo>
                <a:lnTo>
                  <a:pt x="11631" y="2604"/>
                </a:lnTo>
                <a:lnTo>
                  <a:pt x="11704" y="2799"/>
                </a:lnTo>
                <a:lnTo>
                  <a:pt x="11802" y="2969"/>
                </a:lnTo>
                <a:lnTo>
                  <a:pt x="11948" y="3115"/>
                </a:lnTo>
                <a:lnTo>
                  <a:pt x="12118" y="3237"/>
                </a:lnTo>
                <a:lnTo>
                  <a:pt x="12313" y="3310"/>
                </a:lnTo>
                <a:lnTo>
                  <a:pt x="12532" y="3358"/>
                </a:lnTo>
                <a:lnTo>
                  <a:pt x="12751" y="3383"/>
                </a:lnTo>
                <a:lnTo>
                  <a:pt x="12970" y="3358"/>
                </a:lnTo>
                <a:lnTo>
                  <a:pt x="13213" y="3310"/>
                </a:lnTo>
                <a:lnTo>
                  <a:pt x="13432" y="3237"/>
                </a:lnTo>
                <a:lnTo>
                  <a:pt x="13602" y="3115"/>
                </a:lnTo>
                <a:lnTo>
                  <a:pt x="13773" y="2969"/>
                </a:lnTo>
                <a:lnTo>
                  <a:pt x="13821" y="2872"/>
                </a:lnTo>
                <a:lnTo>
                  <a:pt x="13870" y="2774"/>
                </a:lnTo>
                <a:lnTo>
                  <a:pt x="13919" y="2628"/>
                </a:lnTo>
                <a:lnTo>
                  <a:pt x="13919" y="2458"/>
                </a:lnTo>
                <a:lnTo>
                  <a:pt x="13894" y="2288"/>
                </a:lnTo>
                <a:lnTo>
                  <a:pt x="13846" y="2117"/>
                </a:lnTo>
                <a:lnTo>
                  <a:pt x="13773" y="1947"/>
                </a:lnTo>
                <a:lnTo>
                  <a:pt x="13675" y="1801"/>
                </a:lnTo>
                <a:lnTo>
                  <a:pt x="13554" y="1655"/>
                </a:lnTo>
                <a:lnTo>
                  <a:pt x="13432" y="1558"/>
                </a:lnTo>
                <a:lnTo>
                  <a:pt x="13870" y="1533"/>
                </a:lnTo>
                <a:close/>
                <a:moveTo>
                  <a:pt x="2628" y="19904"/>
                </a:moveTo>
                <a:lnTo>
                  <a:pt x="2507" y="20002"/>
                </a:lnTo>
                <a:lnTo>
                  <a:pt x="2385" y="20099"/>
                </a:lnTo>
                <a:lnTo>
                  <a:pt x="2190" y="20318"/>
                </a:lnTo>
                <a:lnTo>
                  <a:pt x="1996" y="20464"/>
                </a:lnTo>
                <a:lnTo>
                  <a:pt x="1996" y="20196"/>
                </a:lnTo>
                <a:lnTo>
                  <a:pt x="1996" y="19953"/>
                </a:lnTo>
                <a:lnTo>
                  <a:pt x="2628" y="19904"/>
                </a:lnTo>
                <a:close/>
                <a:moveTo>
                  <a:pt x="16449" y="20220"/>
                </a:moveTo>
                <a:lnTo>
                  <a:pt x="16425" y="20658"/>
                </a:lnTo>
                <a:lnTo>
                  <a:pt x="16376" y="21121"/>
                </a:lnTo>
                <a:lnTo>
                  <a:pt x="16230" y="21145"/>
                </a:lnTo>
                <a:lnTo>
                  <a:pt x="16328" y="20683"/>
                </a:lnTo>
                <a:lnTo>
                  <a:pt x="16449" y="20220"/>
                </a:lnTo>
                <a:close/>
                <a:moveTo>
                  <a:pt x="16425" y="18955"/>
                </a:moveTo>
                <a:lnTo>
                  <a:pt x="16449" y="19880"/>
                </a:lnTo>
                <a:lnTo>
                  <a:pt x="16303" y="19977"/>
                </a:lnTo>
                <a:lnTo>
                  <a:pt x="16206" y="20099"/>
                </a:lnTo>
                <a:lnTo>
                  <a:pt x="16109" y="20245"/>
                </a:lnTo>
                <a:lnTo>
                  <a:pt x="16011" y="20415"/>
                </a:lnTo>
                <a:lnTo>
                  <a:pt x="15890" y="20780"/>
                </a:lnTo>
                <a:lnTo>
                  <a:pt x="15792" y="21194"/>
                </a:lnTo>
                <a:lnTo>
                  <a:pt x="15744" y="21194"/>
                </a:lnTo>
                <a:lnTo>
                  <a:pt x="15817" y="20926"/>
                </a:lnTo>
                <a:lnTo>
                  <a:pt x="15865" y="20658"/>
                </a:lnTo>
                <a:lnTo>
                  <a:pt x="15987" y="20172"/>
                </a:lnTo>
                <a:lnTo>
                  <a:pt x="16206" y="19564"/>
                </a:lnTo>
                <a:lnTo>
                  <a:pt x="16425" y="18955"/>
                </a:lnTo>
                <a:close/>
                <a:moveTo>
                  <a:pt x="16401" y="17787"/>
                </a:moveTo>
                <a:lnTo>
                  <a:pt x="16425" y="18517"/>
                </a:lnTo>
                <a:lnTo>
                  <a:pt x="16303" y="18663"/>
                </a:lnTo>
                <a:lnTo>
                  <a:pt x="16206" y="18834"/>
                </a:lnTo>
                <a:lnTo>
                  <a:pt x="16011" y="19174"/>
                </a:lnTo>
                <a:lnTo>
                  <a:pt x="15865" y="19564"/>
                </a:lnTo>
                <a:lnTo>
                  <a:pt x="15744" y="19929"/>
                </a:lnTo>
                <a:lnTo>
                  <a:pt x="15500" y="20537"/>
                </a:lnTo>
                <a:lnTo>
                  <a:pt x="15379" y="20877"/>
                </a:lnTo>
                <a:lnTo>
                  <a:pt x="15306" y="21218"/>
                </a:lnTo>
                <a:lnTo>
                  <a:pt x="14892" y="21242"/>
                </a:lnTo>
                <a:lnTo>
                  <a:pt x="15038" y="20926"/>
                </a:lnTo>
                <a:lnTo>
                  <a:pt x="15135" y="20585"/>
                </a:lnTo>
                <a:lnTo>
                  <a:pt x="15184" y="20220"/>
                </a:lnTo>
                <a:lnTo>
                  <a:pt x="15184" y="19856"/>
                </a:lnTo>
                <a:lnTo>
                  <a:pt x="15257" y="19831"/>
                </a:lnTo>
                <a:lnTo>
                  <a:pt x="15330" y="19807"/>
                </a:lnTo>
                <a:lnTo>
                  <a:pt x="15379" y="19758"/>
                </a:lnTo>
                <a:lnTo>
                  <a:pt x="15403" y="19710"/>
                </a:lnTo>
                <a:lnTo>
                  <a:pt x="15427" y="19661"/>
                </a:lnTo>
                <a:lnTo>
                  <a:pt x="15427" y="19539"/>
                </a:lnTo>
                <a:lnTo>
                  <a:pt x="15379" y="19418"/>
                </a:lnTo>
                <a:lnTo>
                  <a:pt x="15403" y="19296"/>
                </a:lnTo>
                <a:lnTo>
                  <a:pt x="15403" y="19150"/>
                </a:lnTo>
                <a:lnTo>
                  <a:pt x="15500" y="19053"/>
                </a:lnTo>
                <a:lnTo>
                  <a:pt x="15598" y="18931"/>
                </a:lnTo>
                <a:lnTo>
                  <a:pt x="15768" y="18663"/>
                </a:lnTo>
                <a:lnTo>
                  <a:pt x="16084" y="18225"/>
                </a:lnTo>
                <a:lnTo>
                  <a:pt x="16230" y="18006"/>
                </a:lnTo>
                <a:lnTo>
                  <a:pt x="16401" y="17787"/>
                </a:lnTo>
                <a:close/>
                <a:moveTo>
                  <a:pt x="3431" y="19904"/>
                </a:moveTo>
                <a:lnTo>
                  <a:pt x="3285" y="20002"/>
                </a:lnTo>
                <a:lnTo>
                  <a:pt x="3164" y="20123"/>
                </a:lnTo>
                <a:lnTo>
                  <a:pt x="2920" y="20342"/>
                </a:lnTo>
                <a:lnTo>
                  <a:pt x="2628" y="20683"/>
                </a:lnTo>
                <a:lnTo>
                  <a:pt x="2336" y="21023"/>
                </a:lnTo>
                <a:lnTo>
                  <a:pt x="2093" y="21291"/>
                </a:lnTo>
                <a:lnTo>
                  <a:pt x="2044" y="20902"/>
                </a:lnTo>
                <a:lnTo>
                  <a:pt x="2190" y="20853"/>
                </a:lnTo>
                <a:lnTo>
                  <a:pt x="2312" y="20756"/>
                </a:lnTo>
                <a:lnTo>
                  <a:pt x="2531" y="20585"/>
                </a:lnTo>
                <a:lnTo>
                  <a:pt x="2677" y="20464"/>
                </a:lnTo>
                <a:lnTo>
                  <a:pt x="2823" y="20318"/>
                </a:lnTo>
                <a:lnTo>
                  <a:pt x="2945" y="20172"/>
                </a:lnTo>
                <a:lnTo>
                  <a:pt x="2969" y="20075"/>
                </a:lnTo>
                <a:lnTo>
                  <a:pt x="2993" y="20002"/>
                </a:lnTo>
                <a:lnTo>
                  <a:pt x="2969" y="19953"/>
                </a:lnTo>
                <a:lnTo>
                  <a:pt x="2945" y="19904"/>
                </a:lnTo>
                <a:close/>
                <a:moveTo>
                  <a:pt x="10050" y="19977"/>
                </a:moveTo>
                <a:lnTo>
                  <a:pt x="9879" y="20148"/>
                </a:lnTo>
                <a:lnTo>
                  <a:pt x="9734" y="20293"/>
                </a:lnTo>
                <a:lnTo>
                  <a:pt x="9588" y="20537"/>
                </a:lnTo>
                <a:lnTo>
                  <a:pt x="9442" y="20756"/>
                </a:lnTo>
                <a:lnTo>
                  <a:pt x="9296" y="20975"/>
                </a:lnTo>
                <a:lnTo>
                  <a:pt x="9223" y="21072"/>
                </a:lnTo>
                <a:lnTo>
                  <a:pt x="9198" y="21194"/>
                </a:lnTo>
                <a:lnTo>
                  <a:pt x="9198" y="21242"/>
                </a:lnTo>
                <a:lnTo>
                  <a:pt x="9198" y="21291"/>
                </a:lnTo>
                <a:lnTo>
                  <a:pt x="8493" y="21291"/>
                </a:lnTo>
                <a:lnTo>
                  <a:pt x="8663" y="21072"/>
                </a:lnTo>
                <a:lnTo>
                  <a:pt x="8833" y="20853"/>
                </a:lnTo>
                <a:lnTo>
                  <a:pt x="9028" y="20537"/>
                </a:lnTo>
                <a:lnTo>
                  <a:pt x="9247" y="20245"/>
                </a:lnTo>
                <a:lnTo>
                  <a:pt x="9393" y="20099"/>
                </a:lnTo>
                <a:lnTo>
                  <a:pt x="9563" y="19977"/>
                </a:lnTo>
                <a:close/>
                <a:moveTo>
                  <a:pt x="10780" y="20002"/>
                </a:moveTo>
                <a:lnTo>
                  <a:pt x="10585" y="20342"/>
                </a:lnTo>
                <a:lnTo>
                  <a:pt x="10366" y="20731"/>
                </a:lnTo>
                <a:lnTo>
                  <a:pt x="10147" y="21145"/>
                </a:lnTo>
                <a:lnTo>
                  <a:pt x="10123" y="21218"/>
                </a:lnTo>
                <a:lnTo>
                  <a:pt x="10147" y="21291"/>
                </a:lnTo>
                <a:lnTo>
                  <a:pt x="9417" y="21291"/>
                </a:lnTo>
                <a:lnTo>
                  <a:pt x="9515" y="21242"/>
                </a:lnTo>
                <a:lnTo>
                  <a:pt x="9588" y="21169"/>
                </a:lnTo>
                <a:lnTo>
                  <a:pt x="9734" y="20975"/>
                </a:lnTo>
                <a:lnTo>
                  <a:pt x="9977" y="20610"/>
                </a:lnTo>
                <a:lnTo>
                  <a:pt x="10050" y="20512"/>
                </a:lnTo>
                <a:lnTo>
                  <a:pt x="10147" y="20415"/>
                </a:lnTo>
                <a:lnTo>
                  <a:pt x="10366" y="20220"/>
                </a:lnTo>
                <a:lnTo>
                  <a:pt x="10463" y="20123"/>
                </a:lnTo>
                <a:lnTo>
                  <a:pt x="10512" y="20002"/>
                </a:lnTo>
                <a:close/>
                <a:moveTo>
                  <a:pt x="11534" y="20026"/>
                </a:moveTo>
                <a:lnTo>
                  <a:pt x="11364" y="20269"/>
                </a:lnTo>
                <a:lnTo>
                  <a:pt x="11218" y="20512"/>
                </a:lnTo>
                <a:lnTo>
                  <a:pt x="11120" y="20683"/>
                </a:lnTo>
                <a:lnTo>
                  <a:pt x="11023" y="20877"/>
                </a:lnTo>
                <a:lnTo>
                  <a:pt x="10950" y="21096"/>
                </a:lnTo>
                <a:lnTo>
                  <a:pt x="10901" y="21291"/>
                </a:lnTo>
                <a:lnTo>
                  <a:pt x="10488" y="21291"/>
                </a:lnTo>
                <a:lnTo>
                  <a:pt x="10609" y="21145"/>
                </a:lnTo>
                <a:lnTo>
                  <a:pt x="10707" y="20975"/>
                </a:lnTo>
                <a:lnTo>
                  <a:pt x="10901" y="20658"/>
                </a:lnTo>
                <a:lnTo>
                  <a:pt x="11120" y="20342"/>
                </a:lnTo>
                <a:lnTo>
                  <a:pt x="11218" y="20196"/>
                </a:lnTo>
                <a:lnTo>
                  <a:pt x="11315" y="20026"/>
                </a:lnTo>
                <a:close/>
                <a:moveTo>
                  <a:pt x="14843" y="19953"/>
                </a:moveTo>
                <a:lnTo>
                  <a:pt x="14746" y="20220"/>
                </a:lnTo>
                <a:lnTo>
                  <a:pt x="14697" y="20512"/>
                </a:lnTo>
                <a:lnTo>
                  <a:pt x="14624" y="20780"/>
                </a:lnTo>
                <a:lnTo>
                  <a:pt x="14576" y="20926"/>
                </a:lnTo>
                <a:lnTo>
                  <a:pt x="14527" y="21048"/>
                </a:lnTo>
                <a:lnTo>
                  <a:pt x="14503" y="21121"/>
                </a:lnTo>
                <a:lnTo>
                  <a:pt x="14503" y="21169"/>
                </a:lnTo>
                <a:lnTo>
                  <a:pt x="14527" y="21267"/>
                </a:lnTo>
                <a:lnTo>
                  <a:pt x="14211" y="21291"/>
                </a:lnTo>
                <a:lnTo>
                  <a:pt x="14284" y="20999"/>
                </a:lnTo>
                <a:lnTo>
                  <a:pt x="14381" y="20658"/>
                </a:lnTo>
                <a:lnTo>
                  <a:pt x="14454" y="20293"/>
                </a:lnTo>
                <a:lnTo>
                  <a:pt x="14454" y="20123"/>
                </a:lnTo>
                <a:lnTo>
                  <a:pt x="14478" y="19977"/>
                </a:lnTo>
                <a:lnTo>
                  <a:pt x="14843" y="19953"/>
                </a:lnTo>
                <a:close/>
                <a:moveTo>
                  <a:pt x="12337" y="20026"/>
                </a:moveTo>
                <a:lnTo>
                  <a:pt x="12215" y="20220"/>
                </a:lnTo>
                <a:lnTo>
                  <a:pt x="12142" y="20391"/>
                </a:lnTo>
                <a:lnTo>
                  <a:pt x="11948" y="20829"/>
                </a:lnTo>
                <a:lnTo>
                  <a:pt x="11875" y="21072"/>
                </a:lnTo>
                <a:lnTo>
                  <a:pt x="11826" y="21315"/>
                </a:lnTo>
                <a:lnTo>
                  <a:pt x="11364" y="21291"/>
                </a:lnTo>
                <a:lnTo>
                  <a:pt x="11412" y="21121"/>
                </a:lnTo>
                <a:lnTo>
                  <a:pt x="11485" y="20950"/>
                </a:lnTo>
                <a:lnTo>
                  <a:pt x="11656" y="20634"/>
                </a:lnTo>
                <a:lnTo>
                  <a:pt x="11826" y="20342"/>
                </a:lnTo>
                <a:lnTo>
                  <a:pt x="11899" y="20196"/>
                </a:lnTo>
                <a:lnTo>
                  <a:pt x="11948" y="20026"/>
                </a:lnTo>
                <a:close/>
                <a:moveTo>
                  <a:pt x="13335" y="20002"/>
                </a:moveTo>
                <a:lnTo>
                  <a:pt x="13213" y="20148"/>
                </a:lnTo>
                <a:lnTo>
                  <a:pt x="13140" y="20293"/>
                </a:lnTo>
                <a:lnTo>
                  <a:pt x="12970" y="20585"/>
                </a:lnTo>
                <a:lnTo>
                  <a:pt x="12799" y="20950"/>
                </a:lnTo>
                <a:lnTo>
                  <a:pt x="12751" y="21121"/>
                </a:lnTo>
                <a:lnTo>
                  <a:pt x="12702" y="21315"/>
                </a:lnTo>
                <a:lnTo>
                  <a:pt x="12264" y="21315"/>
                </a:lnTo>
                <a:lnTo>
                  <a:pt x="12337" y="21023"/>
                </a:lnTo>
                <a:lnTo>
                  <a:pt x="12410" y="20756"/>
                </a:lnTo>
                <a:lnTo>
                  <a:pt x="12507" y="20366"/>
                </a:lnTo>
                <a:lnTo>
                  <a:pt x="12580" y="20172"/>
                </a:lnTo>
                <a:lnTo>
                  <a:pt x="12629" y="20075"/>
                </a:lnTo>
                <a:lnTo>
                  <a:pt x="12702" y="20026"/>
                </a:lnTo>
                <a:lnTo>
                  <a:pt x="13335" y="20002"/>
                </a:lnTo>
                <a:close/>
                <a:moveTo>
                  <a:pt x="14113" y="20002"/>
                </a:moveTo>
                <a:lnTo>
                  <a:pt x="14065" y="20196"/>
                </a:lnTo>
                <a:lnTo>
                  <a:pt x="14016" y="20366"/>
                </a:lnTo>
                <a:lnTo>
                  <a:pt x="13870" y="20804"/>
                </a:lnTo>
                <a:lnTo>
                  <a:pt x="13748" y="21242"/>
                </a:lnTo>
                <a:lnTo>
                  <a:pt x="13748" y="21291"/>
                </a:lnTo>
                <a:lnTo>
                  <a:pt x="13164" y="21315"/>
                </a:lnTo>
                <a:lnTo>
                  <a:pt x="13262" y="21023"/>
                </a:lnTo>
                <a:lnTo>
                  <a:pt x="13383" y="20731"/>
                </a:lnTo>
                <a:lnTo>
                  <a:pt x="13578" y="20391"/>
                </a:lnTo>
                <a:lnTo>
                  <a:pt x="13651" y="20196"/>
                </a:lnTo>
                <a:lnTo>
                  <a:pt x="13700" y="20002"/>
                </a:lnTo>
                <a:close/>
                <a:moveTo>
                  <a:pt x="8979" y="19953"/>
                </a:moveTo>
                <a:lnTo>
                  <a:pt x="8833" y="20148"/>
                </a:lnTo>
                <a:lnTo>
                  <a:pt x="8736" y="20318"/>
                </a:lnTo>
                <a:lnTo>
                  <a:pt x="8395" y="20804"/>
                </a:lnTo>
                <a:lnTo>
                  <a:pt x="8225" y="21048"/>
                </a:lnTo>
                <a:lnTo>
                  <a:pt x="8079" y="21315"/>
                </a:lnTo>
                <a:lnTo>
                  <a:pt x="7446" y="21340"/>
                </a:lnTo>
                <a:lnTo>
                  <a:pt x="7446" y="21340"/>
                </a:lnTo>
                <a:lnTo>
                  <a:pt x="7592" y="21194"/>
                </a:lnTo>
                <a:lnTo>
                  <a:pt x="7714" y="21023"/>
                </a:lnTo>
                <a:lnTo>
                  <a:pt x="7957" y="20683"/>
                </a:lnTo>
                <a:lnTo>
                  <a:pt x="8055" y="20561"/>
                </a:lnTo>
                <a:lnTo>
                  <a:pt x="8152" y="20464"/>
                </a:lnTo>
                <a:lnTo>
                  <a:pt x="8371" y="20293"/>
                </a:lnTo>
                <a:lnTo>
                  <a:pt x="8614" y="20123"/>
                </a:lnTo>
                <a:lnTo>
                  <a:pt x="8833" y="19953"/>
                </a:lnTo>
                <a:close/>
                <a:moveTo>
                  <a:pt x="5646" y="19929"/>
                </a:moveTo>
                <a:lnTo>
                  <a:pt x="5548" y="19977"/>
                </a:lnTo>
                <a:lnTo>
                  <a:pt x="4818" y="20658"/>
                </a:lnTo>
                <a:lnTo>
                  <a:pt x="4478" y="20975"/>
                </a:lnTo>
                <a:lnTo>
                  <a:pt x="4332" y="21145"/>
                </a:lnTo>
                <a:lnTo>
                  <a:pt x="4259" y="21242"/>
                </a:lnTo>
                <a:lnTo>
                  <a:pt x="4210" y="21340"/>
                </a:lnTo>
                <a:lnTo>
                  <a:pt x="4210" y="21364"/>
                </a:lnTo>
                <a:lnTo>
                  <a:pt x="4234" y="21364"/>
                </a:lnTo>
                <a:lnTo>
                  <a:pt x="4332" y="21340"/>
                </a:lnTo>
                <a:lnTo>
                  <a:pt x="4453" y="21291"/>
                </a:lnTo>
                <a:lnTo>
                  <a:pt x="4648" y="21194"/>
                </a:lnTo>
                <a:lnTo>
                  <a:pt x="5013" y="20926"/>
                </a:lnTo>
                <a:lnTo>
                  <a:pt x="5427" y="20610"/>
                </a:lnTo>
                <a:lnTo>
                  <a:pt x="5816" y="20245"/>
                </a:lnTo>
                <a:lnTo>
                  <a:pt x="5865" y="20172"/>
                </a:lnTo>
                <a:lnTo>
                  <a:pt x="5865" y="20075"/>
                </a:lnTo>
                <a:lnTo>
                  <a:pt x="5816" y="19977"/>
                </a:lnTo>
                <a:lnTo>
                  <a:pt x="5743" y="19929"/>
                </a:lnTo>
                <a:close/>
                <a:moveTo>
                  <a:pt x="8225" y="19929"/>
                </a:moveTo>
                <a:lnTo>
                  <a:pt x="7982" y="20123"/>
                </a:lnTo>
                <a:lnTo>
                  <a:pt x="7763" y="20342"/>
                </a:lnTo>
                <a:lnTo>
                  <a:pt x="7568" y="20585"/>
                </a:lnTo>
                <a:lnTo>
                  <a:pt x="7373" y="20829"/>
                </a:lnTo>
                <a:lnTo>
                  <a:pt x="7033" y="21364"/>
                </a:lnTo>
                <a:lnTo>
                  <a:pt x="6668" y="21388"/>
                </a:lnTo>
                <a:lnTo>
                  <a:pt x="6668" y="21388"/>
                </a:lnTo>
                <a:lnTo>
                  <a:pt x="6838" y="21169"/>
                </a:lnTo>
                <a:lnTo>
                  <a:pt x="6984" y="20950"/>
                </a:lnTo>
                <a:lnTo>
                  <a:pt x="7227" y="20585"/>
                </a:lnTo>
                <a:lnTo>
                  <a:pt x="7495" y="20220"/>
                </a:lnTo>
                <a:lnTo>
                  <a:pt x="7690" y="20050"/>
                </a:lnTo>
                <a:lnTo>
                  <a:pt x="7860" y="19929"/>
                </a:lnTo>
                <a:close/>
                <a:moveTo>
                  <a:pt x="4526" y="19904"/>
                </a:moveTo>
                <a:lnTo>
                  <a:pt x="4356" y="20050"/>
                </a:lnTo>
                <a:lnTo>
                  <a:pt x="4186" y="20196"/>
                </a:lnTo>
                <a:lnTo>
                  <a:pt x="3869" y="20512"/>
                </a:lnTo>
                <a:lnTo>
                  <a:pt x="3285" y="21023"/>
                </a:lnTo>
                <a:lnTo>
                  <a:pt x="3115" y="21194"/>
                </a:lnTo>
                <a:lnTo>
                  <a:pt x="3042" y="21267"/>
                </a:lnTo>
                <a:lnTo>
                  <a:pt x="2969" y="21315"/>
                </a:lnTo>
                <a:lnTo>
                  <a:pt x="2920" y="21364"/>
                </a:lnTo>
                <a:lnTo>
                  <a:pt x="2920" y="21388"/>
                </a:lnTo>
                <a:lnTo>
                  <a:pt x="2945" y="21437"/>
                </a:lnTo>
                <a:lnTo>
                  <a:pt x="2969" y="21461"/>
                </a:lnTo>
                <a:lnTo>
                  <a:pt x="2872" y="21461"/>
                </a:lnTo>
                <a:lnTo>
                  <a:pt x="2458" y="21413"/>
                </a:lnTo>
                <a:lnTo>
                  <a:pt x="2580" y="21315"/>
                </a:lnTo>
                <a:lnTo>
                  <a:pt x="2701" y="21169"/>
                </a:lnTo>
                <a:lnTo>
                  <a:pt x="2896" y="20950"/>
                </a:lnTo>
                <a:lnTo>
                  <a:pt x="3188" y="20683"/>
                </a:lnTo>
                <a:lnTo>
                  <a:pt x="3480" y="20415"/>
                </a:lnTo>
                <a:lnTo>
                  <a:pt x="3602" y="20318"/>
                </a:lnTo>
                <a:lnTo>
                  <a:pt x="3723" y="20245"/>
                </a:lnTo>
                <a:lnTo>
                  <a:pt x="3991" y="20148"/>
                </a:lnTo>
                <a:lnTo>
                  <a:pt x="4040" y="20099"/>
                </a:lnTo>
                <a:lnTo>
                  <a:pt x="4064" y="20026"/>
                </a:lnTo>
                <a:lnTo>
                  <a:pt x="4064" y="19977"/>
                </a:lnTo>
                <a:lnTo>
                  <a:pt x="4064" y="19904"/>
                </a:lnTo>
                <a:close/>
                <a:moveTo>
                  <a:pt x="7349" y="19904"/>
                </a:moveTo>
                <a:lnTo>
                  <a:pt x="7154" y="20148"/>
                </a:lnTo>
                <a:lnTo>
                  <a:pt x="7008" y="20366"/>
                </a:lnTo>
                <a:lnTo>
                  <a:pt x="6546" y="21072"/>
                </a:lnTo>
                <a:lnTo>
                  <a:pt x="6400" y="21242"/>
                </a:lnTo>
                <a:lnTo>
                  <a:pt x="6254" y="21413"/>
                </a:lnTo>
                <a:lnTo>
                  <a:pt x="5451" y="21461"/>
                </a:lnTo>
                <a:lnTo>
                  <a:pt x="5621" y="21315"/>
                </a:lnTo>
                <a:lnTo>
                  <a:pt x="5792" y="21145"/>
                </a:lnTo>
                <a:lnTo>
                  <a:pt x="6084" y="20829"/>
                </a:lnTo>
                <a:lnTo>
                  <a:pt x="6303" y="20634"/>
                </a:lnTo>
                <a:lnTo>
                  <a:pt x="6522" y="20415"/>
                </a:lnTo>
                <a:lnTo>
                  <a:pt x="6619" y="20293"/>
                </a:lnTo>
                <a:lnTo>
                  <a:pt x="6716" y="20172"/>
                </a:lnTo>
                <a:lnTo>
                  <a:pt x="6741" y="20026"/>
                </a:lnTo>
                <a:lnTo>
                  <a:pt x="6765" y="19904"/>
                </a:lnTo>
                <a:close/>
                <a:moveTo>
                  <a:pt x="6424" y="19904"/>
                </a:moveTo>
                <a:lnTo>
                  <a:pt x="6278" y="20026"/>
                </a:lnTo>
                <a:lnTo>
                  <a:pt x="5986" y="20318"/>
                </a:lnTo>
                <a:lnTo>
                  <a:pt x="5694" y="20610"/>
                </a:lnTo>
                <a:lnTo>
                  <a:pt x="5500" y="20804"/>
                </a:lnTo>
                <a:lnTo>
                  <a:pt x="5281" y="20999"/>
                </a:lnTo>
                <a:lnTo>
                  <a:pt x="5110" y="21242"/>
                </a:lnTo>
                <a:lnTo>
                  <a:pt x="5037" y="21364"/>
                </a:lnTo>
                <a:lnTo>
                  <a:pt x="4989" y="21486"/>
                </a:lnTo>
                <a:lnTo>
                  <a:pt x="4575" y="21510"/>
                </a:lnTo>
                <a:lnTo>
                  <a:pt x="3845" y="21510"/>
                </a:lnTo>
                <a:lnTo>
                  <a:pt x="3139" y="21486"/>
                </a:lnTo>
                <a:lnTo>
                  <a:pt x="3237" y="21437"/>
                </a:lnTo>
                <a:lnTo>
                  <a:pt x="3334" y="21388"/>
                </a:lnTo>
                <a:lnTo>
                  <a:pt x="3529" y="21242"/>
                </a:lnTo>
                <a:lnTo>
                  <a:pt x="3796" y="20999"/>
                </a:lnTo>
                <a:lnTo>
                  <a:pt x="4161" y="20683"/>
                </a:lnTo>
                <a:lnTo>
                  <a:pt x="4526" y="20342"/>
                </a:lnTo>
                <a:lnTo>
                  <a:pt x="4745" y="20123"/>
                </a:lnTo>
                <a:lnTo>
                  <a:pt x="4843" y="20026"/>
                </a:lnTo>
                <a:lnTo>
                  <a:pt x="4916" y="19904"/>
                </a:lnTo>
                <a:close/>
                <a:moveTo>
                  <a:pt x="6132" y="0"/>
                </a:moveTo>
                <a:lnTo>
                  <a:pt x="6059" y="49"/>
                </a:lnTo>
                <a:lnTo>
                  <a:pt x="6011" y="98"/>
                </a:lnTo>
                <a:lnTo>
                  <a:pt x="5986" y="146"/>
                </a:lnTo>
                <a:lnTo>
                  <a:pt x="5938" y="317"/>
                </a:lnTo>
                <a:lnTo>
                  <a:pt x="5913" y="487"/>
                </a:lnTo>
                <a:lnTo>
                  <a:pt x="5938" y="828"/>
                </a:lnTo>
                <a:lnTo>
                  <a:pt x="5913" y="1047"/>
                </a:lnTo>
                <a:lnTo>
                  <a:pt x="5913" y="1241"/>
                </a:lnTo>
                <a:lnTo>
                  <a:pt x="4745" y="1266"/>
                </a:lnTo>
                <a:lnTo>
                  <a:pt x="2969" y="1266"/>
                </a:lnTo>
                <a:lnTo>
                  <a:pt x="2945" y="1144"/>
                </a:lnTo>
                <a:lnTo>
                  <a:pt x="2945" y="901"/>
                </a:lnTo>
                <a:lnTo>
                  <a:pt x="2945" y="633"/>
                </a:lnTo>
                <a:lnTo>
                  <a:pt x="2945" y="365"/>
                </a:lnTo>
                <a:lnTo>
                  <a:pt x="2920" y="122"/>
                </a:lnTo>
                <a:lnTo>
                  <a:pt x="2896" y="73"/>
                </a:lnTo>
                <a:lnTo>
                  <a:pt x="2847" y="25"/>
                </a:lnTo>
                <a:lnTo>
                  <a:pt x="2799" y="25"/>
                </a:lnTo>
                <a:lnTo>
                  <a:pt x="2726" y="49"/>
                </a:lnTo>
                <a:lnTo>
                  <a:pt x="2653" y="122"/>
                </a:lnTo>
                <a:lnTo>
                  <a:pt x="2580" y="219"/>
                </a:lnTo>
                <a:lnTo>
                  <a:pt x="2531" y="317"/>
                </a:lnTo>
                <a:lnTo>
                  <a:pt x="2507" y="438"/>
                </a:lnTo>
                <a:lnTo>
                  <a:pt x="2482" y="682"/>
                </a:lnTo>
                <a:lnTo>
                  <a:pt x="2482" y="925"/>
                </a:lnTo>
                <a:lnTo>
                  <a:pt x="2482" y="1266"/>
                </a:lnTo>
                <a:lnTo>
                  <a:pt x="877" y="1266"/>
                </a:lnTo>
                <a:lnTo>
                  <a:pt x="366" y="1339"/>
                </a:lnTo>
                <a:lnTo>
                  <a:pt x="317" y="1363"/>
                </a:lnTo>
                <a:lnTo>
                  <a:pt x="268" y="1387"/>
                </a:lnTo>
                <a:lnTo>
                  <a:pt x="244" y="1460"/>
                </a:lnTo>
                <a:lnTo>
                  <a:pt x="195" y="1485"/>
                </a:lnTo>
                <a:lnTo>
                  <a:pt x="171" y="1558"/>
                </a:lnTo>
                <a:lnTo>
                  <a:pt x="98" y="2069"/>
                </a:lnTo>
                <a:lnTo>
                  <a:pt x="49" y="2628"/>
                </a:lnTo>
                <a:lnTo>
                  <a:pt x="25" y="3164"/>
                </a:lnTo>
                <a:lnTo>
                  <a:pt x="25" y="3723"/>
                </a:lnTo>
                <a:lnTo>
                  <a:pt x="49" y="4818"/>
                </a:lnTo>
                <a:lnTo>
                  <a:pt x="98" y="5913"/>
                </a:lnTo>
                <a:lnTo>
                  <a:pt x="171" y="8273"/>
                </a:lnTo>
                <a:lnTo>
                  <a:pt x="171" y="9441"/>
                </a:lnTo>
                <a:lnTo>
                  <a:pt x="147" y="10634"/>
                </a:lnTo>
                <a:lnTo>
                  <a:pt x="98" y="11777"/>
                </a:lnTo>
                <a:lnTo>
                  <a:pt x="25" y="12921"/>
                </a:lnTo>
                <a:lnTo>
                  <a:pt x="1" y="14064"/>
                </a:lnTo>
                <a:lnTo>
                  <a:pt x="1" y="14624"/>
                </a:lnTo>
                <a:lnTo>
                  <a:pt x="49" y="15208"/>
                </a:lnTo>
                <a:lnTo>
                  <a:pt x="49" y="15743"/>
                </a:lnTo>
                <a:lnTo>
                  <a:pt x="49" y="16279"/>
                </a:lnTo>
                <a:lnTo>
                  <a:pt x="25" y="17398"/>
                </a:lnTo>
                <a:lnTo>
                  <a:pt x="25" y="17933"/>
                </a:lnTo>
                <a:lnTo>
                  <a:pt x="49" y="18493"/>
                </a:lnTo>
                <a:lnTo>
                  <a:pt x="98" y="19028"/>
                </a:lnTo>
                <a:lnTo>
                  <a:pt x="195" y="19564"/>
                </a:lnTo>
                <a:lnTo>
                  <a:pt x="244" y="19661"/>
                </a:lnTo>
                <a:lnTo>
                  <a:pt x="293" y="19710"/>
                </a:lnTo>
                <a:lnTo>
                  <a:pt x="390" y="19734"/>
                </a:lnTo>
                <a:lnTo>
                  <a:pt x="487" y="19758"/>
                </a:lnTo>
                <a:lnTo>
                  <a:pt x="585" y="19856"/>
                </a:lnTo>
                <a:lnTo>
                  <a:pt x="682" y="19904"/>
                </a:lnTo>
                <a:lnTo>
                  <a:pt x="804" y="19953"/>
                </a:lnTo>
                <a:lnTo>
                  <a:pt x="950" y="19977"/>
                </a:lnTo>
                <a:lnTo>
                  <a:pt x="1485" y="19977"/>
                </a:lnTo>
                <a:lnTo>
                  <a:pt x="1485" y="20342"/>
                </a:lnTo>
                <a:lnTo>
                  <a:pt x="1485" y="20634"/>
                </a:lnTo>
                <a:lnTo>
                  <a:pt x="1509" y="20950"/>
                </a:lnTo>
                <a:lnTo>
                  <a:pt x="1558" y="21534"/>
                </a:lnTo>
                <a:lnTo>
                  <a:pt x="1558" y="21607"/>
                </a:lnTo>
                <a:lnTo>
                  <a:pt x="1582" y="21705"/>
                </a:lnTo>
                <a:lnTo>
                  <a:pt x="1655" y="21753"/>
                </a:lnTo>
                <a:lnTo>
                  <a:pt x="1728" y="21802"/>
                </a:lnTo>
                <a:lnTo>
                  <a:pt x="1898" y="21802"/>
                </a:lnTo>
                <a:lnTo>
                  <a:pt x="1971" y="21778"/>
                </a:lnTo>
                <a:lnTo>
                  <a:pt x="2385" y="21851"/>
                </a:lnTo>
                <a:lnTo>
                  <a:pt x="2799" y="21899"/>
                </a:lnTo>
                <a:lnTo>
                  <a:pt x="3626" y="21948"/>
                </a:lnTo>
                <a:lnTo>
                  <a:pt x="4478" y="21948"/>
                </a:lnTo>
                <a:lnTo>
                  <a:pt x="5305" y="21924"/>
                </a:lnTo>
                <a:lnTo>
                  <a:pt x="7008" y="21826"/>
                </a:lnTo>
                <a:lnTo>
                  <a:pt x="7836" y="21778"/>
                </a:lnTo>
                <a:lnTo>
                  <a:pt x="8687" y="21753"/>
                </a:lnTo>
                <a:lnTo>
                  <a:pt x="9515" y="21729"/>
                </a:lnTo>
                <a:lnTo>
                  <a:pt x="10342" y="21753"/>
                </a:lnTo>
                <a:lnTo>
                  <a:pt x="12021" y="21778"/>
                </a:lnTo>
                <a:lnTo>
                  <a:pt x="13700" y="21778"/>
                </a:lnTo>
                <a:lnTo>
                  <a:pt x="14527" y="21753"/>
                </a:lnTo>
                <a:lnTo>
                  <a:pt x="15354" y="21680"/>
                </a:lnTo>
                <a:lnTo>
                  <a:pt x="15427" y="21705"/>
                </a:lnTo>
                <a:lnTo>
                  <a:pt x="15500" y="21680"/>
                </a:lnTo>
                <a:lnTo>
                  <a:pt x="16425" y="21583"/>
                </a:lnTo>
                <a:lnTo>
                  <a:pt x="16498" y="21559"/>
                </a:lnTo>
                <a:lnTo>
                  <a:pt x="16620" y="21607"/>
                </a:lnTo>
                <a:lnTo>
                  <a:pt x="16717" y="21607"/>
                </a:lnTo>
                <a:lnTo>
                  <a:pt x="16766" y="21583"/>
                </a:lnTo>
                <a:lnTo>
                  <a:pt x="16814" y="21534"/>
                </a:lnTo>
                <a:lnTo>
                  <a:pt x="16863" y="21486"/>
                </a:lnTo>
                <a:lnTo>
                  <a:pt x="16863" y="21413"/>
                </a:lnTo>
                <a:lnTo>
                  <a:pt x="16936" y="20902"/>
                </a:lnTo>
                <a:lnTo>
                  <a:pt x="16985" y="20391"/>
                </a:lnTo>
                <a:lnTo>
                  <a:pt x="16985" y="19880"/>
                </a:lnTo>
                <a:lnTo>
                  <a:pt x="16985" y="19369"/>
                </a:lnTo>
                <a:lnTo>
                  <a:pt x="16936" y="18323"/>
                </a:lnTo>
                <a:lnTo>
                  <a:pt x="16936" y="17812"/>
                </a:lnTo>
                <a:lnTo>
                  <a:pt x="16936" y="17301"/>
                </a:lnTo>
                <a:lnTo>
                  <a:pt x="17009" y="14867"/>
                </a:lnTo>
                <a:lnTo>
                  <a:pt x="17033" y="13651"/>
                </a:lnTo>
                <a:lnTo>
                  <a:pt x="17033" y="12458"/>
                </a:lnTo>
                <a:lnTo>
                  <a:pt x="17058" y="10025"/>
                </a:lnTo>
                <a:lnTo>
                  <a:pt x="17082" y="8809"/>
                </a:lnTo>
                <a:lnTo>
                  <a:pt x="17082" y="7592"/>
                </a:lnTo>
                <a:lnTo>
                  <a:pt x="17082" y="6984"/>
                </a:lnTo>
                <a:lnTo>
                  <a:pt x="17082" y="6375"/>
                </a:lnTo>
                <a:lnTo>
                  <a:pt x="17106" y="5791"/>
                </a:lnTo>
                <a:lnTo>
                  <a:pt x="17082" y="5183"/>
                </a:lnTo>
                <a:lnTo>
                  <a:pt x="17033" y="4696"/>
                </a:lnTo>
                <a:lnTo>
                  <a:pt x="16960" y="4210"/>
                </a:lnTo>
                <a:lnTo>
                  <a:pt x="16766" y="3237"/>
                </a:lnTo>
                <a:lnTo>
                  <a:pt x="16839" y="3115"/>
                </a:lnTo>
                <a:lnTo>
                  <a:pt x="16839" y="2993"/>
                </a:lnTo>
                <a:lnTo>
                  <a:pt x="16814" y="2945"/>
                </a:lnTo>
                <a:lnTo>
                  <a:pt x="16790" y="2896"/>
                </a:lnTo>
                <a:lnTo>
                  <a:pt x="16717" y="2847"/>
                </a:lnTo>
                <a:lnTo>
                  <a:pt x="16644" y="2847"/>
                </a:lnTo>
                <a:lnTo>
                  <a:pt x="16157" y="2774"/>
                </a:lnTo>
                <a:lnTo>
                  <a:pt x="15865" y="2774"/>
                </a:lnTo>
                <a:lnTo>
                  <a:pt x="15622" y="2799"/>
                </a:lnTo>
                <a:lnTo>
                  <a:pt x="15598" y="2434"/>
                </a:lnTo>
                <a:lnTo>
                  <a:pt x="15549" y="2069"/>
                </a:lnTo>
                <a:lnTo>
                  <a:pt x="15500" y="1898"/>
                </a:lnTo>
                <a:lnTo>
                  <a:pt x="15452" y="1728"/>
                </a:lnTo>
                <a:lnTo>
                  <a:pt x="15403" y="1582"/>
                </a:lnTo>
                <a:lnTo>
                  <a:pt x="15306" y="1436"/>
                </a:lnTo>
                <a:lnTo>
                  <a:pt x="15306" y="1339"/>
                </a:lnTo>
                <a:lnTo>
                  <a:pt x="15233" y="1241"/>
                </a:lnTo>
                <a:lnTo>
                  <a:pt x="15160" y="1193"/>
                </a:lnTo>
                <a:lnTo>
                  <a:pt x="15087" y="1144"/>
                </a:lnTo>
                <a:lnTo>
                  <a:pt x="14892" y="1095"/>
                </a:lnTo>
                <a:lnTo>
                  <a:pt x="13262" y="1095"/>
                </a:lnTo>
                <a:lnTo>
                  <a:pt x="13018" y="1120"/>
                </a:lnTo>
                <a:lnTo>
                  <a:pt x="13043" y="560"/>
                </a:lnTo>
                <a:lnTo>
                  <a:pt x="13043" y="268"/>
                </a:lnTo>
                <a:lnTo>
                  <a:pt x="13018" y="146"/>
                </a:lnTo>
                <a:lnTo>
                  <a:pt x="12970" y="25"/>
                </a:lnTo>
                <a:lnTo>
                  <a:pt x="12945" y="0"/>
                </a:lnTo>
                <a:lnTo>
                  <a:pt x="12897" y="0"/>
                </a:lnTo>
                <a:lnTo>
                  <a:pt x="12799" y="98"/>
                </a:lnTo>
                <a:lnTo>
                  <a:pt x="12702" y="219"/>
                </a:lnTo>
                <a:lnTo>
                  <a:pt x="12653" y="341"/>
                </a:lnTo>
                <a:lnTo>
                  <a:pt x="12605" y="463"/>
                </a:lnTo>
                <a:lnTo>
                  <a:pt x="12556" y="755"/>
                </a:lnTo>
                <a:lnTo>
                  <a:pt x="12556" y="1047"/>
                </a:lnTo>
                <a:lnTo>
                  <a:pt x="12532" y="1120"/>
                </a:lnTo>
                <a:lnTo>
                  <a:pt x="11145" y="1144"/>
                </a:lnTo>
                <a:lnTo>
                  <a:pt x="9734" y="1168"/>
                </a:lnTo>
                <a:lnTo>
                  <a:pt x="9734" y="195"/>
                </a:lnTo>
                <a:lnTo>
                  <a:pt x="9734" y="146"/>
                </a:lnTo>
                <a:lnTo>
                  <a:pt x="9709" y="98"/>
                </a:lnTo>
                <a:lnTo>
                  <a:pt x="9636" y="25"/>
                </a:lnTo>
                <a:lnTo>
                  <a:pt x="9466" y="25"/>
                </a:lnTo>
                <a:lnTo>
                  <a:pt x="9417" y="73"/>
                </a:lnTo>
                <a:lnTo>
                  <a:pt x="9344" y="171"/>
                </a:lnTo>
                <a:lnTo>
                  <a:pt x="9296" y="317"/>
                </a:lnTo>
                <a:lnTo>
                  <a:pt x="9247" y="438"/>
                </a:lnTo>
                <a:lnTo>
                  <a:pt x="9223" y="609"/>
                </a:lnTo>
                <a:lnTo>
                  <a:pt x="9198" y="901"/>
                </a:lnTo>
                <a:lnTo>
                  <a:pt x="9198" y="1193"/>
                </a:lnTo>
                <a:lnTo>
                  <a:pt x="9150" y="1193"/>
                </a:lnTo>
                <a:lnTo>
                  <a:pt x="7811" y="1217"/>
                </a:lnTo>
                <a:lnTo>
                  <a:pt x="6449" y="1241"/>
                </a:lnTo>
                <a:lnTo>
                  <a:pt x="6449" y="706"/>
                </a:lnTo>
                <a:lnTo>
                  <a:pt x="6424" y="414"/>
                </a:lnTo>
                <a:lnTo>
                  <a:pt x="6376" y="146"/>
                </a:lnTo>
                <a:lnTo>
                  <a:pt x="6351" y="73"/>
                </a:lnTo>
                <a:lnTo>
                  <a:pt x="6303" y="25"/>
                </a:lnTo>
                <a:lnTo>
                  <a:pt x="6254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ctrTitle"/>
          </p:nvPr>
        </p:nvSpPr>
        <p:spPr>
          <a:xfrm>
            <a:off x="1752600" y="1581150"/>
            <a:ext cx="5181600" cy="20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dirty="0" smtClean="0"/>
              <a:t>ANG WIKA SA DAIGDIG AY SISTEMATIKONG NAKAAYOS SA ISANG TIYAK NA BALANGKAS</a:t>
            </a:r>
            <a:br>
              <a:rPr lang="en-US" dirty="0" smtClean="0"/>
            </a:b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1295400" y="15049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“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629400" y="24955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ctrTitle" idx="4294967295"/>
          </p:nvPr>
        </p:nvSpPr>
        <p:spPr>
          <a:xfrm>
            <a:off x="1371600" y="590550"/>
            <a:ext cx="5309450" cy="68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dirty="0" smtClean="0"/>
              <a:t>2. </a:t>
            </a:r>
            <a:r>
              <a:rPr lang="en-US" sz="2400" u="sng" dirty="0" err="1" smtClean="0"/>
              <a:t>Ang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wika</a:t>
            </a:r>
            <a:r>
              <a:rPr lang="en-US" sz="2400" u="sng" dirty="0" smtClean="0"/>
              <a:t> ay </a:t>
            </a:r>
            <a:r>
              <a:rPr lang="en-US" sz="2400" u="sng" dirty="0" err="1" smtClean="0"/>
              <a:t>sinasalitang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tunog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sz="2400" dirty="0"/>
          </a:p>
        </p:txBody>
      </p:sp>
      <p:sp>
        <p:nvSpPr>
          <p:cNvPr id="88" name="Google Shape;88;p17"/>
          <p:cNvSpPr txBox="1">
            <a:spLocks noGrp="1"/>
          </p:cNvSpPr>
          <p:nvPr>
            <p:ph type="subTitle" idx="4294967295"/>
          </p:nvPr>
        </p:nvSpPr>
        <p:spPr>
          <a:xfrm>
            <a:off x="1371600" y="1276350"/>
            <a:ext cx="6553200" cy="3733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"/>
            </a:pPr>
            <a:r>
              <a:rPr lang="en-US" sz="1600" dirty="0" err="1" smtClean="0">
                <a:ea typeface="Calibri"/>
                <a:cs typeface="Times New Roman"/>
              </a:rPr>
              <a:t>Lahat</a:t>
            </a:r>
            <a:r>
              <a:rPr lang="en-US" sz="1600" dirty="0" smtClean="0">
                <a:ea typeface="Calibri"/>
                <a:cs typeface="Times New Roman"/>
              </a:rPr>
              <a:t> </a:t>
            </a:r>
            <a:r>
              <a:rPr lang="en-US" sz="1600" dirty="0" err="1" smtClean="0">
                <a:ea typeface="Calibri"/>
                <a:cs typeface="Times New Roman"/>
              </a:rPr>
              <a:t>ng</a:t>
            </a:r>
            <a:r>
              <a:rPr lang="en-US" sz="1600" dirty="0" smtClean="0">
                <a:ea typeface="Calibri"/>
                <a:cs typeface="Times New Roman"/>
              </a:rPr>
              <a:t> </a:t>
            </a:r>
            <a:r>
              <a:rPr lang="en-US" sz="1600" dirty="0" err="1" smtClean="0">
                <a:ea typeface="Calibri"/>
                <a:cs typeface="Times New Roman"/>
              </a:rPr>
              <a:t>wika</a:t>
            </a:r>
            <a:r>
              <a:rPr lang="en-US" sz="1600" dirty="0" smtClean="0">
                <a:ea typeface="Calibri"/>
                <a:cs typeface="Times New Roman"/>
              </a:rPr>
              <a:t> ay may grammar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600" dirty="0" smtClean="0">
                <a:ea typeface="Calibri"/>
                <a:cs typeface="Times New Roman"/>
              </a:rPr>
              <a:t>		Grammar ( </a:t>
            </a:r>
            <a:r>
              <a:rPr lang="en-US" sz="1600" dirty="0" err="1" smtClean="0">
                <a:ea typeface="Calibri"/>
                <a:cs typeface="Times New Roman"/>
              </a:rPr>
              <a:t>Sinusundang</a:t>
            </a:r>
            <a:r>
              <a:rPr lang="en-US" sz="1600" dirty="0" smtClean="0">
                <a:ea typeface="Calibri"/>
                <a:cs typeface="Times New Roman"/>
              </a:rPr>
              <a:t> </a:t>
            </a:r>
            <a:r>
              <a:rPr lang="en-US" sz="1600" dirty="0" err="1" smtClean="0">
                <a:ea typeface="Calibri"/>
                <a:cs typeface="Times New Roman"/>
              </a:rPr>
              <a:t>proseso</a:t>
            </a:r>
            <a:r>
              <a:rPr lang="en-US" sz="1600" dirty="0" smtClean="0">
                <a:ea typeface="Calibri"/>
                <a:cs typeface="Times New Roman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</a:pPr>
            <a:r>
              <a:rPr lang="en-US" sz="1600" dirty="0" err="1" smtClean="0"/>
              <a:t>Isang</a:t>
            </a:r>
            <a:r>
              <a:rPr lang="en-US" sz="1600" dirty="0" smtClean="0"/>
              <a:t> </a:t>
            </a:r>
            <a:r>
              <a:rPr lang="en-US" sz="1600" dirty="0" err="1" smtClean="0"/>
              <a:t>halimbawa</a:t>
            </a:r>
            <a:r>
              <a:rPr lang="en-US" sz="1600" dirty="0" smtClean="0"/>
              <a:t> </a:t>
            </a:r>
            <a:r>
              <a:rPr lang="en-US" sz="1600" dirty="0" err="1" smtClean="0"/>
              <a:t>nito</a:t>
            </a:r>
            <a:r>
              <a:rPr lang="en-US" sz="1600" dirty="0" smtClean="0"/>
              <a:t> ay </a:t>
            </a:r>
            <a:r>
              <a:rPr lang="en-US" sz="1600" dirty="0" err="1" smtClean="0"/>
              <a:t>mula</a:t>
            </a:r>
            <a:r>
              <a:rPr lang="en-US" sz="1600" dirty="0" smtClean="0"/>
              <a:t> </a:t>
            </a:r>
            <a:r>
              <a:rPr lang="en-US" sz="1600" dirty="0" err="1" smtClean="0"/>
              <a:t>tunog</a:t>
            </a:r>
            <a:r>
              <a:rPr lang="en-US" sz="1600" dirty="0" smtClean="0"/>
              <a:t> /a/ ay </a:t>
            </a:r>
            <a:r>
              <a:rPr lang="en-US" sz="1600" dirty="0" err="1" smtClean="0"/>
              <a:t>magiging</a:t>
            </a:r>
            <a:r>
              <a:rPr lang="en-US" sz="1600" dirty="0" smtClean="0"/>
              <a:t> </a:t>
            </a:r>
            <a:r>
              <a:rPr lang="en-US" sz="1600" dirty="0" err="1" smtClean="0"/>
              <a:t>titik</a:t>
            </a:r>
            <a:r>
              <a:rPr lang="en-US" sz="1600" dirty="0" smtClean="0"/>
              <a:t> [a], </a:t>
            </a:r>
            <a:r>
              <a:rPr lang="en-US" sz="1600" dirty="0" err="1" smtClean="0"/>
              <a:t>mula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titik</a:t>
            </a:r>
            <a:r>
              <a:rPr lang="en-US" sz="1600" dirty="0" smtClean="0"/>
              <a:t> ay </a:t>
            </a:r>
            <a:r>
              <a:rPr lang="en-US" sz="1600" dirty="0" err="1" smtClean="0"/>
              <a:t>magiging</a:t>
            </a:r>
            <a:r>
              <a:rPr lang="en-US" sz="1600" dirty="0" smtClean="0"/>
              <a:t> </a:t>
            </a:r>
            <a:r>
              <a:rPr lang="en-US" sz="1600" dirty="0" err="1" smtClean="0"/>
              <a:t>pantig</a:t>
            </a:r>
            <a:r>
              <a:rPr lang="en-US" sz="1600" dirty="0" smtClean="0"/>
              <a:t> -- a, </a:t>
            </a: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pantig</a:t>
            </a:r>
            <a:r>
              <a:rPr lang="en-US" sz="1600" dirty="0" smtClean="0"/>
              <a:t> ay </a:t>
            </a:r>
            <a:r>
              <a:rPr lang="en-US" sz="1600" dirty="0" err="1" smtClean="0"/>
              <a:t>magiging</a:t>
            </a:r>
            <a:r>
              <a:rPr lang="en-US" sz="1600" dirty="0" smtClean="0"/>
              <a:t> </a:t>
            </a:r>
            <a:r>
              <a:rPr lang="en-US" sz="1600" dirty="0" err="1" smtClean="0"/>
              <a:t>salita</a:t>
            </a:r>
            <a:r>
              <a:rPr lang="en-US" sz="1600" dirty="0" smtClean="0"/>
              <a:t> – </a:t>
            </a:r>
            <a:r>
              <a:rPr lang="en-US" sz="1600" dirty="0" err="1" smtClean="0"/>
              <a:t>a|so</a:t>
            </a:r>
            <a:r>
              <a:rPr lang="en-US" sz="1600" dirty="0" smtClean="0"/>
              <a:t>, </a:t>
            </a: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salita</a:t>
            </a:r>
            <a:r>
              <a:rPr lang="en-US" sz="1600" dirty="0" smtClean="0"/>
              <a:t> ay </a:t>
            </a:r>
            <a:r>
              <a:rPr lang="en-US" sz="1600" dirty="0" err="1" smtClean="0"/>
              <a:t>magiging</a:t>
            </a:r>
            <a:r>
              <a:rPr lang="en-US" sz="1600" dirty="0" smtClean="0"/>
              <a:t> </a:t>
            </a:r>
            <a:r>
              <a:rPr lang="en-US" sz="1600" dirty="0" err="1" smtClean="0"/>
              <a:t>parirala</a:t>
            </a:r>
            <a:r>
              <a:rPr lang="en-US" sz="1600" dirty="0" smtClean="0"/>
              <a:t>, </a:t>
            </a: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parirala</a:t>
            </a:r>
            <a:r>
              <a:rPr lang="en-US" sz="1600" dirty="0" smtClean="0"/>
              <a:t> ay </a:t>
            </a:r>
            <a:r>
              <a:rPr lang="en-US" sz="1600" dirty="0" err="1" smtClean="0"/>
              <a:t>magiging</a:t>
            </a:r>
            <a:r>
              <a:rPr lang="en-US" sz="1600" dirty="0" smtClean="0"/>
              <a:t>:</a:t>
            </a:r>
          </a:p>
          <a:p>
            <a:pPr lvl="0">
              <a:buNone/>
            </a:pPr>
            <a:r>
              <a:rPr lang="en-US" sz="1600" dirty="0" smtClean="0">
                <a:ea typeface="Calibri"/>
                <a:cs typeface="Times New Roman"/>
              </a:rPr>
              <a:t>		</a:t>
            </a:r>
            <a:r>
              <a:rPr lang="en-US" sz="1600" dirty="0" smtClean="0"/>
              <a:t>/a/ --&gt; [a] --&gt; a --&gt;</a:t>
            </a:r>
          </a:p>
          <a:p>
            <a:pPr lvl="0">
              <a:buNone/>
            </a:pPr>
            <a:r>
              <a:rPr lang="en-US" sz="1600" dirty="0" smtClean="0"/>
              <a:t>		/s/ --&gt; [s] --&gt; s --&gt; ASO</a:t>
            </a:r>
          </a:p>
          <a:p>
            <a:pPr lvl="0">
              <a:buNone/>
            </a:pPr>
            <a:r>
              <a:rPr lang="en-US" sz="1600" dirty="0" smtClean="0"/>
              <a:t>		/o/ --&gt; [o] --&gt; o --&gt;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None/>
            </a:pPr>
            <a:endParaRPr lang="en-US" sz="1600" dirty="0" smtClean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None/>
            </a:pPr>
            <a:endParaRPr lang="en-US" sz="1600" dirty="0" smtClean="0">
              <a:ea typeface="Calibri"/>
              <a:cs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17"/>
          <p:cNvSpPr/>
          <p:nvPr/>
        </p:nvSpPr>
        <p:spPr>
          <a:xfrm>
            <a:off x="7239000" y="3257550"/>
            <a:ext cx="1693301" cy="1715846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0" name="Google Shape;90;p17"/>
          <p:cNvSpPr/>
          <p:nvPr/>
        </p:nvSpPr>
        <p:spPr>
          <a:xfrm rot="1472978">
            <a:off x="5565782" y="4017102"/>
            <a:ext cx="989994" cy="964323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6781800" y="3714750"/>
            <a:ext cx="433447" cy="421199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2" name="Google Shape;92;p17"/>
          <p:cNvSpPr/>
          <p:nvPr/>
        </p:nvSpPr>
        <p:spPr>
          <a:xfrm rot="2487249">
            <a:off x="6689964" y="4693690"/>
            <a:ext cx="308371" cy="299658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3" name="Google Shape;93;p17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sp>
        <p:nvSpPr>
          <p:cNvPr id="10" name="Google Shape;320;p36"/>
          <p:cNvSpPr/>
          <p:nvPr/>
        </p:nvSpPr>
        <p:spPr>
          <a:xfrm>
            <a:off x="1981200" y="1657350"/>
            <a:ext cx="277427" cy="222381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320;p36"/>
          <p:cNvSpPr/>
          <p:nvPr/>
        </p:nvSpPr>
        <p:spPr>
          <a:xfrm>
            <a:off x="1981200" y="3333750"/>
            <a:ext cx="277427" cy="222381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320;p36"/>
          <p:cNvSpPr/>
          <p:nvPr/>
        </p:nvSpPr>
        <p:spPr>
          <a:xfrm>
            <a:off x="1981200" y="3638550"/>
            <a:ext cx="277427" cy="222381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320;p36"/>
          <p:cNvSpPr/>
          <p:nvPr/>
        </p:nvSpPr>
        <p:spPr>
          <a:xfrm>
            <a:off x="1981200" y="3867150"/>
            <a:ext cx="277427" cy="222381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293;p36"/>
          <p:cNvSpPr/>
          <p:nvPr/>
        </p:nvSpPr>
        <p:spPr>
          <a:xfrm>
            <a:off x="6934200" y="742950"/>
            <a:ext cx="1150757" cy="1325532"/>
          </a:xfrm>
          <a:custGeom>
            <a:avLst/>
            <a:gdLst/>
            <a:ahLst/>
            <a:cxnLst/>
            <a:rect l="l" t="t" r="r" b="b"/>
            <a:pathLst>
              <a:path w="16863" h="20878" extrusionOk="0">
                <a:moveTo>
                  <a:pt x="974" y="1801"/>
                </a:moveTo>
                <a:lnTo>
                  <a:pt x="1144" y="1825"/>
                </a:lnTo>
                <a:lnTo>
                  <a:pt x="1314" y="1874"/>
                </a:lnTo>
                <a:lnTo>
                  <a:pt x="1436" y="1874"/>
                </a:lnTo>
                <a:lnTo>
                  <a:pt x="1455" y="2041"/>
                </a:lnTo>
                <a:lnTo>
                  <a:pt x="1455" y="2041"/>
                </a:lnTo>
                <a:lnTo>
                  <a:pt x="1412" y="2020"/>
                </a:lnTo>
                <a:lnTo>
                  <a:pt x="1290" y="1995"/>
                </a:lnTo>
                <a:lnTo>
                  <a:pt x="1168" y="1995"/>
                </a:lnTo>
                <a:lnTo>
                  <a:pt x="998" y="2068"/>
                </a:lnTo>
                <a:lnTo>
                  <a:pt x="828" y="2166"/>
                </a:lnTo>
                <a:lnTo>
                  <a:pt x="657" y="2287"/>
                </a:lnTo>
                <a:lnTo>
                  <a:pt x="511" y="2409"/>
                </a:lnTo>
                <a:lnTo>
                  <a:pt x="487" y="2093"/>
                </a:lnTo>
                <a:lnTo>
                  <a:pt x="438" y="1801"/>
                </a:lnTo>
                <a:lnTo>
                  <a:pt x="609" y="1825"/>
                </a:lnTo>
                <a:lnTo>
                  <a:pt x="974" y="1801"/>
                </a:lnTo>
                <a:close/>
                <a:moveTo>
                  <a:pt x="1460" y="2093"/>
                </a:moveTo>
                <a:lnTo>
                  <a:pt x="1509" y="2774"/>
                </a:lnTo>
                <a:lnTo>
                  <a:pt x="1509" y="2774"/>
                </a:lnTo>
                <a:lnTo>
                  <a:pt x="1387" y="2750"/>
                </a:lnTo>
                <a:lnTo>
                  <a:pt x="1314" y="2774"/>
                </a:lnTo>
                <a:lnTo>
                  <a:pt x="1266" y="2798"/>
                </a:lnTo>
                <a:lnTo>
                  <a:pt x="925" y="3042"/>
                </a:lnTo>
                <a:lnTo>
                  <a:pt x="560" y="3309"/>
                </a:lnTo>
                <a:lnTo>
                  <a:pt x="511" y="3358"/>
                </a:lnTo>
                <a:lnTo>
                  <a:pt x="511" y="2847"/>
                </a:lnTo>
                <a:lnTo>
                  <a:pt x="536" y="2823"/>
                </a:lnTo>
                <a:lnTo>
                  <a:pt x="706" y="2725"/>
                </a:lnTo>
                <a:lnTo>
                  <a:pt x="852" y="2604"/>
                </a:lnTo>
                <a:lnTo>
                  <a:pt x="1193" y="2409"/>
                </a:lnTo>
                <a:lnTo>
                  <a:pt x="1290" y="2360"/>
                </a:lnTo>
                <a:lnTo>
                  <a:pt x="1363" y="2287"/>
                </a:lnTo>
                <a:lnTo>
                  <a:pt x="1460" y="2117"/>
                </a:lnTo>
                <a:lnTo>
                  <a:pt x="1460" y="2093"/>
                </a:lnTo>
                <a:close/>
                <a:moveTo>
                  <a:pt x="13237" y="803"/>
                </a:moveTo>
                <a:lnTo>
                  <a:pt x="13408" y="949"/>
                </a:lnTo>
                <a:lnTo>
                  <a:pt x="13675" y="1192"/>
                </a:lnTo>
                <a:lnTo>
                  <a:pt x="13943" y="1436"/>
                </a:lnTo>
                <a:lnTo>
                  <a:pt x="14211" y="1655"/>
                </a:lnTo>
                <a:lnTo>
                  <a:pt x="14454" y="1922"/>
                </a:lnTo>
                <a:lnTo>
                  <a:pt x="14721" y="2214"/>
                </a:lnTo>
                <a:lnTo>
                  <a:pt x="14989" y="2482"/>
                </a:lnTo>
                <a:lnTo>
                  <a:pt x="15500" y="3017"/>
                </a:lnTo>
                <a:lnTo>
                  <a:pt x="15670" y="3188"/>
                </a:lnTo>
                <a:lnTo>
                  <a:pt x="15816" y="3382"/>
                </a:lnTo>
                <a:lnTo>
                  <a:pt x="15938" y="3577"/>
                </a:lnTo>
                <a:lnTo>
                  <a:pt x="16108" y="3772"/>
                </a:lnTo>
                <a:lnTo>
                  <a:pt x="15743" y="3796"/>
                </a:lnTo>
                <a:lnTo>
                  <a:pt x="15403" y="3820"/>
                </a:lnTo>
                <a:lnTo>
                  <a:pt x="14697" y="3820"/>
                </a:lnTo>
                <a:lnTo>
                  <a:pt x="14016" y="3796"/>
                </a:lnTo>
                <a:lnTo>
                  <a:pt x="13651" y="3772"/>
                </a:lnTo>
                <a:lnTo>
                  <a:pt x="13310" y="3820"/>
                </a:lnTo>
                <a:lnTo>
                  <a:pt x="13262" y="3042"/>
                </a:lnTo>
                <a:lnTo>
                  <a:pt x="13213" y="2239"/>
                </a:lnTo>
                <a:lnTo>
                  <a:pt x="13189" y="1874"/>
                </a:lnTo>
                <a:lnTo>
                  <a:pt x="13189" y="1533"/>
                </a:lnTo>
                <a:lnTo>
                  <a:pt x="13237" y="803"/>
                </a:lnTo>
                <a:close/>
                <a:moveTo>
                  <a:pt x="1533" y="3163"/>
                </a:moveTo>
                <a:lnTo>
                  <a:pt x="1533" y="3455"/>
                </a:lnTo>
                <a:lnTo>
                  <a:pt x="1363" y="3553"/>
                </a:lnTo>
                <a:lnTo>
                  <a:pt x="1217" y="3650"/>
                </a:lnTo>
                <a:lnTo>
                  <a:pt x="901" y="3918"/>
                </a:lnTo>
                <a:lnTo>
                  <a:pt x="706" y="4064"/>
                </a:lnTo>
                <a:lnTo>
                  <a:pt x="511" y="4210"/>
                </a:lnTo>
                <a:lnTo>
                  <a:pt x="511" y="3845"/>
                </a:lnTo>
                <a:lnTo>
                  <a:pt x="511" y="3747"/>
                </a:lnTo>
                <a:lnTo>
                  <a:pt x="657" y="3699"/>
                </a:lnTo>
                <a:lnTo>
                  <a:pt x="803" y="3626"/>
                </a:lnTo>
                <a:lnTo>
                  <a:pt x="1047" y="3455"/>
                </a:lnTo>
                <a:lnTo>
                  <a:pt x="1387" y="3236"/>
                </a:lnTo>
                <a:lnTo>
                  <a:pt x="1533" y="3163"/>
                </a:lnTo>
                <a:close/>
                <a:moveTo>
                  <a:pt x="1558" y="3942"/>
                </a:moveTo>
                <a:lnTo>
                  <a:pt x="1533" y="4404"/>
                </a:lnTo>
                <a:lnTo>
                  <a:pt x="1533" y="4526"/>
                </a:lnTo>
                <a:lnTo>
                  <a:pt x="1193" y="4745"/>
                </a:lnTo>
                <a:lnTo>
                  <a:pt x="852" y="4988"/>
                </a:lnTo>
                <a:lnTo>
                  <a:pt x="657" y="5086"/>
                </a:lnTo>
                <a:lnTo>
                  <a:pt x="511" y="5232"/>
                </a:lnTo>
                <a:lnTo>
                  <a:pt x="511" y="4648"/>
                </a:lnTo>
                <a:lnTo>
                  <a:pt x="657" y="4575"/>
                </a:lnTo>
                <a:lnTo>
                  <a:pt x="828" y="4477"/>
                </a:lnTo>
                <a:lnTo>
                  <a:pt x="1095" y="4258"/>
                </a:lnTo>
                <a:lnTo>
                  <a:pt x="1558" y="3942"/>
                </a:lnTo>
                <a:close/>
                <a:moveTo>
                  <a:pt x="1509" y="4964"/>
                </a:moveTo>
                <a:lnTo>
                  <a:pt x="1485" y="5378"/>
                </a:lnTo>
                <a:lnTo>
                  <a:pt x="1363" y="5451"/>
                </a:lnTo>
                <a:lnTo>
                  <a:pt x="1241" y="5548"/>
                </a:lnTo>
                <a:lnTo>
                  <a:pt x="998" y="5767"/>
                </a:lnTo>
                <a:lnTo>
                  <a:pt x="730" y="5986"/>
                </a:lnTo>
                <a:lnTo>
                  <a:pt x="609" y="6108"/>
                </a:lnTo>
                <a:lnTo>
                  <a:pt x="511" y="6254"/>
                </a:lnTo>
                <a:lnTo>
                  <a:pt x="511" y="5499"/>
                </a:lnTo>
                <a:lnTo>
                  <a:pt x="633" y="5475"/>
                </a:lnTo>
                <a:lnTo>
                  <a:pt x="755" y="5426"/>
                </a:lnTo>
                <a:lnTo>
                  <a:pt x="1022" y="5256"/>
                </a:lnTo>
                <a:lnTo>
                  <a:pt x="1509" y="4964"/>
                </a:lnTo>
                <a:close/>
                <a:moveTo>
                  <a:pt x="1460" y="5889"/>
                </a:moveTo>
                <a:lnTo>
                  <a:pt x="1436" y="6473"/>
                </a:lnTo>
                <a:lnTo>
                  <a:pt x="1363" y="6448"/>
                </a:lnTo>
                <a:lnTo>
                  <a:pt x="1266" y="6448"/>
                </a:lnTo>
                <a:lnTo>
                  <a:pt x="1193" y="6473"/>
                </a:lnTo>
                <a:lnTo>
                  <a:pt x="1022" y="6594"/>
                </a:lnTo>
                <a:lnTo>
                  <a:pt x="852" y="6716"/>
                </a:lnTo>
                <a:lnTo>
                  <a:pt x="730" y="6862"/>
                </a:lnTo>
                <a:lnTo>
                  <a:pt x="511" y="7105"/>
                </a:lnTo>
                <a:lnTo>
                  <a:pt x="511" y="6448"/>
                </a:lnTo>
                <a:lnTo>
                  <a:pt x="682" y="6424"/>
                </a:lnTo>
                <a:lnTo>
                  <a:pt x="828" y="6351"/>
                </a:lnTo>
                <a:lnTo>
                  <a:pt x="974" y="6254"/>
                </a:lnTo>
                <a:lnTo>
                  <a:pt x="1095" y="6156"/>
                </a:lnTo>
                <a:lnTo>
                  <a:pt x="1460" y="5889"/>
                </a:lnTo>
                <a:close/>
                <a:moveTo>
                  <a:pt x="1412" y="6813"/>
                </a:moveTo>
                <a:lnTo>
                  <a:pt x="1387" y="7397"/>
                </a:lnTo>
                <a:lnTo>
                  <a:pt x="1168" y="7616"/>
                </a:lnTo>
                <a:lnTo>
                  <a:pt x="925" y="7835"/>
                </a:lnTo>
                <a:lnTo>
                  <a:pt x="755" y="8006"/>
                </a:lnTo>
                <a:lnTo>
                  <a:pt x="584" y="8176"/>
                </a:lnTo>
                <a:lnTo>
                  <a:pt x="536" y="7543"/>
                </a:lnTo>
                <a:lnTo>
                  <a:pt x="657" y="7446"/>
                </a:lnTo>
                <a:lnTo>
                  <a:pt x="779" y="7349"/>
                </a:lnTo>
                <a:lnTo>
                  <a:pt x="974" y="7154"/>
                </a:lnTo>
                <a:lnTo>
                  <a:pt x="1095" y="7032"/>
                </a:lnTo>
                <a:lnTo>
                  <a:pt x="1241" y="6911"/>
                </a:lnTo>
                <a:lnTo>
                  <a:pt x="1412" y="6813"/>
                </a:lnTo>
                <a:close/>
                <a:moveTo>
                  <a:pt x="1363" y="7981"/>
                </a:moveTo>
                <a:lnTo>
                  <a:pt x="1339" y="8468"/>
                </a:lnTo>
                <a:lnTo>
                  <a:pt x="1241" y="8541"/>
                </a:lnTo>
                <a:lnTo>
                  <a:pt x="1168" y="8614"/>
                </a:lnTo>
                <a:lnTo>
                  <a:pt x="1022" y="8736"/>
                </a:lnTo>
                <a:lnTo>
                  <a:pt x="901" y="8882"/>
                </a:lnTo>
                <a:lnTo>
                  <a:pt x="779" y="9052"/>
                </a:lnTo>
                <a:lnTo>
                  <a:pt x="657" y="9222"/>
                </a:lnTo>
                <a:lnTo>
                  <a:pt x="609" y="8492"/>
                </a:lnTo>
                <a:lnTo>
                  <a:pt x="730" y="8444"/>
                </a:lnTo>
                <a:lnTo>
                  <a:pt x="876" y="8395"/>
                </a:lnTo>
                <a:lnTo>
                  <a:pt x="1095" y="8200"/>
                </a:lnTo>
                <a:lnTo>
                  <a:pt x="1363" y="7981"/>
                </a:lnTo>
                <a:close/>
                <a:moveTo>
                  <a:pt x="1314" y="9003"/>
                </a:moveTo>
                <a:lnTo>
                  <a:pt x="1290" y="9611"/>
                </a:lnTo>
                <a:lnTo>
                  <a:pt x="1168" y="9660"/>
                </a:lnTo>
                <a:lnTo>
                  <a:pt x="1071" y="9733"/>
                </a:lnTo>
                <a:lnTo>
                  <a:pt x="852" y="9903"/>
                </a:lnTo>
                <a:lnTo>
                  <a:pt x="706" y="10049"/>
                </a:lnTo>
                <a:lnTo>
                  <a:pt x="657" y="9368"/>
                </a:lnTo>
                <a:lnTo>
                  <a:pt x="925" y="9271"/>
                </a:lnTo>
                <a:lnTo>
                  <a:pt x="1168" y="9101"/>
                </a:lnTo>
                <a:lnTo>
                  <a:pt x="1314" y="9003"/>
                </a:lnTo>
                <a:close/>
                <a:moveTo>
                  <a:pt x="1266" y="10122"/>
                </a:moveTo>
                <a:lnTo>
                  <a:pt x="1266" y="10877"/>
                </a:lnTo>
                <a:lnTo>
                  <a:pt x="1120" y="10998"/>
                </a:lnTo>
                <a:lnTo>
                  <a:pt x="803" y="11242"/>
                </a:lnTo>
                <a:lnTo>
                  <a:pt x="730" y="10439"/>
                </a:lnTo>
                <a:lnTo>
                  <a:pt x="876" y="10366"/>
                </a:lnTo>
                <a:lnTo>
                  <a:pt x="1022" y="10293"/>
                </a:lnTo>
                <a:lnTo>
                  <a:pt x="1266" y="10122"/>
                </a:lnTo>
                <a:close/>
                <a:moveTo>
                  <a:pt x="1266" y="11363"/>
                </a:moveTo>
                <a:lnTo>
                  <a:pt x="1266" y="11826"/>
                </a:lnTo>
                <a:lnTo>
                  <a:pt x="1120" y="11972"/>
                </a:lnTo>
                <a:lnTo>
                  <a:pt x="974" y="12118"/>
                </a:lnTo>
                <a:lnTo>
                  <a:pt x="901" y="12215"/>
                </a:lnTo>
                <a:lnTo>
                  <a:pt x="828" y="12337"/>
                </a:lnTo>
                <a:lnTo>
                  <a:pt x="803" y="11534"/>
                </a:lnTo>
                <a:lnTo>
                  <a:pt x="803" y="11485"/>
                </a:lnTo>
                <a:lnTo>
                  <a:pt x="925" y="11485"/>
                </a:lnTo>
                <a:lnTo>
                  <a:pt x="1047" y="11461"/>
                </a:lnTo>
                <a:lnTo>
                  <a:pt x="1144" y="11412"/>
                </a:lnTo>
                <a:lnTo>
                  <a:pt x="1266" y="11363"/>
                </a:lnTo>
                <a:close/>
                <a:moveTo>
                  <a:pt x="1266" y="12385"/>
                </a:moveTo>
                <a:lnTo>
                  <a:pt x="1266" y="12872"/>
                </a:lnTo>
                <a:lnTo>
                  <a:pt x="974" y="13140"/>
                </a:lnTo>
                <a:lnTo>
                  <a:pt x="828" y="13286"/>
                </a:lnTo>
                <a:lnTo>
                  <a:pt x="828" y="12653"/>
                </a:lnTo>
                <a:lnTo>
                  <a:pt x="1022" y="12556"/>
                </a:lnTo>
                <a:lnTo>
                  <a:pt x="1217" y="12410"/>
                </a:lnTo>
                <a:lnTo>
                  <a:pt x="1266" y="12385"/>
                </a:lnTo>
                <a:close/>
                <a:moveTo>
                  <a:pt x="1266" y="13407"/>
                </a:moveTo>
                <a:lnTo>
                  <a:pt x="1266" y="14113"/>
                </a:lnTo>
                <a:lnTo>
                  <a:pt x="1168" y="14186"/>
                </a:lnTo>
                <a:lnTo>
                  <a:pt x="1095" y="14235"/>
                </a:lnTo>
                <a:lnTo>
                  <a:pt x="925" y="14381"/>
                </a:lnTo>
                <a:lnTo>
                  <a:pt x="779" y="14527"/>
                </a:lnTo>
                <a:lnTo>
                  <a:pt x="803" y="13748"/>
                </a:lnTo>
                <a:lnTo>
                  <a:pt x="925" y="13675"/>
                </a:lnTo>
                <a:lnTo>
                  <a:pt x="1047" y="13578"/>
                </a:lnTo>
                <a:lnTo>
                  <a:pt x="1266" y="13407"/>
                </a:lnTo>
                <a:close/>
                <a:moveTo>
                  <a:pt x="1266" y="14624"/>
                </a:moveTo>
                <a:lnTo>
                  <a:pt x="1266" y="14940"/>
                </a:lnTo>
                <a:lnTo>
                  <a:pt x="1193" y="14989"/>
                </a:lnTo>
                <a:lnTo>
                  <a:pt x="949" y="15208"/>
                </a:lnTo>
                <a:lnTo>
                  <a:pt x="730" y="15451"/>
                </a:lnTo>
                <a:lnTo>
                  <a:pt x="755" y="15062"/>
                </a:lnTo>
                <a:lnTo>
                  <a:pt x="876" y="14989"/>
                </a:lnTo>
                <a:lnTo>
                  <a:pt x="974" y="14892"/>
                </a:lnTo>
                <a:lnTo>
                  <a:pt x="1193" y="14697"/>
                </a:lnTo>
                <a:lnTo>
                  <a:pt x="1266" y="14624"/>
                </a:lnTo>
                <a:close/>
                <a:moveTo>
                  <a:pt x="1241" y="15451"/>
                </a:moveTo>
                <a:lnTo>
                  <a:pt x="1241" y="15500"/>
                </a:lnTo>
                <a:lnTo>
                  <a:pt x="1217" y="15841"/>
                </a:lnTo>
                <a:lnTo>
                  <a:pt x="1071" y="15962"/>
                </a:lnTo>
                <a:lnTo>
                  <a:pt x="925" y="16108"/>
                </a:lnTo>
                <a:lnTo>
                  <a:pt x="682" y="16400"/>
                </a:lnTo>
                <a:lnTo>
                  <a:pt x="682" y="16400"/>
                </a:lnTo>
                <a:lnTo>
                  <a:pt x="730" y="15695"/>
                </a:lnTo>
                <a:lnTo>
                  <a:pt x="779" y="15719"/>
                </a:lnTo>
                <a:lnTo>
                  <a:pt x="828" y="15743"/>
                </a:lnTo>
                <a:lnTo>
                  <a:pt x="901" y="15743"/>
                </a:lnTo>
                <a:lnTo>
                  <a:pt x="949" y="15695"/>
                </a:lnTo>
                <a:lnTo>
                  <a:pt x="1241" y="15451"/>
                </a:lnTo>
                <a:close/>
                <a:moveTo>
                  <a:pt x="1193" y="16327"/>
                </a:moveTo>
                <a:lnTo>
                  <a:pt x="1120" y="17009"/>
                </a:lnTo>
                <a:lnTo>
                  <a:pt x="998" y="17082"/>
                </a:lnTo>
                <a:lnTo>
                  <a:pt x="876" y="17179"/>
                </a:lnTo>
                <a:lnTo>
                  <a:pt x="682" y="17373"/>
                </a:lnTo>
                <a:lnTo>
                  <a:pt x="584" y="17495"/>
                </a:lnTo>
                <a:lnTo>
                  <a:pt x="584" y="17495"/>
                </a:lnTo>
                <a:lnTo>
                  <a:pt x="657" y="16668"/>
                </a:lnTo>
                <a:lnTo>
                  <a:pt x="803" y="16619"/>
                </a:lnTo>
                <a:lnTo>
                  <a:pt x="949" y="16522"/>
                </a:lnTo>
                <a:lnTo>
                  <a:pt x="1193" y="16327"/>
                </a:lnTo>
                <a:close/>
                <a:moveTo>
                  <a:pt x="6813" y="463"/>
                </a:moveTo>
                <a:lnTo>
                  <a:pt x="8322" y="487"/>
                </a:lnTo>
                <a:lnTo>
                  <a:pt x="9831" y="560"/>
                </a:lnTo>
                <a:lnTo>
                  <a:pt x="12848" y="706"/>
                </a:lnTo>
                <a:lnTo>
                  <a:pt x="12799" y="901"/>
                </a:lnTo>
                <a:lnTo>
                  <a:pt x="12751" y="1071"/>
                </a:lnTo>
                <a:lnTo>
                  <a:pt x="12702" y="1484"/>
                </a:lnTo>
                <a:lnTo>
                  <a:pt x="12678" y="1874"/>
                </a:lnTo>
                <a:lnTo>
                  <a:pt x="12702" y="2312"/>
                </a:lnTo>
                <a:lnTo>
                  <a:pt x="12775" y="3115"/>
                </a:lnTo>
                <a:lnTo>
                  <a:pt x="12824" y="3528"/>
                </a:lnTo>
                <a:lnTo>
                  <a:pt x="12824" y="3893"/>
                </a:lnTo>
                <a:lnTo>
                  <a:pt x="12848" y="3966"/>
                </a:lnTo>
                <a:lnTo>
                  <a:pt x="12872" y="4039"/>
                </a:lnTo>
                <a:lnTo>
                  <a:pt x="12921" y="4064"/>
                </a:lnTo>
                <a:lnTo>
                  <a:pt x="12970" y="4112"/>
                </a:lnTo>
                <a:lnTo>
                  <a:pt x="12994" y="4161"/>
                </a:lnTo>
                <a:lnTo>
                  <a:pt x="13067" y="4210"/>
                </a:lnTo>
                <a:lnTo>
                  <a:pt x="13262" y="4258"/>
                </a:lnTo>
                <a:lnTo>
                  <a:pt x="13456" y="4307"/>
                </a:lnTo>
                <a:lnTo>
                  <a:pt x="13894" y="4331"/>
                </a:lnTo>
                <a:lnTo>
                  <a:pt x="14697" y="4356"/>
                </a:lnTo>
                <a:lnTo>
                  <a:pt x="15500" y="4356"/>
                </a:lnTo>
                <a:lnTo>
                  <a:pt x="15889" y="4331"/>
                </a:lnTo>
                <a:lnTo>
                  <a:pt x="16279" y="4283"/>
                </a:lnTo>
                <a:lnTo>
                  <a:pt x="16254" y="5061"/>
                </a:lnTo>
                <a:lnTo>
                  <a:pt x="16279" y="5864"/>
                </a:lnTo>
                <a:lnTo>
                  <a:pt x="16303" y="6643"/>
                </a:lnTo>
                <a:lnTo>
                  <a:pt x="16303" y="7422"/>
                </a:lnTo>
                <a:lnTo>
                  <a:pt x="16279" y="9319"/>
                </a:lnTo>
                <a:lnTo>
                  <a:pt x="16254" y="10268"/>
                </a:lnTo>
                <a:lnTo>
                  <a:pt x="16254" y="11242"/>
                </a:lnTo>
                <a:lnTo>
                  <a:pt x="16303" y="13140"/>
                </a:lnTo>
                <a:lnTo>
                  <a:pt x="16352" y="15062"/>
                </a:lnTo>
                <a:lnTo>
                  <a:pt x="16327" y="15962"/>
                </a:lnTo>
                <a:lnTo>
                  <a:pt x="16327" y="16887"/>
                </a:lnTo>
                <a:lnTo>
                  <a:pt x="16327" y="17738"/>
                </a:lnTo>
                <a:lnTo>
                  <a:pt x="16303" y="18152"/>
                </a:lnTo>
                <a:lnTo>
                  <a:pt x="16254" y="18590"/>
                </a:lnTo>
                <a:lnTo>
                  <a:pt x="15889" y="18614"/>
                </a:lnTo>
                <a:lnTo>
                  <a:pt x="15549" y="18639"/>
                </a:lnTo>
                <a:lnTo>
                  <a:pt x="11923" y="18639"/>
                </a:lnTo>
                <a:lnTo>
                  <a:pt x="9733" y="18614"/>
                </a:lnTo>
                <a:lnTo>
                  <a:pt x="7641" y="18566"/>
                </a:lnTo>
                <a:lnTo>
                  <a:pt x="5524" y="18517"/>
                </a:lnTo>
                <a:lnTo>
                  <a:pt x="4453" y="18517"/>
                </a:lnTo>
                <a:lnTo>
                  <a:pt x="3383" y="18566"/>
                </a:lnTo>
                <a:lnTo>
                  <a:pt x="2701" y="18566"/>
                </a:lnTo>
                <a:lnTo>
                  <a:pt x="2361" y="18590"/>
                </a:lnTo>
                <a:lnTo>
                  <a:pt x="2020" y="18639"/>
                </a:lnTo>
                <a:lnTo>
                  <a:pt x="1971" y="18590"/>
                </a:lnTo>
                <a:lnTo>
                  <a:pt x="1923" y="18517"/>
                </a:lnTo>
                <a:lnTo>
                  <a:pt x="1850" y="18493"/>
                </a:lnTo>
                <a:lnTo>
                  <a:pt x="1777" y="18493"/>
                </a:lnTo>
                <a:lnTo>
                  <a:pt x="1704" y="18298"/>
                </a:lnTo>
                <a:lnTo>
                  <a:pt x="1679" y="18103"/>
                </a:lnTo>
                <a:lnTo>
                  <a:pt x="1704" y="18030"/>
                </a:lnTo>
                <a:lnTo>
                  <a:pt x="1704" y="17957"/>
                </a:lnTo>
                <a:lnTo>
                  <a:pt x="1679" y="17884"/>
                </a:lnTo>
                <a:lnTo>
                  <a:pt x="1631" y="17811"/>
                </a:lnTo>
                <a:lnTo>
                  <a:pt x="1631" y="17398"/>
                </a:lnTo>
                <a:lnTo>
                  <a:pt x="1631" y="17009"/>
                </a:lnTo>
                <a:lnTo>
                  <a:pt x="1679" y="16133"/>
                </a:lnTo>
                <a:lnTo>
                  <a:pt x="1728" y="15281"/>
                </a:lnTo>
                <a:lnTo>
                  <a:pt x="1728" y="15086"/>
                </a:lnTo>
                <a:lnTo>
                  <a:pt x="1777" y="15038"/>
                </a:lnTo>
                <a:lnTo>
                  <a:pt x="1801" y="14965"/>
                </a:lnTo>
                <a:lnTo>
                  <a:pt x="1777" y="14916"/>
                </a:lnTo>
                <a:lnTo>
                  <a:pt x="1728" y="14843"/>
                </a:lnTo>
                <a:lnTo>
                  <a:pt x="1728" y="13018"/>
                </a:lnTo>
                <a:lnTo>
                  <a:pt x="1801" y="12945"/>
                </a:lnTo>
                <a:lnTo>
                  <a:pt x="1825" y="12848"/>
                </a:lnTo>
                <a:lnTo>
                  <a:pt x="1825" y="12775"/>
                </a:lnTo>
                <a:lnTo>
                  <a:pt x="1801" y="12726"/>
                </a:lnTo>
                <a:lnTo>
                  <a:pt x="1728" y="12677"/>
                </a:lnTo>
                <a:lnTo>
                  <a:pt x="1728" y="11071"/>
                </a:lnTo>
                <a:lnTo>
                  <a:pt x="1752" y="11023"/>
                </a:lnTo>
                <a:lnTo>
                  <a:pt x="1777" y="10974"/>
                </a:lnTo>
                <a:lnTo>
                  <a:pt x="1752" y="10925"/>
                </a:lnTo>
                <a:lnTo>
                  <a:pt x="1728" y="10852"/>
                </a:lnTo>
                <a:lnTo>
                  <a:pt x="1752" y="10049"/>
                </a:lnTo>
                <a:lnTo>
                  <a:pt x="1825" y="7373"/>
                </a:lnTo>
                <a:lnTo>
                  <a:pt x="1874" y="6059"/>
                </a:lnTo>
                <a:lnTo>
                  <a:pt x="1947" y="4721"/>
                </a:lnTo>
                <a:lnTo>
                  <a:pt x="1971" y="4137"/>
                </a:lnTo>
                <a:lnTo>
                  <a:pt x="1971" y="3553"/>
                </a:lnTo>
                <a:lnTo>
                  <a:pt x="1947" y="2969"/>
                </a:lnTo>
                <a:lnTo>
                  <a:pt x="1898" y="2360"/>
                </a:lnTo>
                <a:lnTo>
                  <a:pt x="1874" y="1825"/>
                </a:lnTo>
                <a:lnTo>
                  <a:pt x="1825" y="1290"/>
                </a:lnTo>
                <a:lnTo>
                  <a:pt x="1752" y="925"/>
                </a:lnTo>
                <a:lnTo>
                  <a:pt x="1728" y="755"/>
                </a:lnTo>
                <a:lnTo>
                  <a:pt x="1704" y="560"/>
                </a:lnTo>
                <a:lnTo>
                  <a:pt x="2142" y="609"/>
                </a:lnTo>
                <a:lnTo>
                  <a:pt x="2580" y="609"/>
                </a:lnTo>
                <a:lnTo>
                  <a:pt x="3456" y="584"/>
                </a:lnTo>
                <a:lnTo>
                  <a:pt x="5135" y="511"/>
                </a:lnTo>
                <a:lnTo>
                  <a:pt x="5986" y="487"/>
                </a:lnTo>
                <a:lnTo>
                  <a:pt x="6813" y="463"/>
                </a:lnTo>
                <a:close/>
                <a:moveTo>
                  <a:pt x="1120" y="17544"/>
                </a:moveTo>
                <a:lnTo>
                  <a:pt x="1144" y="17982"/>
                </a:lnTo>
                <a:lnTo>
                  <a:pt x="974" y="18176"/>
                </a:lnTo>
                <a:lnTo>
                  <a:pt x="803" y="18371"/>
                </a:lnTo>
                <a:lnTo>
                  <a:pt x="682" y="18517"/>
                </a:lnTo>
                <a:lnTo>
                  <a:pt x="584" y="18663"/>
                </a:lnTo>
                <a:lnTo>
                  <a:pt x="536" y="18858"/>
                </a:lnTo>
                <a:lnTo>
                  <a:pt x="536" y="19028"/>
                </a:lnTo>
                <a:lnTo>
                  <a:pt x="536" y="19052"/>
                </a:lnTo>
                <a:lnTo>
                  <a:pt x="584" y="19052"/>
                </a:lnTo>
                <a:lnTo>
                  <a:pt x="779" y="18955"/>
                </a:lnTo>
                <a:lnTo>
                  <a:pt x="949" y="18809"/>
                </a:lnTo>
                <a:lnTo>
                  <a:pt x="1266" y="18468"/>
                </a:lnTo>
                <a:lnTo>
                  <a:pt x="1339" y="18663"/>
                </a:lnTo>
                <a:lnTo>
                  <a:pt x="1412" y="18833"/>
                </a:lnTo>
                <a:lnTo>
                  <a:pt x="1168" y="19150"/>
                </a:lnTo>
                <a:lnTo>
                  <a:pt x="901" y="19539"/>
                </a:lnTo>
                <a:lnTo>
                  <a:pt x="657" y="19928"/>
                </a:lnTo>
                <a:lnTo>
                  <a:pt x="584" y="19685"/>
                </a:lnTo>
                <a:lnTo>
                  <a:pt x="560" y="19466"/>
                </a:lnTo>
                <a:lnTo>
                  <a:pt x="511" y="18979"/>
                </a:lnTo>
                <a:lnTo>
                  <a:pt x="511" y="18468"/>
                </a:lnTo>
                <a:lnTo>
                  <a:pt x="536" y="17982"/>
                </a:lnTo>
                <a:lnTo>
                  <a:pt x="657" y="17909"/>
                </a:lnTo>
                <a:lnTo>
                  <a:pt x="779" y="17836"/>
                </a:lnTo>
                <a:lnTo>
                  <a:pt x="974" y="17665"/>
                </a:lnTo>
                <a:lnTo>
                  <a:pt x="1120" y="17544"/>
                </a:lnTo>
                <a:close/>
                <a:moveTo>
                  <a:pt x="15451" y="19101"/>
                </a:moveTo>
                <a:lnTo>
                  <a:pt x="15427" y="19296"/>
                </a:lnTo>
                <a:lnTo>
                  <a:pt x="15427" y="19490"/>
                </a:lnTo>
                <a:lnTo>
                  <a:pt x="15451" y="19904"/>
                </a:lnTo>
                <a:lnTo>
                  <a:pt x="15086" y="19953"/>
                </a:lnTo>
                <a:lnTo>
                  <a:pt x="15086" y="19953"/>
                </a:lnTo>
                <a:lnTo>
                  <a:pt x="15159" y="19734"/>
                </a:lnTo>
                <a:lnTo>
                  <a:pt x="15257" y="19417"/>
                </a:lnTo>
                <a:lnTo>
                  <a:pt x="15281" y="19271"/>
                </a:lnTo>
                <a:lnTo>
                  <a:pt x="15281" y="19101"/>
                </a:lnTo>
                <a:close/>
                <a:moveTo>
                  <a:pt x="15062" y="19101"/>
                </a:moveTo>
                <a:lnTo>
                  <a:pt x="14989" y="19174"/>
                </a:lnTo>
                <a:lnTo>
                  <a:pt x="14940" y="19271"/>
                </a:lnTo>
                <a:lnTo>
                  <a:pt x="14867" y="19442"/>
                </a:lnTo>
                <a:lnTo>
                  <a:pt x="14721" y="19782"/>
                </a:lnTo>
                <a:lnTo>
                  <a:pt x="14600" y="20026"/>
                </a:lnTo>
                <a:lnTo>
                  <a:pt x="14357" y="20050"/>
                </a:lnTo>
                <a:lnTo>
                  <a:pt x="14357" y="20050"/>
                </a:lnTo>
                <a:lnTo>
                  <a:pt x="14454" y="19758"/>
                </a:lnTo>
                <a:lnTo>
                  <a:pt x="14503" y="19563"/>
                </a:lnTo>
                <a:lnTo>
                  <a:pt x="14551" y="19344"/>
                </a:lnTo>
                <a:lnTo>
                  <a:pt x="14575" y="19198"/>
                </a:lnTo>
                <a:lnTo>
                  <a:pt x="14551" y="19125"/>
                </a:lnTo>
                <a:lnTo>
                  <a:pt x="15062" y="19101"/>
                </a:lnTo>
                <a:close/>
                <a:moveTo>
                  <a:pt x="9782" y="19052"/>
                </a:moveTo>
                <a:lnTo>
                  <a:pt x="9660" y="19296"/>
                </a:lnTo>
                <a:lnTo>
                  <a:pt x="9563" y="19563"/>
                </a:lnTo>
                <a:lnTo>
                  <a:pt x="9490" y="19831"/>
                </a:lnTo>
                <a:lnTo>
                  <a:pt x="9441" y="20074"/>
                </a:lnTo>
                <a:lnTo>
                  <a:pt x="9028" y="20074"/>
                </a:lnTo>
                <a:lnTo>
                  <a:pt x="9125" y="19831"/>
                </a:lnTo>
                <a:lnTo>
                  <a:pt x="9174" y="19636"/>
                </a:lnTo>
                <a:lnTo>
                  <a:pt x="9320" y="19344"/>
                </a:lnTo>
                <a:lnTo>
                  <a:pt x="9368" y="19174"/>
                </a:lnTo>
                <a:lnTo>
                  <a:pt x="9393" y="19101"/>
                </a:lnTo>
                <a:lnTo>
                  <a:pt x="9368" y="19052"/>
                </a:lnTo>
                <a:close/>
                <a:moveTo>
                  <a:pt x="10780" y="19077"/>
                </a:moveTo>
                <a:lnTo>
                  <a:pt x="10609" y="19296"/>
                </a:lnTo>
                <a:lnTo>
                  <a:pt x="10439" y="19539"/>
                </a:lnTo>
                <a:lnTo>
                  <a:pt x="10366" y="19685"/>
                </a:lnTo>
                <a:lnTo>
                  <a:pt x="10317" y="19807"/>
                </a:lnTo>
                <a:lnTo>
                  <a:pt x="10269" y="19953"/>
                </a:lnTo>
                <a:lnTo>
                  <a:pt x="10269" y="20074"/>
                </a:lnTo>
                <a:lnTo>
                  <a:pt x="9904" y="20074"/>
                </a:lnTo>
                <a:lnTo>
                  <a:pt x="9904" y="19977"/>
                </a:lnTo>
                <a:lnTo>
                  <a:pt x="9977" y="19734"/>
                </a:lnTo>
                <a:lnTo>
                  <a:pt x="10050" y="19515"/>
                </a:lnTo>
                <a:lnTo>
                  <a:pt x="10147" y="19320"/>
                </a:lnTo>
                <a:lnTo>
                  <a:pt x="10196" y="19198"/>
                </a:lnTo>
                <a:lnTo>
                  <a:pt x="10220" y="19077"/>
                </a:lnTo>
                <a:close/>
                <a:moveTo>
                  <a:pt x="9101" y="19028"/>
                </a:moveTo>
                <a:lnTo>
                  <a:pt x="9003" y="19150"/>
                </a:lnTo>
                <a:lnTo>
                  <a:pt x="8930" y="19271"/>
                </a:lnTo>
                <a:lnTo>
                  <a:pt x="8809" y="19466"/>
                </a:lnTo>
                <a:lnTo>
                  <a:pt x="8736" y="19685"/>
                </a:lnTo>
                <a:lnTo>
                  <a:pt x="8638" y="19880"/>
                </a:lnTo>
                <a:lnTo>
                  <a:pt x="8614" y="19977"/>
                </a:lnTo>
                <a:lnTo>
                  <a:pt x="8565" y="20074"/>
                </a:lnTo>
                <a:lnTo>
                  <a:pt x="8079" y="20099"/>
                </a:lnTo>
                <a:lnTo>
                  <a:pt x="8103" y="19953"/>
                </a:lnTo>
                <a:lnTo>
                  <a:pt x="8176" y="19734"/>
                </a:lnTo>
                <a:lnTo>
                  <a:pt x="8273" y="19490"/>
                </a:lnTo>
                <a:lnTo>
                  <a:pt x="8395" y="19296"/>
                </a:lnTo>
                <a:lnTo>
                  <a:pt x="8468" y="19150"/>
                </a:lnTo>
                <a:lnTo>
                  <a:pt x="8517" y="19028"/>
                </a:lnTo>
                <a:close/>
                <a:moveTo>
                  <a:pt x="10926" y="19077"/>
                </a:moveTo>
                <a:lnTo>
                  <a:pt x="10999" y="19101"/>
                </a:lnTo>
                <a:lnTo>
                  <a:pt x="11631" y="19101"/>
                </a:lnTo>
                <a:lnTo>
                  <a:pt x="11510" y="19247"/>
                </a:lnTo>
                <a:lnTo>
                  <a:pt x="11412" y="19393"/>
                </a:lnTo>
                <a:lnTo>
                  <a:pt x="11266" y="19685"/>
                </a:lnTo>
                <a:lnTo>
                  <a:pt x="11193" y="19880"/>
                </a:lnTo>
                <a:lnTo>
                  <a:pt x="11169" y="20001"/>
                </a:lnTo>
                <a:lnTo>
                  <a:pt x="11145" y="20099"/>
                </a:lnTo>
                <a:lnTo>
                  <a:pt x="11047" y="20099"/>
                </a:lnTo>
                <a:lnTo>
                  <a:pt x="10609" y="20074"/>
                </a:lnTo>
                <a:lnTo>
                  <a:pt x="10658" y="19831"/>
                </a:lnTo>
                <a:lnTo>
                  <a:pt x="10731" y="19588"/>
                </a:lnTo>
                <a:lnTo>
                  <a:pt x="10926" y="19077"/>
                </a:lnTo>
                <a:close/>
                <a:moveTo>
                  <a:pt x="14357" y="19125"/>
                </a:moveTo>
                <a:lnTo>
                  <a:pt x="14308" y="19198"/>
                </a:lnTo>
                <a:lnTo>
                  <a:pt x="14186" y="19393"/>
                </a:lnTo>
                <a:lnTo>
                  <a:pt x="14113" y="19563"/>
                </a:lnTo>
                <a:lnTo>
                  <a:pt x="14016" y="19782"/>
                </a:lnTo>
                <a:lnTo>
                  <a:pt x="13919" y="20001"/>
                </a:lnTo>
                <a:lnTo>
                  <a:pt x="13870" y="20074"/>
                </a:lnTo>
                <a:lnTo>
                  <a:pt x="13335" y="20099"/>
                </a:lnTo>
                <a:lnTo>
                  <a:pt x="13432" y="19880"/>
                </a:lnTo>
                <a:lnTo>
                  <a:pt x="13529" y="19685"/>
                </a:lnTo>
                <a:lnTo>
                  <a:pt x="13651" y="19393"/>
                </a:lnTo>
                <a:lnTo>
                  <a:pt x="13675" y="19344"/>
                </a:lnTo>
                <a:lnTo>
                  <a:pt x="13675" y="19271"/>
                </a:lnTo>
                <a:lnTo>
                  <a:pt x="13675" y="19198"/>
                </a:lnTo>
                <a:lnTo>
                  <a:pt x="13675" y="19150"/>
                </a:lnTo>
                <a:lnTo>
                  <a:pt x="13700" y="19125"/>
                </a:lnTo>
                <a:close/>
                <a:moveTo>
                  <a:pt x="7665" y="18979"/>
                </a:moveTo>
                <a:lnTo>
                  <a:pt x="8200" y="19004"/>
                </a:lnTo>
                <a:lnTo>
                  <a:pt x="8079" y="19125"/>
                </a:lnTo>
                <a:lnTo>
                  <a:pt x="8006" y="19271"/>
                </a:lnTo>
                <a:lnTo>
                  <a:pt x="7884" y="19490"/>
                </a:lnTo>
                <a:lnTo>
                  <a:pt x="7738" y="19782"/>
                </a:lnTo>
                <a:lnTo>
                  <a:pt x="7689" y="19953"/>
                </a:lnTo>
                <a:lnTo>
                  <a:pt x="7689" y="20099"/>
                </a:lnTo>
                <a:lnTo>
                  <a:pt x="6984" y="20123"/>
                </a:lnTo>
                <a:lnTo>
                  <a:pt x="7057" y="19977"/>
                </a:lnTo>
                <a:lnTo>
                  <a:pt x="7130" y="19831"/>
                </a:lnTo>
                <a:lnTo>
                  <a:pt x="7324" y="19563"/>
                </a:lnTo>
                <a:lnTo>
                  <a:pt x="7519" y="19271"/>
                </a:lnTo>
                <a:lnTo>
                  <a:pt x="7592" y="19125"/>
                </a:lnTo>
                <a:lnTo>
                  <a:pt x="7665" y="18979"/>
                </a:lnTo>
                <a:close/>
                <a:moveTo>
                  <a:pt x="11996" y="19101"/>
                </a:moveTo>
                <a:lnTo>
                  <a:pt x="12556" y="19125"/>
                </a:lnTo>
                <a:lnTo>
                  <a:pt x="12483" y="19223"/>
                </a:lnTo>
                <a:lnTo>
                  <a:pt x="12410" y="19320"/>
                </a:lnTo>
                <a:lnTo>
                  <a:pt x="12313" y="19563"/>
                </a:lnTo>
                <a:lnTo>
                  <a:pt x="12240" y="19855"/>
                </a:lnTo>
                <a:lnTo>
                  <a:pt x="12167" y="20123"/>
                </a:lnTo>
                <a:lnTo>
                  <a:pt x="11558" y="20099"/>
                </a:lnTo>
                <a:lnTo>
                  <a:pt x="11583" y="19953"/>
                </a:lnTo>
                <a:lnTo>
                  <a:pt x="11656" y="19807"/>
                </a:lnTo>
                <a:lnTo>
                  <a:pt x="11802" y="19563"/>
                </a:lnTo>
                <a:lnTo>
                  <a:pt x="11899" y="19369"/>
                </a:lnTo>
                <a:lnTo>
                  <a:pt x="11948" y="19247"/>
                </a:lnTo>
                <a:lnTo>
                  <a:pt x="11996" y="19101"/>
                </a:lnTo>
                <a:close/>
                <a:moveTo>
                  <a:pt x="13602" y="19125"/>
                </a:moveTo>
                <a:lnTo>
                  <a:pt x="13505" y="19174"/>
                </a:lnTo>
                <a:lnTo>
                  <a:pt x="13408" y="19247"/>
                </a:lnTo>
                <a:lnTo>
                  <a:pt x="13286" y="19393"/>
                </a:lnTo>
                <a:lnTo>
                  <a:pt x="13164" y="19539"/>
                </a:lnTo>
                <a:lnTo>
                  <a:pt x="13018" y="19831"/>
                </a:lnTo>
                <a:lnTo>
                  <a:pt x="12921" y="20123"/>
                </a:lnTo>
                <a:lnTo>
                  <a:pt x="12580" y="20123"/>
                </a:lnTo>
                <a:lnTo>
                  <a:pt x="12653" y="19807"/>
                </a:lnTo>
                <a:lnTo>
                  <a:pt x="12751" y="19490"/>
                </a:lnTo>
                <a:lnTo>
                  <a:pt x="12848" y="19150"/>
                </a:lnTo>
                <a:lnTo>
                  <a:pt x="12848" y="19125"/>
                </a:lnTo>
                <a:close/>
                <a:moveTo>
                  <a:pt x="6813" y="18955"/>
                </a:moveTo>
                <a:lnTo>
                  <a:pt x="7324" y="18979"/>
                </a:lnTo>
                <a:lnTo>
                  <a:pt x="7203" y="19101"/>
                </a:lnTo>
                <a:lnTo>
                  <a:pt x="7081" y="19223"/>
                </a:lnTo>
                <a:lnTo>
                  <a:pt x="6886" y="19515"/>
                </a:lnTo>
                <a:lnTo>
                  <a:pt x="6716" y="19831"/>
                </a:lnTo>
                <a:lnTo>
                  <a:pt x="6619" y="20147"/>
                </a:lnTo>
                <a:lnTo>
                  <a:pt x="6303" y="20147"/>
                </a:lnTo>
                <a:lnTo>
                  <a:pt x="6351" y="20001"/>
                </a:lnTo>
                <a:lnTo>
                  <a:pt x="6400" y="19855"/>
                </a:lnTo>
                <a:lnTo>
                  <a:pt x="6424" y="19685"/>
                </a:lnTo>
                <a:lnTo>
                  <a:pt x="6497" y="19539"/>
                </a:lnTo>
                <a:lnTo>
                  <a:pt x="6643" y="19247"/>
                </a:lnTo>
                <a:lnTo>
                  <a:pt x="6813" y="18955"/>
                </a:lnTo>
                <a:close/>
                <a:moveTo>
                  <a:pt x="6376" y="18955"/>
                </a:moveTo>
                <a:lnTo>
                  <a:pt x="6230" y="19198"/>
                </a:lnTo>
                <a:lnTo>
                  <a:pt x="6132" y="19417"/>
                </a:lnTo>
                <a:lnTo>
                  <a:pt x="6059" y="19588"/>
                </a:lnTo>
                <a:lnTo>
                  <a:pt x="5962" y="19782"/>
                </a:lnTo>
                <a:lnTo>
                  <a:pt x="5913" y="19977"/>
                </a:lnTo>
                <a:lnTo>
                  <a:pt x="5913" y="20074"/>
                </a:lnTo>
                <a:lnTo>
                  <a:pt x="5938" y="20172"/>
                </a:lnTo>
                <a:lnTo>
                  <a:pt x="5086" y="20220"/>
                </a:lnTo>
                <a:lnTo>
                  <a:pt x="5208" y="19977"/>
                </a:lnTo>
                <a:lnTo>
                  <a:pt x="5329" y="19734"/>
                </a:lnTo>
                <a:lnTo>
                  <a:pt x="5573" y="19320"/>
                </a:lnTo>
                <a:lnTo>
                  <a:pt x="5670" y="19150"/>
                </a:lnTo>
                <a:lnTo>
                  <a:pt x="5743" y="19052"/>
                </a:lnTo>
                <a:lnTo>
                  <a:pt x="5743" y="19004"/>
                </a:lnTo>
                <a:lnTo>
                  <a:pt x="5719" y="18955"/>
                </a:lnTo>
                <a:close/>
                <a:moveTo>
                  <a:pt x="5475" y="18955"/>
                </a:moveTo>
                <a:lnTo>
                  <a:pt x="5305" y="19125"/>
                </a:lnTo>
                <a:lnTo>
                  <a:pt x="5183" y="19296"/>
                </a:lnTo>
                <a:lnTo>
                  <a:pt x="4964" y="19685"/>
                </a:lnTo>
                <a:lnTo>
                  <a:pt x="4818" y="19953"/>
                </a:lnTo>
                <a:lnTo>
                  <a:pt x="4745" y="20099"/>
                </a:lnTo>
                <a:lnTo>
                  <a:pt x="4745" y="20220"/>
                </a:lnTo>
                <a:lnTo>
                  <a:pt x="4210" y="20269"/>
                </a:lnTo>
                <a:lnTo>
                  <a:pt x="4234" y="20196"/>
                </a:lnTo>
                <a:lnTo>
                  <a:pt x="4332" y="19953"/>
                </a:lnTo>
                <a:lnTo>
                  <a:pt x="4429" y="19709"/>
                </a:lnTo>
                <a:lnTo>
                  <a:pt x="4624" y="19369"/>
                </a:lnTo>
                <a:lnTo>
                  <a:pt x="4672" y="19271"/>
                </a:lnTo>
                <a:lnTo>
                  <a:pt x="4697" y="19198"/>
                </a:lnTo>
                <a:lnTo>
                  <a:pt x="4697" y="19101"/>
                </a:lnTo>
                <a:lnTo>
                  <a:pt x="4672" y="19004"/>
                </a:lnTo>
                <a:lnTo>
                  <a:pt x="4551" y="19004"/>
                </a:lnTo>
                <a:lnTo>
                  <a:pt x="4453" y="19077"/>
                </a:lnTo>
                <a:lnTo>
                  <a:pt x="4356" y="19150"/>
                </a:lnTo>
                <a:lnTo>
                  <a:pt x="4259" y="19271"/>
                </a:lnTo>
                <a:lnTo>
                  <a:pt x="4113" y="19490"/>
                </a:lnTo>
                <a:lnTo>
                  <a:pt x="4015" y="19709"/>
                </a:lnTo>
                <a:lnTo>
                  <a:pt x="3869" y="19977"/>
                </a:lnTo>
                <a:lnTo>
                  <a:pt x="3821" y="20123"/>
                </a:lnTo>
                <a:lnTo>
                  <a:pt x="3796" y="20293"/>
                </a:lnTo>
                <a:lnTo>
                  <a:pt x="3358" y="20318"/>
                </a:lnTo>
                <a:lnTo>
                  <a:pt x="3383" y="20172"/>
                </a:lnTo>
                <a:lnTo>
                  <a:pt x="3456" y="19928"/>
                </a:lnTo>
                <a:lnTo>
                  <a:pt x="3553" y="19709"/>
                </a:lnTo>
                <a:lnTo>
                  <a:pt x="3748" y="19320"/>
                </a:lnTo>
                <a:lnTo>
                  <a:pt x="3967" y="18955"/>
                </a:lnTo>
                <a:close/>
                <a:moveTo>
                  <a:pt x="1850" y="19028"/>
                </a:moveTo>
                <a:lnTo>
                  <a:pt x="2166" y="19052"/>
                </a:lnTo>
                <a:lnTo>
                  <a:pt x="2507" y="19052"/>
                </a:lnTo>
                <a:lnTo>
                  <a:pt x="2239" y="19393"/>
                </a:lnTo>
                <a:lnTo>
                  <a:pt x="1971" y="19758"/>
                </a:lnTo>
                <a:lnTo>
                  <a:pt x="1777" y="20099"/>
                </a:lnTo>
                <a:lnTo>
                  <a:pt x="1704" y="20245"/>
                </a:lnTo>
                <a:lnTo>
                  <a:pt x="1655" y="20366"/>
                </a:lnTo>
                <a:lnTo>
                  <a:pt x="1558" y="20366"/>
                </a:lnTo>
                <a:lnTo>
                  <a:pt x="1217" y="20342"/>
                </a:lnTo>
                <a:lnTo>
                  <a:pt x="876" y="20318"/>
                </a:lnTo>
                <a:lnTo>
                  <a:pt x="1144" y="20001"/>
                </a:lnTo>
                <a:lnTo>
                  <a:pt x="1363" y="19685"/>
                </a:lnTo>
                <a:lnTo>
                  <a:pt x="1606" y="19344"/>
                </a:lnTo>
                <a:lnTo>
                  <a:pt x="1850" y="19028"/>
                </a:lnTo>
                <a:close/>
                <a:moveTo>
                  <a:pt x="3675" y="18955"/>
                </a:moveTo>
                <a:lnTo>
                  <a:pt x="3553" y="19077"/>
                </a:lnTo>
                <a:lnTo>
                  <a:pt x="3431" y="19223"/>
                </a:lnTo>
                <a:lnTo>
                  <a:pt x="3261" y="19539"/>
                </a:lnTo>
                <a:lnTo>
                  <a:pt x="3164" y="19709"/>
                </a:lnTo>
                <a:lnTo>
                  <a:pt x="3066" y="19904"/>
                </a:lnTo>
                <a:lnTo>
                  <a:pt x="3018" y="20123"/>
                </a:lnTo>
                <a:lnTo>
                  <a:pt x="2993" y="20220"/>
                </a:lnTo>
                <a:lnTo>
                  <a:pt x="2993" y="20342"/>
                </a:lnTo>
                <a:lnTo>
                  <a:pt x="2044" y="20391"/>
                </a:lnTo>
                <a:lnTo>
                  <a:pt x="2239" y="20123"/>
                </a:lnTo>
                <a:lnTo>
                  <a:pt x="2361" y="19928"/>
                </a:lnTo>
                <a:lnTo>
                  <a:pt x="2677" y="19442"/>
                </a:lnTo>
                <a:lnTo>
                  <a:pt x="2872" y="19198"/>
                </a:lnTo>
                <a:lnTo>
                  <a:pt x="2969" y="19101"/>
                </a:lnTo>
                <a:lnTo>
                  <a:pt x="3066" y="19004"/>
                </a:lnTo>
                <a:lnTo>
                  <a:pt x="3675" y="18955"/>
                </a:lnTo>
                <a:close/>
                <a:moveTo>
                  <a:pt x="6643" y="0"/>
                </a:moveTo>
                <a:lnTo>
                  <a:pt x="5792" y="25"/>
                </a:lnTo>
                <a:lnTo>
                  <a:pt x="4940" y="49"/>
                </a:lnTo>
                <a:lnTo>
                  <a:pt x="3261" y="146"/>
                </a:lnTo>
                <a:lnTo>
                  <a:pt x="2093" y="195"/>
                </a:lnTo>
                <a:lnTo>
                  <a:pt x="1898" y="195"/>
                </a:lnTo>
                <a:lnTo>
                  <a:pt x="1704" y="244"/>
                </a:lnTo>
                <a:lnTo>
                  <a:pt x="1655" y="219"/>
                </a:lnTo>
                <a:lnTo>
                  <a:pt x="1582" y="195"/>
                </a:lnTo>
                <a:lnTo>
                  <a:pt x="1509" y="219"/>
                </a:lnTo>
                <a:lnTo>
                  <a:pt x="1460" y="268"/>
                </a:lnTo>
                <a:lnTo>
                  <a:pt x="1412" y="390"/>
                </a:lnTo>
                <a:lnTo>
                  <a:pt x="1363" y="511"/>
                </a:lnTo>
                <a:lnTo>
                  <a:pt x="1339" y="755"/>
                </a:lnTo>
                <a:lnTo>
                  <a:pt x="1339" y="1047"/>
                </a:lnTo>
                <a:lnTo>
                  <a:pt x="1387" y="1314"/>
                </a:lnTo>
                <a:lnTo>
                  <a:pt x="1217" y="1290"/>
                </a:lnTo>
                <a:lnTo>
                  <a:pt x="1047" y="1290"/>
                </a:lnTo>
                <a:lnTo>
                  <a:pt x="730" y="1314"/>
                </a:lnTo>
                <a:lnTo>
                  <a:pt x="560" y="1314"/>
                </a:lnTo>
                <a:lnTo>
                  <a:pt x="365" y="1338"/>
                </a:lnTo>
                <a:lnTo>
                  <a:pt x="268" y="1363"/>
                </a:lnTo>
                <a:lnTo>
                  <a:pt x="195" y="1411"/>
                </a:lnTo>
                <a:lnTo>
                  <a:pt x="146" y="1460"/>
                </a:lnTo>
                <a:lnTo>
                  <a:pt x="122" y="1557"/>
                </a:lnTo>
                <a:lnTo>
                  <a:pt x="122" y="1630"/>
                </a:lnTo>
                <a:lnTo>
                  <a:pt x="98" y="1874"/>
                </a:lnTo>
                <a:lnTo>
                  <a:pt x="73" y="2117"/>
                </a:lnTo>
                <a:lnTo>
                  <a:pt x="49" y="2652"/>
                </a:lnTo>
                <a:lnTo>
                  <a:pt x="73" y="3674"/>
                </a:lnTo>
                <a:lnTo>
                  <a:pt x="49" y="4891"/>
                </a:lnTo>
                <a:lnTo>
                  <a:pt x="25" y="6083"/>
                </a:lnTo>
                <a:lnTo>
                  <a:pt x="49" y="6765"/>
                </a:lnTo>
                <a:lnTo>
                  <a:pt x="49" y="7446"/>
                </a:lnTo>
                <a:lnTo>
                  <a:pt x="122" y="8809"/>
                </a:lnTo>
                <a:lnTo>
                  <a:pt x="219" y="10171"/>
                </a:lnTo>
                <a:lnTo>
                  <a:pt x="317" y="11534"/>
                </a:lnTo>
                <a:lnTo>
                  <a:pt x="341" y="12166"/>
                </a:lnTo>
                <a:lnTo>
                  <a:pt x="341" y="12799"/>
                </a:lnTo>
                <a:lnTo>
                  <a:pt x="292" y="14064"/>
                </a:lnTo>
                <a:lnTo>
                  <a:pt x="244" y="15330"/>
                </a:lnTo>
                <a:lnTo>
                  <a:pt x="171" y="16595"/>
                </a:lnTo>
                <a:lnTo>
                  <a:pt x="73" y="17519"/>
                </a:lnTo>
                <a:lnTo>
                  <a:pt x="49" y="17982"/>
                </a:lnTo>
                <a:lnTo>
                  <a:pt x="0" y="18444"/>
                </a:lnTo>
                <a:lnTo>
                  <a:pt x="0" y="18931"/>
                </a:lnTo>
                <a:lnTo>
                  <a:pt x="25" y="19393"/>
                </a:lnTo>
                <a:lnTo>
                  <a:pt x="98" y="19831"/>
                </a:lnTo>
                <a:lnTo>
                  <a:pt x="146" y="20050"/>
                </a:lnTo>
                <a:lnTo>
                  <a:pt x="219" y="20269"/>
                </a:lnTo>
                <a:lnTo>
                  <a:pt x="292" y="20366"/>
                </a:lnTo>
                <a:lnTo>
                  <a:pt x="365" y="20415"/>
                </a:lnTo>
                <a:lnTo>
                  <a:pt x="463" y="20439"/>
                </a:lnTo>
                <a:lnTo>
                  <a:pt x="560" y="20415"/>
                </a:lnTo>
                <a:lnTo>
                  <a:pt x="584" y="20512"/>
                </a:lnTo>
                <a:lnTo>
                  <a:pt x="633" y="20610"/>
                </a:lnTo>
                <a:lnTo>
                  <a:pt x="706" y="20658"/>
                </a:lnTo>
                <a:lnTo>
                  <a:pt x="803" y="20731"/>
                </a:lnTo>
                <a:lnTo>
                  <a:pt x="1047" y="20804"/>
                </a:lnTo>
                <a:lnTo>
                  <a:pt x="1339" y="20853"/>
                </a:lnTo>
                <a:lnTo>
                  <a:pt x="1631" y="20877"/>
                </a:lnTo>
                <a:lnTo>
                  <a:pt x="1923" y="20877"/>
                </a:lnTo>
                <a:lnTo>
                  <a:pt x="2312" y="20853"/>
                </a:lnTo>
                <a:lnTo>
                  <a:pt x="3188" y="20829"/>
                </a:lnTo>
                <a:lnTo>
                  <a:pt x="4064" y="20780"/>
                </a:lnTo>
                <a:lnTo>
                  <a:pt x="5792" y="20683"/>
                </a:lnTo>
                <a:lnTo>
                  <a:pt x="7057" y="20634"/>
                </a:lnTo>
                <a:lnTo>
                  <a:pt x="8346" y="20585"/>
                </a:lnTo>
                <a:lnTo>
                  <a:pt x="9612" y="20585"/>
                </a:lnTo>
                <a:lnTo>
                  <a:pt x="10901" y="20610"/>
                </a:lnTo>
                <a:lnTo>
                  <a:pt x="12240" y="20634"/>
                </a:lnTo>
                <a:lnTo>
                  <a:pt x="12337" y="20658"/>
                </a:lnTo>
                <a:lnTo>
                  <a:pt x="12434" y="20658"/>
                </a:lnTo>
                <a:lnTo>
                  <a:pt x="12483" y="20634"/>
                </a:lnTo>
                <a:lnTo>
                  <a:pt x="13262" y="20634"/>
                </a:lnTo>
                <a:lnTo>
                  <a:pt x="14065" y="20585"/>
                </a:lnTo>
                <a:lnTo>
                  <a:pt x="14843" y="20512"/>
                </a:lnTo>
                <a:lnTo>
                  <a:pt x="15622" y="20391"/>
                </a:lnTo>
                <a:lnTo>
                  <a:pt x="15695" y="20366"/>
                </a:lnTo>
                <a:lnTo>
                  <a:pt x="15743" y="20342"/>
                </a:lnTo>
                <a:lnTo>
                  <a:pt x="15865" y="20318"/>
                </a:lnTo>
                <a:lnTo>
                  <a:pt x="15962" y="20269"/>
                </a:lnTo>
                <a:lnTo>
                  <a:pt x="16035" y="20172"/>
                </a:lnTo>
                <a:lnTo>
                  <a:pt x="16035" y="20123"/>
                </a:lnTo>
                <a:lnTo>
                  <a:pt x="16035" y="20050"/>
                </a:lnTo>
                <a:lnTo>
                  <a:pt x="16011" y="19807"/>
                </a:lnTo>
                <a:lnTo>
                  <a:pt x="15987" y="19563"/>
                </a:lnTo>
                <a:lnTo>
                  <a:pt x="15938" y="19320"/>
                </a:lnTo>
                <a:lnTo>
                  <a:pt x="15938" y="19077"/>
                </a:lnTo>
                <a:lnTo>
                  <a:pt x="16425" y="19028"/>
                </a:lnTo>
                <a:lnTo>
                  <a:pt x="16522" y="18979"/>
                </a:lnTo>
                <a:lnTo>
                  <a:pt x="16619" y="18906"/>
                </a:lnTo>
                <a:lnTo>
                  <a:pt x="16668" y="18833"/>
                </a:lnTo>
                <a:lnTo>
                  <a:pt x="16717" y="18760"/>
                </a:lnTo>
                <a:lnTo>
                  <a:pt x="16790" y="18347"/>
                </a:lnTo>
                <a:lnTo>
                  <a:pt x="16838" y="17933"/>
                </a:lnTo>
                <a:lnTo>
                  <a:pt x="16863" y="17519"/>
                </a:lnTo>
                <a:lnTo>
                  <a:pt x="16863" y="17106"/>
                </a:lnTo>
                <a:lnTo>
                  <a:pt x="16863" y="16254"/>
                </a:lnTo>
                <a:lnTo>
                  <a:pt x="16863" y="15427"/>
                </a:lnTo>
                <a:lnTo>
                  <a:pt x="16838" y="14429"/>
                </a:lnTo>
                <a:lnTo>
                  <a:pt x="16838" y="13432"/>
                </a:lnTo>
                <a:lnTo>
                  <a:pt x="16765" y="11412"/>
                </a:lnTo>
                <a:lnTo>
                  <a:pt x="16765" y="10414"/>
                </a:lnTo>
                <a:lnTo>
                  <a:pt x="16765" y="9417"/>
                </a:lnTo>
                <a:lnTo>
                  <a:pt x="16814" y="7422"/>
                </a:lnTo>
                <a:lnTo>
                  <a:pt x="16814" y="6473"/>
                </a:lnTo>
                <a:lnTo>
                  <a:pt x="16838" y="5499"/>
                </a:lnTo>
                <a:lnTo>
                  <a:pt x="16814" y="5013"/>
                </a:lnTo>
                <a:lnTo>
                  <a:pt x="16765" y="4550"/>
                </a:lnTo>
                <a:lnTo>
                  <a:pt x="16717" y="4064"/>
                </a:lnTo>
                <a:lnTo>
                  <a:pt x="16619" y="3601"/>
                </a:lnTo>
                <a:lnTo>
                  <a:pt x="16595" y="3553"/>
                </a:lnTo>
                <a:lnTo>
                  <a:pt x="16522" y="3504"/>
                </a:lnTo>
                <a:lnTo>
                  <a:pt x="16425" y="3334"/>
                </a:lnTo>
                <a:lnTo>
                  <a:pt x="16303" y="3188"/>
                </a:lnTo>
                <a:lnTo>
                  <a:pt x="16060" y="2896"/>
                </a:lnTo>
                <a:lnTo>
                  <a:pt x="15792" y="2604"/>
                </a:lnTo>
                <a:lnTo>
                  <a:pt x="15524" y="2336"/>
                </a:lnTo>
                <a:lnTo>
                  <a:pt x="14989" y="1801"/>
                </a:lnTo>
                <a:lnTo>
                  <a:pt x="14503" y="1338"/>
                </a:lnTo>
                <a:lnTo>
                  <a:pt x="14259" y="1119"/>
                </a:lnTo>
                <a:lnTo>
                  <a:pt x="14016" y="901"/>
                </a:lnTo>
                <a:lnTo>
                  <a:pt x="13700" y="633"/>
                </a:lnTo>
                <a:lnTo>
                  <a:pt x="13554" y="487"/>
                </a:lnTo>
                <a:lnTo>
                  <a:pt x="13383" y="390"/>
                </a:lnTo>
                <a:lnTo>
                  <a:pt x="13335" y="317"/>
                </a:lnTo>
                <a:lnTo>
                  <a:pt x="13310" y="292"/>
                </a:lnTo>
                <a:lnTo>
                  <a:pt x="13237" y="268"/>
                </a:lnTo>
                <a:lnTo>
                  <a:pt x="13164" y="244"/>
                </a:lnTo>
                <a:lnTo>
                  <a:pt x="9904" y="73"/>
                </a:lnTo>
                <a:lnTo>
                  <a:pt x="8273" y="25"/>
                </a:lnTo>
                <a:lnTo>
                  <a:pt x="6643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347;p36"/>
          <p:cNvSpPr/>
          <p:nvPr/>
        </p:nvSpPr>
        <p:spPr>
          <a:xfrm>
            <a:off x="7162800" y="971550"/>
            <a:ext cx="838200" cy="867320"/>
          </a:xfrm>
          <a:custGeom>
            <a:avLst/>
            <a:gdLst/>
            <a:ahLst/>
            <a:cxnLst/>
            <a:rect l="l" t="t" r="r" b="b"/>
            <a:pathLst>
              <a:path w="16620" h="16644" extrusionOk="0">
                <a:moveTo>
                  <a:pt x="11437" y="5767"/>
                </a:moveTo>
                <a:lnTo>
                  <a:pt x="11753" y="6132"/>
                </a:lnTo>
                <a:lnTo>
                  <a:pt x="12094" y="6522"/>
                </a:lnTo>
                <a:lnTo>
                  <a:pt x="11510" y="7179"/>
                </a:lnTo>
                <a:lnTo>
                  <a:pt x="11291" y="7008"/>
                </a:lnTo>
                <a:lnTo>
                  <a:pt x="11096" y="6862"/>
                </a:lnTo>
                <a:lnTo>
                  <a:pt x="10877" y="6668"/>
                </a:lnTo>
                <a:lnTo>
                  <a:pt x="10756" y="6570"/>
                </a:lnTo>
                <a:lnTo>
                  <a:pt x="10610" y="6497"/>
                </a:lnTo>
                <a:lnTo>
                  <a:pt x="10926" y="6230"/>
                </a:lnTo>
                <a:lnTo>
                  <a:pt x="10975" y="6303"/>
                </a:lnTo>
                <a:lnTo>
                  <a:pt x="11048" y="6400"/>
                </a:lnTo>
                <a:lnTo>
                  <a:pt x="11194" y="6546"/>
                </a:lnTo>
                <a:lnTo>
                  <a:pt x="11388" y="6789"/>
                </a:lnTo>
                <a:lnTo>
                  <a:pt x="11486" y="6887"/>
                </a:lnTo>
                <a:lnTo>
                  <a:pt x="11632" y="6960"/>
                </a:lnTo>
                <a:lnTo>
                  <a:pt x="11680" y="6960"/>
                </a:lnTo>
                <a:lnTo>
                  <a:pt x="11705" y="6911"/>
                </a:lnTo>
                <a:lnTo>
                  <a:pt x="11680" y="6765"/>
                </a:lnTo>
                <a:lnTo>
                  <a:pt x="11632" y="6619"/>
                </a:lnTo>
                <a:lnTo>
                  <a:pt x="11534" y="6522"/>
                </a:lnTo>
                <a:lnTo>
                  <a:pt x="11437" y="6400"/>
                </a:lnTo>
                <a:lnTo>
                  <a:pt x="11291" y="6205"/>
                </a:lnTo>
                <a:lnTo>
                  <a:pt x="11218" y="6108"/>
                </a:lnTo>
                <a:lnTo>
                  <a:pt x="11121" y="6059"/>
                </a:lnTo>
                <a:lnTo>
                  <a:pt x="11437" y="5767"/>
                </a:lnTo>
                <a:close/>
                <a:moveTo>
                  <a:pt x="10464" y="6643"/>
                </a:moveTo>
                <a:lnTo>
                  <a:pt x="10537" y="6765"/>
                </a:lnTo>
                <a:lnTo>
                  <a:pt x="10634" y="6887"/>
                </a:lnTo>
                <a:lnTo>
                  <a:pt x="10853" y="7106"/>
                </a:lnTo>
                <a:lnTo>
                  <a:pt x="11048" y="7300"/>
                </a:lnTo>
                <a:lnTo>
                  <a:pt x="11242" y="7495"/>
                </a:lnTo>
                <a:lnTo>
                  <a:pt x="11121" y="7641"/>
                </a:lnTo>
                <a:lnTo>
                  <a:pt x="10902" y="7446"/>
                </a:lnTo>
                <a:lnTo>
                  <a:pt x="10658" y="7276"/>
                </a:lnTo>
                <a:lnTo>
                  <a:pt x="10440" y="7057"/>
                </a:lnTo>
                <a:lnTo>
                  <a:pt x="10318" y="6960"/>
                </a:lnTo>
                <a:lnTo>
                  <a:pt x="10172" y="6887"/>
                </a:lnTo>
                <a:lnTo>
                  <a:pt x="10464" y="6643"/>
                </a:lnTo>
                <a:close/>
                <a:moveTo>
                  <a:pt x="10075" y="6984"/>
                </a:moveTo>
                <a:lnTo>
                  <a:pt x="10075" y="7057"/>
                </a:lnTo>
                <a:lnTo>
                  <a:pt x="10123" y="7130"/>
                </a:lnTo>
                <a:lnTo>
                  <a:pt x="10196" y="7276"/>
                </a:lnTo>
                <a:lnTo>
                  <a:pt x="10318" y="7398"/>
                </a:lnTo>
                <a:lnTo>
                  <a:pt x="10415" y="7519"/>
                </a:lnTo>
                <a:lnTo>
                  <a:pt x="10658" y="7714"/>
                </a:lnTo>
                <a:lnTo>
                  <a:pt x="10780" y="7811"/>
                </a:lnTo>
                <a:lnTo>
                  <a:pt x="10926" y="7909"/>
                </a:lnTo>
                <a:lnTo>
                  <a:pt x="10683" y="8176"/>
                </a:lnTo>
                <a:lnTo>
                  <a:pt x="10585" y="8055"/>
                </a:lnTo>
                <a:lnTo>
                  <a:pt x="10488" y="7957"/>
                </a:lnTo>
                <a:lnTo>
                  <a:pt x="10269" y="7787"/>
                </a:lnTo>
                <a:lnTo>
                  <a:pt x="10002" y="7519"/>
                </a:lnTo>
                <a:lnTo>
                  <a:pt x="9734" y="7276"/>
                </a:lnTo>
                <a:lnTo>
                  <a:pt x="10075" y="6984"/>
                </a:lnTo>
                <a:close/>
                <a:moveTo>
                  <a:pt x="9515" y="7495"/>
                </a:moveTo>
                <a:lnTo>
                  <a:pt x="9612" y="7617"/>
                </a:lnTo>
                <a:lnTo>
                  <a:pt x="9710" y="7738"/>
                </a:lnTo>
                <a:lnTo>
                  <a:pt x="9953" y="7957"/>
                </a:lnTo>
                <a:lnTo>
                  <a:pt x="10172" y="8201"/>
                </a:lnTo>
                <a:lnTo>
                  <a:pt x="10318" y="8347"/>
                </a:lnTo>
                <a:lnTo>
                  <a:pt x="10464" y="8444"/>
                </a:lnTo>
                <a:lnTo>
                  <a:pt x="10172" y="8809"/>
                </a:lnTo>
                <a:lnTo>
                  <a:pt x="9904" y="8468"/>
                </a:lnTo>
                <a:lnTo>
                  <a:pt x="9661" y="8176"/>
                </a:lnTo>
                <a:lnTo>
                  <a:pt x="9466" y="7933"/>
                </a:lnTo>
                <a:lnTo>
                  <a:pt x="9369" y="7811"/>
                </a:lnTo>
                <a:lnTo>
                  <a:pt x="9272" y="7714"/>
                </a:lnTo>
                <a:lnTo>
                  <a:pt x="9515" y="7495"/>
                </a:lnTo>
                <a:close/>
                <a:moveTo>
                  <a:pt x="9004" y="7933"/>
                </a:moveTo>
                <a:lnTo>
                  <a:pt x="9126" y="8128"/>
                </a:lnTo>
                <a:lnTo>
                  <a:pt x="9272" y="8298"/>
                </a:lnTo>
                <a:lnTo>
                  <a:pt x="9564" y="8663"/>
                </a:lnTo>
                <a:lnTo>
                  <a:pt x="9880" y="9028"/>
                </a:lnTo>
                <a:lnTo>
                  <a:pt x="9904" y="9077"/>
                </a:lnTo>
                <a:lnTo>
                  <a:pt x="9856" y="9125"/>
                </a:lnTo>
                <a:lnTo>
                  <a:pt x="9734" y="9271"/>
                </a:lnTo>
                <a:lnTo>
                  <a:pt x="9710" y="9198"/>
                </a:lnTo>
                <a:lnTo>
                  <a:pt x="9442" y="8858"/>
                </a:lnTo>
                <a:lnTo>
                  <a:pt x="9126" y="8517"/>
                </a:lnTo>
                <a:lnTo>
                  <a:pt x="8955" y="8322"/>
                </a:lnTo>
                <a:lnTo>
                  <a:pt x="8785" y="8152"/>
                </a:lnTo>
                <a:lnTo>
                  <a:pt x="9004" y="7933"/>
                </a:lnTo>
                <a:close/>
                <a:moveTo>
                  <a:pt x="8517" y="8371"/>
                </a:moveTo>
                <a:lnTo>
                  <a:pt x="8663" y="8590"/>
                </a:lnTo>
                <a:lnTo>
                  <a:pt x="8809" y="8785"/>
                </a:lnTo>
                <a:lnTo>
                  <a:pt x="9101" y="9150"/>
                </a:lnTo>
                <a:lnTo>
                  <a:pt x="9272" y="9320"/>
                </a:lnTo>
                <a:lnTo>
                  <a:pt x="9442" y="9466"/>
                </a:lnTo>
                <a:lnTo>
                  <a:pt x="9515" y="9490"/>
                </a:lnTo>
                <a:lnTo>
                  <a:pt x="9199" y="9806"/>
                </a:lnTo>
                <a:lnTo>
                  <a:pt x="9174" y="9709"/>
                </a:lnTo>
                <a:lnTo>
                  <a:pt x="9150" y="9612"/>
                </a:lnTo>
                <a:lnTo>
                  <a:pt x="9053" y="9442"/>
                </a:lnTo>
                <a:lnTo>
                  <a:pt x="8931" y="9271"/>
                </a:lnTo>
                <a:lnTo>
                  <a:pt x="8785" y="9125"/>
                </a:lnTo>
                <a:lnTo>
                  <a:pt x="8590" y="8833"/>
                </a:lnTo>
                <a:lnTo>
                  <a:pt x="8444" y="8663"/>
                </a:lnTo>
                <a:lnTo>
                  <a:pt x="8323" y="8541"/>
                </a:lnTo>
                <a:lnTo>
                  <a:pt x="8517" y="8371"/>
                </a:lnTo>
                <a:close/>
                <a:moveTo>
                  <a:pt x="5476" y="7787"/>
                </a:moveTo>
                <a:lnTo>
                  <a:pt x="5622" y="7982"/>
                </a:lnTo>
                <a:lnTo>
                  <a:pt x="5816" y="8176"/>
                </a:lnTo>
                <a:lnTo>
                  <a:pt x="6133" y="8444"/>
                </a:lnTo>
                <a:lnTo>
                  <a:pt x="6449" y="8736"/>
                </a:lnTo>
                <a:lnTo>
                  <a:pt x="6790" y="8979"/>
                </a:lnTo>
                <a:lnTo>
                  <a:pt x="6984" y="9125"/>
                </a:lnTo>
                <a:lnTo>
                  <a:pt x="7057" y="9174"/>
                </a:lnTo>
                <a:lnTo>
                  <a:pt x="7155" y="9198"/>
                </a:lnTo>
                <a:lnTo>
                  <a:pt x="7155" y="9247"/>
                </a:lnTo>
                <a:lnTo>
                  <a:pt x="7179" y="9296"/>
                </a:lnTo>
                <a:lnTo>
                  <a:pt x="7301" y="9296"/>
                </a:lnTo>
                <a:lnTo>
                  <a:pt x="7398" y="9271"/>
                </a:lnTo>
                <a:lnTo>
                  <a:pt x="7568" y="9198"/>
                </a:lnTo>
                <a:lnTo>
                  <a:pt x="7617" y="9344"/>
                </a:lnTo>
                <a:lnTo>
                  <a:pt x="7690" y="9490"/>
                </a:lnTo>
                <a:lnTo>
                  <a:pt x="7885" y="9758"/>
                </a:lnTo>
                <a:lnTo>
                  <a:pt x="8006" y="9952"/>
                </a:lnTo>
                <a:lnTo>
                  <a:pt x="8177" y="10098"/>
                </a:lnTo>
                <a:lnTo>
                  <a:pt x="8250" y="10171"/>
                </a:lnTo>
                <a:lnTo>
                  <a:pt x="8347" y="10220"/>
                </a:lnTo>
                <a:lnTo>
                  <a:pt x="8469" y="10269"/>
                </a:lnTo>
                <a:lnTo>
                  <a:pt x="8566" y="10293"/>
                </a:lnTo>
                <a:lnTo>
                  <a:pt x="8615" y="10269"/>
                </a:lnTo>
                <a:lnTo>
                  <a:pt x="8615" y="10244"/>
                </a:lnTo>
                <a:lnTo>
                  <a:pt x="8542" y="10074"/>
                </a:lnTo>
                <a:lnTo>
                  <a:pt x="8420" y="9904"/>
                </a:lnTo>
                <a:lnTo>
                  <a:pt x="8177" y="9636"/>
                </a:lnTo>
                <a:lnTo>
                  <a:pt x="8055" y="9490"/>
                </a:lnTo>
                <a:lnTo>
                  <a:pt x="7982" y="9344"/>
                </a:lnTo>
                <a:lnTo>
                  <a:pt x="7885" y="9174"/>
                </a:lnTo>
                <a:lnTo>
                  <a:pt x="7763" y="9052"/>
                </a:lnTo>
                <a:lnTo>
                  <a:pt x="8079" y="8760"/>
                </a:lnTo>
                <a:lnTo>
                  <a:pt x="8128" y="8906"/>
                </a:lnTo>
                <a:lnTo>
                  <a:pt x="8225" y="9028"/>
                </a:lnTo>
                <a:lnTo>
                  <a:pt x="8420" y="9271"/>
                </a:lnTo>
                <a:lnTo>
                  <a:pt x="8542" y="9466"/>
                </a:lnTo>
                <a:lnTo>
                  <a:pt x="8688" y="9661"/>
                </a:lnTo>
                <a:lnTo>
                  <a:pt x="8785" y="9758"/>
                </a:lnTo>
                <a:lnTo>
                  <a:pt x="8882" y="9831"/>
                </a:lnTo>
                <a:lnTo>
                  <a:pt x="8980" y="9879"/>
                </a:lnTo>
                <a:lnTo>
                  <a:pt x="9077" y="9928"/>
                </a:lnTo>
                <a:lnTo>
                  <a:pt x="8615" y="10366"/>
                </a:lnTo>
                <a:lnTo>
                  <a:pt x="8250" y="10682"/>
                </a:lnTo>
                <a:lnTo>
                  <a:pt x="8225" y="10634"/>
                </a:lnTo>
                <a:lnTo>
                  <a:pt x="8201" y="10585"/>
                </a:lnTo>
                <a:lnTo>
                  <a:pt x="8031" y="10366"/>
                </a:lnTo>
                <a:lnTo>
                  <a:pt x="7812" y="10171"/>
                </a:lnTo>
                <a:lnTo>
                  <a:pt x="7374" y="9782"/>
                </a:lnTo>
                <a:lnTo>
                  <a:pt x="6960" y="9393"/>
                </a:lnTo>
                <a:lnTo>
                  <a:pt x="6546" y="9004"/>
                </a:lnTo>
                <a:lnTo>
                  <a:pt x="5670" y="8225"/>
                </a:lnTo>
                <a:lnTo>
                  <a:pt x="5500" y="8079"/>
                </a:lnTo>
                <a:lnTo>
                  <a:pt x="5330" y="7933"/>
                </a:lnTo>
                <a:lnTo>
                  <a:pt x="5476" y="7787"/>
                </a:lnTo>
                <a:close/>
                <a:moveTo>
                  <a:pt x="5062" y="8152"/>
                </a:moveTo>
                <a:lnTo>
                  <a:pt x="5232" y="8322"/>
                </a:lnTo>
                <a:lnTo>
                  <a:pt x="5403" y="8493"/>
                </a:lnTo>
                <a:lnTo>
                  <a:pt x="6279" y="9271"/>
                </a:lnTo>
                <a:lnTo>
                  <a:pt x="6692" y="9636"/>
                </a:lnTo>
                <a:lnTo>
                  <a:pt x="7155" y="10025"/>
                </a:lnTo>
                <a:lnTo>
                  <a:pt x="7374" y="10220"/>
                </a:lnTo>
                <a:lnTo>
                  <a:pt x="7593" y="10415"/>
                </a:lnTo>
                <a:lnTo>
                  <a:pt x="7812" y="10609"/>
                </a:lnTo>
                <a:lnTo>
                  <a:pt x="8055" y="10780"/>
                </a:lnTo>
                <a:lnTo>
                  <a:pt x="8104" y="10804"/>
                </a:lnTo>
                <a:lnTo>
                  <a:pt x="7982" y="10901"/>
                </a:lnTo>
                <a:lnTo>
                  <a:pt x="6254" y="9466"/>
                </a:lnTo>
                <a:lnTo>
                  <a:pt x="5597" y="8882"/>
                </a:lnTo>
                <a:lnTo>
                  <a:pt x="5232" y="8590"/>
                </a:lnTo>
                <a:lnTo>
                  <a:pt x="5062" y="8468"/>
                </a:lnTo>
                <a:lnTo>
                  <a:pt x="4867" y="8347"/>
                </a:lnTo>
                <a:lnTo>
                  <a:pt x="5038" y="8176"/>
                </a:lnTo>
                <a:lnTo>
                  <a:pt x="5062" y="8152"/>
                </a:lnTo>
                <a:close/>
                <a:moveTo>
                  <a:pt x="4746" y="8493"/>
                </a:moveTo>
                <a:lnTo>
                  <a:pt x="4867" y="8663"/>
                </a:lnTo>
                <a:lnTo>
                  <a:pt x="5038" y="8809"/>
                </a:lnTo>
                <a:lnTo>
                  <a:pt x="5378" y="9101"/>
                </a:lnTo>
                <a:lnTo>
                  <a:pt x="6060" y="9636"/>
                </a:lnTo>
                <a:lnTo>
                  <a:pt x="7787" y="11072"/>
                </a:lnTo>
                <a:lnTo>
                  <a:pt x="7617" y="11218"/>
                </a:lnTo>
                <a:lnTo>
                  <a:pt x="7398" y="11047"/>
                </a:lnTo>
                <a:lnTo>
                  <a:pt x="7155" y="10877"/>
                </a:lnTo>
                <a:lnTo>
                  <a:pt x="6911" y="10707"/>
                </a:lnTo>
                <a:lnTo>
                  <a:pt x="6668" y="10536"/>
                </a:lnTo>
                <a:lnTo>
                  <a:pt x="6181" y="10123"/>
                </a:lnTo>
                <a:lnTo>
                  <a:pt x="5719" y="9709"/>
                </a:lnTo>
                <a:lnTo>
                  <a:pt x="5281" y="9247"/>
                </a:lnTo>
                <a:lnTo>
                  <a:pt x="4867" y="8760"/>
                </a:lnTo>
                <a:lnTo>
                  <a:pt x="4770" y="8663"/>
                </a:lnTo>
                <a:lnTo>
                  <a:pt x="4673" y="8566"/>
                </a:lnTo>
                <a:lnTo>
                  <a:pt x="4746" y="8493"/>
                </a:lnTo>
                <a:close/>
                <a:moveTo>
                  <a:pt x="11437" y="5256"/>
                </a:moveTo>
                <a:lnTo>
                  <a:pt x="11364" y="5281"/>
                </a:lnTo>
                <a:lnTo>
                  <a:pt x="11315" y="5305"/>
                </a:lnTo>
                <a:lnTo>
                  <a:pt x="11218" y="5354"/>
                </a:lnTo>
                <a:lnTo>
                  <a:pt x="10075" y="6376"/>
                </a:lnTo>
                <a:lnTo>
                  <a:pt x="8931" y="7422"/>
                </a:lnTo>
                <a:lnTo>
                  <a:pt x="8347" y="7933"/>
                </a:lnTo>
                <a:lnTo>
                  <a:pt x="7787" y="8468"/>
                </a:lnTo>
                <a:lnTo>
                  <a:pt x="7544" y="8663"/>
                </a:lnTo>
                <a:lnTo>
                  <a:pt x="7325" y="8882"/>
                </a:lnTo>
                <a:lnTo>
                  <a:pt x="7228" y="8785"/>
                </a:lnTo>
                <a:lnTo>
                  <a:pt x="7106" y="8712"/>
                </a:lnTo>
                <a:lnTo>
                  <a:pt x="6717" y="8395"/>
                </a:lnTo>
                <a:lnTo>
                  <a:pt x="6327" y="8079"/>
                </a:lnTo>
                <a:lnTo>
                  <a:pt x="6011" y="7763"/>
                </a:lnTo>
                <a:lnTo>
                  <a:pt x="5768" y="7568"/>
                </a:lnTo>
                <a:lnTo>
                  <a:pt x="5670" y="7495"/>
                </a:lnTo>
                <a:lnTo>
                  <a:pt x="5573" y="7446"/>
                </a:lnTo>
                <a:lnTo>
                  <a:pt x="5524" y="7422"/>
                </a:lnTo>
                <a:lnTo>
                  <a:pt x="5427" y="7373"/>
                </a:lnTo>
                <a:lnTo>
                  <a:pt x="5330" y="7373"/>
                </a:lnTo>
                <a:lnTo>
                  <a:pt x="5232" y="7398"/>
                </a:lnTo>
                <a:lnTo>
                  <a:pt x="5135" y="7446"/>
                </a:lnTo>
                <a:lnTo>
                  <a:pt x="4940" y="7568"/>
                </a:lnTo>
                <a:lnTo>
                  <a:pt x="4794" y="7690"/>
                </a:lnTo>
                <a:lnTo>
                  <a:pt x="4575" y="7860"/>
                </a:lnTo>
                <a:lnTo>
                  <a:pt x="4381" y="8030"/>
                </a:lnTo>
                <a:lnTo>
                  <a:pt x="4283" y="8152"/>
                </a:lnTo>
                <a:lnTo>
                  <a:pt x="4210" y="8249"/>
                </a:lnTo>
                <a:lnTo>
                  <a:pt x="4162" y="8371"/>
                </a:lnTo>
                <a:lnTo>
                  <a:pt x="4137" y="8493"/>
                </a:lnTo>
                <a:lnTo>
                  <a:pt x="4162" y="8566"/>
                </a:lnTo>
                <a:lnTo>
                  <a:pt x="4210" y="8639"/>
                </a:lnTo>
                <a:lnTo>
                  <a:pt x="4259" y="8687"/>
                </a:lnTo>
                <a:lnTo>
                  <a:pt x="4332" y="8712"/>
                </a:lnTo>
                <a:lnTo>
                  <a:pt x="4356" y="8809"/>
                </a:lnTo>
                <a:lnTo>
                  <a:pt x="4405" y="8906"/>
                </a:lnTo>
                <a:lnTo>
                  <a:pt x="4478" y="9028"/>
                </a:lnTo>
                <a:lnTo>
                  <a:pt x="4551" y="9150"/>
                </a:lnTo>
                <a:lnTo>
                  <a:pt x="4721" y="9344"/>
                </a:lnTo>
                <a:lnTo>
                  <a:pt x="4940" y="9588"/>
                </a:lnTo>
                <a:lnTo>
                  <a:pt x="5135" y="9831"/>
                </a:lnTo>
                <a:lnTo>
                  <a:pt x="5597" y="10269"/>
                </a:lnTo>
                <a:lnTo>
                  <a:pt x="5987" y="10634"/>
                </a:lnTo>
                <a:lnTo>
                  <a:pt x="6425" y="10999"/>
                </a:lnTo>
                <a:lnTo>
                  <a:pt x="6668" y="11169"/>
                </a:lnTo>
                <a:lnTo>
                  <a:pt x="6887" y="11315"/>
                </a:lnTo>
                <a:lnTo>
                  <a:pt x="7130" y="11461"/>
                </a:lnTo>
                <a:lnTo>
                  <a:pt x="7374" y="11583"/>
                </a:lnTo>
                <a:lnTo>
                  <a:pt x="7349" y="11607"/>
                </a:lnTo>
                <a:lnTo>
                  <a:pt x="7349" y="11680"/>
                </a:lnTo>
                <a:lnTo>
                  <a:pt x="7374" y="11753"/>
                </a:lnTo>
                <a:lnTo>
                  <a:pt x="7422" y="11777"/>
                </a:lnTo>
                <a:lnTo>
                  <a:pt x="7495" y="11777"/>
                </a:lnTo>
                <a:lnTo>
                  <a:pt x="7666" y="11729"/>
                </a:lnTo>
                <a:lnTo>
                  <a:pt x="7836" y="11631"/>
                </a:lnTo>
                <a:lnTo>
                  <a:pt x="7982" y="11534"/>
                </a:lnTo>
                <a:lnTo>
                  <a:pt x="8128" y="11412"/>
                </a:lnTo>
                <a:lnTo>
                  <a:pt x="8420" y="11145"/>
                </a:lnTo>
                <a:lnTo>
                  <a:pt x="8663" y="10901"/>
                </a:lnTo>
                <a:lnTo>
                  <a:pt x="9369" y="10244"/>
                </a:lnTo>
                <a:lnTo>
                  <a:pt x="10050" y="9563"/>
                </a:lnTo>
                <a:lnTo>
                  <a:pt x="10658" y="8955"/>
                </a:lnTo>
                <a:lnTo>
                  <a:pt x="11291" y="8298"/>
                </a:lnTo>
                <a:lnTo>
                  <a:pt x="11875" y="7617"/>
                </a:lnTo>
                <a:lnTo>
                  <a:pt x="12143" y="7276"/>
                </a:lnTo>
                <a:lnTo>
                  <a:pt x="12410" y="6911"/>
                </a:lnTo>
                <a:lnTo>
                  <a:pt x="12483" y="6960"/>
                </a:lnTo>
                <a:lnTo>
                  <a:pt x="12556" y="6984"/>
                </a:lnTo>
                <a:lnTo>
                  <a:pt x="12654" y="6984"/>
                </a:lnTo>
                <a:lnTo>
                  <a:pt x="12727" y="6935"/>
                </a:lnTo>
                <a:lnTo>
                  <a:pt x="12775" y="6887"/>
                </a:lnTo>
                <a:lnTo>
                  <a:pt x="12824" y="6814"/>
                </a:lnTo>
                <a:lnTo>
                  <a:pt x="12824" y="6741"/>
                </a:lnTo>
                <a:lnTo>
                  <a:pt x="12775" y="6643"/>
                </a:lnTo>
                <a:lnTo>
                  <a:pt x="12532" y="6327"/>
                </a:lnTo>
                <a:lnTo>
                  <a:pt x="12240" y="6011"/>
                </a:lnTo>
                <a:lnTo>
                  <a:pt x="11924" y="5646"/>
                </a:lnTo>
                <a:lnTo>
                  <a:pt x="11778" y="5475"/>
                </a:lnTo>
                <a:lnTo>
                  <a:pt x="11583" y="5305"/>
                </a:lnTo>
                <a:lnTo>
                  <a:pt x="11510" y="5256"/>
                </a:lnTo>
                <a:close/>
                <a:moveTo>
                  <a:pt x="8104" y="439"/>
                </a:moveTo>
                <a:lnTo>
                  <a:pt x="8371" y="487"/>
                </a:lnTo>
                <a:lnTo>
                  <a:pt x="8663" y="536"/>
                </a:lnTo>
                <a:lnTo>
                  <a:pt x="9247" y="585"/>
                </a:lnTo>
                <a:lnTo>
                  <a:pt x="9588" y="633"/>
                </a:lnTo>
                <a:lnTo>
                  <a:pt x="9904" y="706"/>
                </a:lnTo>
                <a:lnTo>
                  <a:pt x="10537" y="877"/>
                </a:lnTo>
                <a:lnTo>
                  <a:pt x="10877" y="998"/>
                </a:lnTo>
                <a:lnTo>
                  <a:pt x="11218" y="1120"/>
                </a:lnTo>
                <a:lnTo>
                  <a:pt x="11559" y="1266"/>
                </a:lnTo>
                <a:lnTo>
                  <a:pt x="11875" y="1412"/>
                </a:lnTo>
                <a:lnTo>
                  <a:pt x="12191" y="1582"/>
                </a:lnTo>
                <a:lnTo>
                  <a:pt x="12508" y="1752"/>
                </a:lnTo>
                <a:lnTo>
                  <a:pt x="13116" y="2166"/>
                </a:lnTo>
                <a:lnTo>
                  <a:pt x="13408" y="2385"/>
                </a:lnTo>
                <a:lnTo>
                  <a:pt x="13700" y="2628"/>
                </a:lnTo>
                <a:lnTo>
                  <a:pt x="13968" y="2896"/>
                </a:lnTo>
                <a:lnTo>
                  <a:pt x="14235" y="3188"/>
                </a:lnTo>
                <a:lnTo>
                  <a:pt x="14479" y="3456"/>
                </a:lnTo>
                <a:lnTo>
                  <a:pt x="14698" y="3772"/>
                </a:lnTo>
                <a:lnTo>
                  <a:pt x="14917" y="4088"/>
                </a:lnTo>
                <a:lnTo>
                  <a:pt x="15111" y="4405"/>
                </a:lnTo>
                <a:lnTo>
                  <a:pt x="15282" y="4745"/>
                </a:lnTo>
                <a:lnTo>
                  <a:pt x="15452" y="5086"/>
                </a:lnTo>
                <a:lnTo>
                  <a:pt x="15574" y="5427"/>
                </a:lnTo>
                <a:lnTo>
                  <a:pt x="15720" y="5792"/>
                </a:lnTo>
                <a:lnTo>
                  <a:pt x="15817" y="6157"/>
                </a:lnTo>
                <a:lnTo>
                  <a:pt x="15914" y="6522"/>
                </a:lnTo>
                <a:lnTo>
                  <a:pt x="15987" y="6887"/>
                </a:lnTo>
                <a:lnTo>
                  <a:pt x="16036" y="7276"/>
                </a:lnTo>
                <a:lnTo>
                  <a:pt x="16109" y="8079"/>
                </a:lnTo>
                <a:lnTo>
                  <a:pt x="16109" y="8468"/>
                </a:lnTo>
                <a:lnTo>
                  <a:pt x="16109" y="8858"/>
                </a:lnTo>
                <a:lnTo>
                  <a:pt x="16085" y="9271"/>
                </a:lnTo>
                <a:lnTo>
                  <a:pt x="16060" y="9661"/>
                </a:lnTo>
                <a:lnTo>
                  <a:pt x="15987" y="10050"/>
                </a:lnTo>
                <a:lnTo>
                  <a:pt x="15914" y="10439"/>
                </a:lnTo>
                <a:lnTo>
                  <a:pt x="15817" y="10828"/>
                </a:lnTo>
                <a:lnTo>
                  <a:pt x="15695" y="11193"/>
                </a:lnTo>
                <a:lnTo>
                  <a:pt x="15549" y="11558"/>
                </a:lnTo>
                <a:lnTo>
                  <a:pt x="15379" y="11899"/>
                </a:lnTo>
                <a:lnTo>
                  <a:pt x="15184" y="12240"/>
                </a:lnTo>
                <a:lnTo>
                  <a:pt x="14965" y="12580"/>
                </a:lnTo>
                <a:lnTo>
                  <a:pt x="14722" y="12872"/>
                </a:lnTo>
                <a:lnTo>
                  <a:pt x="14430" y="13189"/>
                </a:lnTo>
                <a:lnTo>
                  <a:pt x="14138" y="13456"/>
                </a:lnTo>
                <a:lnTo>
                  <a:pt x="13846" y="13700"/>
                </a:lnTo>
                <a:lnTo>
                  <a:pt x="13530" y="13943"/>
                </a:lnTo>
                <a:lnTo>
                  <a:pt x="13213" y="14186"/>
                </a:lnTo>
                <a:lnTo>
                  <a:pt x="12532" y="14624"/>
                </a:lnTo>
                <a:lnTo>
                  <a:pt x="11851" y="15014"/>
                </a:lnTo>
                <a:lnTo>
                  <a:pt x="11510" y="15184"/>
                </a:lnTo>
                <a:lnTo>
                  <a:pt x="11145" y="15330"/>
                </a:lnTo>
                <a:lnTo>
                  <a:pt x="10415" y="15622"/>
                </a:lnTo>
                <a:lnTo>
                  <a:pt x="10050" y="15744"/>
                </a:lnTo>
                <a:lnTo>
                  <a:pt x="9685" y="15841"/>
                </a:lnTo>
                <a:lnTo>
                  <a:pt x="9320" y="15963"/>
                </a:lnTo>
                <a:lnTo>
                  <a:pt x="8980" y="16109"/>
                </a:lnTo>
                <a:lnTo>
                  <a:pt x="8907" y="16157"/>
                </a:lnTo>
                <a:lnTo>
                  <a:pt x="8882" y="16230"/>
                </a:lnTo>
                <a:lnTo>
                  <a:pt x="8104" y="16230"/>
                </a:lnTo>
                <a:lnTo>
                  <a:pt x="7739" y="16206"/>
                </a:lnTo>
                <a:lnTo>
                  <a:pt x="7349" y="16157"/>
                </a:lnTo>
                <a:lnTo>
                  <a:pt x="6984" y="16109"/>
                </a:lnTo>
                <a:lnTo>
                  <a:pt x="6619" y="16011"/>
                </a:lnTo>
                <a:lnTo>
                  <a:pt x="6254" y="15914"/>
                </a:lnTo>
                <a:lnTo>
                  <a:pt x="5889" y="15817"/>
                </a:lnTo>
                <a:lnTo>
                  <a:pt x="5524" y="15695"/>
                </a:lnTo>
                <a:lnTo>
                  <a:pt x="5184" y="15549"/>
                </a:lnTo>
                <a:lnTo>
                  <a:pt x="4843" y="15379"/>
                </a:lnTo>
                <a:lnTo>
                  <a:pt x="4502" y="15208"/>
                </a:lnTo>
                <a:lnTo>
                  <a:pt x="4162" y="15014"/>
                </a:lnTo>
                <a:lnTo>
                  <a:pt x="3845" y="14795"/>
                </a:lnTo>
                <a:lnTo>
                  <a:pt x="3553" y="14576"/>
                </a:lnTo>
                <a:lnTo>
                  <a:pt x="3237" y="14357"/>
                </a:lnTo>
                <a:lnTo>
                  <a:pt x="2921" y="14065"/>
                </a:lnTo>
                <a:lnTo>
                  <a:pt x="2629" y="13797"/>
                </a:lnTo>
                <a:lnTo>
                  <a:pt x="2361" y="13481"/>
                </a:lnTo>
                <a:lnTo>
                  <a:pt x="2094" y="13164"/>
                </a:lnTo>
                <a:lnTo>
                  <a:pt x="1850" y="12824"/>
                </a:lnTo>
                <a:lnTo>
                  <a:pt x="1631" y="12483"/>
                </a:lnTo>
                <a:lnTo>
                  <a:pt x="1437" y="12142"/>
                </a:lnTo>
                <a:lnTo>
                  <a:pt x="1242" y="11777"/>
                </a:lnTo>
                <a:lnTo>
                  <a:pt x="1096" y="11412"/>
                </a:lnTo>
                <a:lnTo>
                  <a:pt x="950" y="11023"/>
                </a:lnTo>
                <a:lnTo>
                  <a:pt x="804" y="10634"/>
                </a:lnTo>
                <a:lnTo>
                  <a:pt x="707" y="10244"/>
                </a:lnTo>
                <a:lnTo>
                  <a:pt x="609" y="9831"/>
                </a:lnTo>
                <a:lnTo>
                  <a:pt x="561" y="9442"/>
                </a:lnTo>
                <a:lnTo>
                  <a:pt x="512" y="9028"/>
                </a:lnTo>
                <a:lnTo>
                  <a:pt x="463" y="8614"/>
                </a:lnTo>
                <a:lnTo>
                  <a:pt x="463" y="8201"/>
                </a:lnTo>
                <a:lnTo>
                  <a:pt x="488" y="7787"/>
                </a:lnTo>
                <a:lnTo>
                  <a:pt x="512" y="7373"/>
                </a:lnTo>
                <a:lnTo>
                  <a:pt x="585" y="6960"/>
                </a:lnTo>
                <a:lnTo>
                  <a:pt x="658" y="6570"/>
                </a:lnTo>
                <a:lnTo>
                  <a:pt x="755" y="6181"/>
                </a:lnTo>
                <a:lnTo>
                  <a:pt x="877" y="5792"/>
                </a:lnTo>
                <a:lnTo>
                  <a:pt x="1023" y="5402"/>
                </a:lnTo>
                <a:lnTo>
                  <a:pt x="1169" y="5037"/>
                </a:lnTo>
                <a:lnTo>
                  <a:pt x="1364" y="4672"/>
                </a:lnTo>
                <a:lnTo>
                  <a:pt x="1558" y="4307"/>
                </a:lnTo>
                <a:lnTo>
                  <a:pt x="1777" y="3967"/>
                </a:lnTo>
                <a:lnTo>
                  <a:pt x="1996" y="3626"/>
                </a:lnTo>
                <a:lnTo>
                  <a:pt x="2264" y="3310"/>
                </a:lnTo>
                <a:lnTo>
                  <a:pt x="2532" y="2993"/>
                </a:lnTo>
                <a:lnTo>
                  <a:pt x="2823" y="2701"/>
                </a:lnTo>
                <a:lnTo>
                  <a:pt x="3115" y="2434"/>
                </a:lnTo>
                <a:lnTo>
                  <a:pt x="3432" y="2190"/>
                </a:lnTo>
                <a:lnTo>
                  <a:pt x="3748" y="1947"/>
                </a:lnTo>
                <a:lnTo>
                  <a:pt x="4089" y="1728"/>
                </a:lnTo>
                <a:lnTo>
                  <a:pt x="4429" y="1509"/>
                </a:lnTo>
                <a:lnTo>
                  <a:pt x="4794" y="1339"/>
                </a:lnTo>
                <a:lnTo>
                  <a:pt x="5159" y="1169"/>
                </a:lnTo>
                <a:lnTo>
                  <a:pt x="5524" y="998"/>
                </a:lnTo>
                <a:lnTo>
                  <a:pt x="5865" y="877"/>
                </a:lnTo>
                <a:lnTo>
                  <a:pt x="6206" y="779"/>
                </a:lnTo>
                <a:lnTo>
                  <a:pt x="6911" y="609"/>
                </a:lnTo>
                <a:lnTo>
                  <a:pt x="7203" y="560"/>
                </a:lnTo>
                <a:lnTo>
                  <a:pt x="7520" y="536"/>
                </a:lnTo>
                <a:lnTo>
                  <a:pt x="7812" y="487"/>
                </a:lnTo>
                <a:lnTo>
                  <a:pt x="8104" y="439"/>
                </a:lnTo>
                <a:close/>
                <a:moveTo>
                  <a:pt x="7690" y="1"/>
                </a:moveTo>
                <a:lnTo>
                  <a:pt x="7374" y="25"/>
                </a:lnTo>
                <a:lnTo>
                  <a:pt x="7057" y="74"/>
                </a:lnTo>
                <a:lnTo>
                  <a:pt x="6644" y="147"/>
                </a:lnTo>
                <a:lnTo>
                  <a:pt x="6206" y="244"/>
                </a:lnTo>
                <a:lnTo>
                  <a:pt x="5792" y="366"/>
                </a:lnTo>
                <a:lnTo>
                  <a:pt x="5403" y="512"/>
                </a:lnTo>
                <a:lnTo>
                  <a:pt x="5013" y="682"/>
                </a:lnTo>
                <a:lnTo>
                  <a:pt x="4624" y="852"/>
                </a:lnTo>
                <a:lnTo>
                  <a:pt x="4259" y="1047"/>
                </a:lnTo>
                <a:lnTo>
                  <a:pt x="3918" y="1266"/>
                </a:lnTo>
                <a:lnTo>
                  <a:pt x="3578" y="1485"/>
                </a:lnTo>
                <a:lnTo>
                  <a:pt x="3237" y="1752"/>
                </a:lnTo>
                <a:lnTo>
                  <a:pt x="2921" y="1996"/>
                </a:lnTo>
                <a:lnTo>
                  <a:pt x="2604" y="2288"/>
                </a:lnTo>
                <a:lnTo>
                  <a:pt x="2288" y="2580"/>
                </a:lnTo>
                <a:lnTo>
                  <a:pt x="1996" y="2896"/>
                </a:lnTo>
                <a:lnTo>
                  <a:pt x="1704" y="3237"/>
                </a:lnTo>
                <a:lnTo>
                  <a:pt x="1461" y="3577"/>
                </a:lnTo>
                <a:lnTo>
                  <a:pt x="1218" y="3942"/>
                </a:lnTo>
                <a:lnTo>
                  <a:pt x="999" y="4307"/>
                </a:lnTo>
                <a:lnTo>
                  <a:pt x="804" y="4697"/>
                </a:lnTo>
                <a:lnTo>
                  <a:pt x="634" y="5086"/>
                </a:lnTo>
                <a:lnTo>
                  <a:pt x="488" y="5500"/>
                </a:lnTo>
                <a:lnTo>
                  <a:pt x="342" y="5889"/>
                </a:lnTo>
                <a:lnTo>
                  <a:pt x="244" y="6303"/>
                </a:lnTo>
                <a:lnTo>
                  <a:pt x="147" y="6741"/>
                </a:lnTo>
                <a:lnTo>
                  <a:pt x="74" y="7154"/>
                </a:lnTo>
                <a:lnTo>
                  <a:pt x="25" y="7592"/>
                </a:lnTo>
                <a:lnTo>
                  <a:pt x="1" y="8030"/>
                </a:lnTo>
                <a:lnTo>
                  <a:pt x="1" y="8468"/>
                </a:lnTo>
                <a:lnTo>
                  <a:pt x="1" y="8906"/>
                </a:lnTo>
                <a:lnTo>
                  <a:pt x="50" y="9344"/>
                </a:lnTo>
                <a:lnTo>
                  <a:pt x="98" y="9782"/>
                </a:lnTo>
                <a:lnTo>
                  <a:pt x="196" y="10196"/>
                </a:lnTo>
                <a:lnTo>
                  <a:pt x="293" y="10609"/>
                </a:lnTo>
                <a:lnTo>
                  <a:pt x="439" y="11023"/>
                </a:lnTo>
                <a:lnTo>
                  <a:pt x="585" y="11412"/>
                </a:lnTo>
                <a:lnTo>
                  <a:pt x="755" y="11802"/>
                </a:lnTo>
                <a:lnTo>
                  <a:pt x="926" y="12167"/>
                </a:lnTo>
                <a:lnTo>
                  <a:pt x="1145" y="12532"/>
                </a:lnTo>
                <a:lnTo>
                  <a:pt x="1364" y="12897"/>
                </a:lnTo>
                <a:lnTo>
                  <a:pt x="1607" y="13237"/>
                </a:lnTo>
                <a:lnTo>
                  <a:pt x="1875" y="13578"/>
                </a:lnTo>
                <a:lnTo>
                  <a:pt x="2142" y="13870"/>
                </a:lnTo>
                <a:lnTo>
                  <a:pt x="2434" y="14186"/>
                </a:lnTo>
                <a:lnTo>
                  <a:pt x="2726" y="14478"/>
                </a:lnTo>
                <a:lnTo>
                  <a:pt x="3067" y="14746"/>
                </a:lnTo>
                <a:lnTo>
                  <a:pt x="3383" y="14989"/>
                </a:lnTo>
                <a:lnTo>
                  <a:pt x="3724" y="15233"/>
                </a:lnTo>
                <a:lnTo>
                  <a:pt x="4089" y="15452"/>
                </a:lnTo>
                <a:lnTo>
                  <a:pt x="4454" y="15671"/>
                </a:lnTo>
                <a:lnTo>
                  <a:pt x="4819" y="15841"/>
                </a:lnTo>
                <a:lnTo>
                  <a:pt x="5208" y="16011"/>
                </a:lnTo>
                <a:lnTo>
                  <a:pt x="5597" y="16182"/>
                </a:lnTo>
                <a:lnTo>
                  <a:pt x="6011" y="16303"/>
                </a:lnTo>
                <a:lnTo>
                  <a:pt x="6425" y="16401"/>
                </a:lnTo>
                <a:lnTo>
                  <a:pt x="6838" y="16498"/>
                </a:lnTo>
                <a:lnTo>
                  <a:pt x="7252" y="16571"/>
                </a:lnTo>
                <a:lnTo>
                  <a:pt x="7690" y="16620"/>
                </a:lnTo>
                <a:lnTo>
                  <a:pt x="8128" y="16644"/>
                </a:lnTo>
                <a:lnTo>
                  <a:pt x="8566" y="16644"/>
                </a:lnTo>
                <a:lnTo>
                  <a:pt x="9004" y="16620"/>
                </a:lnTo>
                <a:lnTo>
                  <a:pt x="9101" y="16571"/>
                </a:lnTo>
                <a:lnTo>
                  <a:pt x="9174" y="16522"/>
                </a:lnTo>
                <a:lnTo>
                  <a:pt x="9539" y="16498"/>
                </a:lnTo>
                <a:lnTo>
                  <a:pt x="9929" y="16425"/>
                </a:lnTo>
                <a:lnTo>
                  <a:pt x="10318" y="16303"/>
                </a:lnTo>
                <a:lnTo>
                  <a:pt x="10707" y="16182"/>
                </a:lnTo>
                <a:lnTo>
                  <a:pt x="11072" y="16011"/>
                </a:lnTo>
                <a:lnTo>
                  <a:pt x="11437" y="15841"/>
                </a:lnTo>
                <a:lnTo>
                  <a:pt x="12143" y="15500"/>
                </a:lnTo>
                <a:lnTo>
                  <a:pt x="12508" y="15306"/>
                </a:lnTo>
                <a:lnTo>
                  <a:pt x="12848" y="15087"/>
                </a:lnTo>
                <a:lnTo>
                  <a:pt x="13213" y="14868"/>
                </a:lnTo>
                <a:lnTo>
                  <a:pt x="13554" y="14624"/>
                </a:lnTo>
                <a:lnTo>
                  <a:pt x="13895" y="14381"/>
                </a:lnTo>
                <a:lnTo>
                  <a:pt x="14211" y="14138"/>
                </a:lnTo>
                <a:lnTo>
                  <a:pt x="14527" y="13846"/>
                </a:lnTo>
                <a:lnTo>
                  <a:pt x="14819" y="13578"/>
                </a:lnTo>
                <a:lnTo>
                  <a:pt x="15111" y="13262"/>
                </a:lnTo>
                <a:lnTo>
                  <a:pt x="15379" y="12945"/>
                </a:lnTo>
                <a:lnTo>
                  <a:pt x="15598" y="12605"/>
                </a:lnTo>
                <a:lnTo>
                  <a:pt x="15817" y="12240"/>
                </a:lnTo>
                <a:lnTo>
                  <a:pt x="15987" y="11875"/>
                </a:lnTo>
                <a:lnTo>
                  <a:pt x="16158" y="11485"/>
                </a:lnTo>
                <a:lnTo>
                  <a:pt x="16279" y="11096"/>
                </a:lnTo>
                <a:lnTo>
                  <a:pt x="16401" y="10682"/>
                </a:lnTo>
                <a:lnTo>
                  <a:pt x="16474" y="10269"/>
                </a:lnTo>
                <a:lnTo>
                  <a:pt x="16547" y="9855"/>
                </a:lnTo>
                <a:lnTo>
                  <a:pt x="16596" y="9442"/>
                </a:lnTo>
                <a:lnTo>
                  <a:pt x="16620" y="9028"/>
                </a:lnTo>
                <a:lnTo>
                  <a:pt x="16620" y="8614"/>
                </a:lnTo>
                <a:lnTo>
                  <a:pt x="16596" y="8176"/>
                </a:lnTo>
                <a:lnTo>
                  <a:pt x="16571" y="7787"/>
                </a:lnTo>
                <a:lnTo>
                  <a:pt x="16523" y="7373"/>
                </a:lnTo>
                <a:lnTo>
                  <a:pt x="16450" y="6960"/>
                </a:lnTo>
                <a:lnTo>
                  <a:pt x="16377" y="6570"/>
                </a:lnTo>
                <a:lnTo>
                  <a:pt x="16279" y="6181"/>
                </a:lnTo>
                <a:lnTo>
                  <a:pt x="16158" y="5792"/>
                </a:lnTo>
                <a:lnTo>
                  <a:pt x="16036" y="5402"/>
                </a:lnTo>
                <a:lnTo>
                  <a:pt x="15890" y="5037"/>
                </a:lnTo>
                <a:lnTo>
                  <a:pt x="15720" y="4672"/>
                </a:lnTo>
                <a:lnTo>
                  <a:pt x="15549" y="4332"/>
                </a:lnTo>
                <a:lnTo>
                  <a:pt x="15355" y="3991"/>
                </a:lnTo>
                <a:lnTo>
                  <a:pt x="15136" y="3650"/>
                </a:lnTo>
                <a:lnTo>
                  <a:pt x="14917" y="3334"/>
                </a:lnTo>
                <a:lnTo>
                  <a:pt x="14649" y="3018"/>
                </a:lnTo>
                <a:lnTo>
                  <a:pt x="14406" y="2701"/>
                </a:lnTo>
                <a:lnTo>
                  <a:pt x="14114" y="2434"/>
                </a:lnTo>
                <a:lnTo>
                  <a:pt x="13822" y="2142"/>
                </a:lnTo>
                <a:lnTo>
                  <a:pt x="13505" y="1874"/>
                </a:lnTo>
                <a:lnTo>
                  <a:pt x="13213" y="1680"/>
                </a:lnTo>
                <a:lnTo>
                  <a:pt x="12897" y="1461"/>
                </a:lnTo>
                <a:lnTo>
                  <a:pt x="12605" y="1266"/>
                </a:lnTo>
                <a:lnTo>
                  <a:pt x="12289" y="1096"/>
                </a:lnTo>
                <a:lnTo>
                  <a:pt x="11632" y="779"/>
                </a:lnTo>
                <a:lnTo>
                  <a:pt x="10950" y="536"/>
                </a:lnTo>
                <a:lnTo>
                  <a:pt x="10561" y="414"/>
                </a:lnTo>
                <a:lnTo>
                  <a:pt x="10172" y="293"/>
                </a:lnTo>
                <a:lnTo>
                  <a:pt x="9783" y="220"/>
                </a:lnTo>
                <a:lnTo>
                  <a:pt x="9369" y="147"/>
                </a:lnTo>
                <a:lnTo>
                  <a:pt x="8834" y="74"/>
                </a:lnTo>
                <a:lnTo>
                  <a:pt x="8542" y="49"/>
                </a:lnTo>
                <a:lnTo>
                  <a:pt x="8274" y="74"/>
                </a:lnTo>
                <a:lnTo>
                  <a:pt x="8128" y="25"/>
                </a:lnTo>
                <a:lnTo>
                  <a:pt x="7982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352800" y="1428750"/>
            <a:ext cx="3886200" cy="273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600" dirty="0" err="1" smtClean="0"/>
              <a:t>Lahat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wika</a:t>
            </a:r>
            <a:r>
              <a:rPr lang="en-US" sz="1600" dirty="0" smtClean="0"/>
              <a:t> ay </a:t>
            </a:r>
            <a:r>
              <a:rPr lang="en-US" sz="1600" dirty="0" err="1" smtClean="0"/>
              <a:t>nakabatay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tunog</a:t>
            </a:r>
            <a:r>
              <a:rPr lang="en-US" sz="1600" dirty="0" smtClean="0"/>
              <a:t>.</a:t>
            </a:r>
          </a:p>
          <a:p>
            <a:pPr lvl="0"/>
            <a:r>
              <a:rPr lang="en-US" sz="2000" b="1" dirty="0" err="1" smtClean="0"/>
              <a:t>Ponema</a:t>
            </a:r>
            <a:r>
              <a:rPr lang="en-US" sz="2000" dirty="0" smtClean="0"/>
              <a:t> </a:t>
            </a: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tawag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makabuluhang</a:t>
            </a:r>
            <a:r>
              <a:rPr lang="en-US" sz="1600" dirty="0" smtClean="0"/>
              <a:t> </a:t>
            </a:r>
            <a:r>
              <a:rPr lang="en-US" sz="1600" dirty="0" err="1" smtClean="0"/>
              <a:t>tunog</a:t>
            </a:r>
            <a:r>
              <a:rPr lang="en-US" sz="1600" dirty="0" smtClean="0"/>
              <a:t>.</a:t>
            </a:r>
            <a:endParaRPr lang="en-US" sz="1400" dirty="0" smtClean="0"/>
          </a:p>
          <a:p>
            <a:pPr lvl="0"/>
            <a:r>
              <a:rPr lang="en-US" sz="2000" b="1" dirty="0" err="1" smtClean="0"/>
              <a:t>Ponolohiya</a:t>
            </a:r>
            <a:r>
              <a:rPr lang="en-US" sz="1800" dirty="0" smtClean="0"/>
              <a:t> </a:t>
            </a: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tawag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makaagham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pag-aaral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mga</a:t>
            </a:r>
            <a:r>
              <a:rPr lang="en-US" sz="1600" dirty="0" smtClean="0"/>
              <a:t> </a:t>
            </a:r>
            <a:r>
              <a:rPr lang="en-US" sz="1600" dirty="0" err="1" smtClean="0"/>
              <a:t>ponema</a:t>
            </a:r>
            <a:r>
              <a:rPr lang="en-US" sz="1600" dirty="0" smtClean="0"/>
              <a:t>.</a:t>
            </a:r>
            <a:endParaRPr lang="en-US" sz="24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sz="2400" dirty="0" smtClean="0"/>
              <a:t>2. </a:t>
            </a:r>
            <a:r>
              <a:rPr lang="en-US" sz="2400" u="sng" dirty="0" err="1" smtClean="0"/>
              <a:t>Ang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wika</a:t>
            </a:r>
            <a:r>
              <a:rPr lang="en-US" sz="2400" u="sng" dirty="0" smtClean="0"/>
              <a:t> ay </a:t>
            </a:r>
            <a:r>
              <a:rPr lang="en-US" sz="2400" u="sng" dirty="0" err="1" smtClean="0"/>
              <a:t>sinasalitang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tunog</a:t>
            </a:r>
            <a:endParaRPr sz="2400" dirty="0"/>
          </a:p>
        </p:txBody>
      </p:sp>
      <p:sp>
        <p:nvSpPr>
          <p:cNvPr id="101" name="Google Shape;101;p18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7" name="Google Shape;311;p36"/>
          <p:cNvSpPr/>
          <p:nvPr/>
        </p:nvSpPr>
        <p:spPr>
          <a:xfrm rot="19552713">
            <a:off x="304800" y="2800350"/>
            <a:ext cx="2057400" cy="2032770"/>
          </a:xfrm>
          <a:custGeom>
            <a:avLst/>
            <a:gdLst/>
            <a:ahLst/>
            <a:cxnLst/>
            <a:rect l="l" t="t" r="r" b="b"/>
            <a:pathLst>
              <a:path w="18956" h="17763" extrusionOk="0">
                <a:moveTo>
                  <a:pt x="17592" y="6229"/>
                </a:moveTo>
                <a:lnTo>
                  <a:pt x="17836" y="6375"/>
                </a:lnTo>
                <a:lnTo>
                  <a:pt x="17957" y="6473"/>
                </a:lnTo>
                <a:lnTo>
                  <a:pt x="18079" y="6570"/>
                </a:lnTo>
                <a:lnTo>
                  <a:pt x="17933" y="6619"/>
                </a:lnTo>
                <a:lnTo>
                  <a:pt x="17811" y="6667"/>
                </a:lnTo>
                <a:lnTo>
                  <a:pt x="17617" y="6789"/>
                </a:lnTo>
                <a:lnTo>
                  <a:pt x="17592" y="6229"/>
                </a:lnTo>
                <a:close/>
                <a:moveTo>
                  <a:pt x="18225" y="6765"/>
                </a:moveTo>
                <a:lnTo>
                  <a:pt x="18298" y="6911"/>
                </a:lnTo>
                <a:lnTo>
                  <a:pt x="18128" y="6935"/>
                </a:lnTo>
                <a:lnTo>
                  <a:pt x="17957" y="7008"/>
                </a:lnTo>
                <a:lnTo>
                  <a:pt x="17787" y="7081"/>
                </a:lnTo>
                <a:lnTo>
                  <a:pt x="17617" y="7203"/>
                </a:lnTo>
                <a:lnTo>
                  <a:pt x="17617" y="6984"/>
                </a:lnTo>
                <a:lnTo>
                  <a:pt x="17909" y="6862"/>
                </a:lnTo>
                <a:lnTo>
                  <a:pt x="18079" y="6813"/>
                </a:lnTo>
                <a:lnTo>
                  <a:pt x="18225" y="6765"/>
                </a:lnTo>
                <a:close/>
                <a:moveTo>
                  <a:pt x="18371" y="7203"/>
                </a:moveTo>
                <a:lnTo>
                  <a:pt x="18395" y="7397"/>
                </a:lnTo>
                <a:lnTo>
                  <a:pt x="18225" y="7470"/>
                </a:lnTo>
                <a:lnTo>
                  <a:pt x="18079" y="7543"/>
                </a:lnTo>
                <a:lnTo>
                  <a:pt x="17860" y="7689"/>
                </a:lnTo>
                <a:lnTo>
                  <a:pt x="17641" y="7835"/>
                </a:lnTo>
                <a:lnTo>
                  <a:pt x="17641" y="7738"/>
                </a:lnTo>
                <a:lnTo>
                  <a:pt x="17617" y="7470"/>
                </a:lnTo>
                <a:lnTo>
                  <a:pt x="17787" y="7397"/>
                </a:lnTo>
                <a:lnTo>
                  <a:pt x="18347" y="7227"/>
                </a:lnTo>
                <a:lnTo>
                  <a:pt x="18371" y="7203"/>
                </a:lnTo>
                <a:close/>
                <a:moveTo>
                  <a:pt x="18420" y="7689"/>
                </a:moveTo>
                <a:lnTo>
                  <a:pt x="18420" y="7835"/>
                </a:lnTo>
                <a:lnTo>
                  <a:pt x="18420" y="7908"/>
                </a:lnTo>
                <a:lnTo>
                  <a:pt x="18225" y="7981"/>
                </a:lnTo>
                <a:lnTo>
                  <a:pt x="18006" y="8103"/>
                </a:lnTo>
                <a:lnTo>
                  <a:pt x="17811" y="8249"/>
                </a:lnTo>
                <a:lnTo>
                  <a:pt x="17641" y="8395"/>
                </a:lnTo>
                <a:lnTo>
                  <a:pt x="17641" y="8006"/>
                </a:lnTo>
                <a:lnTo>
                  <a:pt x="17860" y="7933"/>
                </a:lnTo>
                <a:lnTo>
                  <a:pt x="18079" y="7835"/>
                </a:lnTo>
                <a:lnTo>
                  <a:pt x="18420" y="7689"/>
                </a:lnTo>
                <a:close/>
                <a:moveTo>
                  <a:pt x="18420" y="8200"/>
                </a:moveTo>
                <a:lnTo>
                  <a:pt x="18395" y="8468"/>
                </a:lnTo>
                <a:lnTo>
                  <a:pt x="18322" y="8492"/>
                </a:lnTo>
                <a:lnTo>
                  <a:pt x="18249" y="8517"/>
                </a:lnTo>
                <a:lnTo>
                  <a:pt x="18103" y="8614"/>
                </a:lnTo>
                <a:lnTo>
                  <a:pt x="17884" y="8736"/>
                </a:lnTo>
                <a:lnTo>
                  <a:pt x="17665" y="8833"/>
                </a:lnTo>
                <a:lnTo>
                  <a:pt x="17665" y="8565"/>
                </a:lnTo>
                <a:lnTo>
                  <a:pt x="17860" y="8517"/>
                </a:lnTo>
                <a:lnTo>
                  <a:pt x="18055" y="8419"/>
                </a:lnTo>
                <a:lnTo>
                  <a:pt x="18225" y="8298"/>
                </a:lnTo>
                <a:lnTo>
                  <a:pt x="18420" y="8200"/>
                </a:lnTo>
                <a:close/>
                <a:moveTo>
                  <a:pt x="18298" y="8784"/>
                </a:moveTo>
                <a:lnTo>
                  <a:pt x="18201" y="8979"/>
                </a:lnTo>
                <a:lnTo>
                  <a:pt x="18079" y="9174"/>
                </a:lnTo>
                <a:lnTo>
                  <a:pt x="17884" y="9344"/>
                </a:lnTo>
                <a:lnTo>
                  <a:pt x="17690" y="9514"/>
                </a:lnTo>
                <a:lnTo>
                  <a:pt x="17665" y="8955"/>
                </a:lnTo>
                <a:lnTo>
                  <a:pt x="17860" y="8930"/>
                </a:lnTo>
                <a:lnTo>
                  <a:pt x="18079" y="8857"/>
                </a:lnTo>
                <a:lnTo>
                  <a:pt x="18298" y="8784"/>
                </a:lnTo>
                <a:close/>
                <a:moveTo>
                  <a:pt x="2969" y="5061"/>
                </a:moveTo>
                <a:lnTo>
                  <a:pt x="3674" y="5086"/>
                </a:lnTo>
                <a:lnTo>
                  <a:pt x="4380" y="5086"/>
                </a:lnTo>
                <a:lnTo>
                  <a:pt x="4331" y="5305"/>
                </a:lnTo>
                <a:lnTo>
                  <a:pt x="4307" y="5572"/>
                </a:lnTo>
                <a:lnTo>
                  <a:pt x="4283" y="6083"/>
                </a:lnTo>
                <a:lnTo>
                  <a:pt x="4258" y="7543"/>
                </a:lnTo>
                <a:lnTo>
                  <a:pt x="4258" y="9003"/>
                </a:lnTo>
                <a:lnTo>
                  <a:pt x="4283" y="10488"/>
                </a:lnTo>
                <a:lnTo>
                  <a:pt x="3869" y="10536"/>
                </a:lnTo>
                <a:lnTo>
                  <a:pt x="3869" y="10512"/>
                </a:lnTo>
                <a:lnTo>
                  <a:pt x="3991" y="10317"/>
                </a:lnTo>
                <a:lnTo>
                  <a:pt x="4088" y="10123"/>
                </a:lnTo>
                <a:lnTo>
                  <a:pt x="4161" y="9904"/>
                </a:lnTo>
                <a:lnTo>
                  <a:pt x="4185" y="9782"/>
                </a:lnTo>
                <a:lnTo>
                  <a:pt x="4185" y="9660"/>
                </a:lnTo>
                <a:lnTo>
                  <a:pt x="4161" y="9612"/>
                </a:lnTo>
                <a:lnTo>
                  <a:pt x="4112" y="9587"/>
                </a:lnTo>
                <a:lnTo>
                  <a:pt x="4064" y="9587"/>
                </a:lnTo>
                <a:lnTo>
                  <a:pt x="4015" y="9612"/>
                </a:lnTo>
                <a:lnTo>
                  <a:pt x="3796" y="9977"/>
                </a:lnTo>
                <a:lnTo>
                  <a:pt x="3601" y="10342"/>
                </a:lnTo>
                <a:lnTo>
                  <a:pt x="3431" y="10561"/>
                </a:lnTo>
                <a:lnTo>
                  <a:pt x="3115" y="10585"/>
                </a:lnTo>
                <a:lnTo>
                  <a:pt x="3115" y="10585"/>
                </a:lnTo>
                <a:lnTo>
                  <a:pt x="3188" y="10390"/>
                </a:lnTo>
                <a:lnTo>
                  <a:pt x="3261" y="10220"/>
                </a:lnTo>
                <a:lnTo>
                  <a:pt x="3334" y="10001"/>
                </a:lnTo>
                <a:lnTo>
                  <a:pt x="3431" y="9806"/>
                </a:lnTo>
                <a:lnTo>
                  <a:pt x="3553" y="9612"/>
                </a:lnTo>
                <a:lnTo>
                  <a:pt x="3626" y="9539"/>
                </a:lnTo>
                <a:lnTo>
                  <a:pt x="3723" y="9490"/>
                </a:lnTo>
                <a:lnTo>
                  <a:pt x="3747" y="9466"/>
                </a:lnTo>
                <a:lnTo>
                  <a:pt x="3747" y="9441"/>
                </a:lnTo>
                <a:lnTo>
                  <a:pt x="3723" y="9417"/>
                </a:lnTo>
                <a:lnTo>
                  <a:pt x="3699" y="9417"/>
                </a:lnTo>
                <a:lnTo>
                  <a:pt x="3601" y="9441"/>
                </a:lnTo>
                <a:lnTo>
                  <a:pt x="3504" y="9466"/>
                </a:lnTo>
                <a:lnTo>
                  <a:pt x="3358" y="9587"/>
                </a:lnTo>
                <a:lnTo>
                  <a:pt x="3212" y="9733"/>
                </a:lnTo>
                <a:lnTo>
                  <a:pt x="3115" y="9904"/>
                </a:lnTo>
                <a:lnTo>
                  <a:pt x="2993" y="10098"/>
                </a:lnTo>
                <a:lnTo>
                  <a:pt x="2896" y="10317"/>
                </a:lnTo>
                <a:lnTo>
                  <a:pt x="2847" y="10463"/>
                </a:lnTo>
                <a:lnTo>
                  <a:pt x="2798" y="10585"/>
                </a:lnTo>
                <a:lnTo>
                  <a:pt x="2409" y="10561"/>
                </a:lnTo>
                <a:lnTo>
                  <a:pt x="2506" y="10244"/>
                </a:lnTo>
                <a:lnTo>
                  <a:pt x="2652" y="9928"/>
                </a:lnTo>
                <a:lnTo>
                  <a:pt x="2823" y="9660"/>
                </a:lnTo>
                <a:lnTo>
                  <a:pt x="3017" y="9393"/>
                </a:lnTo>
                <a:lnTo>
                  <a:pt x="3017" y="9368"/>
                </a:lnTo>
                <a:lnTo>
                  <a:pt x="2993" y="9368"/>
                </a:lnTo>
                <a:lnTo>
                  <a:pt x="2847" y="9441"/>
                </a:lnTo>
                <a:lnTo>
                  <a:pt x="2701" y="9563"/>
                </a:lnTo>
                <a:lnTo>
                  <a:pt x="2579" y="9685"/>
                </a:lnTo>
                <a:lnTo>
                  <a:pt x="2458" y="9831"/>
                </a:lnTo>
                <a:lnTo>
                  <a:pt x="2360" y="10001"/>
                </a:lnTo>
                <a:lnTo>
                  <a:pt x="2287" y="10171"/>
                </a:lnTo>
                <a:lnTo>
                  <a:pt x="2166" y="10512"/>
                </a:lnTo>
                <a:lnTo>
                  <a:pt x="2068" y="10512"/>
                </a:lnTo>
                <a:lnTo>
                  <a:pt x="1776" y="10439"/>
                </a:lnTo>
                <a:lnTo>
                  <a:pt x="1849" y="10366"/>
                </a:lnTo>
                <a:lnTo>
                  <a:pt x="1898" y="10269"/>
                </a:lnTo>
                <a:lnTo>
                  <a:pt x="1995" y="10025"/>
                </a:lnTo>
                <a:lnTo>
                  <a:pt x="2117" y="9806"/>
                </a:lnTo>
                <a:lnTo>
                  <a:pt x="2287" y="9490"/>
                </a:lnTo>
                <a:lnTo>
                  <a:pt x="2385" y="9320"/>
                </a:lnTo>
                <a:lnTo>
                  <a:pt x="2409" y="9149"/>
                </a:lnTo>
                <a:lnTo>
                  <a:pt x="2409" y="9125"/>
                </a:lnTo>
                <a:lnTo>
                  <a:pt x="2360" y="9125"/>
                </a:lnTo>
                <a:lnTo>
                  <a:pt x="2287" y="9174"/>
                </a:lnTo>
                <a:lnTo>
                  <a:pt x="2190" y="9222"/>
                </a:lnTo>
                <a:lnTo>
                  <a:pt x="2044" y="9393"/>
                </a:lnTo>
                <a:lnTo>
                  <a:pt x="1922" y="9563"/>
                </a:lnTo>
                <a:lnTo>
                  <a:pt x="1825" y="9733"/>
                </a:lnTo>
                <a:lnTo>
                  <a:pt x="1752" y="9879"/>
                </a:lnTo>
                <a:lnTo>
                  <a:pt x="1655" y="10050"/>
                </a:lnTo>
                <a:lnTo>
                  <a:pt x="1630" y="10220"/>
                </a:lnTo>
                <a:lnTo>
                  <a:pt x="1630" y="10317"/>
                </a:lnTo>
                <a:lnTo>
                  <a:pt x="1655" y="10390"/>
                </a:lnTo>
                <a:lnTo>
                  <a:pt x="1436" y="10293"/>
                </a:lnTo>
                <a:lnTo>
                  <a:pt x="1217" y="10171"/>
                </a:lnTo>
                <a:lnTo>
                  <a:pt x="1265" y="10098"/>
                </a:lnTo>
                <a:lnTo>
                  <a:pt x="1387" y="9782"/>
                </a:lnTo>
                <a:lnTo>
                  <a:pt x="1557" y="9490"/>
                </a:lnTo>
                <a:lnTo>
                  <a:pt x="1752" y="9174"/>
                </a:lnTo>
                <a:lnTo>
                  <a:pt x="1874" y="9028"/>
                </a:lnTo>
                <a:lnTo>
                  <a:pt x="1971" y="8906"/>
                </a:lnTo>
                <a:lnTo>
                  <a:pt x="1995" y="8857"/>
                </a:lnTo>
                <a:lnTo>
                  <a:pt x="1995" y="8833"/>
                </a:lnTo>
                <a:lnTo>
                  <a:pt x="1922" y="8833"/>
                </a:lnTo>
                <a:lnTo>
                  <a:pt x="1606" y="9052"/>
                </a:lnTo>
                <a:lnTo>
                  <a:pt x="1460" y="9198"/>
                </a:lnTo>
                <a:lnTo>
                  <a:pt x="1314" y="9344"/>
                </a:lnTo>
                <a:lnTo>
                  <a:pt x="1119" y="9636"/>
                </a:lnTo>
                <a:lnTo>
                  <a:pt x="1022" y="9806"/>
                </a:lnTo>
                <a:lnTo>
                  <a:pt x="973" y="9952"/>
                </a:lnTo>
                <a:lnTo>
                  <a:pt x="852" y="9831"/>
                </a:lnTo>
                <a:lnTo>
                  <a:pt x="754" y="9709"/>
                </a:lnTo>
                <a:lnTo>
                  <a:pt x="779" y="9660"/>
                </a:lnTo>
                <a:lnTo>
                  <a:pt x="852" y="9490"/>
                </a:lnTo>
                <a:lnTo>
                  <a:pt x="925" y="9320"/>
                </a:lnTo>
                <a:lnTo>
                  <a:pt x="1144" y="9003"/>
                </a:lnTo>
                <a:lnTo>
                  <a:pt x="1387" y="8736"/>
                </a:lnTo>
                <a:lnTo>
                  <a:pt x="1484" y="8565"/>
                </a:lnTo>
                <a:lnTo>
                  <a:pt x="1582" y="8419"/>
                </a:lnTo>
                <a:lnTo>
                  <a:pt x="1582" y="8371"/>
                </a:lnTo>
                <a:lnTo>
                  <a:pt x="1533" y="8346"/>
                </a:lnTo>
                <a:lnTo>
                  <a:pt x="1436" y="8371"/>
                </a:lnTo>
                <a:lnTo>
                  <a:pt x="1338" y="8419"/>
                </a:lnTo>
                <a:lnTo>
                  <a:pt x="1217" y="8468"/>
                </a:lnTo>
                <a:lnTo>
                  <a:pt x="1119" y="8565"/>
                </a:lnTo>
                <a:lnTo>
                  <a:pt x="949" y="8736"/>
                </a:lnTo>
                <a:lnTo>
                  <a:pt x="827" y="8906"/>
                </a:lnTo>
                <a:lnTo>
                  <a:pt x="681" y="9052"/>
                </a:lnTo>
                <a:lnTo>
                  <a:pt x="560" y="9247"/>
                </a:lnTo>
                <a:lnTo>
                  <a:pt x="511" y="9003"/>
                </a:lnTo>
                <a:lnTo>
                  <a:pt x="535" y="8930"/>
                </a:lnTo>
                <a:lnTo>
                  <a:pt x="633" y="8760"/>
                </a:lnTo>
                <a:lnTo>
                  <a:pt x="730" y="8565"/>
                </a:lnTo>
                <a:lnTo>
                  <a:pt x="998" y="8200"/>
                </a:lnTo>
                <a:lnTo>
                  <a:pt x="1265" y="7835"/>
                </a:lnTo>
                <a:lnTo>
                  <a:pt x="1265" y="7787"/>
                </a:lnTo>
                <a:lnTo>
                  <a:pt x="1241" y="7787"/>
                </a:lnTo>
                <a:lnTo>
                  <a:pt x="1022" y="7908"/>
                </a:lnTo>
                <a:lnTo>
                  <a:pt x="852" y="8054"/>
                </a:lnTo>
                <a:lnTo>
                  <a:pt x="681" y="8200"/>
                </a:lnTo>
                <a:lnTo>
                  <a:pt x="511" y="8395"/>
                </a:lnTo>
                <a:lnTo>
                  <a:pt x="462" y="8444"/>
                </a:lnTo>
                <a:lnTo>
                  <a:pt x="487" y="8030"/>
                </a:lnTo>
                <a:lnTo>
                  <a:pt x="487" y="7981"/>
                </a:lnTo>
                <a:lnTo>
                  <a:pt x="608" y="7835"/>
                </a:lnTo>
                <a:lnTo>
                  <a:pt x="730" y="7689"/>
                </a:lnTo>
                <a:lnTo>
                  <a:pt x="852" y="7543"/>
                </a:lnTo>
                <a:lnTo>
                  <a:pt x="949" y="7373"/>
                </a:lnTo>
                <a:lnTo>
                  <a:pt x="949" y="7349"/>
                </a:lnTo>
                <a:lnTo>
                  <a:pt x="949" y="7324"/>
                </a:lnTo>
                <a:lnTo>
                  <a:pt x="900" y="7324"/>
                </a:lnTo>
                <a:lnTo>
                  <a:pt x="730" y="7446"/>
                </a:lnTo>
                <a:lnTo>
                  <a:pt x="511" y="7592"/>
                </a:lnTo>
                <a:lnTo>
                  <a:pt x="560" y="7276"/>
                </a:lnTo>
                <a:lnTo>
                  <a:pt x="608" y="6959"/>
                </a:lnTo>
                <a:lnTo>
                  <a:pt x="681" y="6643"/>
                </a:lnTo>
                <a:lnTo>
                  <a:pt x="779" y="6351"/>
                </a:lnTo>
                <a:lnTo>
                  <a:pt x="925" y="6083"/>
                </a:lnTo>
                <a:lnTo>
                  <a:pt x="1119" y="5840"/>
                </a:lnTo>
                <a:lnTo>
                  <a:pt x="1338" y="5597"/>
                </a:lnTo>
                <a:lnTo>
                  <a:pt x="1630" y="5402"/>
                </a:lnTo>
                <a:lnTo>
                  <a:pt x="1776" y="5305"/>
                </a:lnTo>
                <a:lnTo>
                  <a:pt x="1922" y="5232"/>
                </a:lnTo>
                <a:lnTo>
                  <a:pt x="2263" y="5134"/>
                </a:lnTo>
                <a:lnTo>
                  <a:pt x="2604" y="5086"/>
                </a:lnTo>
                <a:lnTo>
                  <a:pt x="2969" y="5061"/>
                </a:lnTo>
                <a:close/>
                <a:moveTo>
                  <a:pt x="15622" y="1631"/>
                </a:moveTo>
                <a:lnTo>
                  <a:pt x="15622" y="2044"/>
                </a:lnTo>
                <a:lnTo>
                  <a:pt x="15597" y="2896"/>
                </a:lnTo>
                <a:lnTo>
                  <a:pt x="15597" y="3310"/>
                </a:lnTo>
                <a:lnTo>
                  <a:pt x="15622" y="3748"/>
                </a:lnTo>
                <a:lnTo>
                  <a:pt x="15622" y="4186"/>
                </a:lnTo>
                <a:lnTo>
                  <a:pt x="15622" y="4648"/>
                </a:lnTo>
                <a:lnTo>
                  <a:pt x="15549" y="5524"/>
                </a:lnTo>
                <a:lnTo>
                  <a:pt x="15524" y="6035"/>
                </a:lnTo>
                <a:lnTo>
                  <a:pt x="15524" y="6521"/>
                </a:lnTo>
                <a:lnTo>
                  <a:pt x="15524" y="7519"/>
                </a:lnTo>
                <a:lnTo>
                  <a:pt x="15524" y="9441"/>
                </a:lnTo>
                <a:lnTo>
                  <a:pt x="15500" y="11364"/>
                </a:lnTo>
                <a:lnTo>
                  <a:pt x="15524" y="12142"/>
                </a:lnTo>
                <a:lnTo>
                  <a:pt x="15403" y="12264"/>
                </a:lnTo>
                <a:lnTo>
                  <a:pt x="15281" y="12386"/>
                </a:lnTo>
                <a:lnTo>
                  <a:pt x="15184" y="12532"/>
                </a:lnTo>
                <a:lnTo>
                  <a:pt x="15111" y="12702"/>
                </a:lnTo>
                <a:lnTo>
                  <a:pt x="14940" y="13018"/>
                </a:lnTo>
                <a:lnTo>
                  <a:pt x="14819" y="13334"/>
                </a:lnTo>
                <a:lnTo>
                  <a:pt x="14624" y="13213"/>
                </a:lnTo>
                <a:lnTo>
                  <a:pt x="14746" y="13018"/>
                </a:lnTo>
                <a:lnTo>
                  <a:pt x="14867" y="12775"/>
                </a:lnTo>
                <a:lnTo>
                  <a:pt x="15013" y="12337"/>
                </a:lnTo>
                <a:lnTo>
                  <a:pt x="15184" y="11948"/>
                </a:lnTo>
                <a:lnTo>
                  <a:pt x="15232" y="11729"/>
                </a:lnTo>
                <a:lnTo>
                  <a:pt x="15281" y="11534"/>
                </a:lnTo>
                <a:lnTo>
                  <a:pt x="15281" y="11485"/>
                </a:lnTo>
                <a:lnTo>
                  <a:pt x="15257" y="11485"/>
                </a:lnTo>
                <a:lnTo>
                  <a:pt x="15184" y="11510"/>
                </a:lnTo>
                <a:lnTo>
                  <a:pt x="15111" y="11558"/>
                </a:lnTo>
                <a:lnTo>
                  <a:pt x="15038" y="11607"/>
                </a:lnTo>
                <a:lnTo>
                  <a:pt x="14989" y="11680"/>
                </a:lnTo>
                <a:lnTo>
                  <a:pt x="14916" y="11850"/>
                </a:lnTo>
                <a:lnTo>
                  <a:pt x="14843" y="11996"/>
                </a:lnTo>
                <a:lnTo>
                  <a:pt x="14527" y="12629"/>
                </a:lnTo>
                <a:lnTo>
                  <a:pt x="14405" y="12824"/>
                </a:lnTo>
                <a:lnTo>
                  <a:pt x="14332" y="13042"/>
                </a:lnTo>
                <a:lnTo>
                  <a:pt x="14016" y="12872"/>
                </a:lnTo>
                <a:lnTo>
                  <a:pt x="14089" y="12799"/>
                </a:lnTo>
                <a:lnTo>
                  <a:pt x="14162" y="12726"/>
                </a:lnTo>
                <a:lnTo>
                  <a:pt x="14259" y="12532"/>
                </a:lnTo>
                <a:lnTo>
                  <a:pt x="14405" y="12118"/>
                </a:lnTo>
                <a:lnTo>
                  <a:pt x="14673" y="11558"/>
                </a:lnTo>
                <a:lnTo>
                  <a:pt x="14965" y="10999"/>
                </a:lnTo>
                <a:lnTo>
                  <a:pt x="14965" y="10974"/>
                </a:lnTo>
                <a:lnTo>
                  <a:pt x="14940" y="10950"/>
                </a:lnTo>
                <a:lnTo>
                  <a:pt x="14794" y="11047"/>
                </a:lnTo>
                <a:lnTo>
                  <a:pt x="14697" y="11145"/>
                </a:lnTo>
                <a:lnTo>
                  <a:pt x="14502" y="11364"/>
                </a:lnTo>
                <a:lnTo>
                  <a:pt x="14332" y="11607"/>
                </a:lnTo>
                <a:lnTo>
                  <a:pt x="14210" y="11875"/>
                </a:lnTo>
                <a:lnTo>
                  <a:pt x="13967" y="12288"/>
                </a:lnTo>
                <a:lnTo>
                  <a:pt x="13870" y="12532"/>
                </a:lnTo>
                <a:lnTo>
                  <a:pt x="13821" y="12653"/>
                </a:lnTo>
                <a:lnTo>
                  <a:pt x="13821" y="12775"/>
                </a:lnTo>
                <a:lnTo>
                  <a:pt x="13626" y="12678"/>
                </a:lnTo>
                <a:lnTo>
                  <a:pt x="13651" y="12605"/>
                </a:lnTo>
                <a:lnTo>
                  <a:pt x="13675" y="12507"/>
                </a:lnTo>
                <a:lnTo>
                  <a:pt x="13724" y="12337"/>
                </a:lnTo>
                <a:lnTo>
                  <a:pt x="13797" y="12167"/>
                </a:lnTo>
                <a:lnTo>
                  <a:pt x="13943" y="11875"/>
                </a:lnTo>
                <a:lnTo>
                  <a:pt x="14064" y="11558"/>
                </a:lnTo>
                <a:lnTo>
                  <a:pt x="14162" y="11218"/>
                </a:lnTo>
                <a:lnTo>
                  <a:pt x="14259" y="10901"/>
                </a:lnTo>
                <a:lnTo>
                  <a:pt x="14405" y="10585"/>
                </a:lnTo>
                <a:lnTo>
                  <a:pt x="14405" y="10561"/>
                </a:lnTo>
                <a:lnTo>
                  <a:pt x="14356" y="10561"/>
                </a:lnTo>
                <a:lnTo>
                  <a:pt x="14259" y="10634"/>
                </a:lnTo>
                <a:lnTo>
                  <a:pt x="14162" y="10731"/>
                </a:lnTo>
                <a:lnTo>
                  <a:pt x="13991" y="10950"/>
                </a:lnTo>
                <a:lnTo>
                  <a:pt x="13870" y="11218"/>
                </a:lnTo>
                <a:lnTo>
                  <a:pt x="13772" y="11461"/>
                </a:lnTo>
                <a:lnTo>
                  <a:pt x="13651" y="11729"/>
                </a:lnTo>
                <a:lnTo>
                  <a:pt x="13505" y="11996"/>
                </a:lnTo>
                <a:lnTo>
                  <a:pt x="13383" y="12264"/>
                </a:lnTo>
                <a:lnTo>
                  <a:pt x="13359" y="12410"/>
                </a:lnTo>
                <a:lnTo>
                  <a:pt x="13334" y="12556"/>
                </a:lnTo>
                <a:lnTo>
                  <a:pt x="12872" y="12337"/>
                </a:lnTo>
                <a:lnTo>
                  <a:pt x="12994" y="12191"/>
                </a:lnTo>
                <a:lnTo>
                  <a:pt x="13115" y="12021"/>
                </a:lnTo>
                <a:lnTo>
                  <a:pt x="13310" y="11607"/>
                </a:lnTo>
                <a:lnTo>
                  <a:pt x="13772" y="10609"/>
                </a:lnTo>
                <a:lnTo>
                  <a:pt x="13772" y="10585"/>
                </a:lnTo>
                <a:lnTo>
                  <a:pt x="13772" y="10561"/>
                </a:lnTo>
                <a:lnTo>
                  <a:pt x="13748" y="10561"/>
                </a:lnTo>
                <a:lnTo>
                  <a:pt x="13724" y="10585"/>
                </a:lnTo>
                <a:lnTo>
                  <a:pt x="13456" y="10999"/>
                </a:lnTo>
                <a:lnTo>
                  <a:pt x="13188" y="11412"/>
                </a:lnTo>
                <a:lnTo>
                  <a:pt x="12945" y="11850"/>
                </a:lnTo>
                <a:lnTo>
                  <a:pt x="12823" y="12069"/>
                </a:lnTo>
                <a:lnTo>
                  <a:pt x="12750" y="12313"/>
                </a:lnTo>
                <a:lnTo>
                  <a:pt x="12361" y="12118"/>
                </a:lnTo>
                <a:lnTo>
                  <a:pt x="12288" y="12094"/>
                </a:lnTo>
                <a:lnTo>
                  <a:pt x="12337" y="11923"/>
                </a:lnTo>
                <a:lnTo>
                  <a:pt x="12458" y="11631"/>
                </a:lnTo>
                <a:lnTo>
                  <a:pt x="12604" y="11339"/>
                </a:lnTo>
                <a:lnTo>
                  <a:pt x="12823" y="10828"/>
                </a:lnTo>
                <a:lnTo>
                  <a:pt x="12945" y="10585"/>
                </a:lnTo>
                <a:lnTo>
                  <a:pt x="13091" y="10342"/>
                </a:lnTo>
                <a:lnTo>
                  <a:pt x="13091" y="10293"/>
                </a:lnTo>
                <a:lnTo>
                  <a:pt x="13067" y="10244"/>
                </a:lnTo>
                <a:lnTo>
                  <a:pt x="12969" y="10244"/>
                </a:lnTo>
                <a:lnTo>
                  <a:pt x="12775" y="10463"/>
                </a:lnTo>
                <a:lnTo>
                  <a:pt x="12604" y="10682"/>
                </a:lnTo>
                <a:lnTo>
                  <a:pt x="12458" y="10926"/>
                </a:lnTo>
                <a:lnTo>
                  <a:pt x="12312" y="11193"/>
                </a:lnTo>
                <a:lnTo>
                  <a:pt x="12118" y="11510"/>
                </a:lnTo>
                <a:lnTo>
                  <a:pt x="12020" y="11729"/>
                </a:lnTo>
                <a:lnTo>
                  <a:pt x="11947" y="11923"/>
                </a:lnTo>
                <a:lnTo>
                  <a:pt x="11655" y="11802"/>
                </a:lnTo>
                <a:lnTo>
                  <a:pt x="11728" y="11631"/>
                </a:lnTo>
                <a:lnTo>
                  <a:pt x="11777" y="11461"/>
                </a:lnTo>
                <a:lnTo>
                  <a:pt x="11874" y="11145"/>
                </a:lnTo>
                <a:lnTo>
                  <a:pt x="12118" y="10658"/>
                </a:lnTo>
                <a:lnTo>
                  <a:pt x="12239" y="10415"/>
                </a:lnTo>
                <a:lnTo>
                  <a:pt x="12385" y="10196"/>
                </a:lnTo>
                <a:lnTo>
                  <a:pt x="12410" y="10171"/>
                </a:lnTo>
                <a:lnTo>
                  <a:pt x="12385" y="10147"/>
                </a:lnTo>
                <a:lnTo>
                  <a:pt x="12361" y="10123"/>
                </a:lnTo>
                <a:lnTo>
                  <a:pt x="12312" y="10147"/>
                </a:lnTo>
                <a:lnTo>
                  <a:pt x="12142" y="10342"/>
                </a:lnTo>
                <a:lnTo>
                  <a:pt x="11972" y="10561"/>
                </a:lnTo>
                <a:lnTo>
                  <a:pt x="11826" y="10780"/>
                </a:lnTo>
                <a:lnTo>
                  <a:pt x="11704" y="11023"/>
                </a:lnTo>
                <a:lnTo>
                  <a:pt x="11534" y="11339"/>
                </a:lnTo>
                <a:lnTo>
                  <a:pt x="11461" y="11510"/>
                </a:lnTo>
                <a:lnTo>
                  <a:pt x="11436" y="11704"/>
                </a:lnTo>
                <a:lnTo>
                  <a:pt x="10974" y="11510"/>
                </a:lnTo>
                <a:lnTo>
                  <a:pt x="11120" y="11120"/>
                </a:lnTo>
                <a:lnTo>
                  <a:pt x="11315" y="10755"/>
                </a:lnTo>
                <a:lnTo>
                  <a:pt x="11534" y="10317"/>
                </a:lnTo>
                <a:lnTo>
                  <a:pt x="11655" y="10123"/>
                </a:lnTo>
                <a:lnTo>
                  <a:pt x="11801" y="9928"/>
                </a:lnTo>
                <a:lnTo>
                  <a:pt x="11801" y="9904"/>
                </a:lnTo>
                <a:lnTo>
                  <a:pt x="11680" y="9952"/>
                </a:lnTo>
                <a:lnTo>
                  <a:pt x="11582" y="10001"/>
                </a:lnTo>
                <a:lnTo>
                  <a:pt x="11485" y="10074"/>
                </a:lnTo>
                <a:lnTo>
                  <a:pt x="11412" y="10171"/>
                </a:lnTo>
                <a:lnTo>
                  <a:pt x="11266" y="10366"/>
                </a:lnTo>
                <a:lnTo>
                  <a:pt x="11144" y="10561"/>
                </a:lnTo>
                <a:lnTo>
                  <a:pt x="10877" y="10974"/>
                </a:lnTo>
                <a:lnTo>
                  <a:pt x="10755" y="11193"/>
                </a:lnTo>
                <a:lnTo>
                  <a:pt x="10706" y="11315"/>
                </a:lnTo>
                <a:lnTo>
                  <a:pt x="10682" y="11437"/>
                </a:lnTo>
                <a:lnTo>
                  <a:pt x="10633" y="11412"/>
                </a:lnTo>
                <a:lnTo>
                  <a:pt x="10244" y="11315"/>
                </a:lnTo>
                <a:lnTo>
                  <a:pt x="10366" y="11023"/>
                </a:lnTo>
                <a:lnTo>
                  <a:pt x="10487" y="10731"/>
                </a:lnTo>
                <a:lnTo>
                  <a:pt x="10731" y="10244"/>
                </a:lnTo>
                <a:lnTo>
                  <a:pt x="10974" y="9782"/>
                </a:lnTo>
                <a:lnTo>
                  <a:pt x="10974" y="9758"/>
                </a:lnTo>
                <a:lnTo>
                  <a:pt x="10950" y="9758"/>
                </a:lnTo>
                <a:lnTo>
                  <a:pt x="10779" y="9928"/>
                </a:lnTo>
                <a:lnTo>
                  <a:pt x="10609" y="10123"/>
                </a:lnTo>
                <a:lnTo>
                  <a:pt x="10487" y="10317"/>
                </a:lnTo>
                <a:lnTo>
                  <a:pt x="10341" y="10536"/>
                </a:lnTo>
                <a:lnTo>
                  <a:pt x="10147" y="10877"/>
                </a:lnTo>
                <a:lnTo>
                  <a:pt x="10049" y="11072"/>
                </a:lnTo>
                <a:lnTo>
                  <a:pt x="9976" y="11266"/>
                </a:lnTo>
                <a:lnTo>
                  <a:pt x="9441" y="11169"/>
                </a:lnTo>
                <a:lnTo>
                  <a:pt x="9611" y="10828"/>
                </a:lnTo>
                <a:lnTo>
                  <a:pt x="9806" y="10463"/>
                </a:lnTo>
                <a:lnTo>
                  <a:pt x="9903" y="10269"/>
                </a:lnTo>
                <a:lnTo>
                  <a:pt x="9903" y="10171"/>
                </a:lnTo>
                <a:lnTo>
                  <a:pt x="9903" y="10074"/>
                </a:lnTo>
                <a:lnTo>
                  <a:pt x="9903" y="10050"/>
                </a:lnTo>
                <a:lnTo>
                  <a:pt x="9879" y="10050"/>
                </a:lnTo>
                <a:lnTo>
                  <a:pt x="9782" y="10098"/>
                </a:lnTo>
                <a:lnTo>
                  <a:pt x="9709" y="10147"/>
                </a:lnTo>
                <a:lnTo>
                  <a:pt x="9563" y="10317"/>
                </a:lnTo>
                <a:lnTo>
                  <a:pt x="9441" y="10488"/>
                </a:lnTo>
                <a:lnTo>
                  <a:pt x="9344" y="10658"/>
                </a:lnTo>
                <a:lnTo>
                  <a:pt x="9198" y="10877"/>
                </a:lnTo>
                <a:lnTo>
                  <a:pt x="9149" y="10999"/>
                </a:lnTo>
                <a:lnTo>
                  <a:pt x="9076" y="11120"/>
                </a:lnTo>
                <a:lnTo>
                  <a:pt x="8930" y="11072"/>
                </a:lnTo>
                <a:lnTo>
                  <a:pt x="8492" y="10974"/>
                </a:lnTo>
                <a:lnTo>
                  <a:pt x="8638" y="10731"/>
                </a:lnTo>
                <a:lnTo>
                  <a:pt x="8930" y="10244"/>
                </a:lnTo>
                <a:lnTo>
                  <a:pt x="9100" y="10025"/>
                </a:lnTo>
                <a:lnTo>
                  <a:pt x="9246" y="9782"/>
                </a:lnTo>
                <a:lnTo>
                  <a:pt x="9271" y="9758"/>
                </a:lnTo>
                <a:lnTo>
                  <a:pt x="9271" y="9733"/>
                </a:lnTo>
                <a:lnTo>
                  <a:pt x="9222" y="9733"/>
                </a:lnTo>
                <a:lnTo>
                  <a:pt x="9027" y="9879"/>
                </a:lnTo>
                <a:lnTo>
                  <a:pt x="8857" y="10025"/>
                </a:lnTo>
                <a:lnTo>
                  <a:pt x="8687" y="10196"/>
                </a:lnTo>
                <a:lnTo>
                  <a:pt x="8565" y="10390"/>
                </a:lnTo>
                <a:lnTo>
                  <a:pt x="8370" y="10634"/>
                </a:lnTo>
                <a:lnTo>
                  <a:pt x="8273" y="10780"/>
                </a:lnTo>
                <a:lnTo>
                  <a:pt x="8200" y="10926"/>
                </a:lnTo>
                <a:lnTo>
                  <a:pt x="7932" y="10853"/>
                </a:lnTo>
                <a:lnTo>
                  <a:pt x="8078" y="10536"/>
                </a:lnTo>
                <a:lnTo>
                  <a:pt x="8273" y="10220"/>
                </a:lnTo>
                <a:lnTo>
                  <a:pt x="8370" y="10074"/>
                </a:lnTo>
                <a:lnTo>
                  <a:pt x="8492" y="9952"/>
                </a:lnTo>
                <a:lnTo>
                  <a:pt x="8492" y="9928"/>
                </a:lnTo>
                <a:lnTo>
                  <a:pt x="8492" y="9904"/>
                </a:lnTo>
                <a:lnTo>
                  <a:pt x="8468" y="9879"/>
                </a:lnTo>
                <a:lnTo>
                  <a:pt x="8443" y="9904"/>
                </a:lnTo>
                <a:lnTo>
                  <a:pt x="8273" y="9977"/>
                </a:lnTo>
                <a:lnTo>
                  <a:pt x="8127" y="10074"/>
                </a:lnTo>
                <a:lnTo>
                  <a:pt x="8005" y="10196"/>
                </a:lnTo>
                <a:lnTo>
                  <a:pt x="7884" y="10342"/>
                </a:lnTo>
                <a:lnTo>
                  <a:pt x="7738" y="10561"/>
                </a:lnTo>
                <a:lnTo>
                  <a:pt x="7616" y="10804"/>
                </a:lnTo>
                <a:lnTo>
                  <a:pt x="7300" y="10731"/>
                </a:lnTo>
                <a:lnTo>
                  <a:pt x="7397" y="10561"/>
                </a:lnTo>
                <a:lnTo>
                  <a:pt x="7495" y="10390"/>
                </a:lnTo>
                <a:lnTo>
                  <a:pt x="7641" y="10123"/>
                </a:lnTo>
                <a:lnTo>
                  <a:pt x="7714" y="9977"/>
                </a:lnTo>
                <a:lnTo>
                  <a:pt x="7714" y="9831"/>
                </a:lnTo>
                <a:lnTo>
                  <a:pt x="7689" y="9831"/>
                </a:lnTo>
                <a:lnTo>
                  <a:pt x="7592" y="9904"/>
                </a:lnTo>
                <a:lnTo>
                  <a:pt x="7470" y="10025"/>
                </a:lnTo>
                <a:lnTo>
                  <a:pt x="7324" y="10293"/>
                </a:lnTo>
                <a:lnTo>
                  <a:pt x="7178" y="10488"/>
                </a:lnTo>
                <a:lnTo>
                  <a:pt x="7105" y="10585"/>
                </a:lnTo>
                <a:lnTo>
                  <a:pt x="7057" y="10682"/>
                </a:lnTo>
                <a:lnTo>
                  <a:pt x="6643" y="10585"/>
                </a:lnTo>
                <a:lnTo>
                  <a:pt x="6692" y="10488"/>
                </a:lnTo>
                <a:lnTo>
                  <a:pt x="6789" y="10293"/>
                </a:lnTo>
                <a:lnTo>
                  <a:pt x="6886" y="10074"/>
                </a:lnTo>
                <a:lnTo>
                  <a:pt x="7057" y="9636"/>
                </a:lnTo>
                <a:lnTo>
                  <a:pt x="7057" y="9612"/>
                </a:lnTo>
                <a:lnTo>
                  <a:pt x="7032" y="9587"/>
                </a:lnTo>
                <a:lnTo>
                  <a:pt x="7008" y="9612"/>
                </a:lnTo>
                <a:lnTo>
                  <a:pt x="6765" y="9904"/>
                </a:lnTo>
                <a:lnTo>
                  <a:pt x="6521" y="10196"/>
                </a:lnTo>
                <a:lnTo>
                  <a:pt x="6400" y="10342"/>
                </a:lnTo>
                <a:lnTo>
                  <a:pt x="6254" y="10512"/>
                </a:lnTo>
                <a:lnTo>
                  <a:pt x="5816" y="10463"/>
                </a:lnTo>
                <a:lnTo>
                  <a:pt x="5889" y="10244"/>
                </a:lnTo>
                <a:lnTo>
                  <a:pt x="6010" y="10050"/>
                </a:lnTo>
                <a:lnTo>
                  <a:pt x="6205" y="9806"/>
                </a:lnTo>
                <a:lnTo>
                  <a:pt x="6278" y="9685"/>
                </a:lnTo>
                <a:lnTo>
                  <a:pt x="6302" y="9612"/>
                </a:lnTo>
                <a:lnTo>
                  <a:pt x="6327" y="9539"/>
                </a:lnTo>
                <a:lnTo>
                  <a:pt x="6302" y="9514"/>
                </a:lnTo>
                <a:lnTo>
                  <a:pt x="6205" y="9514"/>
                </a:lnTo>
                <a:lnTo>
                  <a:pt x="6132" y="9539"/>
                </a:lnTo>
                <a:lnTo>
                  <a:pt x="5986" y="9660"/>
                </a:lnTo>
                <a:lnTo>
                  <a:pt x="5864" y="9782"/>
                </a:lnTo>
                <a:lnTo>
                  <a:pt x="5767" y="9928"/>
                </a:lnTo>
                <a:lnTo>
                  <a:pt x="5597" y="10171"/>
                </a:lnTo>
                <a:lnTo>
                  <a:pt x="5524" y="10293"/>
                </a:lnTo>
                <a:lnTo>
                  <a:pt x="5475" y="10439"/>
                </a:lnTo>
                <a:lnTo>
                  <a:pt x="5256" y="10463"/>
                </a:lnTo>
                <a:lnTo>
                  <a:pt x="5061" y="10488"/>
                </a:lnTo>
                <a:lnTo>
                  <a:pt x="5183" y="10220"/>
                </a:lnTo>
                <a:lnTo>
                  <a:pt x="5378" y="9855"/>
                </a:lnTo>
                <a:lnTo>
                  <a:pt x="5475" y="9660"/>
                </a:lnTo>
                <a:lnTo>
                  <a:pt x="5597" y="9490"/>
                </a:lnTo>
                <a:lnTo>
                  <a:pt x="5378" y="9636"/>
                </a:lnTo>
                <a:lnTo>
                  <a:pt x="5183" y="9806"/>
                </a:lnTo>
                <a:lnTo>
                  <a:pt x="4988" y="10025"/>
                </a:lnTo>
                <a:lnTo>
                  <a:pt x="4818" y="10244"/>
                </a:lnTo>
                <a:lnTo>
                  <a:pt x="4818" y="8979"/>
                </a:lnTo>
                <a:lnTo>
                  <a:pt x="4794" y="7714"/>
                </a:lnTo>
                <a:lnTo>
                  <a:pt x="4794" y="6254"/>
                </a:lnTo>
                <a:lnTo>
                  <a:pt x="4794" y="5718"/>
                </a:lnTo>
                <a:lnTo>
                  <a:pt x="4794" y="5426"/>
                </a:lnTo>
                <a:lnTo>
                  <a:pt x="4769" y="5159"/>
                </a:lnTo>
                <a:lnTo>
                  <a:pt x="5086" y="5159"/>
                </a:lnTo>
                <a:lnTo>
                  <a:pt x="5986" y="5134"/>
                </a:lnTo>
                <a:lnTo>
                  <a:pt x="6886" y="5086"/>
                </a:lnTo>
                <a:lnTo>
                  <a:pt x="7349" y="5037"/>
                </a:lnTo>
                <a:lnTo>
                  <a:pt x="7835" y="4988"/>
                </a:lnTo>
                <a:lnTo>
                  <a:pt x="8297" y="4916"/>
                </a:lnTo>
                <a:lnTo>
                  <a:pt x="8784" y="4843"/>
                </a:lnTo>
                <a:lnTo>
                  <a:pt x="9709" y="4624"/>
                </a:lnTo>
                <a:lnTo>
                  <a:pt x="10633" y="4356"/>
                </a:lnTo>
                <a:lnTo>
                  <a:pt x="11071" y="4210"/>
                </a:lnTo>
                <a:lnTo>
                  <a:pt x="11509" y="4040"/>
                </a:lnTo>
                <a:lnTo>
                  <a:pt x="11923" y="3869"/>
                </a:lnTo>
                <a:lnTo>
                  <a:pt x="12361" y="3675"/>
                </a:lnTo>
                <a:lnTo>
                  <a:pt x="13188" y="3261"/>
                </a:lnTo>
                <a:lnTo>
                  <a:pt x="14016" y="2823"/>
                </a:lnTo>
                <a:lnTo>
                  <a:pt x="14308" y="2653"/>
                </a:lnTo>
                <a:lnTo>
                  <a:pt x="14575" y="2458"/>
                </a:lnTo>
                <a:lnTo>
                  <a:pt x="15111" y="2044"/>
                </a:lnTo>
                <a:lnTo>
                  <a:pt x="15354" y="1850"/>
                </a:lnTo>
                <a:lnTo>
                  <a:pt x="15500" y="1752"/>
                </a:lnTo>
                <a:lnTo>
                  <a:pt x="15622" y="1631"/>
                </a:lnTo>
                <a:close/>
                <a:moveTo>
                  <a:pt x="15524" y="12605"/>
                </a:moveTo>
                <a:lnTo>
                  <a:pt x="15549" y="13164"/>
                </a:lnTo>
                <a:lnTo>
                  <a:pt x="15476" y="13164"/>
                </a:lnTo>
                <a:lnTo>
                  <a:pt x="15427" y="13213"/>
                </a:lnTo>
                <a:lnTo>
                  <a:pt x="15305" y="13286"/>
                </a:lnTo>
                <a:lnTo>
                  <a:pt x="15232" y="13432"/>
                </a:lnTo>
                <a:lnTo>
                  <a:pt x="15135" y="13578"/>
                </a:lnTo>
                <a:lnTo>
                  <a:pt x="15111" y="13529"/>
                </a:lnTo>
                <a:lnTo>
                  <a:pt x="15257" y="13213"/>
                </a:lnTo>
                <a:lnTo>
                  <a:pt x="15403" y="12872"/>
                </a:lnTo>
                <a:lnTo>
                  <a:pt x="15524" y="12605"/>
                </a:lnTo>
                <a:close/>
                <a:moveTo>
                  <a:pt x="15549" y="13359"/>
                </a:moveTo>
                <a:lnTo>
                  <a:pt x="15573" y="13943"/>
                </a:lnTo>
                <a:lnTo>
                  <a:pt x="15354" y="13748"/>
                </a:lnTo>
                <a:lnTo>
                  <a:pt x="15451" y="13553"/>
                </a:lnTo>
                <a:lnTo>
                  <a:pt x="15549" y="13359"/>
                </a:lnTo>
                <a:close/>
                <a:moveTo>
                  <a:pt x="16692" y="463"/>
                </a:moveTo>
                <a:lnTo>
                  <a:pt x="16789" y="487"/>
                </a:lnTo>
                <a:lnTo>
                  <a:pt x="16862" y="536"/>
                </a:lnTo>
                <a:lnTo>
                  <a:pt x="16935" y="633"/>
                </a:lnTo>
                <a:lnTo>
                  <a:pt x="16984" y="730"/>
                </a:lnTo>
                <a:lnTo>
                  <a:pt x="17033" y="852"/>
                </a:lnTo>
                <a:lnTo>
                  <a:pt x="17081" y="1047"/>
                </a:lnTo>
                <a:lnTo>
                  <a:pt x="17130" y="1314"/>
                </a:lnTo>
                <a:lnTo>
                  <a:pt x="17154" y="1582"/>
                </a:lnTo>
                <a:lnTo>
                  <a:pt x="17179" y="2142"/>
                </a:lnTo>
                <a:lnTo>
                  <a:pt x="17106" y="3237"/>
                </a:lnTo>
                <a:lnTo>
                  <a:pt x="17081" y="4380"/>
                </a:lnTo>
                <a:lnTo>
                  <a:pt x="17081" y="5499"/>
                </a:lnTo>
                <a:lnTo>
                  <a:pt x="17154" y="7738"/>
                </a:lnTo>
                <a:lnTo>
                  <a:pt x="17203" y="9928"/>
                </a:lnTo>
                <a:lnTo>
                  <a:pt x="17203" y="12094"/>
                </a:lnTo>
                <a:lnTo>
                  <a:pt x="17179" y="13213"/>
                </a:lnTo>
                <a:lnTo>
                  <a:pt x="17130" y="13748"/>
                </a:lnTo>
                <a:lnTo>
                  <a:pt x="17081" y="14283"/>
                </a:lnTo>
                <a:lnTo>
                  <a:pt x="17033" y="14502"/>
                </a:lnTo>
                <a:lnTo>
                  <a:pt x="16984" y="14746"/>
                </a:lnTo>
                <a:lnTo>
                  <a:pt x="16935" y="14867"/>
                </a:lnTo>
                <a:lnTo>
                  <a:pt x="16887" y="14965"/>
                </a:lnTo>
                <a:lnTo>
                  <a:pt x="16814" y="15038"/>
                </a:lnTo>
                <a:lnTo>
                  <a:pt x="16716" y="15111"/>
                </a:lnTo>
                <a:lnTo>
                  <a:pt x="16643" y="15111"/>
                </a:lnTo>
                <a:lnTo>
                  <a:pt x="16570" y="15086"/>
                </a:lnTo>
                <a:lnTo>
                  <a:pt x="16449" y="15038"/>
                </a:lnTo>
                <a:lnTo>
                  <a:pt x="16327" y="14916"/>
                </a:lnTo>
                <a:lnTo>
                  <a:pt x="16205" y="14794"/>
                </a:lnTo>
                <a:lnTo>
                  <a:pt x="16205" y="13991"/>
                </a:lnTo>
                <a:lnTo>
                  <a:pt x="16181" y="13188"/>
                </a:lnTo>
                <a:lnTo>
                  <a:pt x="16132" y="12361"/>
                </a:lnTo>
                <a:lnTo>
                  <a:pt x="16132" y="11558"/>
                </a:lnTo>
                <a:lnTo>
                  <a:pt x="16132" y="9636"/>
                </a:lnTo>
                <a:lnTo>
                  <a:pt x="16132" y="7714"/>
                </a:lnTo>
                <a:lnTo>
                  <a:pt x="16132" y="6789"/>
                </a:lnTo>
                <a:lnTo>
                  <a:pt x="16132" y="6327"/>
                </a:lnTo>
                <a:lnTo>
                  <a:pt x="16132" y="5864"/>
                </a:lnTo>
                <a:lnTo>
                  <a:pt x="16205" y="4988"/>
                </a:lnTo>
                <a:lnTo>
                  <a:pt x="16230" y="4551"/>
                </a:lnTo>
                <a:lnTo>
                  <a:pt x="16205" y="4113"/>
                </a:lnTo>
                <a:lnTo>
                  <a:pt x="16181" y="3237"/>
                </a:lnTo>
                <a:lnTo>
                  <a:pt x="16157" y="2799"/>
                </a:lnTo>
                <a:lnTo>
                  <a:pt x="16181" y="2361"/>
                </a:lnTo>
                <a:lnTo>
                  <a:pt x="16205" y="1558"/>
                </a:lnTo>
                <a:lnTo>
                  <a:pt x="16181" y="1144"/>
                </a:lnTo>
                <a:lnTo>
                  <a:pt x="16181" y="755"/>
                </a:lnTo>
                <a:lnTo>
                  <a:pt x="16254" y="657"/>
                </a:lnTo>
                <a:lnTo>
                  <a:pt x="16351" y="584"/>
                </a:lnTo>
                <a:lnTo>
                  <a:pt x="16570" y="487"/>
                </a:lnTo>
                <a:lnTo>
                  <a:pt x="16692" y="463"/>
                </a:lnTo>
                <a:close/>
                <a:moveTo>
                  <a:pt x="5597" y="10950"/>
                </a:moveTo>
                <a:lnTo>
                  <a:pt x="5597" y="11023"/>
                </a:lnTo>
                <a:lnTo>
                  <a:pt x="5621" y="11096"/>
                </a:lnTo>
                <a:lnTo>
                  <a:pt x="5694" y="11218"/>
                </a:lnTo>
                <a:lnTo>
                  <a:pt x="5743" y="11364"/>
                </a:lnTo>
                <a:lnTo>
                  <a:pt x="5767" y="11704"/>
                </a:lnTo>
                <a:lnTo>
                  <a:pt x="5791" y="12045"/>
                </a:lnTo>
                <a:lnTo>
                  <a:pt x="5816" y="12215"/>
                </a:lnTo>
                <a:lnTo>
                  <a:pt x="5840" y="12361"/>
                </a:lnTo>
                <a:lnTo>
                  <a:pt x="5864" y="12483"/>
                </a:lnTo>
                <a:lnTo>
                  <a:pt x="5548" y="12459"/>
                </a:lnTo>
                <a:lnTo>
                  <a:pt x="5207" y="12483"/>
                </a:lnTo>
                <a:lnTo>
                  <a:pt x="4988" y="12507"/>
                </a:lnTo>
                <a:lnTo>
                  <a:pt x="4745" y="12532"/>
                </a:lnTo>
                <a:lnTo>
                  <a:pt x="4502" y="12605"/>
                </a:lnTo>
                <a:lnTo>
                  <a:pt x="4404" y="12653"/>
                </a:lnTo>
                <a:lnTo>
                  <a:pt x="4307" y="12702"/>
                </a:lnTo>
                <a:lnTo>
                  <a:pt x="4258" y="12775"/>
                </a:lnTo>
                <a:lnTo>
                  <a:pt x="4210" y="12848"/>
                </a:lnTo>
                <a:lnTo>
                  <a:pt x="4210" y="12945"/>
                </a:lnTo>
                <a:lnTo>
                  <a:pt x="4258" y="13018"/>
                </a:lnTo>
                <a:lnTo>
                  <a:pt x="4356" y="13067"/>
                </a:lnTo>
                <a:lnTo>
                  <a:pt x="4453" y="13115"/>
                </a:lnTo>
                <a:lnTo>
                  <a:pt x="4623" y="13164"/>
                </a:lnTo>
                <a:lnTo>
                  <a:pt x="4842" y="13188"/>
                </a:lnTo>
                <a:lnTo>
                  <a:pt x="5037" y="13188"/>
                </a:lnTo>
                <a:lnTo>
                  <a:pt x="5475" y="13140"/>
                </a:lnTo>
                <a:lnTo>
                  <a:pt x="5670" y="13140"/>
                </a:lnTo>
                <a:lnTo>
                  <a:pt x="5864" y="13188"/>
                </a:lnTo>
                <a:lnTo>
                  <a:pt x="6035" y="13188"/>
                </a:lnTo>
                <a:lnTo>
                  <a:pt x="6205" y="13967"/>
                </a:lnTo>
                <a:lnTo>
                  <a:pt x="5572" y="13991"/>
                </a:lnTo>
                <a:lnTo>
                  <a:pt x="5183" y="13991"/>
                </a:lnTo>
                <a:lnTo>
                  <a:pt x="4988" y="14040"/>
                </a:lnTo>
                <a:lnTo>
                  <a:pt x="4891" y="14064"/>
                </a:lnTo>
                <a:lnTo>
                  <a:pt x="4794" y="14113"/>
                </a:lnTo>
                <a:lnTo>
                  <a:pt x="4745" y="14186"/>
                </a:lnTo>
                <a:lnTo>
                  <a:pt x="4696" y="14283"/>
                </a:lnTo>
                <a:lnTo>
                  <a:pt x="4696" y="14381"/>
                </a:lnTo>
                <a:lnTo>
                  <a:pt x="4721" y="14429"/>
                </a:lnTo>
                <a:lnTo>
                  <a:pt x="4769" y="14454"/>
                </a:lnTo>
                <a:lnTo>
                  <a:pt x="4915" y="14575"/>
                </a:lnTo>
                <a:lnTo>
                  <a:pt x="5110" y="14624"/>
                </a:lnTo>
                <a:lnTo>
                  <a:pt x="5305" y="14673"/>
                </a:lnTo>
                <a:lnTo>
                  <a:pt x="5499" y="14697"/>
                </a:lnTo>
                <a:lnTo>
                  <a:pt x="6327" y="14697"/>
                </a:lnTo>
                <a:lnTo>
                  <a:pt x="6473" y="15378"/>
                </a:lnTo>
                <a:lnTo>
                  <a:pt x="6010" y="15403"/>
                </a:lnTo>
                <a:lnTo>
                  <a:pt x="5645" y="15403"/>
                </a:lnTo>
                <a:lnTo>
                  <a:pt x="5475" y="15427"/>
                </a:lnTo>
                <a:lnTo>
                  <a:pt x="5305" y="15500"/>
                </a:lnTo>
                <a:lnTo>
                  <a:pt x="5256" y="15549"/>
                </a:lnTo>
                <a:lnTo>
                  <a:pt x="5207" y="15597"/>
                </a:lnTo>
                <a:lnTo>
                  <a:pt x="5183" y="15670"/>
                </a:lnTo>
                <a:lnTo>
                  <a:pt x="5183" y="15743"/>
                </a:lnTo>
                <a:lnTo>
                  <a:pt x="5183" y="15816"/>
                </a:lnTo>
                <a:lnTo>
                  <a:pt x="5207" y="15889"/>
                </a:lnTo>
                <a:lnTo>
                  <a:pt x="5256" y="15938"/>
                </a:lnTo>
                <a:lnTo>
                  <a:pt x="5305" y="15987"/>
                </a:lnTo>
                <a:lnTo>
                  <a:pt x="5475" y="16035"/>
                </a:lnTo>
                <a:lnTo>
                  <a:pt x="5645" y="16060"/>
                </a:lnTo>
                <a:lnTo>
                  <a:pt x="6010" y="16084"/>
                </a:lnTo>
                <a:lnTo>
                  <a:pt x="6278" y="16108"/>
                </a:lnTo>
                <a:lnTo>
                  <a:pt x="6448" y="16108"/>
                </a:lnTo>
                <a:lnTo>
                  <a:pt x="6570" y="16084"/>
                </a:lnTo>
                <a:lnTo>
                  <a:pt x="6619" y="16400"/>
                </a:lnTo>
                <a:lnTo>
                  <a:pt x="6643" y="16692"/>
                </a:lnTo>
                <a:lnTo>
                  <a:pt x="6619" y="16838"/>
                </a:lnTo>
                <a:lnTo>
                  <a:pt x="6594" y="16960"/>
                </a:lnTo>
                <a:lnTo>
                  <a:pt x="6521" y="17057"/>
                </a:lnTo>
                <a:lnTo>
                  <a:pt x="6424" y="17130"/>
                </a:lnTo>
                <a:lnTo>
                  <a:pt x="6327" y="17179"/>
                </a:lnTo>
                <a:lnTo>
                  <a:pt x="6205" y="17228"/>
                </a:lnTo>
                <a:lnTo>
                  <a:pt x="5913" y="17252"/>
                </a:lnTo>
                <a:lnTo>
                  <a:pt x="5597" y="17228"/>
                </a:lnTo>
                <a:lnTo>
                  <a:pt x="5305" y="17203"/>
                </a:lnTo>
                <a:lnTo>
                  <a:pt x="4794" y="17130"/>
                </a:lnTo>
                <a:lnTo>
                  <a:pt x="4575" y="17155"/>
                </a:lnTo>
                <a:lnTo>
                  <a:pt x="4307" y="17179"/>
                </a:lnTo>
                <a:lnTo>
                  <a:pt x="4064" y="17203"/>
                </a:lnTo>
                <a:lnTo>
                  <a:pt x="3796" y="17228"/>
                </a:lnTo>
                <a:lnTo>
                  <a:pt x="3553" y="17228"/>
                </a:lnTo>
                <a:lnTo>
                  <a:pt x="3455" y="17203"/>
                </a:lnTo>
                <a:lnTo>
                  <a:pt x="3358" y="17155"/>
                </a:lnTo>
                <a:lnTo>
                  <a:pt x="3261" y="17106"/>
                </a:lnTo>
                <a:lnTo>
                  <a:pt x="3163" y="17033"/>
                </a:lnTo>
                <a:lnTo>
                  <a:pt x="3115" y="16936"/>
                </a:lnTo>
                <a:lnTo>
                  <a:pt x="3042" y="16790"/>
                </a:lnTo>
                <a:lnTo>
                  <a:pt x="2969" y="16571"/>
                </a:lnTo>
                <a:lnTo>
                  <a:pt x="2920" y="16327"/>
                </a:lnTo>
                <a:lnTo>
                  <a:pt x="2847" y="15816"/>
                </a:lnTo>
                <a:lnTo>
                  <a:pt x="2750" y="14819"/>
                </a:lnTo>
                <a:lnTo>
                  <a:pt x="2725" y="14308"/>
                </a:lnTo>
                <a:lnTo>
                  <a:pt x="2677" y="13797"/>
                </a:lnTo>
                <a:lnTo>
                  <a:pt x="2652" y="13286"/>
                </a:lnTo>
                <a:lnTo>
                  <a:pt x="2628" y="12775"/>
                </a:lnTo>
                <a:lnTo>
                  <a:pt x="2506" y="11923"/>
                </a:lnTo>
                <a:lnTo>
                  <a:pt x="2385" y="11047"/>
                </a:lnTo>
                <a:lnTo>
                  <a:pt x="2385" y="11047"/>
                </a:lnTo>
                <a:lnTo>
                  <a:pt x="2823" y="11072"/>
                </a:lnTo>
                <a:lnTo>
                  <a:pt x="3090" y="11072"/>
                </a:lnTo>
                <a:lnTo>
                  <a:pt x="3358" y="11047"/>
                </a:lnTo>
                <a:lnTo>
                  <a:pt x="3407" y="11047"/>
                </a:lnTo>
                <a:lnTo>
                  <a:pt x="3504" y="11023"/>
                </a:lnTo>
                <a:lnTo>
                  <a:pt x="4064" y="10974"/>
                </a:lnTo>
                <a:lnTo>
                  <a:pt x="4331" y="10974"/>
                </a:lnTo>
                <a:lnTo>
                  <a:pt x="4599" y="10999"/>
                </a:lnTo>
                <a:lnTo>
                  <a:pt x="4623" y="11023"/>
                </a:lnTo>
                <a:lnTo>
                  <a:pt x="4672" y="11072"/>
                </a:lnTo>
                <a:lnTo>
                  <a:pt x="4745" y="11096"/>
                </a:lnTo>
                <a:lnTo>
                  <a:pt x="4818" y="11072"/>
                </a:lnTo>
                <a:lnTo>
                  <a:pt x="4867" y="11023"/>
                </a:lnTo>
                <a:lnTo>
                  <a:pt x="4891" y="10974"/>
                </a:lnTo>
                <a:lnTo>
                  <a:pt x="5597" y="10950"/>
                </a:lnTo>
                <a:close/>
                <a:moveTo>
                  <a:pt x="16546" y="0"/>
                </a:moveTo>
                <a:lnTo>
                  <a:pt x="16400" y="49"/>
                </a:lnTo>
                <a:lnTo>
                  <a:pt x="16278" y="122"/>
                </a:lnTo>
                <a:lnTo>
                  <a:pt x="16157" y="195"/>
                </a:lnTo>
                <a:lnTo>
                  <a:pt x="16035" y="292"/>
                </a:lnTo>
                <a:lnTo>
                  <a:pt x="15962" y="414"/>
                </a:lnTo>
                <a:lnTo>
                  <a:pt x="15889" y="414"/>
                </a:lnTo>
                <a:lnTo>
                  <a:pt x="15840" y="438"/>
                </a:lnTo>
                <a:lnTo>
                  <a:pt x="15792" y="487"/>
                </a:lnTo>
                <a:lnTo>
                  <a:pt x="15768" y="560"/>
                </a:lnTo>
                <a:lnTo>
                  <a:pt x="15695" y="803"/>
                </a:lnTo>
                <a:lnTo>
                  <a:pt x="15670" y="1071"/>
                </a:lnTo>
                <a:lnTo>
                  <a:pt x="15597" y="1047"/>
                </a:lnTo>
                <a:lnTo>
                  <a:pt x="15524" y="1071"/>
                </a:lnTo>
                <a:lnTo>
                  <a:pt x="15451" y="1095"/>
                </a:lnTo>
                <a:lnTo>
                  <a:pt x="15403" y="1168"/>
                </a:lnTo>
                <a:lnTo>
                  <a:pt x="15354" y="1266"/>
                </a:lnTo>
                <a:lnTo>
                  <a:pt x="15281" y="1339"/>
                </a:lnTo>
                <a:lnTo>
                  <a:pt x="15111" y="1485"/>
                </a:lnTo>
                <a:lnTo>
                  <a:pt x="14770" y="1728"/>
                </a:lnTo>
                <a:lnTo>
                  <a:pt x="14283" y="2093"/>
                </a:lnTo>
                <a:lnTo>
                  <a:pt x="14040" y="2288"/>
                </a:lnTo>
                <a:lnTo>
                  <a:pt x="13772" y="2434"/>
                </a:lnTo>
                <a:lnTo>
                  <a:pt x="13018" y="2847"/>
                </a:lnTo>
                <a:lnTo>
                  <a:pt x="12264" y="3237"/>
                </a:lnTo>
                <a:lnTo>
                  <a:pt x="11485" y="3577"/>
                </a:lnTo>
                <a:lnTo>
                  <a:pt x="11071" y="3723"/>
                </a:lnTo>
                <a:lnTo>
                  <a:pt x="10682" y="3869"/>
                </a:lnTo>
                <a:lnTo>
                  <a:pt x="9830" y="4137"/>
                </a:lnTo>
                <a:lnTo>
                  <a:pt x="8979" y="4356"/>
                </a:lnTo>
                <a:lnTo>
                  <a:pt x="8103" y="4526"/>
                </a:lnTo>
                <a:lnTo>
                  <a:pt x="7665" y="4575"/>
                </a:lnTo>
                <a:lnTo>
                  <a:pt x="7227" y="4624"/>
                </a:lnTo>
                <a:lnTo>
                  <a:pt x="6570" y="4672"/>
                </a:lnTo>
                <a:lnTo>
                  <a:pt x="5913" y="4697"/>
                </a:lnTo>
                <a:lnTo>
                  <a:pt x="5256" y="4721"/>
                </a:lnTo>
                <a:lnTo>
                  <a:pt x="4623" y="4745"/>
                </a:lnTo>
                <a:lnTo>
                  <a:pt x="4429" y="4697"/>
                </a:lnTo>
                <a:lnTo>
                  <a:pt x="4234" y="4672"/>
                </a:lnTo>
                <a:lnTo>
                  <a:pt x="3869" y="4624"/>
                </a:lnTo>
                <a:lnTo>
                  <a:pt x="3480" y="4648"/>
                </a:lnTo>
                <a:lnTo>
                  <a:pt x="3090" y="4648"/>
                </a:lnTo>
                <a:lnTo>
                  <a:pt x="2652" y="4672"/>
                </a:lnTo>
                <a:lnTo>
                  <a:pt x="2214" y="4721"/>
                </a:lnTo>
                <a:lnTo>
                  <a:pt x="1995" y="4770"/>
                </a:lnTo>
                <a:lnTo>
                  <a:pt x="1801" y="4818"/>
                </a:lnTo>
                <a:lnTo>
                  <a:pt x="1582" y="4916"/>
                </a:lnTo>
                <a:lnTo>
                  <a:pt x="1387" y="5013"/>
                </a:lnTo>
                <a:lnTo>
                  <a:pt x="1192" y="5110"/>
                </a:lnTo>
                <a:lnTo>
                  <a:pt x="1046" y="5232"/>
                </a:lnTo>
                <a:lnTo>
                  <a:pt x="876" y="5378"/>
                </a:lnTo>
                <a:lnTo>
                  <a:pt x="754" y="5524"/>
                </a:lnTo>
                <a:lnTo>
                  <a:pt x="633" y="5670"/>
                </a:lnTo>
                <a:lnTo>
                  <a:pt x="535" y="5840"/>
                </a:lnTo>
                <a:lnTo>
                  <a:pt x="365" y="6205"/>
                </a:lnTo>
                <a:lnTo>
                  <a:pt x="243" y="6570"/>
                </a:lnTo>
                <a:lnTo>
                  <a:pt x="146" y="6959"/>
                </a:lnTo>
                <a:lnTo>
                  <a:pt x="73" y="7373"/>
                </a:lnTo>
                <a:lnTo>
                  <a:pt x="49" y="7762"/>
                </a:lnTo>
                <a:lnTo>
                  <a:pt x="0" y="8200"/>
                </a:lnTo>
                <a:lnTo>
                  <a:pt x="0" y="8614"/>
                </a:lnTo>
                <a:lnTo>
                  <a:pt x="49" y="9028"/>
                </a:lnTo>
                <a:lnTo>
                  <a:pt x="146" y="9417"/>
                </a:lnTo>
                <a:lnTo>
                  <a:pt x="195" y="9612"/>
                </a:lnTo>
                <a:lnTo>
                  <a:pt x="292" y="9806"/>
                </a:lnTo>
                <a:lnTo>
                  <a:pt x="389" y="9977"/>
                </a:lnTo>
                <a:lnTo>
                  <a:pt x="487" y="10147"/>
                </a:lnTo>
                <a:lnTo>
                  <a:pt x="633" y="10293"/>
                </a:lnTo>
                <a:lnTo>
                  <a:pt x="779" y="10439"/>
                </a:lnTo>
                <a:lnTo>
                  <a:pt x="949" y="10585"/>
                </a:lnTo>
                <a:lnTo>
                  <a:pt x="1144" y="10707"/>
                </a:lnTo>
                <a:lnTo>
                  <a:pt x="1363" y="10804"/>
                </a:lnTo>
                <a:lnTo>
                  <a:pt x="1582" y="10901"/>
                </a:lnTo>
                <a:lnTo>
                  <a:pt x="1825" y="10950"/>
                </a:lnTo>
                <a:lnTo>
                  <a:pt x="2068" y="10999"/>
                </a:lnTo>
                <a:lnTo>
                  <a:pt x="2044" y="11242"/>
                </a:lnTo>
                <a:lnTo>
                  <a:pt x="2020" y="11510"/>
                </a:lnTo>
                <a:lnTo>
                  <a:pt x="2044" y="11777"/>
                </a:lnTo>
                <a:lnTo>
                  <a:pt x="2068" y="12021"/>
                </a:lnTo>
                <a:lnTo>
                  <a:pt x="2166" y="12556"/>
                </a:lnTo>
                <a:lnTo>
                  <a:pt x="2190" y="12824"/>
                </a:lnTo>
                <a:lnTo>
                  <a:pt x="2214" y="13067"/>
                </a:lnTo>
                <a:lnTo>
                  <a:pt x="2287" y="14478"/>
                </a:lnTo>
                <a:lnTo>
                  <a:pt x="2336" y="15184"/>
                </a:lnTo>
                <a:lnTo>
                  <a:pt x="2409" y="15914"/>
                </a:lnTo>
                <a:lnTo>
                  <a:pt x="2458" y="16327"/>
                </a:lnTo>
                <a:lnTo>
                  <a:pt x="2506" y="16741"/>
                </a:lnTo>
                <a:lnTo>
                  <a:pt x="2555" y="16960"/>
                </a:lnTo>
                <a:lnTo>
                  <a:pt x="2628" y="17155"/>
                </a:lnTo>
                <a:lnTo>
                  <a:pt x="2725" y="17325"/>
                </a:lnTo>
                <a:lnTo>
                  <a:pt x="2871" y="17495"/>
                </a:lnTo>
                <a:lnTo>
                  <a:pt x="2993" y="17593"/>
                </a:lnTo>
                <a:lnTo>
                  <a:pt x="3090" y="17641"/>
                </a:lnTo>
                <a:lnTo>
                  <a:pt x="3212" y="17714"/>
                </a:lnTo>
                <a:lnTo>
                  <a:pt x="3334" y="17739"/>
                </a:lnTo>
                <a:lnTo>
                  <a:pt x="3601" y="17763"/>
                </a:lnTo>
                <a:lnTo>
                  <a:pt x="3893" y="17763"/>
                </a:lnTo>
                <a:lnTo>
                  <a:pt x="4429" y="17690"/>
                </a:lnTo>
                <a:lnTo>
                  <a:pt x="4696" y="17666"/>
                </a:lnTo>
                <a:lnTo>
                  <a:pt x="4964" y="17666"/>
                </a:lnTo>
                <a:lnTo>
                  <a:pt x="5475" y="17714"/>
                </a:lnTo>
                <a:lnTo>
                  <a:pt x="5743" y="17739"/>
                </a:lnTo>
                <a:lnTo>
                  <a:pt x="6010" y="17763"/>
                </a:lnTo>
                <a:lnTo>
                  <a:pt x="6278" y="17739"/>
                </a:lnTo>
                <a:lnTo>
                  <a:pt x="6521" y="17690"/>
                </a:lnTo>
                <a:lnTo>
                  <a:pt x="6619" y="17641"/>
                </a:lnTo>
                <a:lnTo>
                  <a:pt x="6740" y="17568"/>
                </a:lnTo>
                <a:lnTo>
                  <a:pt x="6838" y="17495"/>
                </a:lnTo>
                <a:lnTo>
                  <a:pt x="6935" y="17398"/>
                </a:lnTo>
                <a:lnTo>
                  <a:pt x="7008" y="17301"/>
                </a:lnTo>
                <a:lnTo>
                  <a:pt x="7057" y="17179"/>
                </a:lnTo>
                <a:lnTo>
                  <a:pt x="7130" y="16960"/>
                </a:lnTo>
                <a:lnTo>
                  <a:pt x="7154" y="16717"/>
                </a:lnTo>
                <a:lnTo>
                  <a:pt x="7154" y="16449"/>
                </a:lnTo>
                <a:lnTo>
                  <a:pt x="7130" y="16181"/>
                </a:lnTo>
                <a:lnTo>
                  <a:pt x="7081" y="15938"/>
                </a:lnTo>
                <a:lnTo>
                  <a:pt x="6984" y="15451"/>
                </a:lnTo>
                <a:lnTo>
                  <a:pt x="6886" y="14770"/>
                </a:lnTo>
                <a:lnTo>
                  <a:pt x="6765" y="14089"/>
                </a:lnTo>
                <a:lnTo>
                  <a:pt x="6497" y="12726"/>
                </a:lnTo>
                <a:lnTo>
                  <a:pt x="6351" y="12167"/>
                </a:lnTo>
                <a:lnTo>
                  <a:pt x="6302" y="11875"/>
                </a:lnTo>
                <a:lnTo>
                  <a:pt x="6254" y="11583"/>
                </a:lnTo>
                <a:lnTo>
                  <a:pt x="6229" y="11291"/>
                </a:lnTo>
                <a:lnTo>
                  <a:pt x="6205" y="11120"/>
                </a:lnTo>
                <a:lnTo>
                  <a:pt x="6181" y="10974"/>
                </a:lnTo>
                <a:lnTo>
                  <a:pt x="6789" y="11096"/>
                </a:lnTo>
                <a:lnTo>
                  <a:pt x="7397" y="11218"/>
                </a:lnTo>
                <a:lnTo>
                  <a:pt x="10341" y="11826"/>
                </a:lnTo>
                <a:lnTo>
                  <a:pt x="10560" y="11875"/>
                </a:lnTo>
                <a:lnTo>
                  <a:pt x="10755" y="11923"/>
                </a:lnTo>
                <a:lnTo>
                  <a:pt x="11169" y="12094"/>
                </a:lnTo>
                <a:lnTo>
                  <a:pt x="11972" y="12459"/>
                </a:lnTo>
                <a:lnTo>
                  <a:pt x="13456" y="13115"/>
                </a:lnTo>
                <a:lnTo>
                  <a:pt x="14040" y="13407"/>
                </a:lnTo>
                <a:lnTo>
                  <a:pt x="14332" y="13553"/>
                </a:lnTo>
                <a:lnTo>
                  <a:pt x="14624" y="13748"/>
                </a:lnTo>
                <a:lnTo>
                  <a:pt x="14892" y="13943"/>
                </a:lnTo>
                <a:lnTo>
                  <a:pt x="15135" y="14162"/>
                </a:lnTo>
                <a:lnTo>
                  <a:pt x="15354" y="14381"/>
                </a:lnTo>
                <a:lnTo>
                  <a:pt x="15549" y="14648"/>
                </a:lnTo>
                <a:lnTo>
                  <a:pt x="15622" y="14721"/>
                </a:lnTo>
                <a:lnTo>
                  <a:pt x="15622" y="14940"/>
                </a:lnTo>
                <a:lnTo>
                  <a:pt x="15646" y="15062"/>
                </a:lnTo>
                <a:lnTo>
                  <a:pt x="15695" y="15159"/>
                </a:lnTo>
                <a:lnTo>
                  <a:pt x="15792" y="15208"/>
                </a:lnTo>
                <a:lnTo>
                  <a:pt x="15889" y="15232"/>
                </a:lnTo>
                <a:lnTo>
                  <a:pt x="16084" y="15427"/>
                </a:lnTo>
                <a:lnTo>
                  <a:pt x="16205" y="15500"/>
                </a:lnTo>
                <a:lnTo>
                  <a:pt x="16303" y="15573"/>
                </a:lnTo>
                <a:lnTo>
                  <a:pt x="16449" y="15622"/>
                </a:lnTo>
                <a:lnTo>
                  <a:pt x="16570" y="15646"/>
                </a:lnTo>
                <a:lnTo>
                  <a:pt x="16716" y="15670"/>
                </a:lnTo>
                <a:lnTo>
                  <a:pt x="16862" y="15646"/>
                </a:lnTo>
                <a:lnTo>
                  <a:pt x="16984" y="15622"/>
                </a:lnTo>
                <a:lnTo>
                  <a:pt x="17081" y="15573"/>
                </a:lnTo>
                <a:lnTo>
                  <a:pt x="17179" y="15500"/>
                </a:lnTo>
                <a:lnTo>
                  <a:pt x="17276" y="15427"/>
                </a:lnTo>
                <a:lnTo>
                  <a:pt x="17349" y="15330"/>
                </a:lnTo>
                <a:lnTo>
                  <a:pt x="17398" y="15232"/>
                </a:lnTo>
                <a:lnTo>
                  <a:pt x="17495" y="14989"/>
                </a:lnTo>
                <a:lnTo>
                  <a:pt x="17568" y="14721"/>
                </a:lnTo>
                <a:lnTo>
                  <a:pt x="17617" y="14478"/>
                </a:lnTo>
                <a:lnTo>
                  <a:pt x="17690" y="14016"/>
                </a:lnTo>
                <a:lnTo>
                  <a:pt x="17714" y="13651"/>
                </a:lnTo>
                <a:lnTo>
                  <a:pt x="17738" y="13261"/>
                </a:lnTo>
                <a:lnTo>
                  <a:pt x="17763" y="12507"/>
                </a:lnTo>
                <a:lnTo>
                  <a:pt x="17714" y="10974"/>
                </a:lnTo>
                <a:lnTo>
                  <a:pt x="17714" y="10123"/>
                </a:lnTo>
                <a:lnTo>
                  <a:pt x="17860" y="10098"/>
                </a:lnTo>
                <a:lnTo>
                  <a:pt x="17982" y="10001"/>
                </a:lnTo>
                <a:lnTo>
                  <a:pt x="18128" y="9904"/>
                </a:lnTo>
                <a:lnTo>
                  <a:pt x="18249" y="9782"/>
                </a:lnTo>
                <a:lnTo>
                  <a:pt x="18493" y="9514"/>
                </a:lnTo>
                <a:lnTo>
                  <a:pt x="18687" y="9271"/>
                </a:lnTo>
                <a:lnTo>
                  <a:pt x="18785" y="9101"/>
                </a:lnTo>
                <a:lnTo>
                  <a:pt x="18858" y="8906"/>
                </a:lnTo>
                <a:lnTo>
                  <a:pt x="18906" y="8711"/>
                </a:lnTo>
                <a:lnTo>
                  <a:pt x="18931" y="8517"/>
                </a:lnTo>
                <a:lnTo>
                  <a:pt x="18955" y="8103"/>
                </a:lnTo>
                <a:lnTo>
                  <a:pt x="18955" y="7714"/>
                </a:lnTo>
                <a:lnTo>
                  <a:pt x="18931" y="7373"/>
                </a:lnTo>
                <a:lnTo>
                  <a:pt x="18858" y="7057"/>
                </a:lnTo>
                <a:lnTo>
                  <a:pt x="18760" y="6740"/>
                </a:lnTo>
                <a:lnTo>
                  <a:pt x="18614" y="6448"/>
                </a:lnTo>
                <a:lnTo>
                  <a:pt x="18541" y="6327"/>
                </a:lnTo>
                <a:lnTo>
                  <a:pt x="18420" y="6205"/>
                </a:lnTo>
                <a:lnTo>
                  <a:pt x="18322" y="6083"/>
                </a:lnTo>
                <a:lnTo>
                  <a:pt x="18201" y="5986"/>
                </a:lnTo>
                <a:lnTo>
                  <a:pt x="18055" y="5889"/>
                </a:lnTo>
                <a:lnTo>
                  <a:pt x="17909" y="5840"/>
                </a:lnTo>
                <a:lnTo>
                  <a:pt x="17763" y="5767"/>
                </a:lnTo>
                <a:lnTo>
                  <a:pt x="17592" y="5743"/>
                </a:lnTo>
                <a:lnTo>
                  <a:pt x="17568" y="4697"/>
                </a:lnTo>
                <a:lnTo>
                  <a:pt x="17592" y="3942"/>
                </a:lnTo>
                <a:lnTo>
                  <a:pt x="17617" y="3164"/>
                </a:lnTo>
                <a:lnTo>
                  <a:pt x="17641" y="2409"/>
                </a:lnTo>
                <a:lnTo>
                  <a:pt x="17641" y="1631"/>
                </a:lnTo>
                <a:lnTo>
                  <a:pt x="17617" y="1193"/>
                </a:lnTo>
                <a:lnTo>
                  <a:pt x="17592" y="949"/>
                </a:lnTo>
                <a:lnTo>
                  <a:pt x="17519" y="730"/>
                </a:lnTo>
                <a:lnTo>
                  <a:pt x="17446" y="511"/>
                </a:lnTo>
                <a:lnTo>
                  <a:pt x="17325" y="317"/>
                </a:lnTo>
                <a:lnTo>
                  <a:pt x="17252" y="219"/>
                </a:lnTo>
                <a:lnTo>
                  <a:pt x="17179" y="146"/>
                </a:lnTo>
                <a:lnTo>
                  <a:pt x="17081" y="98"/>
                </a:lnTo>
                <a:lnTo>
                  <a:pt x="16984" y="49"/>
                </a:lnTo>
                <a:lnTo>
                  <a:pt x="16838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286000" y="2495550"/>
            <a:ext cx="228600" cy="4572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438400" y="2647950"/>
            <a:ext cx="609600" cy="4572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14600" y="3181350"/>
            <a:ext cx="609600" cy="1524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14600" y="3562350"/>
            <a:ext cx="304800" cy="7620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981200" y="2495550"/>
            <a:ext cx="0" cy="2286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Google Shape;294;p36"/>
          <p:cNvSpPr/>
          <p:nvPr/>
        </p:nvSpPr>
        <p:spPr>
          <a:xfrm>
            <a:off x="7162800" y="1733550"/>
            <a:ext cx="1535035" cy="1240161"/>
          </a:xfrm>
          <a:custGeom>
            <a:avLst/>
            <a:gdLst/>
            <a:ahLst/>
            <a:cxnLst/>
            <a:rect l="l" t="t" r="r" b="b"/>
            <a:pathLst>
              <a:path w="17398" h="14965" extrusionOk="0">
                <a:moveTo>
                  <a:pt x="4258" y="12069"/>
                </a:moveTo>
                <a:lnTo>
                  <a:pt x="4599" y="12093"/>
                </a:lnTo>
                <a:lnTo>
                  <a:pt x="4769" y="12093"/>
                </a:lnTo>
                <a:lnTo>
                  <a:pt x="4721" y="12264"/>
                </a:lnTo>
                <a:lnTo>
                  <a:pt x="4672" y="12458"/>
                </a:lnTo>
                <a:lnTo>
                  <a:pt x="4672" y="12580"/>
                </a:lnTo>
                <a:lnTo>
                  <a:pt x="4477" y="12580"/>
                </a:lnTo>
                <a:lnTo>
                  <a:pt x="4307" y="12215"/>
                </a:lnTo>
                <a:lnTo>
                  <a:pt x="4258" y="12069"/>
                </a:lnTo>
                <a:close/>
                <a:moveTo>
                  <a:pt x="3991" y="12069"/>
                </a:moveTo>
                <a:lnTo>
                  <a:pt x="3991" y="12166"/>
                </a:lnTo>
                <a:lnTo>
                  <a:pt x="3991" y="12239"/>
                </a:lnTo>
                <a:lnTo>
                  <a:pt x="4015" y="12434"/>
                </a:lnTo>
                <a:lnTo>
                  <a:pt x="4064" y="12580"/>
                </a:lnTo>
                <a:lnTo>
                  <a:pt x="3553" y="12629"/>
                </a:lnTo>
                <a:lnTo>
                  <a:pt x="3529" y="12531"/>
                </a:lnTo>
                <a:lnTo>
                  <a:pt x="3504" y="12434"/>
                </a:lnTo>
                <a:lnTo>
                  <a:pt x="3480" y="12361"/>
                </a:lnTo>
                <a:lnTo>
                  <a:pt x="3456" y="12118"/>
                </a:lnTo>
                <a:lnTo>
                  <a:pt x="3456" y="12093"/>
                </a:lnTo>
                <a:lnTo>
                  <a:pt x="3991" y="12069"/>
                </a:lnTo>
                <a:close/>
                <a:moveTo>
                  <a:pt x="4940" y="12093"/>
                </a:moveTo>
                <a:lnTo>
                  <a:pt x="5499" y="12166"/>
                </a:lnTo>
                <a:lnTo>
                  <a:pt x="5475" y="12264"/>
                </a:lnTo>
                <a:lnTo>
                  <a:pt x="5451" y="12361"/>
                </a:lnTo>
                <a:lnTo>
                  <a:pt x="5451" y="12483"/>
                </a:lnTo>
                <a:lnTo>
                  <a:pt x="5475" y="12629"/>
                </a:lnTo>
                <a:lnTo>
                  <a:pt x="5378" y="12604"/>
                </a:lnTo>
                <a:lnTo>
                  <a:pt x="5061" y="12604"/>
                </a:lnTo>
                <a:lnTo>
                  <a:pt x="5061" y="12531"/>
                </a:lnTo>
                <a:lnTo>
                  <a:pt x="4988" y="12312"/>
                </a:lnTo>
                <a:lnTo>
                  <a:pt x="4940" y="12093"/>
                </a:lnTo>
                <a:close/>
                <a:moveTo>
                  <a:pt x="13699" y="12069"/>
                </a:moveTo>
                <a:lnTo>
                  <a:pt x="13651" y="12215"/>
                </a:lnTo>
                <a:lnTo>
                  <a:pt x="13602" y="12361"/>
                </a:lnTo>
                <a:lnTo>
                  <a:pt x="13602" y="12653"/>
                </a:lnTo>
                <a:lnTo>
                  <a:pt x="13188" y="12653"/>
                </a:lnTo>
                <a:lnTo>
                  <a:pt x="13115" y="12385"/>
                </a:lnTo>
                <a:lnTo>
                  <a:pt x="13091" y="12093"/>
                </a:lnTo>
                <a:lnTo>
                  <a:pt x="13699" y="12069"/>
                </a:lnTo>
                <a:close/>
                <a:moveTo>
                  <a:pt x="13845" y="12069"/>
                </a:moveTo>
                <a:lnTo>
                  <a:pt x="14381" y="12093"/>
                </a:lnTo>
                <a:lnTo>
                  <a:pt x="14332" y="12215"/>
                </a:lnTo>
                <a:lnTo>
                  <a:pt x="14283" y="12361"/>
                </a:lnTo>
                <a:lnTo>
                  <a:pt x="14283" y="12507"/>
                </a:lnTo>
                <a:lnTo>
                  <a:pt x="14283" y="12677"/>
                </a:lnTo>
                <a:lnTo>
                  <a:pt x="13943" y="12653"/>
                </a:lnTo>
                <a:lnTo>
                  <a:pt x="13943" y="12361"/>
                </a:lnTo>
                <a:lnTo>
                  <a:pt x="13894" y="12215"/>
                </a:lnTo>
                <a:lnTo>
                  <a:pt x="13845" y="12069"/>
                </a:lnTo>
                <a:close/>
                <a:moveTo>
                  <a:pt x="3188" y="12093"/>
                </a:moveTo>
                <a:lnTo>
                  <a:pt x="3139" y="12215"/>
                </a:lnTo>
                <a:lnTo>
                  <a:pt x="3139" y="12434"/>
                </a:lnTo>
                <a:lnTo>
                  <a:pt x="3139" y="12556"/>
                </a:lnTo>
                <a:lnTo>
                  <a:pt x="3164" y="12653"/>
                </a:lnTo>
                <a:lnTo>
                  <a:pt x="2750" y="12726"/>
                </a:lnTo>
                <a:lnTo>
                  <a:pt x="2677" y="12726"/>
                </a:lnTo>
                <a:lnTo>
                  <a:pt x="2701" y="12677"/>
                </a:lnTo>
                <a:lnTo>
                  <a:pt x="2701" y="12629"/>
                </a:lnTo>
                <a:lnTo>
                  <a:pt x="2701" y="12580"/>
                </a:lnTo>
                <a:lnTo>
                  <a:pt x="2653" y="12531"/>
                </a:lnTo>
                <a:lnTo>
                  <a:pt x="2628" y="12458"/>
                </a:lnTo>
                <a:lnTo>
                  <a:pt x="2604" y="12361"/>
                </a:lnTo>
                <a:lnTo>
                  <a:pt x="2580" y="12166"/>
                </a:lnTo>
                <a:lnTo>
                  <a:pt x="3188" y="12093"/>
                </a:lnTo>
                <a:close/>
                <a:moveTo>
                  <a:pt x="5694" y="12215"/>
                </a:moveTo>
                <a:lnTo>
                  <a:pt x="5986" y="12288"/>
                </a:lnTo>
                <a:lnTo>
                  <a:pt x="6278" y="12361"/>
                </a:lnTo>
                <a:lnTo>
                  <a:pt x="6229" y="12507"/>
                </a:lnTo>
                <a:lnTo>
                  <a:pt x="6229" y="12677"/>
                </a:lnTo>
                <a:lnTo>
                  <a:pt x="6229" y="12726"/>
                </a:lnTo>
                <a:lnTo>
                  <a:pt x="5791" y="12653"/>
                </a:lnTo>
                <a:lnTo>
                  <a:pt x="5767" y="12531"/>
                </a:lnTo>
                <a:lnTo>
                  <a:pt x="5743" y="12410"/>
                </a:lnTo>
                <a:lnTo>
                  <a:pt x="5694" y="12215"/>
                </a:lnTo>
                <a:close/>
                <a:moveTo>
                  <a:pt x="13383" y="487"/>
                </a:moveTo>
                <a:lnTo>
                  <a:pt x="13699" y="511"/>
                </a:lnTo>
                <a:lnTo>
                  <a:pt x="14308" y="584"/>
                </a:lnTo>
                <a:lnTo>
                  <a:pt x="14648" y="657"/>
                </a:lnTo>
                <a:lnTo>
                  <a:pt x="14989" y="730"/>
                </a:lnTo>
                <a:lnTo>
                  <a:pt x="15305" y="827"/>
                </a:lnTo>
                <a:lnTo>
                  <a:pt x="15646" y="949"/>
                </a:lnTo>
                <a:lnTo>
                  <a:pt x="15938" y="1095"/>
                </a:lnTo>
                <a:lnTo>
                  <a:pt x="16230" y="1265"/>
                </a:lnTo>
                <a:lnTo>
                  <a:pt x="16498" y="1484"/>
                </a:lnTo>
                <a:lnTo>
                  <a:pt x="16741" y="1728"/>
                </a:lnTo>
                <a:lnTo>
                  <a:pt x="16741" y="1801"/>
                </a:lnTo>
                <a:lnTo>
                  <a:pt x="16790" y="2020"/>
                </a:lnTo>
                <a:lnTo>
                  <a:pt x="16838" y="2214"/>
                </a:lnTo>
                <a:lnTo>
                  <a:pt x="16887" y="2652"/>
                </a:lnTo>
                <a:lnTo>
                  <a:pt x="16887" y="3066"/>
                </a:lnTo>
                <a:lnTo>
                  <a:pt x="16911" y="3504"/>
                </a:lnTo>
                <a:lnTo>
                  <a:pt x="16887" y="4477"/>
                </a:lnTo>
                <a:lnTo>
                  <a:pt x="16863" y="5475"/>
                </a:lnTo>
                <a:lnTo>
                  <a:pt x="16814" y="6983"/>
                </a:lnTo>
                <a:lnTo>
                  <a:pt x="16790" y="8492"/>
                </a:lnTo>
                <a:lnTo>
                  <a:pt x="16838" y="10244"/>
                </a:lnTo>
                <a:lnTo>
                  <a:pt x="16838" y="11120"/>
                </a:lnTo>
                <a:lnTo>
                  <a:pt x="16790" y="11996"/>
                </a:lnTo>
                <a:lnTo>
                  <a:pt x="16473" y="11947"/>
                </a:lnTo>
                <a:lnTo>
                  <a:pt x="16181" y="11874"/>
                </a:lnTo>
                <a:lnTo>
                  <a:pt x="15622" y="11753"/>
                </a:lnTo>
                <a:lnTo>
                  <a:pt x="15354" y="11680"/>
                </a:lnTo>
                <a:lnTo>
                  <a:pt x="15062" y="11655"/>
                </a:lnTo>
                <a:lnTo>
                  <a:pt x="14405" y="11607"/>
                </a:lnTo>
                <a:lnTo>
                  <a:pt x="13724" y="11582"/>
                </a:lnTo>
                <a:lnTo>
                  <a:pt x="13067" y="11607"/>
                </a:lnTo>
                <a:lnTo>
                  <a:pt x="12385" y="11655"/>
                </a:lnTo>
                <a:lnTo>
                  <a:pt x="11850" y="11704"/>
                </a:lnTo>
                <a:lnTo>
                  <a:pt x="11315" y="11801"/>
                </a:lnTo>
                <a:lnTo>
                  <a:pt x="10780" y="11923"/>
                </a:lnTo>
                <a:lnTo>
                  <a:pt x="10269" y="12118"/>
                </a:lnTo>
                <a:lnTo>
                  <a:pt x="10025" y="12215"/>
                </a:lnTo>
                <a:lnTo>
                  <a:pt x="9733" y="12361"/>
                </a:lnTo>
                <a:lnTo>
                  <a:pt x="9417" y="12531"/>
                </a:lnTo>
                <a:lnTo>
                  <a:pt x="9149" y="12726"/>
                </a:lnTo>
                <a:lnTo>
                  <a:pt x="9101" y="11363"/>
                </a:lnTo>
                <a:lnTo>
                  <a:pt x="9052" y="10001"/>
                </a:lnTo>
                <a:lnTo>
                  <a:pt x="8979" y="8662"/>
                </a:lnTo>
                <a:lnTo>
                  <a:pt x="8955" y="7300"/>
                </a:lnTo>
                <a:lnTo>
                  <a:pt x="8955" y="5913"/>
                </a:lnTo>
                <a:lnTo>
                  <a:pt x="8930" y="4526"/>
                </a:lnTo>
                <a:lnTo>
                  <a:pt x="8930" y="3942"/>
                </a:lnTo>
                <a:lnTo>
                  <a:pt x="8930" y="3358"/>
                </a:lnTo>
                <a:lnTo>
                  <a:pt x="8930" y="2774"/>
                </a:lnTo>
                <a:lnTo>
                  <a:pt x="8930" y="2214"/>
                </a:lnTo>
                <a:lnTo>
                  <a:pt x="8930" y="2166"/>
                </a:lnTo>
                <a:lnTo>
                  <a:pt x="9222" y="2020"/>
                </a:lnTo>
                <a:lnTo>
                  <a:pt x="9490" y="1849"/>
                </a:lnTo>
                <a:lnTo>
                  <a:pt x="9758" y="1679"/>
                </a:lnTo>
                <a:lnTo>
                  <a:pt x="10001" y="1533"/>
                </a:lnTo>
                <a:lnTo>
                  <a:pt x="10877" y="1046"/>
                </a:lnTo>
                <a:lnTo>
                  <a:pt x="11339" y="827"/>
                </a:lnTo>
                <a:lnTo>
                  <a:pt x="11777" y="657"/>
                </a:lnTo>
                <a:lnTo>
                  <a:pt x="12069" y="560"/>
                </a:lnTo>
                <a:lnTo>
                  <a:pt x="12385" y="511"/>
                </a:lnTo>
                <a:lnTo>
                  <a:pt x="12702" y="487"/>
                </a:lnTo>
                <a:close/>
                <a:moveTo>
                  <a:pt x="12872" y="12093"/>
                </a:moveTo>
                <a:lnTo>
                  <a:pt x="12823" y="12166"/>
                </a:lnTo>
                <a:lnTo>
                  <a:pt x="12775" y="12264"/>
                </a:lnTo>
                <a:lnTo>
                  <a:pt x="12750" y="12361"/>
                </a:lnTo>
                <a:lnTo>
                  <a:pt x="12750" y="12458"/>
                </a:lnTo>
                <a:lnTo>
                  <a:pt x="12775" y="12677"/>
                </a:lnTo>
                <a:lnTo>
                  <a:pt x="12215" y="12726"/>
                </a:lnTo>
                <a:lnTo>
                  <a:pt x="12215" y="12702"/>
                </a:lnTo>
                <a:lnTo>
                  <a:pt x="12191" y="12629"/>
                </a:lnTo>
                <a:lnTo>
                  <a:pt x="12166" y="12580"/>
                </a:lnTo>
                <a:lnTo>
                  <a:pt x="12166" y="12434"/>
                </a:lnTo>
                <a:lnTo>
                  <a:pt x="12166" y="12191"/>
                </a:lnTo>
                <a:lnTo>
                  <a:pt x="12166" y="12166"/>
                </a:lnTo>
                <a:lnTo>
                  <a:pt x="12677" y="12118"/>
                </a:lnTo>
                <a:lnTo>
                  <a:pt x="12872" y="12093"/>
                </a:lnTo>
                <a:close/>
                <a:moveTo>
                  <a:pt x="14673" y="12093"/>
                </a:moveTo>
                <a:lnTo>
                  <a:pt x="15232" y="12166"/>
                </a:lnTo>
                <a:lnTo>
                  <a:pt x="15184" y="12239"/>
                </a:lnTo>
                <a:lnTo>
                  <a:pt x="15135" y="12312"/>
                </a:lnTo>
                <a:lnTo>
                  <a:pt x="15111" y="12410"/>
                </a:lnTo>
                <a:lnTo>
                  <a:pt x="15111" y="12483"/>
                </a:lnTo>
                <a:lnTo>
                  <a:pt x="15135" y="12629"/>
                </a:lnTo>
                <a:lnTo>
                  <a:pt x="15159" y="12775"/>
                </a:lnTo>
                <a:lnTo>
                  <a:pt x="15159" y="12775"/>
                </a:lnTo>
                <a:lnTo>
                  <a:pt x="14648" y="12702"/>
                </a:lnTo>
                <a:lnTo>
                  <a:pt x="14673" y="12410"/>
                </a:lnTo>
                <a:lnTo>
                  <a:pt x="14673" y="12239"/>
                </a:lnTo>
                <a:lnTo>
                  <a:pt x="14673" y="12093"/>
                </a:lnTo>
                <a:close/>
                <a:moveTo>
                  <a:pt x="6521" y="12458"/>
                </a:moveTo>
                <a:lnTo>
                  <a:pt x="6838" y="12580"/>
                </a:lnTo>
                <a:lnTo>
                  <a:pt x="6789" y="12702"/>
                </a:lnTo>
                <a:lnTo>
                  <a:pt x="6765" y="12848"/>
                </a:lnTo>
                <a:lnTo>
                  <a:pt x="6667" y="12799"/>
                </a:lnTo>
                <a:lnTo>
                  <a:pt x="6570" y="12629"/>
                </a:lnTo>
                <a:lnTo>
                  <a:pt x="6521" y="12458"/>
                </a:lnTo>
                <a:close/>
                <a:moveTo>
                  <a:pt x="2215" y="12239"/>
                </a:moveTo>
                <a:lnTo>
                  <a:pt x="2190" y="12361"/>
                </a:lnTo>
                <a:lnTo>
                  <a:pt x="2215" y="12507"/>
                </a:lnTo>
                <a:lnTo>
                  <a:pt x="2239" y="12629"/>
                </a:lnTo>
                <a:lnTo>
                  <a:pt x="2312" y="12750"/>
                </a:lnTo>
                <a:lnTo>
                  <a:pt x="2336" y="12775"/>
                </a:lnTo>
                <a:lnTo>
                  <a:pt x="1850" y="12872"/>
                </a:lnTo>
                <a:lnTo>
                  <a:pt x="1850" y="12604"/>
                </a:lnTo>
                <a:lnTo>
                  <a:pt x="1850" y="12312"/>
                </a:lnTo>
                <a:lnTo>
                  <a:pt x="2215" y="12239"/>
                </a:lnTo>
                <a:close/>
                <a:moveTo>
                  <a:pt x="11850" y="12191"/>
                </a:moveTo>
                <a:lnTo>
                  <a:pt x="11826" y="12385"/>
                </a:lnTo>
                <a:lnTo>
                  <a:pt x="11826" y="12580"/>
                </a:lnTo>
                <a:lnTo>
                  <a:pt x="11850" y="12775"/>
                </a:lnTo>
                <a:lnTo>
                  <a:pt x="11315" y="12848"/>
                </a:lnTo>
                <a:lnTo>
                  <a:pt x="11242" y="12872"/>
                </a:lnTo>
                <a:lnTo>
                  <a:pt x="11193" y="12823"/>
                </a:lnTo>
                <a:lnTo>
                  <a:pt x="11193" y="12775"/>
                </a:lnTo>
                <a:lnTo>
                  <a:pt x="11193" y="12580"/>
                </a:lnTo>
                <a:lnTo>
                  <a:pt x="11193" y="12410"/>
                </a:lnTo>
                <a:lnTo>
                  <a:pt x="11169" y="12337"/>
                </a:lnTo>
                <a:lnTo>
                  <a:pt x="11510" y="12239"/>
                </a:lnTo>
                <a:lnTo>
                  <a:pt x="11850" y="12191"/>
                </a:lnTo>
                <a:close/>
                <a:moveTo>
                  <a:pt x="4842" y="511"/>
                </a:moveTo>
                <a:lnTo>
                  <a:pt x="5183" y="535"/>
                </a:lnTo>
                <a:lnTo>
                  <a:pt x="5548" y="584"/>
                </a:lnTo>
                <a:lnTo>
                  <a:pt x="5889" y="657"/>
                </a:lnTo>
                <a:lnTo>
                  <a:pt x="6229" y="754"/>
                </a:lnTo>
                <a:lnTo>
                  <a:pt x="6546" y="876"/>
                </a:lnTo>
                <a:lnTo>
                  <a:pt x="6862" y="1022"/>
                </a:lnTo>
                <a:lnTo>
                  <a:pt x="7178" y="1168"/>
                </a:lnTo>
                <a:lnTo>
                  <a:pt x="7470" y="1363"/>
                </a:lnTo>
                <a:lnTo>
                  <a:pt x="7738" y="1557"/>
                </a:lnTo>
                <a:lnTo>
                  <a:pt x="8006" y="1801"/>
                </a:lnTo>
                <a:lnTo>
                  <a:pt x="8225" y="2044"/>
                </a:lnTo>
                <a:lnTo>
                  <a:pt x="8444" y="2287"/>
                </a:lnTo>
                <a:lnTo>
                  <a:pt x="8492" y="2360"/>
                </a:lnTo>
                <a:lnTo>
                  <a:pt x="8444" y="2847"/>
                </a:lnTo>
                <a:lnTo>
                  <a:pt x="8419" y="3358"/>
                </a:lnTo>
                <a:lnTo>
                  <a:pt x="8444" y="4331"/>
                </a:lnTo>
                <a:lnTo>
                  <a:pt x="8468" y="5718"/>
                </a:lnTo>
                <a:lnTo>
                  <a:pt x="8468" y="7105"/>
                </a:lnTo>
                <a:lnTo>
                  <a:pt x="8468" y="7835"/>
                </a:lnTo>
                <a:lnTo>
                  <a:pt x="8492" y="8565"/>
                </a:lnTo>
                <a:lnTo>
                  <a:pt x="8541" y="10049"/>
                </a:lnTo>
                <a:lnTo>
                  <a:pt x="8614" y="11509"/>
                </a:lnTo>
                <a:lnTo>
                  <a:pt x="8663" y="12969"/>
                </a:lnTo>
                <a:lnTo>
                  <a:pt x="8663" y="12969"/>
                </a:lnTo>
                <a:lnTo>
                  <a:pt x="7860" y="12507"/>
                </a:lnTo>
                <a:lnTo>
                  <a:pt x="7446" y="12288"/>
                </a:lnTo>
                <a:lnTo>
                  <a:pt x="7032" y="12069"/>
                </a:lnTo>
                <a:lnTo>
                  <a:pt x="6765" y="11947"/>
                </a:lnTo>
                <a:lnTo>
                  <a:pt x="6497" y="11850"/>
                </a:lnTo>
                <a:lnTo>
                  <a:pt x="6205" y="11777"/>
                </a:lnTo>
                <a:lnTo>
                  <a:pt x="5937" y="11704"/>
                </a:lnTo>
                <a:lnTo>
                  <a:pt x="5353" y="11607"/>
                </a:lnTo>
                <a:lnTo>
                  <a:pt x="4769" y="11534"/>
                </a:lnTo>
                <a:lnTo>
                  <a:pt x="3650" y="11534"/>
                </a:lnTo>
                <a:lnTo>
                  <a:pt x="3066" y="11558"/>
                </a:lnTo>
                <a:lnTo>
                  <a:pt x="2507" y="11631"/>
                </a:lnTo>
                <a:lnTo>
                  <a:pt x="2044" y="11704"/>
                </a:lnTo>
                <a:lnTo>
                  <a:pt x="1533" y="11801"/>
                </a:lnTo>
                <a:lnTo>
                  <a:pt x="1290" y="11874"/>
                </a:lnTo>
                <a:lnTo>
                  <a:pt x="1047" y="11947"/>
                </a:lnTo>
                <a:lnTo>
                  <a:pt x="828" y="12045"/>
                </a:lnTo>
                <a:lnTo>
                  <a:pt x="609" y="12166"/>
                </a:lnTo>
                <a:lnTo>
                  <a:pt x="609" y="12166"/>
                </a:lnTo>
                <a:lnTo>
                  <a:pt x="633" y="11972"/>
                </a:lnTo>
                <a:lnTo>
                  <a:pt x="657" y="11777"/>
                </a:lnTo>
                <a:lnTo>
                  <a:pt x="657" y="11485"/>
                </a:lnTo>
                <a:lnTo>
                  <a:pt x="584" y="10147"/>
                </a:lnTo>
                <a:lnTo>
                  <a:pt x="536" y="9490"/>
                </a:lnTo>
                <a:lnTo>
                  <a:pt x="536" y="8833"/>
                </a:lnTo>
                <a:lnTo>
                  <a:pt x="560" y="7908"/>
                </a:lnTo>
                <a:lnTo>
                  <a:pt x="609" y="7008"/>
                </a:lnTo>
                <a:lnTo>
                  <a:pt x="657" y="6083"/>
                </a:lnTo>
                <a:lnTo>
                  <a:pt x="657" y="5645"/>
                </a:lnTo>
                <a:lnTo>
                  <a:pt x="657" y="5183"/>
                </a:lnTo>
                <a:lnTo>
                  <a:pt x="609" y="4234"/>
                </a:lnTo>
                <a:lnTo>
                  <a:pt x="584" y="3309"/>
                </a:lnTo>
                <a:lnTo>
                  <a:pt x="584" y="2896"/>
                </a:lnTo>
                <a:lnTo>
                  <a:pt x="609" y="2506"/>
                </a:lnTo>
                <a:lnTo>
                  <a:pt x="657" y="1728"/>
                </a:lnTo>
                <a:lnTo>
                  <a:pt x="949" y="1582"/>
                </a:lnTo>
                <a:lnTo>
                  <a:pt x="1241" y="1460"/>
                </a:lnTo>
                <a:lnTo>
                  <a:pt x="1801" y="1241"/>
                </a:lnTo>
                <a:lnTo>
                  <a:pt x="2653" y="949"/>
                </a:lnTo>
                <a:lnTo>
                  <a:pt x="3504" y="681"/>
                </a:lnTo>
                <a:lnTo>
                  <a:pt x="3821" y="608"/>
                </a:lnTo>
                <a:lnTo>
                  <a:pt x="4161" y="535"/>
                </a:lnTo>
                <a:lnTo>
                  <a:pt x="4502" y="511"/>
                </a:lnTo>
                <a:close/>
                <a:moveTo>
                  <a:pt x="15354" y="12191"/>
                </a:moveTo>
                <a:lnTo>
                  <a:pt x="15646" y="12239"/>
                </a:lnTo>
                <a:lnTo>
                  <a:pt x="15938" y="12337"/>
                </a:lnTo>
                <a:lnTo>
                  <a:pt x="15889" y="12507"/>
                </a:lnTo>
                <a:lnTo>
                  <a:pt x="15889" y="12653"/>
                </a:lnTo>
                <a:lnTo>
                  <a:pt x="15889" y="12994"/>
                </a:lnTo>
                <a:lnTo>
                  <a:pt x="15524" y="12872"/>
                </a:lnTo>
                <a:lnTo>
                  <a:pt x="15500" y="12702"/>
                </a:lnTo>
                <a:lnTo>
                  <a:pt x="15427" y="12507"/>
                </a:lnTo>
                <a:lnTo>
                  <a:pt x="15378" y="12337"/>
                </a:lnTo>
                <a:lnTo>
                  <a:pt x="15330" y="12191"/>
                </a:lnTo>
                <a:close/>
                <a:moveTo>
                  <a:pt x="1509" y="12385"/>
                </a:moveTo>
                <a:lnTo>
                  <a:pt x="1460" y="12677"/>
                </a:lnTo>
                <a:lnTo>
                  <a:pt x="1436" y="12848"/>
                </a:lnTo>
                <a:lnTo>
                  <a:pt x="1460" y="13018"/>
                </a:lnTo>
                <a:lnTo>
                  <a:pt x="1290" y="13091"/>
                </a:lnTo>
                <a:lnTo>
                  <a:pt x="1290" y="12969"/>
                </a:lnTo>
                <a:lnTo>
                  <a:pt x="1290" y="12726"/>
                </a:lnTo>
                <a:lnTo>
                  <a:pt x="1266" y="12580"/>
                </a:lnTo>
                <a:lnTo>
                  <a:pt x="1241" y="12458"/>
                </a:lnTo>
                <a:lnTo>
                  <a:pt x="1509" y="12385"/>
                </a:lnTo>
                <a:close/>
                <a:moveTo>
                  <a:pt x="10926" y="12385"/>
                </a:moveTo>
                <a:lnTo>
                  <a:pt x="10877" y="12531"/>
                </a:lnTo>
                <a:lnTo>
                  <a:pt x="10828" y="12750"/>
                </a:lnTo>
                <a:lnTo>
                  <a:pt x="10804" y="12969"/>
                </a:lnTo>
                <a:lnTo>
                  <a:pt x="10366" y="13091"/>
                </a:lnTo>
                <a:lnTo>
                  <a:pt x="10366" y="12921"/>
                </a:lnTo>
                <a:lnTo>
                  <a:pt x="10366" y="12750"/>
                </a:lnTo>
                <a:lnTo>
                  <a:pt x="10366" y="12677"/>
                </a:lnTo>
                <a:lnTo>
                  <a:pt x="10342" y="12604"/>
                </a:lnTo>
                <a:lnTo>
                  <a:pt x="10536" y="12531"/>
                </a:lnTo>
                <a:lnTo>
                  <a:pt x="10926" y="12385"/>
                </a:lnTo>
                <a:close/>
                <a:moveTo>
                  <a:pt x="7105" y="12726"/>
                </a:moveTo>
                <a:lnTo>
                  <a:pt x="7641" y="13018"/>
                </a:lnTo>
                <a:lnTo>
                  <a:pt x="7616" y="13115"/>
                </a:lnTo>
                <a:lnTo>
                  <a:pt x="7616" y="13140"/>
                </a:lnTo>
                <a:lnTo>
                  <a:pt x="7397" y="13042"/>
                </a:lnTo>
                <a:lnTo>
                  <a:pt x="7178" y="12969"/>
                </a:lnTo>
                <a:lnTo>
                  <a:pt x="7130" y="12823"/>
                </a:lnTo>
                <a:lnTo>
                  <a:pt x="7105" y="12726"/>
                </a:lnTo>
                <a:close/>
                <a:moveTo>
                  <a:pt x="16181" y="12410"/>
                </a:moveTo>
                <a:lnTo>
                  <a:pt x="16303" y="12458"/>
                </a:lnTo>
                <a:lnTo>
                  <a:pt x="16254" y="12604"/>
                </a:lnTo>
                <a:lnTo>
                  <a:pt x="16230" y="12775"/>
                </a:lnTo>
                <a:lnTo>
                  <a:pt x="16206" y="13140"/>
                </a:lnTo>
                <a:lnTo>
                  <a:pt x="16157" y="13115"/>
                </a:lnTo>
                <a:lnTo>
                  <a:pt x="16206" y="13067"/>
                </a:lnTo>
                <a:lnTo>
                  <a:pt x="16206" y="12994"/>
                </a:lnTo>
                <a:lnTo>
                  <a:pt x="16181" y="12702"/>
                </a:lnTo>
                <a:lnTo>
                  <a:pt x="16181" y="12410"/>
                </a:lnTo>
                <a:close/>
                <a:moveTo>
                  <a:pt x="10025" y="12750"/>
                </a:moveTo>
                <a:lnTo>
                  <a:pt x="9977" y="12994"/>
                </a:lnTo>
                <a:lnTo>
                  <a:pt x="9928" y="13213"/>
                </a:lnTo>
                <a:lnTo>
                  <a:pt x="9928" y="13261"/>
                </a:lnTo>
                <a:lnTo>
                  <a:pt x="9563" y="13432"/>
                </a:lnTo>
                <a:lnTo>
                  <a:pt x="9563" y="13286"/>
                </a:lnTo>
                <a:lnTo>
                  <a:pt x="9563" y="13164"/>
                </a:lnTo>
                <a:lnTo>
                  <a:pt x="9539" y="13067"/>
                </a:lnTo>
                <a:lnTo>
                  <a:pt x="9539" y="13042"/>
                </a:lnTo>
                <a:lnTo>
                  <a:pt x="9563" y="13018"/>
                </a:lnTo>
                <a:lnTo>
                  <a:pt x="9782" y="12896"/>
                </a:lnTo>
                <a:lnTo>
                  <a:pt x="10025" y="12750"/>
                </a:lnTo>
                <a:close/>
                <a:moveTo>
                  <a:pt x="8030" y="13261"/>
                </a:moveTo>
                <a:lnTo>
                  <a:pt x="8322" y="13432"/>
                </a:lnTo>
                <a:lnTo>
                  <a:pt x="8614" y="13553"/>
                </a:lnTo>
                <a:lnTo>
                  <a:pt x="8565" y="13675"/>
                </a:lnTo>
                <a:lnTo>
                  <a:pt x="8541" y="13870"/>
                </a:lnTo>
                <a:lnTo>
                  <a:pt x="8419" y="13724"/>
                </a:lnTo>
                <a:lnTo>
                  <a:pt x="8298" y="13602"/>
                </a:lnTo>
                <a:lnTo>
                  <a:pt x="8030" y="13383"/>
                </a:lnTo>
                <a:lnTo>
                  <a:pt x="8030" y="13261"/>
                </a:lnTo>
                <a:close/>
                <a:moveTo>
                  <a:pt x="9247" y="13261"/>
                </a:moveTo>
                <a:lnTo>
                  <a:pt x="9247" y="13383"/>
                </a:lnTo>
                <a:lnTo>
                  <a:pt x="9271" y="13578"/>
                </a:lnTo>
                <a:lnTo>
                  <a:pt x="9052" y="13724"/>
                </a:lnTo>
                <a:lnTo>
                  <a:pt x="8857" y="13894"/>
                </a:lnTo>
                <a:lnTo>
                  <a:pt x="8857" y="13699"/>
                </a:lnTo>
                <a:lnTo>
                  <a:pt x="8857" y="13626"/>
                </a:lnTo>
                <a:lnTo>
                  <a:pt x="8930" y="13602"/>
                </a:lnTo>
                <a:lnTo>
                  <a:pt x="8979" y="13553"/>
                </a:lnTo>
                <a:lnTo>
                  <a:pt x="9052" y="13456"/>
                </a:lnTo>
                <a:lnTo>
                  <a:pt x="9101" y="13407"/>
                </a:lnTo>
                <a:lnTo>
                  <a:pt x="9149" y="13334"/>
                </a:lnTo>
                <a:lnTo>
                  <a:pt x="9247" y="13261"/>
                </a:lnTo>
                <a:close/>
                <a:moveTo>
                  <a:pt x="4550" y="0"/>
                </a:moveTo>
                <a:lnTo>
                  <a:pt x="4185" y="24"/>
                </a:lnTo>
                <a:lnTo>
                  <a:pt x="3845" y="49"/>
                </a:lnTo>
                <a:lnTo>
                  <a:pt x="3504" y="122"/>
                </a:lnTo>
                <a:lnTo>
                  <a:pt x="3042" y="243"/>
                </a:lnTo>
                <a:lnTo>
                  <a:pt x="2580" y="414"/>
                </a:lnTo>
                <a:lnTo>
                  <a:pt x="1679" y="754"/>
                </a:lnTo>
                <a:lnTo>
                  <a:pt x="1290" y="876"/>
                </a:lnTo>
                <a:lnTo>
                  <a:pt x="852" y="1046"/>
                </a:lnTo>
                <a:lnTo>
                  <a:pt x="633" y="1168"/>
                </a:lnTo>
                <a:lnTo>
                  <a:pt x="438" y="1290"/>
                </a:lnTo>
                <a:lnTo>
                  <a:pt x="292" y="1436"/>
                </a:lnTo>
                <a:lnTo>
                  <a:pt x="195" y="1606"/>
                </a:lnTo>
                <a:lnTo>
                  <a:pt x="171" y="1703"/>
                </a:lnTo>
                <a:lnTo>
                  <a:pt x="195" y="1801"/>
                </a:lnTo>
                <a:lnTo>
                  <a:pt x="122" y="2093"/>
                </a:lnTo>
                <a:lnTo>
                  <a:pt x="73" y="2409"/>
                </a:lnTo>
                <a:lnTo>
                  <a:pt x="49" y="2725"/>
                </a:lnTo>
                <a:lnTo>
                  <a:pt x="49" y="3066"/>
                </a:lnTo>
                <a:lnTo>
                  <a:pt x="73" y="3699"/>
                </a:lnTo>
                <a:lnTo>
                  <a:pt x="98" y="4331"/>
                </a:lnTo>
                <a:lnTo>
                  <a:pt x="122" y="5183"/>
                </a:lnTo>
                <a:lnTo>
                  <a:pt x="122" y="6034"/>
                </a:lnTo>
                <a:lnTo>
                  <a:pt x="98" y="6886"/>
                </a:lnTo>
                <a:lnTo>
                  <a:pt x="25" y="7738"/>
                </a:lnTo>
                <a:lnTo>
                  <a:pt x="0" y="8468"/>
                </a:lnTo>
                <a:lnTo>
                  <a:pt x="0" y="9198"/>
                </a:lnTo>
                <a:lnTo>
                  <a:pt x="0" y="9928"/>
                </a:lnTo>
                <a:lnTo>
                  <a:pt x="49" y="10633"/>
                </a:lnTo>
                <a:lnTo>
                  <a:pt x="122" y="11680"/>
                </a:lnTo>
                <a:lnTo>
                  <a:pt x="122" y="12045"/>
                </a:lnTo>
                <a:lnTo>
                  <a:pt x="122" y="12166"/>
                </a:lnTo>
                <a:lnTo>
                  <a:pt x="171" y="12264"/>
                </a:lnTo>
                <a:lnTo>
                  <a:pt x="195" y="12337"/>
                </a:lnTo>
                <a:lnTo>
                  <a:pt x="292" y="12385"/>
                </a:lnTo>
                <a:lnTo>
                  <a:pt x="341" y="12410"/>
                </a:lnTo>
                <a:lnTo>
                  <a:pt x="365" y="12507"/>
                </a:lnTo>
                <a:lnTo>
                  <a:pt x="414" y="12580"/>
                </a:lnTo>
                <a:lnTo>
                  <a:pt x="487" y="12629"/>
                </a:lnTo>
                <a:lnTo>
                  <a:pt x="584" y="12629"/>
                </a:lnTo>
                <a:lnTo>
                  <a:pt x="803" y="12580"/>
                </a:lnTo>
                <a:lnTo>
                  <a:pt x="803" y="12896"/>
                </a:lnTo>
                <a:lnTo>
                  <a:pt x="803" y="13188"/>
                </a:lnTo>
                <a:lnTo>
                  <a:pt x="828" y="13334"/>
                </a:lnTo>
                <a:lnTo>
                  <a:pt x="876" y="13480"/>
                </a:lnTo>
                <a:lnTo>
                  <a:pt x="925" y="13529"/>
                </a:lnTo>
                <a:lnTo>
                  <a:pt x="998" y="13578"/>
                </a:lnTo>
                <a:lnTo>
                  <a:pt x="1144" y="13578"/>
                </a:lnTo>
                <a:lnTo>
                  <a:pt x="1217" y="13553"/>
                </a:lnTo>
                <a:lnTo>
                  <a:pt x="1241" y="13529"/>
                </a:lnTo>
                <a:lnTo>
                  <a:pt x="1363" y="13529"/>
                </a:lnTo>
                <a:lnTo>
                  <a:pt x="1485" y="13505"/>
                </a:lnTo>
                <a:lnTo>
                  <a:pt x="1704" y="13432"/>
                </a:lnTo>
                <a:lnTo>
                  <a:pt x="2142" y="13310"/>
                </a:lnTo>
                <a:lnTo>
                  <a:pt x="2604" y="13213"/>
                </a:lnTo>
                <a:lnTo>
                  <a:pt x="3188" y="13140"/>
                </a:lnTo>
                <a:lnTo>
                  <a:pt x="3772" y="13091"/>
                </a:lnTo>
                <a:lnTo>
                  <a:pt x="4356" y="13067"/>
                </a:lnTo>
                <a:lnTo>
                  <a:pt x="4940" y="13091"/>
                </a:lnTo>
                <a:lnTo>
                  <a:pt x="5402" y="13115"/>
                </a:lnTo>
                <a:lnTo>
                  <a:pt x="5937" y="13164"/>
                </a:lnTo>
                <a:lnTo>
                  <a:pt x="6473" y="13261"/>
                </a:lnTo>
                <a:lnTo>
                  <a:pt x="6740" y="13334"/>
                </a:lnTo>
                <a:lnTo>
                  <a:pt x="7008" y="13407"/>
                </a:lnTo>
                <a:lnTo>
                  <a:pt x="7251" y="13505"/>
                </a:lnTo>
                <a:lnTo>
                  <a:pt x="7495" y="13626"/>
                </a:lnTo>
                <a:lnTo>
                  <a:pt x="7714" y="13772"/>
                </a:lnTo>
                <a:lnTo>
                  <a:pt x="7908" y="13918"/>
                </a:lnTo>
                <a:lnTo>
                  <a:pt x="8079" y="14088"/>
                </a:lnTo>
                <a:lnTo>
                  <a:pt x="8225" y="14307"/>
                </a:lnTo>
                <a:lnTo>
                  <a:pt x="8322" y="14526"/>
                </a:lnTo>
                <a:lnTo>
                  <a:pt x="8371" y="14794"/>
                </a:lnTo>
                <a:lnTo>
                  <a:pt x="8419" y="14891"/>
                </a:lnTo>
                <a:lnTo>
                  <a:pt x="8468" y="14940"/>
                </a:lnTo>
                <a:lnTo>
                  <a:pt x="8565" y="14964"/>
                </a:lnTo>
                <a:lnTo>
                  <a:pt x="8638" y="14964"/>
                </a:lnTo>
                <a:lnTo>
                  <a:pt x="8736" y="14916"/>
                </a:lnTo>
                <a:lnTo>
                  <a:pt x="8809" y="14843"/>
                </a:lnTo>
                <a:lnTo>
                  <a:pt x="8857" y="14770"/>
                </a:lnTo>
                <a:lnTo>
                  <a:pt x="8857" y="14648"/>
                </a:lnTo>
                <a:lnTo>
                  <a:pt x="8833" y="14599"/>
                </a:lnTo>
                <a:lnTo>
                  <a:pt x="9052" y="14332"/>
                </a:lnTo>
                <a:lnTo>
                  <a:pt x="9247" y="14113"/>
                </a:lnTo>
                <a:lnTo>
                  <a:pt x="9514" y="13943"/>
                </a:lnTo>
                <a:lnTo>
                  <a:pt x="9806" y="13772"/>
                </a:lnTo>
                <a:lnTo>
                  <a:pt x="10220" y="13602"/>
                </a:lnTo>
                <a:lnTo>
                  <a:pt x="10658" y="13456"/>
                </a:lnTo>
                <a:lnTo>
                  <a:pt x="11096" y="13334"/>
                </a:lnTo>
                <a:lnTo>
                  <a:pt x="11534" y="13261"/>
                </a:lnTo>
                <a:lnTo>
                  <a:pt x="12045" y="13188"/>
                </a:lnTo>
                <a:lnTo>
                  <a:pt x="12580" y="13140"/>
                </a:lnTo>
                <a:lnTo>
                  <a:pt x="13626" y="13091"/>
                </a:lnTo>
                <a:lnTo>
                  <a:pt x="13967" y="13091"/>
                </a:lnTo>
                <a:lnTo>
                  <a:pt x="14308" y="13115"/>
                </a:lnTo>
                <a:lnTo>
                  <a:pt x="14648" y="13140"/>
                </a:lnTo>
                <a:lnTo>
                  <a:pt x="14965" y="13188"/>
                </a:lnTo>
                <a:lnTo>
                  <a:pt x="15305" y="13261"/>
                </a:lnTo>
                <a:lnTo>
                  <a:pt x="15622" y="13359"/>
                </a:lnTo>
                <a:lnTo>
                  <a:pt x="15938" y="13480"/>
                </a:lnTo>
                <a:lnTo>
                  <a:pt x="16254" y="13651"/>
                </a:lnTo>
                <a:lnTo>
                  <a:pt x="16303" y="13675"/>
                </a:lnTo>
                <a:lnTo>
                  <a:pt x="16376" y="13675"/>
                </a:lnTo>
                <a:lnTo>
                  <a:pt x="16425" y="13651"/>
                </a:lnTo>
                <a:lnTo>
                  <a:pt x="16473" y="13626"/>
                </a:lnTo>
                <a:lnTo>
                  <a:pt x="16522" y="13578"/>
                </a:lnTo>
                <a:lnTo>
                  <a:pt x="16546" y="13529"/>
                </a:lnTo>
                <a:lnTo>
                  <a:pt x="16571" y="13456"/>
                </a:lnTo>
                <a:lnTo>
                  <a:pt x="16571" y="13407"/>
                </a:lnTo>
                <a:lnTo>
                  <a:pt x="16595" y="13310"/>
                </a:lnTo>
                <a:lnTo>
                  <a:pt x="16595" y="12921"/>
                </a:lnTo>
                <a:lnTo>
                  <a:pt x="16571" y="12531"/>
                </a:lnTo>
                <a:lnTo>
                  <a:pt x="16765" y="12556"/>
                </a:lnTo>
                <a:lnTo>
                  <a:pt x="16911" y="12556"/>
                </a:lnTo>
                <a:lnTo>
                  <a:pt x="17082" y="12531"/>
                </a:lnTo>
                <a:lnTo>
                  <a:pt x="17228" y="12483"/>
                </a:lnTo>
                <a:lnTo>
                  <a:pt x="17301" y="12458"/>
                </a:lnTo>
                <a:lnTo>
                  <a:pt x="17325" y="12410"/>
                </a:lnTo>
                <a:lnTo>
                  <a:pt x="17374" y="12361"/>
                </a:lnTo>
                <a:lnTo>
                  <a:pt x="17374" y="12312"/>
                </a:lnTo>
                <a:lnTo>
                  <a:pt x="17398" y="12264"/>
                </a:lnTo>
                <a:lnTo>
                  <a:pt x="17374" y="12191"/>
                </a:lnTo>
                <a:lnTo>
                  <a:pt x="17349" y="12142"/>
                </a:lnTo>
                <a:lnTo>
                  <a:pt x="17301" y="12118"/>
                </a:lnTo>
                <a:lnTo>
                  <a:pt x="17325" y="11972"/>
                </a:lnTo>
                <a:lnTo>
                  <a:pt x="17349" y="11826"/>
                </a:lnTo>
                <a:lnTo>
                  <a:pt x="17349" y="11558"/>
                </a:lnTo>
                <a:lnTo>
                  <a:pt x="17325" y="10998"/>
                </a:lnTo>
                <a:lnTo>
                  <a:pt x="17301" y="8881"/>
                </a:lnTo>
                <a:lnTo>
                  <a:pt x="17301" y="7178"/>
                </a:lnTo>
                <a:lnTo>
                  <a:pt x="17301" y="6326"/>
                </a:lnTo>
                <a:lnTo>
                  <a:pt x="17349" y="5475"/>
                </a:lnTo>
                <a:lnTo>
                  <a:pt x="17374" y="4380"/>
                </a:lnTo>
                <a:lnTo>
                  <a:pt x="17374" y="3820"/>
                </a:lnTo>
                <a:lnTo>
                  <a:pt x="17374" y="3285"/>
                </a:lnTo>
                <a:lnTo>
                  <a:pt x="17349" y="2920"/>
                </a:lnTo>
                <a:lnTo>
                  <a:pt x="17325" y="2531"/>
                </a:lnTo>
                <a:lnTo>
                  <a:pt x="17301" y="2336"/>
                </a:lnTo>
                <a:lnTo>
                  <a:pt x="17276" y="2141"/>
                </a:lnTo>
                <a:lnTo>
                  <a:pt x="17228" y="1971"/>
                </a:lnTo>
                <a:lnTo>
                  <a:pt x="17130" y="1801"/>
                </a:lnTo>
                <a:lnTo>
                  <a:pt x="17179" y="1728"/>
                </a:lnTo>
                <a:lnTo>
                  <a:pt x="17203" y="1630"/>
                </a:lnTo>
                <a:lnTo>
                  <a:pt x="17203" y="1557"/>
                </a:lnTo>
                <a:lnTo>
                  <a:pt x="17155" y="1460"/>
                </a:lnTo>
                <a:lnTo>
                  <a:pt x="16911" y="1217"/>
                </a:lnTo>
                <a:lnTo>
                  <a:pt x="16644" y="998"/>
                </a:lnTo>
                <a:lnTo>
                  <a:pt x="16352" y="803"/>
                </a:lnTo>
                <a:lnTo>
                  <a:pt x="16035" y="633"/>
                </a:lnTo>
                <a:lnTo>
                  <a:pt x="15719" y="487"/>
                </a:lnTo>
                <a:lnTo>
                  <a:pt x="15378" y="365"/>
                </a:lnTo>
                <a:lnTo>
                  <a:pt x="15038" y="268"/>
                </a:lnTo>
                <a:lnTo>
                  <a:pt x="14697" y="195"/>
                </a:lnTo>
                <a:lnTo>
                  <a:pt x="14356" y="146"/>
                </a:lnTo>
                <a:lnTo>
                  <a:pt x="14016" y="97"/>
                </a:lnTo>
                <a:lnTo>
                  <a:pt x="13626" y="49"/>
                </a:lnTo>
                <a:lnTo>
                  <a:pt x="13261" y="24"/>
                </a:lnTo>
                <a:lnTo>
                  <a:pt x="12896" y="24"/>
                </a:lnTo>
                <a:lnTo>
                  <a:pt x="12531" y="49"/>
                </a:lnTo>
                <a:lnTo>
                  <a:pt x="12166" y="97"/>
                </a:lnTo>
                <a:lnTo>
                  <a:pt x="11826" y="170"/>
                </a:lnTo>
                <a:lnTo>
                  <a:pt x="11583" y="243"/>
                </a:lnTo>
                <a:lnTo>
                  <a:pt x="11339" y="316"/>
                </a:lnTo>
                <a:lnTo>
                  <a:pt x="10877" y="560"/>
                </a:lnTo>
                <a:lnTo>
                  <a:pt x="10415" y="803"/>
                </a:lnTo>
                <a:lnTo>
                  <a:pt x="9977" y="1046"/>
                </a:lnTo>
                <a:lnTo>
                  <a:pt x="9441" y="1338"/>
                </a:lnTo>
                <a:lnTo>
                  <a:pt x="9125" y="1509"/>
                </a:lnTo>
                <a:lnTo>
                  <a:pt x="8857" y="1703"/>
                </a:lnTo>
                <a:lnTo>
                  <a:pt x="8809" y="1679"/>
                </a:lnTo>
                <a:lnTo>
                  <a:pt x="8687" y="1679"/>
                </a:lnTo>
                <a:lnTo>
                  <a:pt x="8638" y="1728"/>
                </a:lnTo>
                <a:lnTo>
                  <a:pt x="8419" y="1460"/>
                </a:lnTo>
                <a:lnTo>
                  <a:pt x="8152" y="1217"/>
                </a:lnTo>
                <a:lnTo>
                  <a:pt x="7884" y="1022"/>
                </a:lnTo>
                <a:lnTo>
                  <a:pt x="7592" y="803"/>
                </a:lnTo>
                <a:lnTo>
                  <a:pt x="7276" y="633"/>
                </a:lnTo>
                <a:lnTo>
                  <a:pt x="6959" y="487"/>
                </a:lnTo>
                <a:lnTo>
                  <a:pt x="6643" y="341"/>
                </a:lnTo>
                <a:lnTo>
                  <a:pt x="6302" y="243"/>
                </a:lnTo>
                <a:lnTo>
                  <a:pt x="5962" y="146"/>
                </a:lnTo>
                <a:lnTo>
                  <a:pt x="5597" y="73"/>
                </a:lnTo>
                <a:lnTo>
                  <a:pt x="5256" y="24"/>
                </a:lnTo>
                <a:lnTo>
                  <a:pt x="4891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Freeform 22"/>
          <p:cNvSpPr/>
          <p:nvPr/>
        </p:nvSpPr>
        <p:spPr>
          <a:xfrm>
            <a:off x="6635154" y="1043873"/>
            <a:ext cx="2379373" cy="2783660"/>
          </a:xfrm>
          <a:custGeom>
            <a:avLst/>
            <a:gdLst>
              <a:gd name="connsiteX0" fmla="*/ 1440697 w 2379373"/>
              <a:gd name="connsiteY0" fmla="*/ 2168665 h 2783660"/>
              <a:gd name="connsiteX1" fmla="*/ 1424513 w 2379373"/>
              <a:gd name="connsiteY1" fmla="*/ 2120113 h 2783660"/>
              <a:gd name="connsiteX2" fmla="*/ 1351685 w 2379373"/>
              <a:gd name="connsiteY2" fmla="*/ 2079653 h 2783660"/>
              <a:gd name="connsiteX3" fmla="*/ 1303133 w 2379373"/>
              <a:gd name="connsiteY3" fmla="*/ 2063469 h 2783660"/>
              <a:gd name="connsiteX4" fmla="*/ 1214120 w 2379373"/>
              <a:gd name="connsiteY4" fmla="*/ 2006824 h 2783660"/>
              <a:gd name="connsiteX5" fmla="*/ 1149384 w 2379373"/>
              <a:gd name="connsiteY5" fmla="*/ 1982548 h 2783660"/>
              <a:gd name="connsiteX6" fmla="*/ 1092740 w 2379373"/>
              <a:gd name="connsiteY6" fmla="*/ 1958272 h 2783660"/>
              <a:gd name="connsiteX7" fmla="*/ 979451 w 2379373"/>
              <a:gd name="connsiteY7" fmla="*/ 1925904 h 2783660"/>
              <a:gd name="connsiteX8" fmla="*/ 930899 w 2379373"/>
              <a:gd name="connsiteY8" fmla="*/ 1909720 h 2783660"/>
              <a:gd name="connsiteX9" fmla="*/ 841887 w 2379373"/>
              <a:gd name="connsiteY9" fmla="*/ 1893536 h 2783660"/>
              <a:gd name="connsiteX10" fmla="*/ 752874 w 2379373"/>
              <a:gd name="connsiteY10" fmla="*/ 1901628 h 2783660"/>
              <a:gd name="connsiteX11" fmla="*/ 720506 w 2379373"/>
              <a:gd name="connsiteY11" fmla="*/ 1942088 h 2783660"/>
              <a:gd name="connsiteX12" fmla="*/ 704322 w 2379373"/>
              <a:gd name="connsiteY12" fmla="*/ 1966364 h 2783660"/>
              <a:gd name="connsiteX13" fmla="*/ 704322 w 2379373"/>
              <a:gd name="connsiteY13" fmla="*/ 2209125 h 2783660"/>
              <a:gd name="connsiteX14" fmla="*/ 720506 w 2379373"/>
              <a:gd name="connsiteY14" fmla="*/ 2241493 h 2783660"/>
              <a:gd name="connsiteX15" fmla="*/ 728598 w 2379373"/>
              <a:gd name="connsiteY15" fmla="*/ 2290046 h 2783660"/>
              <a:gd name="connsiteX16" fmla="*/ 760966 w 2379373"/>
              <a:gd name="connsiteY16" fmla="*/ 2362874 h 2783660"/>
              <a:gd name="connsiteX17" fmla="*/ 777150 w 2379373"/>
              <a:gd name="connsiteY17" fmla="*/ 2411426 h 2783660"/>
              <a:gd name="connsiteX18" fmla="*/ 793334 w 2379373"/>
              <a:gd name="connsiteY18" fmla="*/ 2484254 h 2783660"/>
              <a:gd name="connsiteX19" fmla="*/ 785242 w 2379373"/>
              <a:gd name="connsiteY19" fmla="*/ 2621819 h 2783660"/>
              <a:gd name="connsiteX20" fmla="*/ 769058 w 2379373"/>
              <a:gd name="connsiteY20" fmla="*/ 2646095 h 2783660"/>
              <a:gd name="connsiteX21" fmla="*/ 736690 w 2379373"/>
              <a:gd name="connsiteY21" fmla="*/ 2654187 h 2783660"/>
              <a:gd name="connsiteX22" fmla="*/ 582942 w 2379373"/>
              <a:gd name="connsiteY22" fmla="*/ 2613727 h 2783660"/>
              <a:gd name="connsiteX23" fmla="*/ 526297 w 2379373"/>
              <a:gd name="connsiteY23" fmla="*/ 2589451 h 2783660"/>
              <a:gd name="connsiteX24" fmla="*/ 413009 w 2379373"/>
              <a:gd name="connsiteY24" fmla="*/ 2508531 h 2783660"/>
              <a:gd name="connsiteX25" fmla="*/ 307812 w 2379373"/>
              <a:gd name="connsiteY25" fmla="*/ 2451886 h 2783660"/>
              <a:gd name="connsiteX26" fmla="*/ 251168 w 2379373"/>
              <a:gd name="connsiteY26" fmla="*/ 2403334 h 2783660"/>
              <a:gd name="connsiteX27" fmla="*/ 194524 w 2379373"/>
              <a:gd name="connsiteY27" fmla="*/ 2370966 h 2783660"/>
              <a:gd name="connsiteX28" fmla="*/ 113604 w 2379373"/>
              <a:gd name="connsiteY28" fmla="*/ 2298138 h 2783660"/>
              <a:gd name="connsiteX29" fmla="*/ 89327 w 2379373"/>
              <a:gd name="connsiteY29" fmla="*/ 2265769 h 2783660"/>
              <a:gd name="connsiteX30" fmla="*/ 73143 w 2379373"/>
              <a:gd name="connsiteY30" fmla="*/ 2241493 h 2783660"/>
              <a:gd name="connsiteX31" fmla="*/ 65051 w 2379373"/>
              <a:gd name="connsiteY31" fmla="*/ 2217217 h 2783660"/>
              <a:gd name="connsiteX32" fmla="*/ 73143 w 2379373"/>
              <a:gd name="connsiteY32" fmla="*/ 2176757 h 2783660"/>
              <a:gd name="connsiteX33" fmla="*/ 105511 w 2379373"/>
              <a:gd name="connsiteY33" fmla="*/ 2160573 h 2783660"/>
              <a:gd name="connsiteX34" fmla="*/ 323996 w 2379373"/>
              <a:gd name="connsiteY34" fmla="*/ 2184849 h 2783660"/>
              <a:gd name="connsiteX35" fmla="*/ 364457 w 2379373"/>
              <a:gd name="connsiteY35" fmla="*/ 2209125 h 2783660"/>
              <a:gd name="connsiteX36" fmla="*/ 534389 w 2379373"/>
              <a:gd name="connsiteY36" fmla="*/ 2290046 h 2783660"/>
              <a:gd name="connsiteX37" fmla="*/ 631494 w 2379373"/>
              <a:gd name="connsiteY37" fmla="*/ 2354782 h 2783660"/>
              <a:gd name="connsiteX38" fmla="*/ 680046 w 2379373"/>
              <a:gd name="connsiteY38" fmla="*/ 2395242 h 2783660"/>
              <a:gd name="connsiteX39" fmla="*/ 728598 w 2379373"/>
              <a:gd name="connsiteY39" fmla="*/ 2419518 h 2783660"/>
              <a:gd name="connsiteX40" fmla="*/ 777150 w 2379373"/>
              <a:gd name="connsiteY40" fmla="*/ 2468070 h 2783660"/>
              <a:gd name="connsiteX41" fmla="*/ 898531 w 2379373"/>
              <a:gd name="connsiteY41" fmla="*/ 2524715 h 2783660"/>
              <a:gd name="connsiteX42" fmla="*/ 930899 w 2379373"/>
              <a:gd name="connsiteY42" fmla="*/ 2548991 h 2783660"/>
              <a:gd name="connsiteX43" fmla="*/ 1036096 w 2379373"/>
              <a:gd name="connsiteY43" fmla="*/ 2589451 h 2783660"/>
              <a:gd name="connsiteX44" fmla="*/ 1076556 w 2379373"/>
              <a:gd name="connsiteY44" fmla="*/ 2605635 h 2783660"/>
              <a:gd name="connsiteX45" fmla="*/ 1133200 w 2379373"/>
              <a:gd name="connsiteY45" fmla="*/ 2621819 h 2783660"/>
              <a:gd name="connsiteX46" fmla="*/ 1181752 w 2379373"/>
              <a:gd name="connsiteY46" fmla="*/ 2638003 h 2783660"/>
              <a:gd name="connsiteX47" fmla="*/ 1214120 w 2379373"/>
              <a:gd name="connsiteY47" fmla="*/ 2662279 h 2783660"/>
              <a:gd name="connsiteX48" fmla="*/ 1262673 w 2379373"/>
              <a:gd name="connsiteY48" fmla="*/ 2670371 h 2783660"/>
              <a:gd name="connsiteX49" fmla="*/ 1375961 w 2379373"/>
              <a:gd name="connsiteY49" fmla="*/ 2694647 h 2783660"/>
              <a:gd name="connsiteX50" fmla="*/ 1408329 w 2379373"/>
              <a:gd name="connsiteY50" fmla="*/ 2710831 h 2783660"/>
              <a:gd name="connsiteX51" fmla="*/ 1464973 w 2379373"/>
              <a:gd name="connsiteY51" fmla="*/ 2718923 h 2783660"/>
              <a:gd name="connsiteX52" fmla="*/ 1505434 w 2379373"/>
              <a:gd name="connsiteY52" fmla="*/ 2727015 h 2783660"/>
              <a:gd name="connsiteX53" fmla="*/ 1545894 w 2379373"/>
              <a:gd name="connsiteY53" fmla="*/ 2743200 h 2783660"/>
              <a:gd name="connsiteX54" fmla="*/ 1586354 w 2379373"/>
              <a:gd name="connsiteY54" fmla="*/ 2751292 h 2783660"/>
              <a:gd name="connsiteX55" fmla="*/ 1683458 w 2379373"/>
              <a:gd name="connsiteY55" fmla="*/ 2767476 h 2783660"/>
              <a:gd name="connsiteX56" fmla="*/ 1812931 w 2379373"/>
              <a:gd name="connsiteY56" fmla="*/ 2783660 h 2783660"/>
              <a:gd name="connsiteX57" fmla="*/ 1990956 w 2379373"/>
              <a:gd name="connsiteY57" fmla="*/ 2775568 h 2783660"/>
              <a:gd name="connsiteX58" fmla="*/ 2063784 w 2379373"/>
              <a:gd name="connsiteY58" fmla="*/ 2727015 h 2783660"/>
              <a:gd name="connsiteX59" fmla="*/ 2096152 w 2379373"/>
              <a:gd name="connsiteY59" fmla="*/ 2710831 h 2783660"/>
              <a:gd name="connsiteX60" fmla="*/ 2112336 w 2379373"/>
              <a:gd name="connsiteY60" fmla="*/ 2678463 h 2783660"/>
              <a:gd name="connsiteX61" fmla="*/ 2144704 w 2379373"/>
              <a:gd name="connsiteY61" fmla="*/ 2654187 h 2783660"/>
              <a:gd name="connsiteX62" fmla="*/ 2168981 w 2379373"/>
              <a:gd name="connsiteY62" fmla="*/ 2629911 h 2783660"/>
              <a:gd name="connsiteX63" fmla="*/ 2177073 w 2379373"/>
              <a:gd name="connsiteY63" fmla="*/ 2605635 h 2783660"/>
              <a:gd name="connsiteX64" fmla="*/ 2209441 w 2379373"/>
              <a:gd name="connsiteY64" fmla="*/ 2540899 h 2783660"/>
              <a:gd name="connsiteX65" fmla="*/ 2225625 w 2379373"/>
              <a:gd name="connsiteY65" fmla="*/ 2484254 h 2783660"/>
              <a:gd name="connsiteX66" fmla="*/ 2233717 w 2379373"/>
              <a:gd name="connsiteY66" fmla="*/ 2459978 h 2783660"/>
              <a:gd name="connsiteX67" fmla="*/ 2217533 w 2379373"/>
              <a:gd name="connsiteY67" fmla="*/ 2346690 h 2783660"/>
              <a:gd name="connsiteX68" fmla="*/ 2209441 w 2379373"/>
              <a:gd name="connsiteY68" fmla="*/ 2322414 h 2783660"/>
              <a:gd name="connsiteX69" fmla="*/ 2185165 w 2379373"/>
              <a:gd name="connsiteY69" fmla="*/ 2298138 h 2783660"/>
              <a:gd name="connsiteX70" fmla="*/ 2152796 w 2379373"/>
              <a:gd name="connsiteY70" fmla="*/ 2257677 h 2783660"/>
              <a:gd name="connsiteX71" fmla="*/ 2096152 w 2379373"/>
              <a:gd name="connsiteY71" fmla="*/ 2217217 h 2783660"/>
              <a:gd name="connsiteX72" fmla="*/ 2071876 w 2379373"/>
              <a:gd name="connsiteY72" fmla="*/ 2209125 h 2783660"/>
              <a:gd name="connsiteX73" fmla="*/ 2023324 w 2379373"/>
              <a:gd name="connsiteY73" fmla="*/ 2176757 h 2783660"/>
              <a:gd name="connsiteX74" fmla="*/ 1982864 w 2379373"/>
              <a:gd name="connsiteY74" fmla="*/ 2136297 h 2783660"/>
              <a:gd name="connsiteX75" fmla="*/ 1934311 w 2379373"/>
              <a:gd name="connsiteY75" fmla="*/ 2103929 h 2783660"/>
              <a:gd name="connsiteX76" fmla="*/ 1780563 w 2379373"/>
              <a:gd name="connsiteY76" fmla="*/ 2112021 h 2783660"/>
              <a:gd name="connsiteX77" fmla="*/ 1732011 w 2379373"/>
              <a:gd name="connsiteY77" fmla="*/ 2128205 h 2783660"/>
              <a:gd name="connsiteX78" fmla="*/ 1707734 w 2379373"/>
              <a:gd name="connsiteY78" fmla="*/ 2103929 h 2783660"/>
              <a:gd name="connsiteX79" fmla="*/ 1675366 w 2379373"/>
              <a:gd name="connsiteY79" fmla="*/ 2055377 h 2783660"/>
              <a:gd name="connsiteX80" fmla="*/ 1675366 w 2379373"/>
              <a:gd name="connsiteY80" fmla="*/ 1982548 h 2783660"/>
              <a:gd name="connsiteX81" fmla="*/ 1707734 w 2379373"/>
              <a:gd name="connsiteY81" fmla="*/ 1974456 h 2783660"/>
              <a:gd name="connsiteX82" fmla="*/ 2120428 w 2379373"/>
              <a:gd name="connsiteY82" fmla="*/ 1950180 h 2783660"/>
              <a:gd name="connsiteX83" fmla="*/ 2144704 w 2379373"/>
              <a:gd name="connsiteY83" fmla="*/ 1942088 h 2783660"/>
              <a:gd name="connsiteX84" fmla="*/ 2209441 w 2379373"/>
              <a:gd name="connsiteY84" fmla="*/ 1933996 h 2783660"/>
              <a:gd name="connsiteX85" fmla="*/ 2249901 w 2379373"/>
              <a:gd name="connsiteY85" fmla="*/ 1925904 h 2783660"/>
              <a:gd name="connsiteX86" fmla="*/ 2298453 w 2379373"/>
              <a:gd name="connsiteY86" fmla="*/ 1893536 h 2783660"/>
              <a:gd name="connsiteX87" fmla="*/ 2347005 w 2379373"/>
              <a:gd name="connsiteY87" fmla="*/ 1844984 h 2783660"/>
              <a:gd name="connsiteX88" fmla="*/ 2363189 w 2379373"/>
              <a:gd name="connsiteY88" fmla="*/ 1812615 h 2783660"/>
              <a:gd name="connsiteX89" fmla="*/ 2379373 w 2379373"/>
              <a:gd name="connsiteY89" fmla="*/ 1764063 h 2783660"/>
              <a:gd name="connsiteX90" fmla="*/ 2371281 w 2379373"/>
              <a:gd name="connsiteY90" fmla="*/ 1497026 h 2783660"/>
              <a:gd name="connsiteX91" fmla="*/ 2363189 w 2379373"/>
              <a:gd name="connsiteY91" fmla="*/ 1472750 h 2783660"/>
              <a:gd name="connsiteX92" fmla="*/ 2347005 w 2379373"/>
              <a:gd name="connsiteY92" fmla="*/ 1375646 h 2783660"/>
              <a:gd name="connsiteX93" fmla="*/ 2338913 w 2379373"/>
              <a:gd name="connsiteY93" fmla="*/ 1335185 h 2783660"/>
              <a:gd name="connsiteX94" fmla="*/ 2330821 w 2379373"/>
              <a:gd name="connsiteY94" fmla="*/ 1286633 h 2783660"/>
              <a:gd name="connsiteX95" fmla="*/ 2298453 w 2379373"/>
              <a:gd name="connsiteY95" fmla="*/ 1181437 h 2783660"/>
              <a:gd name="connsiteX96" fmla="*/ 2290361 w 2379373"/>
              <a:gd name="connsiteY96" fmla="*/ 1092424 h 2783660"/>
              <a:gd name="connsiteX97" fmla="*/ 2274177 w 2379373"/>
              <a:gd name="connsiteY97" fmla="*/ 938676 h 2783660"/>
              <a:gd name="connsiteX98" fmla="*/ 2266085 w 2379373"/>
              <a:gd name="connsiteY98" fmla="*/ 817295 h 2783660"/>
              <a:gd name="connsiteX99" fmla="*/ 2257993 w 2379373"/>
              <a:gd name="connsiteY99" fmla="*/ 720191 h 2783660"/>
              <a:gd name="connsiteX100" fmla="*/ 2241809 w 2379373"/>
              <a:gd name="connsiteY100" fmla="*/ 525982 h 2783660"/>
              <a:gd name="connsiteX101" fmla="*/ 2225625 w 2379373"/>
              <a:gd name="connsiteY101" fmla="*/ 493614 h 2783660"/>
              <a:gd name="connsiteX102" fmla="*/ 2217533 w 2379373"/>
              <a:gd name="connsiteY102" fmla="*/ 461246 h 2783660"/>
              <a:gd name="connsiteX103" fmla="*/ 2193257 w 2379373"/>
              <a:gd name="connsiteY103" fmla="*/ 436969 h 2783660"/>
              <a:gd name="connsiteX104" fmla="*/ 2168981 w 2379373"/>
              <a:gd name="connsiteY104" fmla="*/ 388417 h 2783660"/>
              <a:gd name="connsiteX105" fmla="*/ 2112336 w 2379373"/>
              <a:gd name="connsiteY105" fmla="*/ 331773 h 2783660"/>
              <a:gd name="connsiteX106" fmla="*/ 2071876 w 2379373"/>
              <a:gd name="connsiteY106" fmla="*/ 291313 h 2783660"/>
              <a:gd name="connsiteX107" fmla="*/ 2039508 w 2379373"/>
              <a:gd name="connsiteY107" fmla="*/ 267037 h 2783660"/>
              <a:gd name="connsiteX108" fmla="*/ 2007140 w 2379373"/>
              <a:gd name="connsiteY108" fmla="*/ 234669 h 2783660"/>
              <a:gd name="connsiteX109" fmla="*/ 1958588 w 2379373"/>
              <a:gd name="connsiteY109" fmla="*/ 210392 h 2783660"/>
              <a:gd name="connsiteX110" fmla="*/ 1918127 w 2379373"/>
              <a:gd name="connsiteY110" fmla="*/ 178024 h 2783660"/>
              <a:gd name="connsiteX111" fmla="*/ 1723919 w 2379373"/>
              <a:gd name="connsiteY111" fmla="*/ 56644 h 2783660"/>
              <a:gd name="connsiteX112" fmla="*/ 1642998 w 2379373"/>
              <a:gd name="connsiteY112" fmla="*/ 24276 h 2783660"/>
              <a:gd name="connsiteX113" fmla="*/ 1578262 w 2379373"/>
              <a:gd name="connsiteY113" fmla="*/ 0 h 2783660"/>
              <a:gd name="connsiteX114" fmla="*/ 1440697 w 2379373"/>
              <a:gd name="connsiteY114" fmla="*/ 24276 h 2783660"/>
              <a:gd name="connsiteX115" fmla="*/ 1367869 w 2379373"/>
              <a:gd name="connsiteY115" fmla="*/ 72828 h 2783660"/>
              <a:gd name="connsiteX116" fmla="*/ 1319317 w 2379373"/>
              <a:gd name="connsiteY116" fmla="*/ 97104 h 2783660"/>
              <a:gd name="connsiteX117" fmla="*/ 1270765 w 2379373"/>
              <a:gd name="connsiteY117" fmla="*/ 129472 h 2783660"/>
              <a:gd name="connsiteX118" fmla="*/ 1230304 w 2379373"/>
              <a:gd name="connsiteY118" fmla="*/ 145656 h 2783660"/>
              <a:gd name="connsiteX119" fmla="*/ 1181752 w 2379373"/>
              <a:gd name="connsiteY119" fmla="*/ 169932 h 2783660"/>
              <a:gd name="connsiteX120" fmla="*/ 1117016 w 2379373"/>
              <a:gd name="connsiteY120" fmla="*/ 210392 h 2783660"/>
              <a:gd name="connsiteX121" fmla="*/ 1100832 w 2379373"/>
              <a:gd name="connsiteY121" fmla="*/ 226577 h 2783660"/>
              <a:gd name="connsiteX122" fmla="*/ 1076556 w 2379373"/>
              <a:gd name="connsiteY122" fmla="*/ 234669 h 2783660"/>
              <a:gd name="connsiteX123" fmla="*/ 1028004 w 2379373"/>
              <a:gd name="connsiteY123" fmla="*/ 258945 h 2783660"/>
              <a:gd name="connsiteX124" fmla="*/ 955175 w 2379373"/>
              <a:gd name="connsiteY124" fmla="*/ 315589 h 2783660"/>
              <a:gd name="connsiteX125" fmla="*/ 890439 w 2379373"/>
              <a:gd name="connsiteY125" fmla="*/ 339865 h 2783660"/>
              <a:gd name="connsiteX126" fmla="*/ 777150 w 2379373"/>
              <a:gd name="connsiteY126" fmla="*/ 356049 h 2783660"/>
              <a:gd name="connsiteX127" fmla="*/ 647678 w 2379373"/>
              <a:gd name="connsiteY127" fmla="*/ 347957 h 2783660"/>
              <a:gd name="connsiteX128" fmla="*/ 623402 w 2379373"/>
              <a:gd name="connsiteY128" fmla="*/ 339865 h 2783660"/>
              <a:gd name="connsiteX129" fmla="*/ 591034 w 2379373"/>
              <a:gd name="connsiteY129" fmla="*/ 315589 h 2783660"/>
              <a:gd name="connsiteX130" fmla="*/ 574850 w 2379373"/>
              <a:gd name="connsiteY130" fmla="*/ 291313 h 2783660"/>
              <a:gd name="connsiteX131" fmla="*/ 550573 w 2379373"/>
              <a:gd name="connsiteY131" fmla="*/ 210392 h 2783660"/>
              <a:gd name="connsiteX132" fmla="*/ 558665 w 2379373"/>
              <a:gd name="connsiteY132" fmla="*/ 153748 h 2783660"/>
              <a:gd name="connsiteX133" fmla="*/ 591034 w 2379373"/>
              <a:gd name="connsiteY133" fmla="*/ 145656 h 2783660"/>
              <a:gd name="connsiteX134" fmla="*/ 623402 w 2379373"/>
              <a:gd name="connsiteY134" fmla="*/ 121380 h 2783660"/>
              <a:gd name="connsiteX135" fmla="*/ 671954 w 2379373"/>
              <a:gd name="connsiteY135" fmla="*/ 113288 h 2783660"/>
              <a:gd name="connsiteX136" fmla="*/ 793334 w 2379373"/>
              <a:gd name="connsiteY136" fmla="*/ 105196 h 2783660"/>
              <a:gd name="connsiteX137" fmla="*/ 914715 w 2379373"/>
              <a:gd name="connsiteY137" fmla="*/ 121380 h 2783660"/>
              <a:gd name="connsiteX138" fmla="*/ 938991 w 2379373"/>
              <a:gd name="connsiteY138" fmla="*/ 137564 h 2783660"/>
              <a:gd name="connsiteX139" fmla="*/ 971359 w 2379373"/>
              <a:gd name="connsiteY139" fmla="*/ 153748 h 2783660"/>
              <a:gd name="connsiteX140" fmla="*/ 1084648 w 2379373"/>
              <a:gd name="connsiteY140" fmla="*/ 242761 h 2783660"/>
              <a:gd name="connsiteX141" fmla="*/ 1133200 w 2379373"/>
              <a:gd name="connsiteY141" fmla="*/ 283221 h 2783660"/>
              <a:gd name="connsiteX142" fmla="*/ 1197936 w 2379373"/>
              <a:gd name="connsiteY142" fmla="*/ 364141 h 2783660"/>
              <a:gd name="connsiteX143" fmla="*/ 1206028 w 2379373"/>
              <a:gd name="connsiteY143" fmla="*/ 388417 h 2783660"/>
              <a:gd name="connsiteX144" fmla="*/ 1222212 w 2379373"/>
              <a:gd name="connsiteY144" fmla="*/ 412693 h 2783660"/>
              <a:gd name="connsiteX145" fmla="*/ 1238396 w 2379373"/>
              <a:gd name="connsiteY145" fmla="*/ 445062 h 2783660"/>
              <a:gd name="connsiteX146" fmla="*/ 1246488 w 2379373"/>
              <a:gd name="connsiteY146" fmla="*/ 501706 h 2783660"/>
              <a:gd name="connsiteX147" fmla="*/ 1197936 w 2379373"/>
              <a:gd name="connsiteY147" fmla="*/ 558350 h 2783660"/>
              <a:gd name="connsiteX148" fmla="*/ 1157476 w 2379373"/>
              <a:gd name="connsiteY148" fmla="*/ 566442 h 2783660"/>
              <a:gd name="connsiteX149" fmla="*/ 882347 w 2379373"/>
              <a:gd name="connsiteY149" fmla="*/ 606902 h 2783660"/>
              <a:gd name="connsiteX150" fmla="*/ 429193 w 2379373"/>
              <a:gd name="connsiteY150" fmla="*/ 598810 h 2783660"/>
              <a:gd name="connsiteX151" fmla="*/ 372549 w 2379373"/>
              <a:gd name="connsiteY151" fmla="*/ 590718 h 2783660"/>
              <a:gd name="connsiteX152" fmla="*/ 210708 w 2379373"/>
              <a:gd name="connsiteY152" fmla="*/ 598810 h 2783660"/>
              <a:gd name="connsiteX153" fmla="*/ 170248 w 2379373"/>
              <a:gd name="connsiteY153" fmla="*/ 631178 h 2783660"/>
              <a:gd name="connsiteX154" fmla="*/ 113604 w 2379373"/>
              <a:gd name="connsiteY154" fmla="*/ 679731 h 2783660"/>
              <a:gd name="connsiteX155" fmla="*/ 40775 w 2379373"/>
              <a:gd name="connsiteY155" fmla="*/ 768743 h 2783660"/>
              <a:gd name="connsiteX156" fmla="*/ 32683 w 2379373"/>
              <a:gd name="connsiteY156" fmla="*/ 793019 h 2783660"/>
              <a:gd name="connsiteX157" fmla="*/ 24591 w 2379373"/>
              <a:gd name="connsiteY157" fmla="*/ 825387 h 2783660"/>
              <a:gd name="connsiteX158" fmla="*/ 8407 w 2379373"/>
              <a:gd name="connsiteY158" fmla="*/ 857755 h 2783660"/>
              <a:gd name="connsiteX159" fmla="*/ 315 w 2379373"/>
              <a:gd name="connsiteY159" fmla="*/ 882031 h 2783660"/>
              <a:gd name="connsiteX160" fmla="*/ 8407 w 2379373"/>
              <a:gd name="connsiteY160" fmla="*/ 971044 h 2783660"/>
              <a:gd name="connsiteX161" fmla="*/ 40775 w 2379373"/>
              <a:gd name="connsiteY161" fmla="*/ 1019596 h 2783660"/>
              <a:gd name="connsiteX162" fmla="*/ 113604 w 2379373"/>
              <a:gd name="connsiteY162" fmla="*/ 1100516 h 2783660"/>
              <a:gd name="connsiteX163" fmla="*/ 178340 w 2379373"/>
              <a:gd name="connsiteY163" fmla="*/ 1140977 h 2783660"/>
              <a:gd name="connsiteX164" fmla="*/ 202616 w 2379373"/>
              <a:gd name="connsiteY164" fmla="*/ 1157161 h 2783660"/>
              <a:gd name="connsiteX165" fmla="*/ 259260 w 2379373"/>
              <a:gd name="connsiteY165" fmla="*/ 1181437 h 2783660"/>
              <a:gd name="connsiteX166" fmla="*/ 275444 w 2379373"/>
              <a:gd name="connsiteY166" fmla="*/ 1205713 h 2783660"/>
              <a:gd name="connsiteX167" fmla="*/ 251168 w 2379373"/>
              <a:gd name="connsiteY167" fmla="*/ 1310909 h 2783660"/>
              <a:gd name="connsiteX168" fmla="*/ 218800 w 2379373"/>
              <a:gd name="connsiteY168" fmla="*/ 1359462 h 2783660"/>
              <a:gd name="connsiteX169" fmla="*/ 170248 w 2379373"/>
              <a:gd name="connsiteY169" fmla="*/ 1399922 h 2783660"/>
              <a:gd name="connsiteX170" fmla="*/ 137880 w 2379373"/>
              <a:gd name="connsiteY170" fmla="*/ 1456566 h 2783660"/>
              <a:gd name="connsiteX171" fmla="*/ 121696 w 2379373"/>
              <a:gd name="connsiteY171" fmla="*/ 1521302 h 2783660"/>
              <a:gd name="connsiteX172" fmla="*/ 145972 w 2379373"/>
              <a:gd name="connsiteY172" fmla="*/ 1610315 h 2783660"/>
              <a:gd name="connsiteX173" fmla="*/ 154064 w 2379373"/>
              <a:gd name="connsiteY173" fmla="*/ 1634591 h 2783660"/>
              <a:gd name="connsiteX174" fmla="*/ 178340 w 2379373"/>
              <a:gd name="connsiteY174" fmla="*/ 1650775 h 2783660"/>
              <a:gd name="connsiteX175" fmla="*/ 194524 w 2379373"/>
              <a:gd name="connsiteY175" fmla="*/ 1675051 h 2783660"/>
              <a:gd name="connsiteX176" fmla="*/ 226892 w 2379373"/>
              <a:gd name="connsiteY176" fmla="*/ 1691235 h 2783660"/>
              <a:gd name="connsiteX177" fmla="*/ 251168 w 2379373"/>
              <a:gd name="connsiteY177" fmla="*/ 1707419 h 2783660"/>
              <a:gd name="connsiteX178" fmla="*/ 388733 w 2379373"/>
              <a:gd name="connsiteY178" fmla="*/ 1723603 h 2783660"/>
              <a:gd name="connsiteX179" fmla="*/ 453469 w 2379373"/>
              <a:gd name="connsiteY179" fmla="*/ 1788339 h 2783660"/>
              <a:gd name="connsiteX180" fmla="*/ 477745 w 2379373"/>
              <a:gd name="connsiteY180" fmla="*/ 1812615 h 2783660"/>
              <a:gd name="connsiteX181" fmla="*/ 502021 w 2379373"/>
              <a:gd name="connsiteY181" fmla="*/ 1844984 h 2783660"/>
              <a:gd name="connsiteX182" fmla="*/ 510113 w 2379373"/>
              <a:gd name="connsiteY182" fmla="*/ 1869260 h 2783660"/>
              <a:gd name="connsiteX183" fmla="*/ 566758 w 2379373"/>
              <a:gd name="connsiteY183" fmla="*/ 1933996 h 2783660"/>
              <a:gd name="connsiteX184" fmla="*/ 599126 w 2379373"/>
              <a:gd name="connsiteY184" fmla="*/ 1998732 h 2783660"/>
              <a:gd name="connsiteX185" fmla="*/ 623402 w 2379373"/>
              <a:gd name="connsiteY185" fmla="*/ 2031100 h 2783660"/>
              <a:gd name="connsiteX186" fmla="*/ 631494 w 2379373"/>
              <a:gd name="connsiteY186" fmla="*/ 2168665 h 2783660"/>
              <a:gd name="connsiteX187" fmla="*/ 582942 w 2379373"/>
              <a:gd name="connsiteY187" fmla="*/ 2192941 h 2783660"/>
              <a:gd name="connsiteX188" fmla="*/ 526297 w 2379373"/>
              <a:gd name="connsiteY188" fmla="*/ 2160573 h 2783660"/>
              <a:gd name="connsiteX189" fmla="*/ 493929 w 2379373"/>
              <a:gd name="connsiteY189" fmla="*/ 2103929 h 2783660"/>
              <a:gd name="connsiteX190" fmla="*/ 469653 w 2379373"/>
              <a:gd name="connsiteY190" fmla="*/ 2071561 h 2783660"/>
              <a:gd name="connsiteX191" fmla="*/ 461561 w 2379373"/>
              <a:gd name="connsiteY191" fmla="*/ 2031100 h 2783660"/>
              <a:gd name="connsiteX192" fmla="*/ 453469 w 2379373"/>
              <a:gd name="connsiteY192" fmla="*/ 2006824 h 2783660"/>
              <a:gd name="connsiteX193" fmla="*/ 445377 w 2379373"/>
              <a:gd name="connsiteY193" fmla="*/ 1966364 h 2783660"/>
              <a:gd name="connsiteX194" fmla="*/ 453469 w 2379373"/>
              <a:gd name="connsiteY194" fmla="*/ 1925904 h 2783660"/>
              <a:gd name="connsiteX195" fmla="*/ 510113 w 2379373"/>
              <a:gd name="connsiteY195" fmla="*/ 1901628 h 2783660"/>
              <a:gd name="connsiteX196" fmla="*/ 704322 w 2379373"/>
              <a:gd name="connsiteY196" fmla="*/ 1917812 h 2783660"/>
              <a:gd name="connsiteX197" fmla="*/ 801427 w 2379373"/>
              <a:gd name="connsiteY197" fmla="*/ 1958272 h 2783660"/>
              <a:gd name="connsiteX198" fmla="*/ 898531 w 2379373"/>
              <a:gd name="connsiteY198" fmla="*/ 1990640 h 2783660"/>
              <a:gd name="connsiteX199" fmla="*/ 979451 w 2379373"/>
              <a:gd name="connsiteY199" fmla="*/ 2031100 h 2783660"/>
              <a:gd name="connsiteX200" fmla="*/ 1052280 w 2379373"/>
              <a:gd name="connsiteY200" fmla="*/ 2063469 h 2783660"/>
              <a:gd name="connsiteX201" fmla="*/ 1092740 w 2379373"/>
              <a:gd name="connsiteY201" fmla="*/ 2087745 h 2783660"/>
              <a:gd name="connsiteX202" fmla="*/ 1157476 w 2379373"/>
              <a:gd name="connsiteY202" fmla="*/ 2120113 h 2783660"/>
              <a:gd name="connsiteX203" fmla="*/ 1270765 w 2379373"/>
              <a:gd name="connsiteY203" fmla="*/ 2184849 h 2783660"/>
              <a:gd name="connsiteX204" fmla="*/ 1319317 w 2379373"/>
              <a:gd name="connsiteY204" fmla="*/ 2217217 h 2783660"/>
              <a:gd name="connsiteX205" fmla="*/ 1392145 w 2379373"/>
              <a:gd name="connsiteY205" fmla="*/ 2273862 h 2783660"/>
              <a:gd name="connsiteX206" fmla="*/ 1440697 w 2379373"/>
              <a:gd name="connsiteY206" fmla="*/ 2290046 h 2783660"/>
              <a:gd name="connsiteX207" fmla="*/ 1497342 w 2379373"/>
              <a:gd name="connsiteY207" fmla="*/ 2306230 h 2783660"/>
              <a:gd name="connsiteX208" fmla="*/ 1707734 w 2379373"/>
              <a:gd name="connsiteY208" fmla="*/ 2314322 h 2783660"/>
              <a:gd name="connsiteX209" fmla="*/ 1699642 w 2379373"/>
              <a:gd name="connsiteY209" fmla="*/ 2451886 h 2783660"/>
              <a:gd name="connsiteX210" fmla="*/ 1691550 w 2379373"/>
              <a:gd name="connsiteY210" fmla="*/ 2492346 h 2783660"/>
              <a:gd name="connsiteX211" fmla="*/ 1683458 w 2379373"/>
              <a:gd name="connsiteY211" fmla="*/ 2516623 h 2783660"/>
              <a:gd name="connsiteX212" fmla="*/ 1618722 w 2379373"/>
              <a:gd name="connsiteY212" fmla="*/ 2565175 h 2783660"/>
              <a:gd name="connsiteX213" fmla="*/ 1562078 w 2379373"/>
              <a:gd name="connsiteY213" fmla="*/ 2581359 h 2783660"/>
              <a:gd name="connsiteX214" fmla="*/ 1505434 w 2379373"/>
              <a:gd name="connsiteY214" fmla="*/ 2597543 h 2783660"/>
              <a:gd name="connsiteX215" fmla="*/ 1375961 w 2379373"/>
              <a:gd name="connsiteY215" fmla="*/ 2573267 h 2783660"/>
              <a:gd name="connsiteX216" fmla="*/ 1327409 w 2379373"/>
              <a:gd name="connsiteY216" fmla="*/ 2524715 h 2783660"/>
              <a:gd name="connsiteX217" fmla="*/ 1295041 w 2379373"/>
              <a:gd name="connsiteY217" fmla="*/ 2492346 h 2783660"/>
              <a:gd name="connsiteX218" fmla="*/ 1286949 w 2379373"/>
              <a:gd name="connsiteY218" fmla="*/ 2459978 h 2783660"/>
              <a:gd name="connsiteX219" fmla="*/ 1238396 w 2379373"/>
              <a:gd name="connsiteY219" fmla="*/ 2362874 h 2783660"/>
              <a:gd name="connsiteX220" fmla="*/ 1262673 w 2379373"/>
              <a:gd name="connsiteY220" fmla="*/ 2290046 h 2783660"/>
              <a:gd name="connsiteX221" fmla="*/ 1311225 w 2379373"/>
              <a:gd name="connsiteY221" fmla="*/ 2273862 h 2783660"/>
              <a:gd name="connsiteX222" fmla="*/ 1335501 w 2379373"/>
              <a:gd name="connsiteY222" fmla="*/ 2257677 h 2783660"/>
              <a:gd name="connsiteX223" fmla="*/ 1416421 w 2379373"/>
              <a:gd name="connsiteY223" fmla="*/ 2257677 h 2783660"/>
              <a:gd name="connsiteX224" fmla="*/ 1440697 w 2379373"/>
              <a:gd name="connsiteY224" fmla="*/ 2273862 h 2783660"/>
              <a:gd name="connsiteX225" fmla="*/ 1553986 w 2379373"/>
              <a:gd name="connsiteY225" fmla="*/ 2273862 h 2783660"/>
              <a:gd name="connsiteX226" fmla="*/ 1497342 w 2379373"/>
              <a:gd name="connsiteY226" fmla="*/ 2225309 h 2783660"/>
              <a:gd name="connsiteX227" fmla="*/ 1473065 w 2379373"/>
              <a:gd name="connsiteY227" fmla="*/ 2209125 h 2783660"/>
              <a:gd name="connsiteX228" fmla="*/ 1456881 w 2379373"/>
              <a:gd name="connsiteY228" fmla="*/ 2184849 h 2783660"/>
              <a:gd name="connsiteX229" fmla="*/ 1440697 w 2379373"/>
              <a:gd name="connsiteY229" fmla="*/ 2168665 h 2783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</a:cxnLst>
            <a:rect l="l" t="t" r="r" b="b"/>
            <a:pathLst>
              <a:path w="2379373" h="2783660">
                <a:moveTo>
                  <a:pt x="1440697" y="2168665"/>
                </a:moveTo>
                <a:cubicBezTo>
                  <a:pt x="1435302" y="2157876"/>
                  <a:pt x="1439141" y="2128890"/>
                  <a:pt x="1424513" y="2120113"/>
                </a:cubicBezTo>
                <a:cubicBezTo>
                  <a:pt x="1403981" y="2107794"/>
                  <a:pt x="1374903" y="2088940"/>
                  <a:pt x="1351685" y="2079653"/>
                </a:cubicBezTo>
                <a:cubicBezTo>
                  <a:pt x="1335846" y="2073317"/>
                  <a:pt x="1319317" y="2068864"/>
                  <a:pt x="1303133" y="2063469"/>
                </a:cubicBezTo>
                <a:cubicBezTo>
                  <a:pt x="1269039" y="2037898"/>
                  <a:pt x="1257205" y="2026930"/>
                  <a:pt x="1214120" y="2006824"/>
                </a:cubicBezTo>
                <a:cubicBezTo>
                  <a:pt x="1193236" y="1997078"/>
                  <a:pt x="1170782" y="1991107"/>
                  <a:pt x="1149384" y="1982548"/>
                </a:cubicBezTo>
                <a:cubicBezTo>
                  <a:pt x="1130311" y="1974919"/>
                  <a:pt x="1112228" y="1964768"/>
                  <a:pt x="1092740" y="1958272"/>
                </a:cubicBezTo>
                <a:cubicBezTo>
                  <a:pt x="1055481" y="1945853"/>
                  <a:pt x="1016710" y="1938324"/>
                  <a:pt x="979451" y="1925904"/>
                </a:cubicBezTo>
                <a:cubicBezTo>
                  <a:pt x="963267" y="1920509"/>
                  <a:pt x="947357" y="1914209"/>
                  <a:pt x="930899" y="1909720"/>
                </a:cubicBezTo>
                <a:cubicBezTo>
                  <a:pt x="913127" y="1904873"/>
                  <a:pt x="857748" y="1896180"/>
                  <a:pt x="841887" y="1893536"/>
                </a:cubicBezTo>
                <a:cubicBezTo>
                  <a:pt x="812216" y="1896233"/>
                  <a:pt x="782006" y="1895385"/>
                  <a:pt x="752874" y="1901628"/>
                </a:cubicBezTo>
                <a:cubicBezTo>
                  <a:pt x="722318" y="1908176"/>
                  <a:pt x="730956" y="1921187"/>
                  <a:pt x="720506" y="1942088"/>
                </a:cubicBezTo>
                <a:cubicBezTo>
                  <a:pt x="716157" y="1950787"/>
                  <a:pt x="709717" y="1958272"/>
                  <a:pt x="704322" y="1966364"/>
                </a:cubicBezTo>
                <a:cubicBezTo>
                  <a:pt x="684836" y="2063795"/>
                  <a:pt x="686646" y="2038254"/>
                  <a:pt x="704322" y="2209125"/>
                </a:cubicBezTo>
                <a:cubicBezTo>
                  <a:pt x="705563" y="2221124"/>
                  <a:pt x="715111" y="2230704"/>
                  <a:pt x="720506" y="2241493"/>
                </a:cubicBezTo>
                <a:cubicBezTo>
                  <a:pt x="723203" y="2257677"/>
                  <a:pt x="724281" y="2274217"/>
                  <a:pt x="728598" y="2290046"/>
                </a:cubicBezTo>
                <a:cubicBezTo>
                  <a:pt x="740302" y="2332961"/>
                  <a:pt x="745727" y="2324776"/>
                  <a:pt x="760966" y="2362874"/>
                </a:cubicBezTo>
                <a:cubicBezTo>
                  <a:pt x="767302" y="2378713"/>
                  <a:pt x="773804" y="2394698"/>
                  <a:pt x="777150" y="2411426"/>
                </a:cubicBezTo>
                <a:cubicBezTo>
                  <a:pt x="787423" y="2462791"/>
                  <a:pt x="781906" y="2438543"/>
                  <a:pt x="793334" y="2484254"/>
                </a:cubicBezTo>
                <a:cubicBezTo>
                  <a:pt x="790637" y="2530109"/>
                  <a:pt x="792056" y="2576393"/>
                  <a:pt x="785242" y="2621819"/>
                </a:cubicBezTo>
                <a:cubicBezTo>
                  <a:pt x="783799" y="2631437"/>
                  <a:pt x="777150" y="2640700"/>
                  <a:pt x="769058" y="2646095"/>
                </a:cubicBezTo>
                <a:cubicBezTo>
                  <a:pt x="759804" y="2652264"/>
                  <a:pt x="747479" y="2651490"/>
                  <a:pt x="736690" y="2654187"/>
                </a:cubicBezTo>
                <a:cubicBezTo>
                  <a:pt x="638396" y="2643265"/>
                  <a:pt x="682488" y="2654716"/>
                  <a:pt x="582942" y="2613727"/>
                </a:cubicBezTo>
                <a:cubicBezTo>
                  <a:pt x="563947" y="2605905"/>
                  <a:pt x="543013" y="2601391"/>
                  <a:pt x="526297" y="2589451"/>
                </a:cubicBezTo>
                <a:cubicBezTo>
                  <a:pt x="488534" y="2562478"/>
                  <a:pt x="454516" y="2529285"/>
                  <a:pt x="413009" y="2508531"/>
                </a:cubicBezTo>
                <a:cubicBezTo>
                  <a:pt x="385148" y="2494600"/>
                  <a:pt x="331923" y="2469108"/>
                  <a:pt x="307812" y="2451886"/>
                </a:cubicBezTo>
                <a:cubicBezTo>
                  <a:pt x="287576" y="2437432"/>
                  <a:pt x="271404" y="2417788"/>
                  <a:pt x="251168" y="2403334"/>
                </a:cubicBezTo>
                <a:cubicBezTo>
                  <a:pt x="233472" y="2390694"/>
                  <a:pt x="212618" y="2383029"/>
                  <a:pt x="194524" y="2370966"/>
                </a:cubicBezTo>
                <a:cubicBezTo>
                  <a:pt x="168282" y="2353471"/>
                  <a:pt x="134129" y="2321228"/>
                  <a:pt x="113604" y="2298138"/>
                </a:cubicBezTo>
                <a:cubicBezTo>
                  <a:pt x="104644" y="2288058"/>
                  <a:pt x="97166" y="2276744"/>
                  <a:pt x="89327" y="2265769"/>
                </a:cubicBezTo>
                <a:cubicBezTo>
                  <a:pt x="83674" y="2257855"/>
                  <a:pt x="77492" y="2250192"/>
                  <a:pt x="73143" y="2241493"/>
                </a:cubicBezTo>
                <a:cubicBezTo>
                  <a:pt x="69328" y="2233864"/>
                  <a:pt x="67748" y="2225309"/>
                  <a:pt x="65051" y="2217217"/>
                </a:cubicBezTo>
                <a:cubicBezTo>
                  <a:pt x="67748" y="2203730"/>
                  <a:pt x="65149" y="2187949"/>
                  <a:pt x="73143" y="2176757"/>
                </a:cubicBezTo>
                <a:cubicBezTo>
                  <a:pt x="80154" y="2166941"/>
                  <a:pt x="93454" y="2160184"/>
                  <a:pt x="105511" y="2160573"/>
                </a:cubicBezTo>
                <a:cubicBezTo>
                  <a:pt x="178749" y="2162936"/>
                  <a:pt x="251168" y="2176757"/>
                  <a:pt x="323996" y="2184849"/>
                </a:cubicBezTo>
                <a:cubicBezTo>
                  <a:pt x="337483" y="2192941"/>
                  <a:pt x="350243" y="2202392"/>
                  <a:pt x="364457" y="2209125"/>
                </a:cubicBezTo>
                <a:cubicBezTo>
                  <a:pt x="469388" y="2258829"/>
                  <a:pt x="457078" y="2241218"/>
                  <a:pt x="534389" y="2290046"/>
                </a:cubicBezTo>
                <a:cubicBezTo>
                  <a:pt x="567280" y="2310819"/>
                  <a:pt x="601609" y="2329878"/>
                  <a:pt x="631494" y="2354782"/>
                </a:cubicBezTo>
                <a:cubicBezTo>
                  <a:pt x="647678" y="2368269"/>
                  <a:pt x="662517" y="2383556"/>
                  <a:pt x="680046" y="2395242"/>
                </a:cubicBezTo>
                <a:cubicBezTo>
                  <a:pt x="695101" y="2405279"/>
                  <a:pt x="714123" y="2408661"/>
                  <a:pt x="728598" y="2419518"/>
                </a:cubicBezTo>
                <a:cubicBezTo>
                  <a:pt x="746908" y="2433251"/>
                  <a:pt x="758526" y="2454767"/>
                  <a:pt x="777150" y="2468070"/>
                </a:cubicBezTo>
                <a:cubicBezTo>
                  <a:pt x="818864" y="2497866"/>
                  <a:pt x="854958" y="2500948"/>
                  <a:pt x="898531" y="2524715"/>
                </a:cubicBezTo>
                <a:cubicBezTo>
                  <a:pt x="910371" y="2531173"/>
                  <a:pt x="919059" y="2542533"/>
                  <a:pt x="930899" y="2548991"/>
                </a:cubicBezTo>
                <a:cubicBezTo>
                  <a:pt x="970386" y="2570530"/>
                  <a:pt x="995325" y="2574625"/>
                  <a:pt x="1036096" y="2589451"/>
                </a:cubicBezTo>
                <a:cubicBezTo>
                  <a:pt x="1049747" y="2594415"/>
                  <a:pt x="1062776" y="2601042"/>
                  <a:pt x="1076556" y="2605635"/>
                </a:cubicBezTo>
                <a:cubicBezTo>
                  <a:pt x="1095185" y="2611845"/>
                  <a:pt x="1114431" y="2616044"/>
                  <a:pt x="1133200" y="2621819"/>
                </a:cubicBezTo>
                <a:cubicBezTo>
                  <a:pt x="1149505" y="2626836"/>
                  <a:pt x="1165568" y="2632608"/>
                  <a:pt x="1181752" y="2638003"/>
                </a:cubicBezTo>
                <a:cubicBezTo>
                  <a:pt x="1192541" y="2646095"/>
                  <a:pt x="1201598" y="2657270"/>
                  <a:pt x="1214120" y="2662279"/>
                </a:cubicBezTo>
                <a:cubicBezTo>
                  <a:pt x="1229354" y="2668373"/>
                  <a:pt x="1246630" y="2666933"/>
                  <a:pt x="1262673" y="2670371"/>
                </a:cubicBezTo>
                <a:cubicBezTo>
                  <a:pt x="1403822" y="2700617"/>
                  <a:pt x="1260845" y="2675461"/>
                  <a:pt x="1375961" y="2694647"/>
                </a:cubicBezTo>
                <a:cubicBezTo>
                  <a:pt x="1386750" y="2700042"/>
                  <a:pt x="1396691" y="2707657"/>
                  <a:pt x="1408329" y="2710831"/>
                </a:cubicBezTo>
                <a:cubicBezTo>
                  <a:pt x="1426730" y="2715849"/>
                  <a:pt x="1446159" y="2715787"/>
                  <a:pt x="1464973" y="2718923"/>
                </a:cubicBezTo>
                <a:cubicBezTo>
                  <a:pt x="1478540" y="2721184"/>
                  <a:pt x="1491947" y="2724318"/>
                  <a:pt x="1505434" y="2727015"/>
                </a:cubicBezTo>
                <a:cubicBezTo>
                  <a:pt x="1518921" y="2732410"/>
                  <a:pt x="1531981" y="2739026"/>
                  <a:pt x="1545894" y="2743200"/>
                </a:cubicBezTo>
                <a:cubicBezTo>
                  <a:pt x="1559068" y="2747152"/>
                  <a:pt x="1572810" y="2748902"/>
                  <a:pt x="1586354" y="2751292"/>
                </a:cubicBezTo>
                <a:cubicBezTo>
                  <a:pt x="1618669" y="2756995"/>
                  <a:pt x="1651281" y="2761041"/>
                  <a:pt x="1683458" y="2767476"/>
                </a:cubicBezTo>
                <a:cubicBezTo>
                  <a:pt x="1753133" y="2781411"/>
                  <a:pt x="1710221" y="2774323"/>
                  <a:pt x="1812931" y="2783660"/>
                </a:cubicBezTo>
                <a:lnTo>
                  <a:pt x="1990956" y="2775568"/>
                </a:lnTo>
                <a:cubicBezTo>
                  <a:pt x="2019416" y="2769142"/>
                  <a:pt x="2037688" y="2740063"/>
                  <a:pt x="2063784" y="2727015"/>
                </a:cubicBezTo>
                <a:lnTo>
                  <a:pt x="2096152" y="2710831"/>
                </a:lnTo>
                <a:cubicBezTo>
                  <a:pt x="2101547" y="2700042"/>
                  <a:pt x="2104486" y="2687622"/>
                  <a:pt x="2112336" y="2678463"/>
                </a:cubicBezTo>
                <a:cubicBezTo>
                  <a:pt x="2121113" y="2668223"/>
                  <a:pt x="2134464" y="2662964"/>
                  <a:pt x="2144704" y="2654187"/>
                </a:cubicBezTo>
                <a:cubicBezTo>
                  <a:pt x="2153393" y="2646739"/>
                  <a:pt x="2160889" y="2638003"/>
                  <a:pt x="2168981" y="2629911"/>
                </a:cubicBezTo>
                <a:cubicBezTo>
                  <a:pt x="2171678" y="2621819"/>
                  <a:pt x="2173543" y="2613400"/>
                  <a:pt x="2177073" y="2605635"/>
                </a:cubicBezTo>
                <a:cubicBezTo>
                  <a:pt x="2187056" y="2583672"/>
                  <a:pt x="2201812" y="2563787"/>
                  <a:pt x="2209441" y="2540899"/>
                </a:cubicBezTo>
                <a:cubicBezTo>
                  <a:pt x="2228843" y="2482694"/>
                  <a:pt x="2205304" y="2555380"/>
                  <a:pt x="2225625" y="2484254"/>
                </a:cubicBezTo>
                <a:cubicBezTo>
                  <a:pt x="2227968" y="2476052"/>
                  <a:pt x="2231020" y="2468070"/>
                  <a:pt x="2233717" y="2459978"/>
                </a:cubicBezTo>
                <a:cubicBezTo>
                  <a:pt x="2227268" y="2395491"/>
                  <a:pt x="2231071" y="2394074"/>
                  <a:pt x="2217533" y="2346690"/>
                </a:cubicBezTo>
                <a:cubicBezTo>
                  <a:pt x="2215190" y="2338488"/>
                  <a:pt x="2214172" y="2329511"/>
                  <a:pt x="2209441" y="2322414"/>
                </a:cubicBezTo>
                <a:cubicBezTo>
                  <a:pt x="2203093" y="2312892"/>
                  <a:pt x="2192491" y="2306929"/>
                  <a:pt x="2185165" y="2298138"/>
                </a:cubicBezTo>
                <a:cubicBezTo>
                  <a:pt x="2161406" y="2269628"/>
                  <a:pt x="2178480" y="2279080"/>
                  <a:pt x="2152796" y="2257677"/>
                </a:cubicBezTo>
                <a:cubicBezTo>
                  <a:pt x="2147298" y="2253095"/>
                  <a:pt x="2106663" y="2222472"/>
                  <a:pt x="2096152" y="2217217"/>
                </a:cubicBezTo>
                <a:cubicBezTo>
                  <a:pt x="2088523" y="2213402"/>
                  <a:pt x="2079332" y="2213267"/>
                  <a:pt x="2071876" y="2209125"/>
                </a:cubicBezTo>
                <a:cubicBezTo>
                  <a:pt x="2054873" y="2199679"/>
                  <a:pt x="2023324" y="2176757"/>
                  <a:pt x="2023324" y="2176757"/>
                </a:cubicBezTo>
                <a:cubicBezTo>
                  <a:pt x="1993653" y="2132251"/>
                  <a:pt x="2023324" y="2170014"/>
                  <a:pt x="1982864" y="2136297"/>
                </a:cubicBezTo>
                <a:cubicBezTo>
                  <a:pt x="1942454" y="2102622"/>
                  <a:pt x="1976975" y="2118150"/>
                  <a:pt x="1934311" y="2103929"/>
                </a:cubicBezTo>
                <a:cubicBezTo>
                  <a:pt x="1883062" y="2106626"/>
                  <a:pt x="1831518" y="2105906"/>
                  <a:pt x="1780563" y="2112021"/>
                </a:cubicBezTo>
                <a:cubicBezTo>
                  <a:pt x="1763625" y="2114054"/>
                  <a:pt x="1732011" y="2128205"/>
                  <a:pt x="1732011" y="2128205"/>
                </a:cubicBezTo>
                <a:cubicBezTo>
                  <a:pt x="1723919" y="2120113"/>
                  <a:pt x="1714760" y="2112962"/>
                  <a:pt x="1707734" y="2103929"/>
                </a:cubicBezTo>
                <a:cubicBezTo>
                  <a:pt x="1695792" y="2088576"/>
                  <a:pt x="1675366" y="2055377"/>
                  <a:pt x="1675366" y="2055377"/>
                </a:cubicBezTo>
                <a:cubicBezTo>
                  <a:pt x="1667246" y="2031016"/>
                  <a:pt x="1655946" y="2009736"/>
                  <a:pt x="1675366" y="1982548"/>
                </a:cubicBezTo>
                <a:cubicBezTo>
                  <a:pt x="1681830" y="1973498"/>
                  <a:pt x="1696945" y="1977153"/>
                  <a:pt x="1707734" y="1974456"/>
                </a:cubicBezTo>
                <a:cubicBezTo>
                  <a:pt x="1840639" y="1885856"/>
                  <a:pt x="1710623" y="1966251"/>
                  <a:pt x="2120428" y="1950180"/>
                </a:cubicBezTo>
                <a:cubicBezTo>
                  <a:pt x="2128951" y="1949846"/>
                  <a:pt x="2136312" y="1943614"/>
                  <a:pt x="2144704" y="1942088"/>
                </a:cubicBezTo>
                <a:cubicBezTo>
                  <a:pt x="2166100" y="1938198"/>
                  <a:pt x="2187947" y="1937303"/>
                  <a:pt x="2209441" y="1933996"/>
                </a:cubicBezTo>
                <a:cubicBezTo>
                  <a:pt x="2223035" y="1931905"/>
                  <a:pt x="2236414" y="1928601"/>
                  <a:pt x="2249901" y="1925904"/>
                </a:cubicBezTo>
                <a:cubicBezTo>
                  <a:pt x="2266085" y="1915115"/>
                  <a:pt x="2287664" y="1909720"/>
                  <a:pt x="2298453" y="1893536"/>
                </a:cubicBezTo>
                <a:cubicBezTo>
                  <a:pt x="2322118" y="1858038"/>
                  <a:pt x="2306857" y="1875095"/>
                  <a:pt x="2347005" y="1844984"/>
                </a:cubicBezTo>
                <a:cubicBezTo>
                  <a:pt x="2352400" y="1834194"/>
                  <a:pt x="2358709" y="1823815"/>
                  <a:pt x="2363189" y="1812615"/>
                </a:cubicBezTo>
                <a:cubicBezTo>
                  <a:pt x="2369525" y="1796776"/>
                  <a:pt x="2379373" y="1764063"/>
                  <a:pt x="2379373" y="1764063"/>
                </a:cubicBezTo>
                <a:cubicBezTo>
                  <a:pt x="2376676" y="1675051"/>
                  <a:pt x="2376221" y="1585942"/>
                  <a:pt x="2371281" y="1497026"/>
                </a:cubicBezTo>
                <a:cubicBezTo>
                  <a:pt x="2370808" y="1488509"/>
                  <a:pt x="2364862" y="1481114"/>
                  <a:pt x="2363189" y="1472750"/>
                </a:cubicBezTo>
                <a:cubicBezTo>
                  <a:pt x="2356754" y="1440573"/>
                  <a:pt x="2352708" y="1407961"/>
                  <a:pt x="2347005" y="1375646"/>
                </a:cubicBezTo>
                <a:cubicBezTo>
                  <a:pt x="2344615" y="1362101"/>
                  <a:pt x="2341373" y="1348717"/>
                  <a:pt x="2338913" y="1335185"/>
                </a:cubicBezTo>
                <a:cubicBezTo>
                  <a:pt x="2335978" y="1319042"/>
                  <a:pt x="2334510" y="1302620"/>
                  <a:pt x="2330821" y="1286633"/>
                </a:cubicBezTo>
                <a:cubicBezTo>
                  <a:pt x="2322995" y="1252718"/>
                  <a:pt x="2309515" y="1214622"/>
                  <a:pt x="2298453" y="1181437"/>
                </a:cubicBezTo>
                <a:cubicBezTo>
                  <a:pt x="2295756" y="1151766"/>
                  <a:pt x="2292737" y="1122122"/>
                  <a:pt x="2290361" y="1092424"/>
                </a:cubicBezTo>
                <a:cubicBezTo>
                  <a:pt x="2279475" y="956346"/>
                  <a:pt x="2290353" y="1019555"/>
                  <a:pt x="2274177" y="938676"/>
                </a:cubicBezTo>
                <a:cubicBezTo>
                  <a:pt x="2271480" y="898216"/>
                  <a:pt x="2269080" y="857734"/>
                  <a:pt x="2266085" y="817295"/>
                </a:cubicBezTo>
                <a:cubicBezTo>
                  <a:pt x="2263686" y="784904"/>
                  <a:pt x="2260084" y="752604"/>
                  <a:pt x="2257993" y="720191"/>
                </a:cubicBezTo>
                <a:cubicBezTo>
                  <a:pt x="2257550" y="713323"/>
                  <a:pt x="2257722" y="573722"/>
                  <a:pt x="2241809" y="525982"/>
                </a:cubicBezTo>
                <a:cubicBezTo>
                  <a:pt x="2237994" y="514538"/>
                  <a:pt x="2229861" y="504909"/>
                  <a:pt x="2225625" y="493614"/>
                </a:cubicBezTo>
                <a:cubicBezTo>
                  <a:pt x="2221720" y="483201"/>
                  <a:pt x="2223051" y="470902"/>
                  <a:pt x="2217533" y="461246"/>
                </a:cubicBezTo>
                <a:cubicBezTo>
                  <a:pt x="2211855" y="451310"/>
                  <a:pt x="2199605" y="446491"/>
                  <a:pt x="2193257" y="436969"/>
                </a:cubicBezTo>
                <a:cubicBezTo>
                  <a:pt x="2183220" y="421914"/>
                  <a:pt x="2180013" y="402759"/>
                  <a:pt x="2168981" y="388417"/>
                </a:cubicBezTo>
                <a:cubicBezTo>
                  <a:pt x="2152700" y="367252"/>
                  <a:pt x="2131218" y="350654"/>
                  <a:pt x="2112336" y="331773"/>
                </a:cubicBezTo>
                <a:cubicBezTo>
                  <a:pt x="2098849" y="318286"/>
                  <a:pt x="2087134" y="302757"/>
                  <a:pt x="2071876" y="291313"/>
                </a:cubicBezTo>
                <a:cubicBezTo>
                  <a:pt x="2061087" y="283221"/>
                  <a:pt x="2049658" y="275918"/>
                  <a:pt x="2039508" y="267037"/>
                </a:cubicBezTo>
                <a:cubicBezTo>
                  <a:pt x="2028025" y="256989"/>
                  <a:pt x="2019640" y="243419"/>
                  <a:pt x="2007140" y="234669"/>
                </a:cubicBezTo>
                <a:cubicBezTo>
                  <a:pt x="1992317" y="224292"/>
                  <a:pt x="1973854" y="220106"/>
                  <a:pt x="1958588" y="210392"/>
                </a:cubicBezTo>
                <a:cubicBezTo>
                  <a:pt x="1944017" y="201119"/>
                  <a:pt x="1932237" y="187984"/>
                  <a:pt x="1918127" y="178024"/>
                </a:cubicBezTo>
                <a:cubicBezTo>
                  <a:pt x="1887618" y="156488"/>
                  <a:pt x="1760443" y="71253"/>
                  <a:pt x="1723919" y="56644"/>
                </a:cubicBezTo>
                <a:cubicBezTo>
                  <a:pt x="1696945" y="45855"/>
                  <a:pt x="1668982" y="37268"/>
                  <a:pt x="1642998" y="24276"/>
                </a:cubicBezTo>
                <a:cubicBezTo>
                  <a:pt x="1600683" y="3118"/>
                  <a:pt x="1622333" y="11018"/>
                  <a:pt x="1578262" y="0"/>
                </a:cubicBezTo>
                <a:cubicBezTo>
                  <a:pt x="1516979" y="5571"/>
                  <a:pt x="1491908" y="999"/>
                  <a:pt x="1440697" y="24276"/>
                </a:cubicBezTo>
                <a:cubicBezTo>
                  <a:pt x="1386640" y="48847"/>
                  <a:pt x="1414562" y="44812"/>
                  <a:pt x="1367869" y="72828"/>
                </a:cubicBezTo>
                <a:cubicBezTo>
                  <a:pt x="1352353" y="82137"/>
                  <a:pt x="1334946" y="87987"/>
                  <a:pt x="1319317" y="97104"/>
                </a:cubicBezTo>
                <a:cubicBezTo>
                  <a:pt x="1302516" y="106905"/>
                  <a:pt x="1287841" y="120158"/>
                  <a:pt x="1270765" y="129472"/>
                </a:cubicBezTo>
                <a:cubicBezTo>
                  <a:pt x="1258013" y="136428"/>
                  <a:pt x="1243528" y="139645"/>
                  <a:pt x="1230304" y="145656"/>
                </a:cubicBezTo>
                <a:cubicBezTo>
                  <a:pt x="1213832" y="153143"/>
                  <a:pt x="1197637" y="161268"/>
                  <a:pt x="1181752" y="169932"/>
                </a:cubicBezTo>
                <a:cubicBezTo>
                  <a:pt x="1175062" y="173581"/>
                  <a:pt x="1128341" y="201332"/>
                  <a:pt x="1117016" y="210392"/>
                </a:cubicBezTo>
                <a:cubicBezTo>
                  <a:pt x="1111058" y="215158"/>
                  <a:pt x="1107374" y="222652"/>
                  <a:pt x="1100832" y="226577"/>
                </a:cubicBezTo>
                <a:cubicBezTo>
                  <a:pt x="1093518" y="230966"/>
                  <a:pt x="1084185" y="230854"/>
                  <a:pt x="1076556" y="234669"/>
                </a:cubicBezTo>
                <a:cubicBezTo>
                  <a:pt x="1013810" y="266042"/>
                  <a:pt x="1089022" y="238606"/>
                  <a:pt x="1028004" y="258945"/>
                </a:cubicBezTo>
                <a:cubicBezTo>
                  <a:pt x="1008956" y="277992"/>
                  <a:pt x="980984" y="309137"/>
                  <a:pt x="955175" y="315589"/>
                </a:cubicBezTo>
                <a:cubicBezTo>
                  <a:pt x="833079" y="346113"/>
                  <a:pt x="1017385" y="297550"/>
                  <a:pt x="890439" y="339865"/>
                </a:cubicBezTo>
                <a:cubicBezTo>
                  <a:pt x="864674" y="348453"/>
                  <a:pt x="795015" y="354064"/>
                  <a:pt x="777150" y="356049"/>
                </a:cubicBezTo>
                <a:cubicBezTo>
                  <a:pt x="733993" y="353352"/>
                  <a:pt x="690682" y="352484"/>
                  <a:pt x="647678" y="347957"/>
                </a:cubicBezTo>
                <a:cubicBezTo>
                  <a:pt x="639195" y="347064"/>
                  <a:pt x="630808" y="344097"/>
                  <a:pt x="623402" y="339865"/>
                </a:cubicBezTo>
                <a:cubicBezTo>
                  <a:pt x="611692" y="333174"/>
                  <a:pt x="600571" y="325126"/>
                  <a:pt x="591034" y="315589"/>
                </a:cubicBezTo>
                <a:cubicBezTo>
                  <a:pt x="584157" y="308712"/>
                  <a:pt x="578800" y="300200"/>
                  <a:pt x="574850" y="291313"/>
                </a:cubicBezTo>
                <a:cubicBezTo>
                  <a:pt x="563589" y="265977"/>
                  <a:pt x="557299" y="237297"/>
                  <a:pt x="550573" y="210392"/>
                </a:cubicBezTo>
                <a:cubicBezTo>
                  <a:pt x="553270" y="191511"/>
                  <a:pt x="548556" y="169922"/>
                  <a:pt x="558665" y="153748"/>
                </a:cubicBezTo>
                <a:cubicBezTo>
                  <a:pt x="564560" y="144317"/>
                  <a:pt x="581086" y="150630"/>
                  <a:pt x="591034" y="145656"/>
                </a:cubicBezTo>
                <a:cubicBezTo>
                  <a:pt x="603097" y="139625"/>
                  <a:pt x="610880" y="126389"/>
                  <a:pt x="623402" y="121380"/>
                </a:cubicBezTo>
                <a:cubicBezTo>
                  <a:pt x="638636" y="115287"/>
                  <a:pt x="655621" y="114844"/>
                  <a:pt x="671954" y="113288"/>
                </a:cubicBezTo>
                <a:cubicBezTo>
                  <a:pt x="712321" y="109444"/>
                  <a:pt x="752874" y="107893"/>
                  <a:pt x="793334" y="105196"/>
                </a:cubicBezTo>
                <a:cubicBezTo>
                  <a:pt x="815028" y="107004"/>
                  <a:pt x="881661" y="104853"/>
                  <a:pt x="914715" y="121380"/>
                </a:cubicBezTo>
                <a:cubicBezTo>
                  <a:pt x="923414" y="125729"/>
                  <a:pt x="930547" y="132739"/>
                  <a:pt x="938991" y="137564"/>
                </a:cubicBezTo>
                <a:cubicBezTo>
                  <a:pt x="949464" y="143549"/>
                  <a:pt x="961441" y="146882"/>
                  <a:pt x="971359" y="153748"/>
                </a:cubicBezTo>
                <a:cubicBezTo>
                  <a:pt x="982555" y="161499"/>
                  <a:pt x="1062442" y="224592"/>
                  <a:pt x="1084648" y="242761"/>
                </a:cubicBezTo>
                <a:cubicBezTo>
                  <a:pt x="1100953" y="256101"/>
                  <a:pt x="1121514" y="265692"/>
                  <a:pt x="1133200" y="283221"/>
                </a:cubicBezTo>
                <a:cubicBezTo>
                  <a:pt x="1174032" y="344469"/>
                  <a:pt x="1151814" y="318019"/>
                  <a:pt x="1197936" y="364141"/>
                </a:cubicBezTo>
                <a:cubicBezTo>
                  <a:pt x="1200633" y="372233"/>
                  <a:pt x="1202213" y="380788"/>
                  <a:pt x="1206028" y="388417"/>
                </a:cubicBezTo>
                <a:cubicBezTo>
                  <a:pt x="1210377" y="397116"/>
                  <a:pt x="1217387" y="404249"/>
                  <a:pt x="1222212" y="412693"/>
                </a:cubicBezTo>
                <a:cubicBezTo>
                  <a:pt x="1228197" y="423167"/>
                  <a:pt x="1233001" y="434272"/>
                  <a:pt x="1238396" y="445062"/>
                </a:cubicBezTo>
                <a:cubicBezTo>
                  <a:pt x="1241093" y="463943"/>
                  <a:pt x="1248215" y="482711"/>
                  <a:pt x="1246488" y="501706"/>
                </a:cubicBezTo>
                <a:cubicBezTo>
                  <a:pt x="1244302" y="525751"/>
                  <a:pt x="1217561" y="549628"/>
                  <a:pt x="1197936" y="558350"/>
                </a:cubicBezTo>
                <a:cubicBezTo>
                  <a:pt x="1185368" y="563936"/>
                  <a:pt x="1170701" y="562664"/>
                  <a:pt x="1157476" y="566442"/>
                </a:cubicBezTo>
                <a:cubicBezTo>
                  <a:pt x="988756" y="614648"/>
                  <a:pt x="1193997" y="581970"/>
                  <a:pt x="882347" y="606902"/>
                </a:cubicBezTo>
                <a:lnTo>
                  <a:pt x="429193" y="598810"/>
                </a:lnTo>
                <a:cubicBezTo>
                  <a:pt x="410130" y="598205"/>
                  <a:pt x="391622" y="590718"/>
                  <a:pt x="372549" y="590718"/>
                </a:cubicBezTo>
                <a:cubicBezTo>
                  <a:pt x="318535" y="590718"/>
                  <a:pt x="264655" y="596113"/>
                  <a:pt x="210708" y="598810"/>
                </a:cubicBezTo>
                <a:cubicBezTo>
                  <a:pt x="163448" y="614563"/>
                  <a:pt x="206850" y="594576"/>
                  <a:pt x="170248" y="631178"/>
                </a:cubicBezTo>
                <a:cubicBezTo>
                  <a:pt x="121850" y="679576"/>
                  <a:pt x="153249" y="631276"/>
                  <a:pt x="113604" y="679731"/>
                </a:cubicBezTo>
                <a:cubicBezTo>
                  <a:pt x="30481" y="781326"/>
                  <a:pt x="95878" y="713640"/>
                  <a:pt x="40775" y="768743"/>
                </a:cubicBezTo>
                <a:cubicBezTo>
                  <a:pt x="38078" y="776835"/>
                  <a:pt x="35026" y="784817"/>
                  <a:pt x="32683" y="793019"/>
                </a:cubicBezTo>
                <a:cubicBezTo>
                  <a:pt x="29628" y="803712"/>
                  <a:pt x="28496" y="814974"/>
                  <a:pt x="24591" y="825387"/>
                </a:cubicBezTo>
                <a:cubicBezTo>
                  <a:pt x="20355" y="836682"/>
                  <a:pt x="13159" y="846667"/>
                  <a:pt x="8407" y="857755"/>
                </a:cubicBezTo>
                <a:cubicBezTo>
                  <a:pt x="5047" y="865595"/>
                  <a:pt x="3012" y="873939"/>
                  <a:pt x="315" y="882031"/>
                </a:cubicBezTo>
                <a:cubicBezTo>
                  <a:pt x="3012" y="911702"/>
                  <a:pt x="0" y="942461"/>
                  <a:pt x="8407" y="971044"/>
                </a:cubicBezTo>
                <a:cubicBezTo>
                  <a:pt x="13895" y="989704"/>
                  <a:pt x="28624" y="1004408"/>
                  <a:pt x="40775" y="1019596"/>
                </a:cubicBezTo>
                <a:cubicBezTo>
                  <a:pt x="70384" y="1056607"/>
                  <a:pt x="77135" y="1068100"/>
                  <a:pt x="113604" y="1100516"/>
                </a:cubicBezTo>
                <a:cubicBezTo>
                  <a:pt x="148415" y="1131459"/>
                  <a:pt x="140356" y="1119271"/>
                  <a:pt x="178340" y="1140977"/>
                </a:cubicBezTo>
                <a:cubicBezTo>
                  <a:pt x="186784" y="1145802"/>
                  <a:pt x="194172" y="1152336"/>
                  <a:pt x="202616" y="1157161"/>
                </a:cubicBezTo>
                <a:cubicBezTo>
                  <a:pt x="230614" y="1173160"/>
                  <a:pt x="232025" y="1172359"/>
                  <a:pt x="259260" y="1181437"/>
                </a:cubicBezTo>
                <a:cubicBezTo>
                  <a:pt x="264655" y="1189529"/>
                  <a:pt x="274636" y="1196021"/>
                  <a:pt x="275444" y="1205713"/>
                </a:cubicBezTo>
                <a:cubicBezTo>
                  <a:pt x="279162" y="1250331"/>
                  <a:pt x="271785" y="1276547"/>
                  <a:pt x="251168" y="1310909"/>
                </a:cubicBezTo>
                <a:cubicBezTo>
                  <a:pt x="241161" y="1327588"/>
                  <a:pt x="234984" y="1348673"/>
                  <a:pt x="218800" y="1359462"/>
                </a:cubicBezTo>
                <a:cubicBezTo>
                  <a:pt x="194930" y="1375375"/>
                  <a:pt x="189719" y="1376557"/>
                  <a:pt x="170248" y="1399922"/>
                </a:cubicBezTo>
                <a:cubicBezTo>
                  <a:pt x="160382" y="1411761"/>
                  <a:pt x="142277" y="1443375"/>
                  <a:pt x="137880" y="1456566"/>
                </a:cubicBezTo>
                <a:cubicBezTo>
                  <a:pt x="130846" y="1477667"/>
                  <a:pt x="121696" y="1521302"/>
                  <a:pt x="121696" y="1521302"/>
                </a:cubicBezTo>
                <a:cubicBezTo>
                  <a:pt x="136258" y="1637798"/>
                  <a:pt x="115371" y="1549113"/>
                  <a:pt x="145972" y="1610315"/>
                </a:cubicBezTo>
                <a:cubicBezTo>
                  <a:pt x="149787" y="1617944"/>
                  <a:pt x="148736" y="1627930"/>
                  <a:pt x="154064" y="1634591"/>
                </a:cubicBezTo>
                <a:cubicBezTo>
                  <a:pt x="160139" y="1642185"/>
                  <a:pt x="170248" y="1645380"/>
                  <a:pt x="178340" y="1650775"/>
                </a:cubicBezTo>
                <a:cubicBezTo>
                  <a:pt x="183735" y="1658867"/>
                  <a:pt x="187053" y="1668825"/>
                  <a:pt x="194524" y="1675051"/>
                </a:cubicBezTo>
                <a:cubicBezTo>
                  <a:pt x="203791" y="1682773"/>
                  <a:pt x="216419" y="1685250"/>
                  <a:pt x="226892" y="1691235"/>
                </a:cubicBezTo>
                <a:cubicBezTo>
                  <a:pt x="235336" y="1696060"/>
                  <a:pt x="241853" y="1704624"/>
                  <a:pt x="251168" y="1707419"/>
                </a:cubicBezTo>
                <a:cubicBezTo>
                  <a:pt x="269057" y="1712786"/>
                  <a:pt x="382057" y="1722935"/>
                  <a:pt x="388733" y="1723603"/>
                </a:cubicBezTo>
                <a:lnTo>
                  <a:pt x="453469" y="1788339"/>
                </a:lnTo>
                <a:cubicBezTo>
                  <a:pt x="461561" y="1796431"/>
                  <a:pt x="470879" y="1803460"/>
                  <a:pt x="477745" y="1812615"/>
                </a:cubicBezTo>
                <a:lnTo>
                  <a:pt x="502021" y="1844984"/>
                </a:lnTo>
                <a:cubicBezTo>
                  <a:pt x="504718" y="1853076"/>
                  <a:pt x="505881" y="1861854"/>
                  <a:pt x="510113" y="1869260"/>
                </a:cubicBezTo>
                <a:cubicBezTo>
                  <a:pt x="530248" y="1904497"/>
                  <a:pt x="539895" y="1902657"/>
                  <a:pt x="566758" y="1933996"/>
                </a:cubicBezTo>
                <a:cubicBezTo>
                  <a:pt x="592889" y="1964481"/>
                  <a:pt x="576508" y="1958019"/>
                  <a:pt x="599126" y="1998732"/>
                </a:cubicBezTo>
                <a:cubicBezTo>
                  <a:pt x="605676" y="2010521"/>
                  <a:pt x="615310" y="2020311"/>
                  <a:pt x="623402" y="2031100"/>
                </a:cubicBezTo>
                <a:cubicBezTo>
                  <a:pt x="642165" y="2087390"/>
                  <a:pt x="653080" y="2098512"/>
                  <a:pt x="631494" y="2168665"/>
                </a:cubicBezTo>
                <a:cubicBezTo>
                  <a:pt x="627908" y="2180318"/>
                  <a:pt x="592073" y="2189897"/>
                  <a:pt x="582942" y="2192941"/>
                </a:cubicBezTo>
                <a:cubicBezTo>
                  <a:pt x="559391" y="2185091"/>
                  <a:pt x="544112" y="2182842"/>
                  <a:pt x="526297" y="2160573"/>
                </a:cubicBezTo>
                <a:cubicBezTo>
                  <a:pt x="512712" y="2143592"/>
                  <a:pt x="505604" y="2122276"/>
                  <a:pt x="493929" y="2103929"/>
                </a:cubicBezTo>
                <a:cubicBezTo>
                  <a:pt x="486688" y="2092551"/>
                  <a:pt x="477745" y="2082350"/>
                  <a:pt x="469653" y="2071561"/>
                </a:cubicBezTo>
                <a:cubicBezTo>
                  <a:pt x="466956" y="2058074"/>
                  <a:pt x="464897" y="2044443"/>
                  <a:pt x="461561" y="2031100"/>
                </a:cubicBezTo>
                <a:cubicBezTo>
                  <a:pt x="459492" y="2022825"/>
                  <a:pt x="455538" y="2015099"/>
                  <a:pt x="453469" y="2006824"/>
                </a:cubicBezTo>
                <a:cubicBezTo>
                  <a:pt x="450133" y="1993481"/>
                  <a:pt x="448074" y="1979851"/>
                  <a:pt x="445377" y="1966364"/>
                </a:cubicBezTo>
                <a:cubicBezTo>
                  <a:pt x="448074" y="1952877"/>
                  <a:pt x="446645" y="1937846"/>
                  <a:pt x="453469" y="1925904"/>
                </a:cubicBezTo>
                <a:cubicBezTo>
                  <a:pt x="462783" y="1909605"/>
                  <a:pt x="496002" y="1905156"/>
                  <a:pt x="510113" y="1901628"/>
                </a:cubicBezTo>
                <a:cubicBezTo>
                  <a:pt x="600720" y="1906158"/>
                  <a:pt x="636506" y="1897467"/>
                  <a:pt x="704322" y="1917812"/>
                </a:cubicBezTo>
                <a:cubicBezTo>
                  <a:pt x="820593" y="1952693"/>
                  <a:pt x="683995" y="1912604"/>
                  <a:pt x="801427" y="1958272"/>
                </a:cubicBezTo>
                <a:cubicBezTo>
                  <a:pt x="833226" y="1970638"/>
                  <a:pt x="869274" y="1973086"/>
                  <a:pt x="898531" y="1990640"/>
                </a:cubicBezTo>
                <a:cubicBezTo>
                  <a:pt x="1011083" y="2058171"/>
                  <a:pt x="869311" y="1976029"/>
                  <a:pt x="979451" y="2031100"/>
                </a:cubicBezTo>
                <a:cubicBezTo>
                  <a:pt x="1049447" y="2066099"/>
                  <a:pt x="990510" y="2048027"/>
                  <a:pt x="1052280" y="2063469"/>
                </a:cubicBezTo>
                <a:cubicBezTo>
                  <a:pt x="1065767" y="2071561"/>
                  <a:pt x="1078672" y="2080711"/>
                  <a:pt x="1092740" y="2087745"/>
                </a:cubicBezTo>
                <a:cubicBezTo>
                  <a:pt x="1179018" y="2130884"/>
                  <a:pt x="1022889" y="2035996"/>
                  <a:pt x="1157476" y="2120113"/>
                </a:cubicBezTo>
                <a:cubicBezTo>
                  <a:pt x="1257433" y="2182586"/>
                  <a:pt x="1212215" y="2165333"/>
                  <a:pt x="1270765" y="2184849"/>
                </a:cubicBezTo>
                <a:cubicBezTo>
                  <a:pt x="1348208" y="2262292"/>
                  <a:pt x="1249052" y="2170374"/>
                  <a:pt x="1319317" y="2217217"/>
                </a:cubicBezTo>
                <a:cubicBezTo>
                  <a:pt x="1361207" y="2245144"/>
                  <a:pt x="1327510" y="2252317"/>
                  <a:pt x="1392145" y="2273862"/>
                </a:cubicBezTo>
                <a:lnTo>
                  <a:pt x="1440697" y="2290046"/>
                </a:lnTo>
                <a:cubicBezTo>
                  <a:pt x="1454094" y="2294512"/>
                  <a:pt x="1484640" y="2305383"/>
                  <a:pt x="1497342" y="2306230"/>
                </a:cubicBezTo>
                <a:cubicBezTo>
                  <a:pt x="1567369" y="2310898"/>
                  <a:pt x="1637603" y="2311625"/>
                  <a:pt x="1707734" y="2314322"/>
                </a:cubicBezTo>
                <a:cubicBezTo>
                  <a:pt x="1705037" y="2360177"/>
                  <a:pt x="1703801" y="2406141"/>
                  <a:pt x="1699642" y="2451886"/>
                </a:cubicBezTo>
                <a:cubicBezTo>
                  <a:pt x="1698397" y="2465583"/>
                  <a:pt x="1694886" y="2479003"/>
                  <a:pt x="1691550" y="2492346"/>
                </a:cubicBezTo>
                <a:cubicBezTo>
                  <a:pt x="1689481" y="2500621"/>
                  <a:pt x="1689490" y="2510591"/>
                  <a:pt x="1683458" y="2516623"/>
                </a:cubicBezTo>
                <a:cubicBezTo>
                  <a:pt x="1664385" y="2535696"/>
                  <a:pt x="1644311" y="2556645"/>
                  <a:pt x="1618722" y="2565175"/>
                </a:cubicBezTo>
                <a:cubicBezTo>
                  <a:pt x="1560516" y="2584577"/>
                  <a:pt x="1633203" y="2561037"/>
                  <a:pt x="1562078" y="2581359"/>
                </a:cubicBezTo>
                <a:cubicBezTo>
                  <a:pt x="1480816" y="2604577"/>
                  <a:pt x="1606622" y="2572246"/>
                  <a:pt x="1505434" y="2597543"/>
                </a:cubicBezTo>
                <a:cubicBezTo>
                  <a:pt x="1465536" y="2594218"/>
                  <a:pt x="1411670" y="2601834"/>
                  <a:pt x="1375961" y="2573267"/>
                </a:cubicBezTo>
                <a:cubicBezTo>
                  <a:pt x="1358089" y="2558969"/>
                  <a:pt x="1343593" y="2540899"/>
                  <a:pt x="1327409" y="2524715"/>
                </a:cubicBezTo>
                <a:lnTo>
                  <a:pt x="1295041" y="2492346"/>
                </a:lnTo>
                <a:cubicBezTo>
                  <a:pt x="1292344" y="2481557"/>
                  <a:pt x="1291407" y="2470167"/>
                  <a:pt x="1286949" y="2459978"/>
                </a:cubicBezTo>
                <a:cubicBezTo>
                  <a:pt x="1272444" y="2426824"/>
                  <a:pt x="1238396" y="2362874"/>
                  <a:pt x="1238396" y="2362874"/>
                </a:cubicBezTo>
                <a:cubicBezTo>
                  <a:pt x="1241862" y="2338615"/>
                  <a:pt x="1235283" y="2303741"/>
                  <a:pt x="1262673" y="2290046"/>
                </a:cubicBezTo>
                <a:cubicBezTo>
                  <a:pt x="1277931" y="2282417"/>
                  <a:pt x="1311225" y="2273862"/>
                  <a:pt x="1311225" y="2273862"/>
                </a:cubicBezTo>
                <a:cubicBezTo>
                  <a:pt x="1319317" y="2268467"/>
                  <a:pt x="1326802" y="2262027"/>
                  <a:pt x="1335501" y="2257677"/>
                </a:cubicBezTo>
                <a:cubicBezTo>
                  <a:pt x="1366885" y="2241984"/>
                  <a:pt x="1375898" y="2251888"/>
                  <a:pt x="1416421" y="2257677"/>
                </a:cubicBezTo>
                <a:cubicBezTo>
                  <a:pt x="1424513" y="2263072"/>
                  <a:pt x="1431591" y="2270447"/>
                  <a:pt x="1440697" y="2273862"/>
                </a:cubicBezTo>
                <a:cubicBezTo>
                  <a:pt x="1481919" y="2289321"/>
                  <a:pt x="1508670" y="2278897"/>
                  <a:pt x="1553986" y="2273862"/>
                </a:cubicBezTo>
                <a:cubicBezTo>
                  <a:pt x="1498246" y="2236700"/>
                  <a:pt x="1566033" y="2284186"/>
                  <a:pt x="1497342" y="2225309"/>
                </a:cubicBezTo>
                <a:cubicBezTo>
                  <a:pt x="1489958" y="2218980"/>
                  <a:pt x="1481157" y="2214520"/>
                  <a:pt x="1473065" y="2209125"/>
                </a:cubicBezTo>
                <a:cubicBezTo>
                  <a:pt x="1467670" y="2201033"/>
                  <a:pt x="1463758" y="2191726"/>
                  <a:pt x="1456881" y="2184849"/>
                </a:cubicBezTo>
                <a:cubicBezTo>
                  <a:pt x="1417822" y="2145790"/>
                  <a:pt x="1446092" y="2179454"/>
                  <a:pt x="1440697" y="2168665"/>
                </a:cubicBezTo>
                <a:close/>
              </a:path>
            </a:pathLst>
          </a:custGeom>
          <a:noFill/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ctrTitle"/>
          </p:nvPr>
        </p:nvSpPr>
        <p:spPr>
          <a:xfrm>
            <a:off x="1600200" y="1504950"/>
            <a:ext cx="5181600" cy="264795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HINDI LAHAT NG TUNOG AY WIKA SAPAGKAT HINDI LAHAT NG TUNOG AY MAY KAHULUGAN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1219200" y="15049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“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05600" y="2571750"/>
            <a:ext cx="514885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4300" dirty="0" smtClean="0">
                <a:solidFill>
                  <a:srgbClr val="1C4587"/>
                </a:solidFill>
                <a:latin typeface="Caveat"/>
                <a:sym typeface="Caveat"/>
              </a:rPr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294;p36"/>
          <p:cNvSpPr/>
          <p:nvPr/>
        </p:nvSpPr>
        <p:spPr>
          <a:xfrm>
            <a:off x="1066800" y="209550"/>
            <a:ext cx="6934200" cy="4038600"/>
          </a:xfrm>
          <a:custGeom>
            <a:avLst/>
            <a:gdLst/>
            <a:ahLst/>
            <a:cxnLst/>
            <a:rect l="l" t="t" r="r" b="b"/>
            <a:pathLst>
              <a:path w="17398" h="14965" extrusionOk="0">
                <a:moveTo>
                  <a:pt x="4258" y="12069"/>
                </a:moveTo>
                <a:lnTo>
                  <a:pt x="4599" y="12093"/>
                </a:lnTo>
                <a:lnTo>
                  <a:pt x="4769" y="12093"/>
                </a:lnTo>
                <a:lnTo>
                  <a:pt x="4721" y="12264"/>
                </a:lnTo>
                <a:lnTo>
                  <a:pt x="4672" y="12458"/>
                </a:lnTo>
                <a:lnTo>
                  <a:pt x="4672" y="12580"/>
                </a:lnTo>
                <a:lnTo>
                  <a:pt x="4477" y="12580"/>
                </a:lnTo>
                <a:lnTo>
                  <a:pt x="4307" y="12215"/>
                </a:lnTo>
                <a:lnTo>
                  <a:pt x="4258" y="12069"/>
                </a:lnTo>
                <a:close/>
                <a:moveTo>
                  <a:pt x="3991" y="12069"/>
                </a:moveTo>
                <a:lnTo>
                  <a:pt x="3991" y="12166"/>
                </a:lnTo>
                <a:lnTo>
                  <a:pt x="3991" y="12239"/>
                </a:lnTo>
                <a:lnTo>
                  <a:pt x="4015" y="12434"/>
                </a:lnTo>
                <a:lnTo>
                  <a:pt x="4064" y="12580"/>
                </a:lnTo>
                <a:lnTo>
                  <a:pt x="3553" y="12629"/>
                </a:lnTo>
                <a:lnTo>
                  <a:pt x="3529" y="12531"/>
                </a:lnTo>
                <a:lnTo>
                  <a:pt x="3504" y="12434"/>
                </a:lnTo>
                <a:lnTo>
                  <a:pt x="3480" y="12361"/>
                </a:lnTo>
                <a:lnTo>
                  <a:pt x="3456" y="12118"/>
                </a:lnTo>
                <a:lnTo>
                  <a:pt x="3456" y="12093"/>
                </a:lnTo>
                <a:lnTo>
                  <a:pt x="3991" y="12069"/>
                </a:lnTo>
                <a:close/>
                <a:moveTo>
                  <a:pt x="4940" y="12093"/>
                </a:moveTo>
                <a:lnTo>
                  <a:pt x="5499" y="12166"/>
                </a:lnTo>
                <a:lnTo>
                  <a:pt x="5475" y="12264"/>
                </a:lnTo>
                <a:lnTo>
                  <a:pt x="5451" y="12361"/>
                </a:lnTo>
                <a:lnTo>
                  <a:pt x="5451" y="12483"/>
                </a:lnTo>
                <a:lnTo>
                  <a:pt x="5475" y="12629"/>
                </a:lnTo>
                <a:lnTo>
                  <a:pt x="5378" y="12604"/>
                </a:lnTo>
                <a:lnTo>
                  <a:pt x="5061" y="12604"/>
                </a:lnTo>
                <a:lnTo>
                  <a:pt x="5061" y="12531"/>
                </a:lnTo>
                <a:lnTo>
                  <a:pt x="4988" y="12312"/>
                </a:lnTo>
                <a:lnTo>
                  <a:pt x="4940" y="12093"/>
                </a:lnTo>
                <a:close/>
                <a:moveTo>
                  <a:pt x="13699" y="12069"/>
                </a:moveTo>
                <a:lnTo>
                  <a:pt x="13651" y="12215"/>
                </a:lnTo>
                <a:lnTo>
                  <a:pt x="13602" y="12361"/>
                </a:lnTo>
                <a:lnTo>
                  <a:pt x="13602" y="12653"/>
                </a:lnTo>
                <a:lnTo>
                  <a:pt x="13188" y="12653"/>
                </a:lnTo>
                <a:lnTo>
                  <a:pt x="13115" y="12385"/>
                </a:lnTo>
                <a:lnTo>
                  <a:pt x="13091" y="12093"/>
                </a:lnTo>
                <a:lnTo>
                  <a:pt x="13699" y="12069"/>
                </a:lnTo>
                <a:close/>
                <a:moveTo>
                  <a:pt x="13845" y="12069"/>
                </a:moveTo>
                <a:lnTo>
                  <a:pt x="14381" y="12093"/>
                </a:lnTo>
                <a:lnTo>
                  <a:pt x="14332" y="12215"/>
                </a:lnTo>
                <a:lnTo>
                  <a:pt x="14283" y="12361"/>
                </a:lnTo>
                <a:lnTo>
                  <a:pt x="14283" y="12507"/>
                </a:lnTo>
                <a:lnTo>
                  <a:pt x="14283" y="12677"/>
                </a:lnTo>
                <a:lnTo>
                  <a:pt x="13943" y="12653"/>
                </a:lnTo>
                <a:lnTo>
                  <a:pt x="13943" y="12361"/>
                </a:lnTo>
                <a:lnTo>
                  <a:pt x="13894" y="12215"/>
                </a:lnTo>
                <a:lnTo>
                  <a:pt x="13845" y="12069"/>
                </a:lnTo>
                <a:close/>
                <a:moveTo>
                  <a:pt x="3188" y="12093"/>
                </a:moveTo>
                <a:lnTo>
                  <a:pt x="3139" y="12215"/>
                </a:lnTo>
                <a:lnTo>
                  <a:pt x="3139" y="12434"/>
                </a:lnTo>
                <a:lnTo>
                  <a:pt x="3139" y="12556"/>
                </a:lnTo>
                <a:lnTo>
                  <a:pt x="3164" y="12653"/>
                </a:lnTo>
                <a:lnTo>
                  <a:pt x="2750" y="12726"/>
                </a:lnTo>
                <a:lnTo>
                  <a:pt x="2677" y="12726"/>
                </a:lnTo>
                <a:lnTo>
                  <a:pt x="2701" y="12677"/>
                </a:lnTo>
                <a:lnTo>
                  <a:pt x="2701" y="12629"/>
                </a:lnTo>
                <a:lnTo>
                  <a:pt x="2701" y="12580"/>
                </a:lnTo>
                <a:lnTo>
                  <a:pt x="2653" y="12531"/>
                </a:lnTo>
                <a:lnTo>
                  <a:pt x="2628" y="12458"/>
                </a:lnTo>
                <a:lnTo>
                  <a:pt x="2604" y="12361"/>
                </a:lnTo>
                <a:lnTo>
                  <a:pt x="2580" y="12166"/>
                </a:lnTo>
                <a:lnTo>
                  <a:pt x="3188" y="12093"/>
                </a:lnTo>
                <a:close/>
                <a:moveTo>
                  <a:pt x="5694" y="12215"/>
                </a:moveTo>
                <a:lnTo>
                  <a:pt x="5986" y="12288"/>
                </a:lnTo>
                <a:lnTo>
                  <a:pt x="6278" y="12361"/>
                </a:lnTo>
                <a:lnTo>
                  <a:pt x="6229" y="12507"/>
                </a:lnTo>
                <a:lnTo>
                  <a:pt x="6229" y="12677"/>
                </a:lnTo>
                <a:lnTo>
                  <a:pt x="6229" y="12726"/>
                </a:lnTo>
                <a:lnTo>
                  <a:pt x="5791" y="12653"/>
                </a:lnTo>
                <a:lnTo>
                  <a:pt x="5767" y="12531"/>
                </a:lnTo>
                <a:lnTo>
                  <a:pt x="5743" y="12410"/>
                </a:lnTo>
                <a:lnTo>
                  <a:pt x="5694" y="12215"/>
                </a:lnTo>
                <a:close/>
                <a:moveTo>
                  <a:pt x="13383" y="487"/>
                </a:moveTo>
                <a:lnTo>
                  <a:pt x="13699" y="511"/>
                </a:lnTo>
                <a:lnTo>
                  <a:pt x="14308" y="584"/>
                </a:lnTo>
                <a:lnTo>
                  <a:pt x="14648" y="657"/>
                </a:lnTo>
                <a:lnTo>
                  <a:pt x="14989" y="730"/>
                </a:lnTo>
                <a:lnTo>
                  <a:pt x="15305" y="827"/>
                </a:lnTo>
                <a:lnTo>
                  <a:pt x="15646" y="949"/>
                </a:lnTo>
                <a:lnTo>
                  <a:pt x="15938" y="1095"/>
                </a:lnTo>
                <a:lnTo>
                  <a:pt x="16230" y="1265"/>
                </a:lnTo>
                <a:lnTo>
                  <a:pt x="16498" y="1484"/>
                </a:lnTo>
                <a:lnTo>
                  <a:pt x="16741" y="1728"/>
                </a:lnTo>
                <a:lnTo>
                  <a:pt x="16741" y="1801"/>
                </a:lnTo>
                <a:lnTo>
                  <a:pt x="16790" y="2020"/>
                </a:lnTo>
                <a:lnTo>
                  <a:pt x="16838" y="2214"/>
                </a:lnTo>
                <a:lnTo>
                  <a:pt x="16887" y="2652"/>
                </a:lnTo>
                <a:lnTo>
                  <a:pt x="16887" y="3066"/>
                </a:lnTo>
                <a:lnTo>
                  <a:pt x="16911" y="3504"/>
                </a:lnTo>
                <a:lnTo>
                  <a:pt x="16887" y="4477"/>
                </a:lnTo>
                <a:lnTo>
                  <a:pt x="16863" y="5475"/>
                </a:lnTo>
                <a:lnTo>
                  <a:pt x="16814" y="6983"/>
                </a:lnTo>
                <a:lnTo>
                  <a:pt x="16790" y="8492"/>
                </a:lnTo>
                <a:lnTo>
                  <a:pt x="16838" y="10244"/>
                </a:lnTo>
                <a:lnTo>
                  <a:pt x="16838" y="11120"/>
                </a:lnTo>
                <a:lnTo>
                  <a:pt x="16790" y="11996"/>
                </a:lnTo>
                <a:lnTo>
                  <a:pt x="16473" y="11947"/>
                </a:lnTo>
                <a:lnTo>
                  <a:pt x="16181" y="11874"/>
                </a:lnTo>
                <a:lnTo>
                  <a:pt x="15622" y="11753"/>
                </a:lnTo>
                <a:lnTo>
                  <a:pt x="15354" y="11680"/>
                </a:lnTo>
                <a:lnTo>
                  <a:pt x="15062" y="11655"/>
                </a:lnTo>
                <a:lnTo>
                  <a:pt x="14405" y="11607"/>
                </a:lnTo>
                <a:lnTo>
                  <a:pt x="13724" y="11582"/>
                </a:lnTo>
                <a:lnTo>
                  <a:pt x="13067" y="11607"/>
                </a:lnTo>
                <a:lnTo>
                  <a:pt x="12385" y="11655"/>
                </a:lnTo>
                <a:lnTo>
                  <a:pt x="11850" y="11704"/>
                </a:lnTo>
                <a:lnTo>
                  <a:pt x="11315" y="11801"/>
                </a:lnTo>
                <a:lnTo>
                  <a:pt x="10780" y="11923"/>
                </a:lnTo>
                <a:lnTo>
                  <a:pt x="10269" y="12118"/>
                </a:lnTo>
                <a:lnTo>
                  <a:pt x="10025" y="12215"/>
                </a:lnTo>
                <a:lnTo>
                  <a:pt x="9733" y="12361"/>
                </a:lnTo>
                <a:lnTo>
                  <a:pt x="9417" y="12531"/>
                </a:lnTo>
                <a:lnTo>
                  <a:pt x="9149" y="12726"/>
                </a:lnTo>
                <a:lnTo>
                  <a:pt x="9101" y="11363"/>
                </a:lnTo>
                <a:lnTo>
                  <a:pt x="9052" y="10001"/>
                </a:lnTo>
                <a:lnTo>
                  <a:pt x="8979" y="8662"/>
                </a:lnTo>
                <a:lnTo>
                  <a:pt x="8955" y="7300"/>
                </a:lnTo>
                <a:lnTo>
                  <a:pt x="8955" y="5913"/>
                </a:lnTo>
                <a:lnTo>
                  <a:pt x="8930" y="4526"/>
                </a:lnTo>
                <a:lnTo>
                  <a:pt x="8930" y="3942"/>
                </a:lnTo>
                <a:lnTo>
                  <a:pt x="8930" y="3358"/>
                </a:lnTo>
                <a:lnTo>
                  <a:pt x="8930" y="2774"/>
                </a:lnTo>
                <a:lnTo>
                  <a:pt x="8930" y="2214"/>
                </a:lnTo>
                <a:lnTo>
                  <a:pt x="8930" y="2166"/>
                </a:lnTo>
                <a:lnTo>
                  <a:pt x="9222" y="2020"/>
                </a:lnTo>
                <a:lnTo>
                  <a:pt x="9490" y="1849"/>
                </a:lnTo>
                <a:lnTo>
                  <a:pt x="9758" y="1679"/>
                </a:lnTo>
                <a:lnTo>
                  <a:pt x="10001" y="1533"/>
                </a:lnTo>
                <a:lnTo>
                  <a:pt x="10877" y="1046"/>
                </a:lnTo>
                <a:lnTo>
                  <a:pt x="11339" y="827"/>
                </a:lnTo>
                <a:lnTo>
                  <a:pt x="11777" y="657"/>
                </a:lnTo>
                <a:lnTo>
                  <a:pt x="12069" y="560"/>
                </a:lnTo>
                <a:lnTo>
                  <a:pt x="12385" y="511"/>
                </a:lnTo>
                <a:lnTo>
                  <a:pt x="12702" y="487"/>
                </a:lnTo>
                <a:close/>
                <a:moveTo>
                  <a:pt x="12872" y="12093"/>
                </a:moveTo>
                <a:lnTo>
                  <a:pt x="12823" y="12166"/>
                </a:lnTo>
                <a:lnTo>
                  <a:pt x="12775" y="12264"/>
                </a:lnTo>
                <a:lnTo>
                  <a:pt x="12750" y="12361"/>
                </a:lnTo>
                <a:lnTo>
                  <a:pt x="12750" y="12458"/>
                </a:lnTo>
                <a:lnTo>
                  <a:pt x="12775" y="12677"/>
                </a:lnTo>
                <a:lnTo>
                  <a:pt x="12215" y="12726"/>
                </a:lnTo>
                <a:lnTo>
                  <a:pt x="12215" y="12702"/>
                </a:lnTo>
                <a:lnTo>
                  <a:pt x="12191" y="12629"/>
                </a:lnTo>
                <a:lnTo>
                  <a:pt x="12166" y="12580"/>
                </a:lnTo>
                <a:lnTo>
                  <a:pt x="12166" y="12434"/>
                </a:lnTo>
                <a:lnTo>
                  <a:pt x="12166" y="12191"/>
                </a:lnTo>
                <a:lnTo>
                  <a:pt x="12166" y="12166"/>
                </a:lnTo>
                <a:lnTo>
                  <a:pt x="12677" y="12118"/>
                </a:lnTo>
                <a:lnTo>
                  <a:pt x="12872" y="12093"/>
                </a:lnTo>
                <a:close/>
                <a:moveTo>
                  <a:pt x="14673" y="12093"/>
                </a:moveTo>
                <a:lnTo>
                  <a:pt x="15232" y="12166"/>
                </a:lnTo>
                <a:lnTo>
                  <a:pt x="15184" y="12239"/>
                </a:lnTo>
                <a:lnTo>
                  <a:pt x="15135" y="12312"/>
                </a:lnTo>
                <a:lnTo>
                  <a:pt x="15111" y="12410"/>
                </a:lnTo>
                <a:lnTo>
                  <a:pt x="15111" y="12483"/>
                </a:lnTo>
                <a:lnTo>
                  <a:pt x="15135" y="12629"/>
                </a:lnTo>
                <a:lnTo>
                  <a:pt x="15159" y="12775"/>
                </a:lnTo>
                <a:lnTo>
                  <a:pt x="15159" y="12775"/>
                </a:lnTo>
                <a:lnTo>
                  <a:pt x="14648" y="12702"/>
                </a:lnTo>
                <a:lnTo>
                  <a:pt x="14673" y="12410"/>
                </a:lnTo>
                <a:lnTo>
                  <a:pt x="14673" y="12239"/>
                </a:lnTo>
                <a:lnTo>
                  <a:pt x="14673" y="12093"/>
                </a:lnTo>
                <a:close/>
                <a:moveTo>
                  <a:pt x="6521" y="12458"/>
                </a:moveTo>
                <a:lnTo>
                  <a:pt x="6838" y="12580"/>
                </a:lnTo>
                <a:lnTo>
                  <a:pt x="6789" y="12702"/>
                </a:lnTo>
                <a:lnTo>
                  <a:pt x="6765" y="12848"/>
                </a:lnTo>
                <a:lnTo>
                  <a:pt x="6667" y="12799"/>
                </a:lnTo>
                <a:lnTo>
                  <a:pt x="6570" y="12629"/>
                </a:lnTo>
                <a:lnTo>
                  <a:pt x="6521" y="12458"/>
                </a:lnTo>
                <a:close/>
                <a:moveTo>
                  <a:pt x="2215" y="12239"/>
                </a:moveTo>
                <a:lnTo>
                  <a:pt x="2190" y="12361"/>
                </a:lnTo>
                <a:lnTo>
                  <a:pt x="2215" y="12507"/>
                </a:lnTo>
                <a:lnTo>
                  <a:pt x="2239" y="12629"/>
                </a:lnTo>
                <a:lnTo>
                  <a:pt x="2312" y="12750"/>
                </a:lnTo>
                <a:lnTo>
                  <a:pt x="2336" y="12775"/>
                </a:lnTo>
                <a:lnTo>
                  <a:pt x="1850" y="12872"/>
                </a:lnTo>
                <a:lnTo>
                  <a:pt x="1850" y="12604"/>
                </a:lnTo>
                <a:lnTo>
                  <a:pt x="1850" y="12312"/>
                </a:lnTo>
                <a:lnTo>
                  <a:pt x="2215" y="12239"/>
                </a:lnTo>
                <a:close/>
                <a:moveTo>
                  <a:pt x="11850" y="12191"/>
                </a:moveTo>
                <a:lnTo>
                  <a:pt x="11826" y="12385"/>
                </a:lnTo>
                <a:lnTo>
                  <a:pt x="11826" y="12580"/>
                </a:lnTo>
                <a:lnTo>
                  <a:pt x="11850" y="12775"/>
                </a:lnTo>
                <a:lnTo>
                  <a:pt x="11315" y="12848"/>
                </a:lnTo>
                <a:lnTo>
                  <a:pt x="11242" y="12872"/>
                </a:lnTo>
                <a:lnTo>
                  <a:pt x="11193" y="12823"/>
                </a:lnTo>
                <a:lnTo>
                  <a:pt x="11193" y="12775"/>
                </a:lnTo>
                <a:lnTo>
                  <a:pt x="11193" y="12580"/>
                </a:lnTo>
                <a:lnTo>
                  <a:pt x="11193" y="12410"/>
                </a:lnTo>
                <a:lnTo>
                  <a:pt x="11169" y="12337"/>
                </a:lnTo>
                <a:lnTo>
                  <a:pt x="11510" y="12239"/>
                </a:lnTo>
                <a:lnTo>
                  <a:pt x="11850" y="12191"/>
                </a:lnTo>
                <a:close/>
                <a:moveTo>
                  <a:pt x="4842" y="511"/>
                </a:moveTo>
                <a:lnTo>
                  <a:pt x="5183" y="535"/>
                </a:lnTo>
                <a:lnTo>
                  <a:pt x="5548" y="584"/>
                </a:lnTo>
                <a:lnTo>
                  <a:pt x="5889" y="657"/>
                </a:lnTo>
                <a:lnTo>
                  <a:pt x="6229" y="754"/>
                </a:lnTo>
                <a:lnTo>
                  <a:pt x="6546" y="876"/>
                </a:lnTo>
                <a:lnTo>
                  <a:pt x="6862" y="1022"/>
                </a:lnTo>
                <a:lnTo>
                  <a:pt x="7178" y="1168"/>
                </a:lnTo>
                <a:lnTo>
                  <a:pt x="7470" y="1363"/>
                </a:lnTo>
                <a:lnTo>
                  <a:pt x="7738" y="1557"/>
                </a:lnTo>
                <a:lnTo>
                  <a:pt x="8006" y="1801"/>
                </a:lnTo>
                <a:lnTo>
                  <a:pt x="8225" y="2044"/>
                </a:lnTo>
                <a:lnTo>
                  <a:pt x="8444" y="2287"/>
                </a:lnTo>
                <a:lnTo>
                  <a:pt x="8492" y="2360"/>
                </a:lnTo>
                <a:lnTo>
                  <a:pt x="8444" y="2847"/>
                </a:lnTo>
                <a:lnTo>
                  <a:pt x="8419" y="3358"/>
                </a:lnTo>
                <a:lnTo>
                  <a:pt x="8444" y="4331"/>
                </a:lnTo>
                <a:lnTo>
                  <a:pt x="8468" y="5718"/>
                </a:lnTo>
                <a:lnTo>
                  <a:pt x="8468" y="7105"/>
                </a:lnTo>
                <a:lnTo>
                  <a:pt x="8468" y="7835"/>
                </a:lnTo>
                <a:lnTo>
                  <a:pt x="8492" y="8565"/>
                </a:lnTo>
                <a:lnTo>
                  <a:pt x="8541" y="10049"/>
                </a:lnTo>
                <a:lnTo>
                  <a:pt x="8614" y="11509"/>
                </a:lnTo>
                <a:lnTo>
                  <a:pt x="8663" y="12969"/>
                </a:lnTo>
                <a:lnTo>
                  <a:pt x="8663" y="12969"/>
                </a:lnTo>
                <a:lnTo>
                  <a:pt x="7860" y="12507"/>
                </a:lnTo>
                <a:lnTo>
                  <a:pt x="7446" y="12288"/>
                </a:lnTo>
                <a:lnTo>
                  <a:pt x="7032" y="12069"/>
                </a:lnTo>
                <a:lnTo>
                  <a:pt x="6765" y="11947"/>
                </a:lnTo>
                <a:lnTo>
                  <a:pt x="6497" y="11850"/>
                </a:lnTo>
                <a:lnTo>
                  <a:pt x="6205" y="11777"/>
                </a:lnTo>
                <a:lnTo>
                  <a:pt x="5937" y="11704"/>
                </a:lnTo>
                <a:lnTo>
                  <a:pt x="5353" y="11607"/>
                </a:lnTo>
                <a:lnTo>
                  <a:pt x="4769" y="11534"/>
                </a:lnTo>
                <a:lnTo>
                  <a:pt x="3650" y="11534"/>
                </a:lnTo>
                <a:lnTo>
                  <a:pt x="3066" y="11558"/>
                </a:lnTo>
                <a:lnTo>
                  <a:pt x="2507" y="11631"/>
                </a:lnTo>
                <a:lnTo>
                  <a:pt x="2044" y="11704"/>
                </a:lnTo>
                <a:lnTo>
                  <a:pt x="1533" y="11801"/>
                </a:lnTo>
                <a:lnTo>
                  <a:pt x="1290" y="11874"/>
                </a:lnTo>
                <a:lnTo>
                  <a:pt x="1047" y="11947"/>
                </a:lnTo>
                <a:lnTo>
                  <a:pt x="828" y="12045"/>
                </a:lnTo>
                <a:lnTo>
                  <a:pt x="609" y="12166"/>
                </a:lnTo>
                <a:lnTo>
                  <a:pt x="609" y="12166"/>
                </a:lnTo>
                <a:lnTo>
                  <a:pt x="633" y="11972"/>
                </a:lnTo>
                <a:lnTo>
                  <a:pt x="657" y="11777"/>
                </a:lnTo>
                <a:lnTo>
                  <a:pt x="657" y="11485"/>
                </a:lnTo>
                <a:lnTo>
                  <a:pt x="584" y="10147"/>
                </a:lnTo>
                <a:lnTo>
                  <a:pt x="536" y="9490"/>
                </a:lnTo>
                <a:lnTo>
                  <a:pt x="536" y="8833"/>
                </a:lnTo>
                <a:lnTo>
                  <a:pt x="560" y="7908"/>
                </a:lnTo>
                <a:lnTo>
                  <a:pt x="609" y="7008"/>
                </a:lnTo>
                <a:lnTo>
                  <a:pt x="657" y="6083"/>
                </a:lnTo>
                <a:lnTo>
                  <a:pt x="657" y="5645"/>
                </a:lnTo>
                <a:lnTo>
                  <a:pt x="657" y="5183"/>
                </a:lnTo>
                <a:lnTo>
                  <a:pt x="609" y="4234"/>
                </a:lnTo>
                <a:lnTo>
                  <a:pt x="584" y="3309"/>
                </a:lnTo>
                <a:lnTo>
                  <a:pt x="584" y="2896"/>
                </a:lnTo>
                <a:lnTo>
                  <a:pt x="609" y="2506"/>
                </a:lnTo>
                <a:lnTo>
                  <a:pt x="657" y="1728"/>
                </a:lnTo>
                <a:lnTo>
                  <a:pt x="949" y="1582"/>
                </a:lnTo>
                <a:lnTo>
                  <a:pt x="1241" y="1460"/>
                </a:lnTo>
                <a:lnTo>
                  <a:pt x="1801" y="1241"/>
                </a:lnTo>
                <a:lnTo>
                  <a:pt x="2653" y="949"/>
                </a:lnTo>
                <a:lnTo>
                  <a:pt x="3504" y="681"/>
                </a:lnTo>
                <a:lnTo>
                  <a:pt x="3821" y="608"/>
                </a:lnTo>
                <a:lnTo>
                  <a:pt x="4161" y="535"/>
                </a:lnTo>
                <a:lnTo>
                  <a:pt x="4502" y="511"/>
                </a:lnTo>
                <a:close/>
                <a:moveTo>
                  <a:pt x="15354" y="12191"/>
                </a:moveTo>
                <a:lnTo>
                  <a:pt x="15646" y="12239"/>
                </a:lnTo>
                <a:lnTo>
                  <a:pt x="15938" y="12337"/>
                </a:lnTo>
                <a:lnTo>
                  <a:pt x="15889" y="12507"/>
                </a:lnTo>
                <a:lnTo>
                  <a:pt x="15889" y="12653"/>
                </a:lnTo>
                <a:lnTo>
                  <a:pt x="15889" y="12994"/>
                </a:lnTo>
                <a:lnTo>
                  <a:pt x="15524" y="12872"/>
                </a:lnTo>
                <a:lnTo>
                  <a:pt x="15500" y="12702"/>
                </a:lnTo>
                <a:lnTo>
                  <a:pt x="15427" y="12507"/>
                </a:lnTo>
                <a:lnTo>
                  <a:pt x="15378" y="12337"/>
                </a:lnTo>
                <a:lnTo>
                  <a:pt x="15330" y="12191"/>
                </a:lnTo>
                <a:close/>
                <a:moveTo>
                  <a:pt x="1509" y="12385"/>
                </a:moveTo>
                <a:lnTo>
                  <a:pt x="1460" y="12677"/>
                </a:lnTo>
                <a:lnTo>
                  <a:pt x="1436" y="12848"/>
                </a:lnTo>
                <a:lnTo>
                  <a:pt x="1460" y="13018"/>
                </a:lnTo>
                <a:lnTo>
                  <a:pt x="1290" y="13091"/>
                </a:lnTo>
                <a:lnTo>
                  <a:pt x="1290" y="12969"/>
                </a:lnTo>
                <a:lnTo>
                  <a:pt x="1290" y="12726"/>
                </a:lnTo>
                <a:lnTo>
                  <a:pt x="1266" y="12580"/>
                </a:lnTo>
                <a:lnTo>
                  <a:pt x="1241" y="12458"/>
                </a:lnTo>
                <a:lnTo>
                  <a:pt x="1509" y="12385"/>
                </a:lnTo>
                <a:close/>
                <a:moveTo>
                  <a:pt x="10926" y="12385"/>
                </a:moveTo>
                <a:lnTo>
                  <a:pt x="10877" y="12531"/>
                </a:lnTo>
                <a:lnTo>
                  <a:pt x="10828" y="12750"/>
                </a:lnTo>
                <a:lnTo>
                  <a:pt x="10804" y="12969"/>
                </a:lnTo>
                <a:lnTo>
                  <a:pt x="10366" y="13091"/>
                </a:lnTo>
                <a:lnTo>
                  <a:pt x="10366" y="12921"/>
                </a:lnTo>
                <a:lnTo>
                  <a:pt x="10366" y="12750"/>
                </a:lnTo>
                <a:lnTo>
                  <a:pt x="10366" y="12677"/>
                </a:lnTo>
                <a:lnTo>
                  <a:pt x="10342" y="12604"/>
                </a:lnTo>
                <a:lnTo>
                  <a:pt x="10536" y="12531"/>
                </a:lnTo>
                <a:lnTo>
                  <a:pt x="10926" y="12385"/>
                </a:lnTo>
                <a:close/>
                <a:moveTo>
                  <a:pt x="7105" y="12726"/>
                </a:moveTo>
                <a:lnTo>
                  <a:pt x="7641" y="13018"/>
                </a:lnTo>
                <a:lnTo>
                  <a:pt x="7616" y="13115"/>
                </a:lnTo>
                <a:lnTo>
                  <a:pt x="7616" y="13140"/>
                </a:lnTo>
                <a:lnTo>
                  <a:pt x="7397" y="13042"/>
                </a:lnTo>
                <a:lnTo>
                  <a:pt x="7178" y="12969"/>
                </a:lnTo>
                <a:lnTo>
                  <a:pt x="7130" y="12823"/>
                </a:lnTo>
                <a:lnTo>
                  <a:pt x="7105" y="12726"/>
                </a:lnTo>
                <a:close/>
                <a:moveTo>
                  <a:pt x="16181" y="12410"/>
                </a:moveTo>
                <a:lnTo>
                  <a:pt x="16303" y="12458"/>
                </a:lnTo>
                <a:lnTo>
                  <a:pt x="16254" y="12604"/>
                </a:lnTo>
                <a:lnTo>
                  <a:pt x="16230" y="12775"/>
                </a:lnTo>
                <a:lnTo>
                  <a:pt x="16206" y="13140"/>
                </a:lnTo>
                <a:lnTo>
                  <a:pt x="16157" y="13115"/>
                </a:lnTo>
                <a:lnTo>
                  <a:pt x="16206" y="13067"/>
                </a:lnTo>
                <a:lnTo>
                  <a:pt x="16206" y="12994"/>
                </a:lnTo>
                <a:lnTo>
                  <a:pt x="16181" y="12702"/>
                </a:lnTo>
                <a:lnTo>
                  <a:pt x="16181" y="12410"/>
                </a:lnTo>
                <a:close/>
                <a:moveTo>
                  <a:pt x="10025" y="12750"/>
                </a:moveTo>
                <a:lnTo>
                  <a:pt x="9977" y="12994"/>
                </a:lnTo>
                <a:lnTo>
                  <a:pt x="9928" y="13213"/>
                </a:lnTo>
                <a:lnTo>
                  <a:pt x="9928" y="13261"/>
                </a:lnTo>
                <a:lnTo>
                  <a:pt x="9563" y="13432"/>
                </a:lnTo>
                <a:lnTo>
                  <a:pt x="9563" y="13286"/>
                </a:lnTo>
                <a:lnTo>
                  <a:pt x="9563" y="13164"/>
                </a:lnTo>
                <a:lnTo>
                  <a:pt x="9539" y="13067"/>
                </a:lnTo>
                <a:lnTo>
                  <a:pt x="9539" y="13042"/>
                </a:lnTo>
                <a:lnTo>
                  <a:pt x="9563" y="13018"/>
                </a:lnTo>
                <a:lnTo>
                  <a:pt x="9782" y="12896"/>
                </a:lnTo>
                <a:lnTo>
                  <a:pt x="10025" y="12750"/>
                </a:lnTo>
                <a:close/>
                <a:moveTo>
                  <a:pt x="8030" y="13261"/>
                </a:moveTo>
                <a:lnTo>
                  <a:pt x="8322" y="13432"/>
                </a:lnTo>
                <a:lnTo>
                  <a:pt x="8614" y="13553"/>
                </a:lnTo>
                <a:lnTo>
                  <a:pt x="8565" y="13675"/>
                </a:lnTo>
                <a:lnTo>
                  <a:pt x="8541" y="13870"/>
                </a:lnTo>
                <a:lnTo>
                  <a:pt x="8419" y="13724"/>
                </a:lnTo>
                <a:lnTo>
                  <a:pt x="8298" y="13602"/>
                </a:lnTo>
                <a:lnTo>
                  <a:pt x="8030" y="13383"/>
                </a:lnTo>
                <a:lnTo>
                  <a:pt x="8030" y="13261"/>
                </a:lnTo>
                <a:close/>
                <a:moveTo>
                  <a:pt x="9247" y="13261"/>
                </a:moveTo>
                <a:lnTo>
                  <a:pt x="9247" y="13383"/>
                </a:lnTo>
                <a:lnTo>
                  <a:pt x="9271" y="13578"/>
                </a:lnTo>
                <a:lnTo>
                  <a:pt x="9052" y="13724"/>
                </a:lnTo>
                <a:lnTo>
                  <a:pt x="8857" y="13894"/>
                </a:lnTo>
                <a:lnTo>
                  <a:pt x="8857" y="13699"/>
                </a:lnTo>
                <a:lnTo>
                  <a:pt x="8857" y="13626"/>
                </a:lnTo>
                <a:lnTo>
                  <a:pt x="8930" y="13602"/>
                </a:lnTo>
                <a:lnTo>
                  <a:pt x="8979" y="13553"/>
                </a:lnTo>
                <a:lnTo>
                  <a:pt x="9052" y="13456"/>
                </a:lnTo>
                <a:lnTo>
                  <a:pt x="9101" y="13407"/>
                </a:lnTo>
                <a:lnTo>
                  <a:pt x="9149" y="13334"/>
                </a:lnTo>
                <a:lnTo>
                  <a:pt x="9247" y="13261"/>
                </a:lnTo>
                <a:close/>
                <a:moveTo>
                  <a:pt x="4550" y="0"/>
                </a:moveTo>
                <a:lnTo>
                  <a:pt x="4185" y="24"/>
                </a:lnTo>
                <a:lnTo>
                  <a:pt x="3845" y="49"/>
                </a:lnTo>
                <a:lnTo>
                  <a:pt x="3504" y="122"/>
                </a:lnTo>
                <a:lnTo>
                  <a:pt x="3042" y="243"/>
                </a:lnTo>
                <a:lnTo>
                  <a:pt x="2580" y="414"/>
                </a:lnTo>
                <a:lnTo>
                  <a:pt x="1679" y="754"/>
                </a:lnTo>
                <a:lnTo>
                  <a:pt x="1290" y="876"/>
                </a:lnTo>
                <a:lnTo>
                  <a:pt x="852" y="1046"/>
                </a:lnTo>
                <a:lnTo>
                  <a:pt x="633" y="1168"/>
                </a:lnTo>
                <a:lnTo>
                  <a:pt x="438" y="1290"/>
                </a:lnTo>
                <a:lnTo>
                  <a:pt x="292" y="1436"/>
                </a:lnTo>
                <a:lnTo>
                  <a:pt x="195" y="1606"/>
                </a:lnTo>
                <a:lnTo>
                  <a:pt x="171" y="1703"/>
                </a:lnTo>
                <a:lnTo>
                  <a:pt x="195" y="1801"/>
                </a:lnTo>
                <a:lnTo>
                  <a:pt x="122" y="2093"/>
                </a:lnTo>
                <a:lnTo>
                  <a:pt x="73" y="2409"/>
                </a:lnTo>
                <a:lnTo>
                  <a:pt x="49" y="2725"/>
                </a:lnTo>
                <a:lnTo>
                  <a:pt x="49" y="3066"/>
                </a:lnTo>
                <a:lnTo>
                  <a:pt x="73" y="3699"/>
                </a:lnTo>
                <a:lnTo>
                  <a:pt x="98" y="4331"/>
                </a:lnTo>
                <a:lnTo>
                  <a:pt x="122" y="5183"/>
                </a:lnTo>
                <a:lnTo>
                  <a:pt x="122" y="6034"/>
                </a:lnTo>
                <a:lnTo>
                  <a:pt x="98" y="6886"/>
                </a:lnTo>
                <a:lnTo>
                  <a:pt x="25" y="7738"/>
                </a:lnTo>
                <a:lnTo>
                  <a:pt x="0" y="8468"/>
                </a:lnTo>
                <a:lnTo>
                  <a:pt x="0" y="9198"/>
                </a:lnTo>
                <a:lnTo>
                  <a:pt x="0" y="9928"/>
                </a:lnTo>
                <a:lnTo>
                  <a:pt x="49" y="10633"/>
                </a:lnTo>
                <a:lnTo>
                  <a:pt x="122" y="11680"/>
                </a:lnTo>
                <a:lnTo>
                  <a:pt x="122" y="12045"/>
                </a:lnTo>
                <a:lnTo>
                  <a:pt x="122" y="12166"/>
                </a:lnTo>
                <a:lnTo>
                  <a:pt x="171" y="12264"/>
                </a:lnTo>
                <a:lnTo>
                  <a:pt x="195" y="12337"/>
                </a:lnTo>
                <a:lnTo>
                  <a:pt x="292" y="12385"/>
                </a:lnTo>
                <a:lnTo>
                  <a:pt x="341" y="12410"/>
                </a:lnTo>
                <a:lnTo>
                  <a:pt x="365" y="12507"/>
                </a:lnTo>
                <a:lnTo>
                  <a:pt x="414" y="12580"/>
                </a:lnTo>
                <a:lnTo>
                  <a:pt x="487" y="12629"/>
                </a:lnTo>
                <a:lnTo>
                  <a:pt x="584" y="12629"/>
                </a:lnTo>
                <a:lnTo>
                  <a:pt x="803" y="12580"/>
                </a:lnTo>
                <a:lnTo>
                  <a:pt x="803" y="12896"/>
                </a:lnTo>
                <a:lnTo>
                  <a:pt x="803" y="13188"/>
                </a:lnTo>
                <a:lnTo>
                  <a:pt x="828" y="13334"/>
                </a:lnTo>
                <a:lnTo>
                  <a:pt x="876" y="13480"/>
                </a:lnTo>
                <a:lnTo>
                  <a:pt x="925" y="13529"/>
                </a:lnTo>
                <a:lnTo>
                  <a:pt x="998" y="13578"/>
                </a:lnTo>
                <a:lnTo>
                  <a:pt x="1144" y="13578"/>
                </a:lnTo>
                <a:lnTo>
                  <a:pt x="1217" y="13553"/>
                </a:lnTo>
                <a:lnTo>
                  <a:pt x="1241" y="13529"/>
                </a:lnTo>
                <a:lnTo>
                  <a:pt x="1363" y="13529"/>
                </a:lnTo>
                <a:lnTo>
                  <a:pt x="1485" y="13505"/>
                </a:lnTo>
                <a:lnTo>
                  <a:pt x="1704" y="13432"/>
                </a:lnTo>
                <a:lnTo>
                  <a:pt x="2142" y="13310"/>
                </a:lnTo>
                <a:lnTo>
                  <a:pt x="2604" y="13213"/>
                </a:lnTo>
                <a:lnTo>
                  <a:pt x="3188" y="13140"/>
                </a:lnTo>
                <a:lnTo>
                  <a:pt x="3772" y="13091"/>
                </a:lnTo>
                <a:lnTo>
                  <a:pt x="4356" y="13067"/>
                </a:lnTo>
                <a:lnTo>
                  <a:pt x="4940" y="13091"/>
                </a:lnTo>
                <a:lnTo>
                  <a:pt x="5402" y="13115"/>
                </a:lnTo>
                <a:lnTo>
                  <a:pt x="5937" y="13164"/>
                </a:lnTo>
                <a:lnTo>
                  <a:pt x="6473" y="13261"/>
                </a:lnTo>
                <a:lnTo>
                  <a:pt x="6740" y="13334"/>
                </a:lnTo>
                <a:lnTo>
                  <a:pt x="7008" y="13407"/>
                </a:lnTo>
                <a:lnTo>
                  <a:pt x="7251" y="13505"/>
                </a:lnTo>
                <a:lnTo>
                  <a:pt x="7495" y="13626"/>
                </a:lnTo>
                <a:lnTo>
                  <a:pt x="7714" y="13772"/>
                </a:lnTo>
                <a:lnTo>
                  <a:pt x="7908" y="13918"/>
                </a:lnTo>
                <a:lnTo>
                  <a:pt x="8079" y="14088"/>
                </a:lnTo>
                <a:lnTo>
                  <a:pt x="8225" y="14307"/>
                </a:lnTo>
                <a:lnTo>
                  <a:pt x="8322" y="14526"/>
                </a:lnTo>
                <a:lnTo>
                  <a:pt x="8371" y="14794"/>
                </a:lnTo>
                <a:lnTo>
                  <a:pt x="8419" y="14891"/>
                </a:lnTo>
                <a:lnTo>
                  <a:pt x="8468" y="14940"/>
                </a:lnTo>
                <a:lnTo>
                  <a:pt x="8565" y="14964"/>
                </a:lnTo>
                <a:lnTo>
                  <a:pt x="8638" y="14964"/>
                </a:lnTo>
                <a:lnTo>
                  <a:pt x="8736" y="14916"/>
                </a:lnTo>
                <a:lnTo>
                  <a:pt x="8809" y="14843"/>
                </a:lnTo>
                <a:lnTo>
                  <a:pt x="8857" y="14770"/>
                </a:lnTo>
                <a:lnTo>
                  <a:pt x="8857" y="14648"/>
                </a:lnTo>
                <a:lnTo>
                  <a:pt x="8833" y="14599"/>
                </a:lnTo>
                <a:lnTo>
                  <a:pt x="9052" y="14332"/>
                </a:lnTo>
                <a:lnTo>
                  <a:pt x="9247" y="14113"/>
                </a:lnTo>
                <a:lnTo>
                  <a:pt x="9514" y="13943"/>
                </a:lnTo>
                <a:lnTo>
                  <a:pt x="9806" y="13772"/>
                </a:lnTo>
                <a:lnTo>
                  <a:pt x="10220" y="13602"/>
                </a:lnTo>
                <a:lnTo>
                  <a:pt x="10658" y="13456"/>
                </a:lnTo>
                <a:lnTo>
                  <a:pt x="11096" y="13334"/>
                </a:lnTo>
                <a:lnTo>
                  <a:pt x="11534" y="13261"/>
                </a:lnTo>
                <a:lnTo>
                  <a:pt x="12045" y="13188"/>
                </a:lnTo>
                <a:lnTo>
                  <a:pt x="12580" y="13140"/>
                </a:lnTo>
                <a:lnTo>
                  <a:pt x="13626" y="13091"/>
                </a:lnTo>
                <a:lnTo>
                  <a:pt x="13967" y="13091"/>
                </a:lnTo>
                <a:lnTo>
                  <a:pt x="14308" y="13115"/>
                </a:lnTo>
                <a:lnTo>
                  <a:pt x="14648" y="13140"/>
                </a:lnTo>
                <a:lnTo>
                  <a:pt x="14965" y="13188"/>
                </a:lnTo>
                <a:lnTo>
                  <a:pt x="15305" y="13261"/>
                </a:lnTo>
                <a:lnTo>
                  <a:pt x="15622" y="13359"/>
                </a:lnTo>
                <a:lnTo>
                  <a:pt x="15938" y="13480"/>
                </a:lnTo>
                <a:lnTo>
                  <a:pt x="16254" y="13651"/>
                </a:lnTo>
                <a:lnTo>
                  <a:pt x="16303" y="13675"/>
                </a:lnTo>
                <a:lnTo>
                  <a:pt x="16376" y="13675"/>
                </a:lnTo>
                <a:lnTo>
                  <a:pt x="16425" y="13651"/>
                </a:lnTo>
                <a:lnTo>
                  <a:pt x="16473" y="13626"/>
                </a:lnTo>
                <a:lnTo>
                  <a:pt x="16522" y="13578"/>
                </a:lnTo>
                <a:lnTo>
                  <a:pt x="16546" y="13529"/>
                </a:lnTo>
                <a:lnTo>
                  <a:pt x="16571" y="13456"/>
                </a:lnTo>
                <a:lnTo>
                  <a:pt x="16571" y="13407"/>
                </a:lnTo>
                <a:lnTo>
                  <a:pt x="16595" y="13310"/>
                </a:lnTo>
                <a:lnTo>
                  <a:pt x="16595" y="12921"/>
                </a:lnTo>
                <a:lnTo>
                  <a:pt x="16571" y="12531"/>
                </a:lnTo>
                <a:lnTo>
                  <a:pt x="16765" y="12556"/>
                </a:lnTo>
                <a:lnTo>
                  <a:pt x="16911" y="12556"/>
                </a:lnTo>
                <a:lnTo>
                  <a:pt x="17082" y="12531"/>
                </a:lnTo>
                <a:lnTo>
                  <a:pt x="17228" y="12483"/>
                </a:lnTo>
                <a:lnTo>
                  <a:pt x="17301" y="12458"/>
                </a:lnTo>
                <a:lnTo>
                  <a:pt x="17325" y="12410"/>
                </a:lnTo>
                <a:lnTo>
                  <a:pt x="17374" y="12361"/>
                </a:lnTo>
                <a:lnTo>
                  <a:pt x="17374" y="12312"/>
                </a:lnTo>
                <a:lnTo>
                  <a:pt x="17398" y="12264"/>
                </a:lnTo>
                <a:lnTo>
                  <a:pt x="17374" y="12191"/>
                </a:lnTo>
                <a:lnTo>
                  <a:pt x="17349" y="12142"/>
                </a:lnTo>
                <a:lnTo>
                  <a:pt x="17301" y="12118"/>
                </a:lnTo>
                <a:lnTo>
                  <a:pt x="17325" y="11972"/>
                </a:lnTo>
                <a:lnTo>
                  <a:pt x="17349" y="11826"/>
                </a:lnTo>
                <a:lnTo>
                  <a:pt x="17349" y="11558"/>
                </a:lnTo>
                <a:lnTo>
                  <a:pt x="17325" y="10998"/>
                </a:lnTo>
                <a:lnTo>
                  <a:pt x="17301" y="8881"/>
                </a:lnTo>
                <a:lnTo>
                  <a:pt x="17301" y="7178"/>
                </a:lnTo>
                <a:lnTo>
                  <a:pt x="17301" y="6326"/>
                </a:lnTo>
                <a:lnTo>
                  <a:pt x="17349" y="5475"/>
                </a:lnTo>
                <a:lnTo>
                  <a:pt x="17374" y="4380"/>
                </a:lnTo>
                <a:lnTo>
                  <a:pt x="17374" y="3820"/>
                </a:lnTo>
                <a:lnTo>
                  <a:pt x="17374" y="3285"/>
                </a:lnTo>
                <a:lnTo>
                  <a:pt x="17349" y="2920"/>
                </a:lnTo>
                <a:lnTo>
                  <a:pt x="17325" y="2531"/>
                </a:lnTo>
                <a:lnTo>
                  <a:pt x="17301" y="2336"/>
                </a:lnTo>
                <a:lnTo>
                  <a:pt x="17276" y="2141"/>
                </a:lnTo>
                <a:lnTo>
                  <a:pt x="17228" y="1971"/>
                </a:lnTo>
                <a:lnTo>
                  <a:pt x="17130" y="1801"/>
                </a:lnTo>
                <a:lnTo>
                  <a:pt x="17179" y="1728"/>
                </a:lnTo>
                <a:lnTo>
                  <a:pt x="17203" y="1630"/>
                </a:lnTo>
                <a:lnTo>
                  <a:pt x="17203" y="1557"/>
                </a:lnTo>
                <a:lnTo>
                  <a:pt x="17155" y="1460"/>
                </a:lnTo>
                <a:lnTo>
                  <a:pt x="16911" y="1217"/>
                </a:lnTo>
                <a:lnTo>
                  <a:pt x="16644" y="998"/>
                </a:lnTo>
                <a:lnTo>
                  <a:pt x="16352" y="803"/>
                </a:lnTo>
                <a:lnTo>
                  <a:pt x="16035" y="633"/>
                </a:lnTo>
                <a:lnTo>
                  <a:pt x="15719" y="487"/>
                </a:lnTo>
                <a:lnTo>
                  <a:pt x="15378" y="365"/>
                </a:lnTo>
                <a:lnTo>
                  <a:pt x="15038" y="268"/>
                </a:lnTo>
                <a:lnTo>
                  <a:pt x="14697" y="195"/>
                </a:lnTo>
                <a:lnTo>
                  <a:pt x="14356" y="146"/>
                </a:lnTo>
                <a:lnTo>
                  <a:pt x="14016" y="97"/>
                </a:lnTo>
                <a:lnTo>
                  <a:pt x="13626" y="49"/>
                </a:lnTo>
                <a:lnTo>
                  <a:pt x="13261" y="24"/>
                </a:lnTo>
                <a:lnTo>
                  <a:pt x="12896" y="24"/>
                </a:lnTo>
                <a:lnTo>
                  <a:pt x="12531" y="49"/>
                </a:lnTo>
                <a:lnTo>
                  <a:pt x="12166" y="97"/>
                </a:lnTo>
                <a:lnTo>
                  <a:pt x="11826" y="170"/>
                </a:lnTo>
                <a:lnTo>
                  <a:pt x="11583" y="243"/>
                </a:lnTo>
                <a:lnTo>
                  <a:pt x="11339" y="316"/>
                </a:lnTo>
                <a:lnTo>
                  <a:pt x="10877" y="560"/>
                </a:lnTo>
                <a:lnTo>
                  <a:pt x="10415" y="803"/>
                </a:lnTo>
                <a:lnTo>
                  <a:pt x="9977" y="1046"/>
                </a:lnTo>
                <a:lnTo>
                  <a:pt x="9441" y="1338"/>
                </a:lnTo>
                <a:lnTo>
                  <a:pt x="9125" y="1509"/>
                </a:lnTo>
                <a:lnTo>
                  <a:pt x="8857" y="1703"/>
                </a:lnTo>
                <a:lnTo>
                  <a:pt x="8809" y="1679"/>
                </a:lnTo>
                <a:lnTo>
                  <a:pt x="8687" y="1679"/>
                </a:lnTo>
                <a:lnTo>
                  <a:pt x="8638" y="1728"/>
                </a:lnTo>
                <a:lnTo>
                  <a:pt x="8419" y="1460"/>
                </a:lnTo>
                <a:lnTo>
                  <a:pt x="8152" y="1217"/>
                </a:lnTo>
                <a:lnTo>
                  <a:pt x="7884" y="1022"/>
                </a:lnTo>
                <a:lnTo>
                  <a:pt x="7592" y="803"/>
                </a:lnTo>
                <a:lnTo>
                  <a:pt x="7276" y="633"/>
                </a:lnTo>
                <a:lnTo>
                  <a:pt x="6959" y="487"/>
                </a:lnTo>
                <a:lnTo>
                  <a:pt x="6643" y="341"/>
                </a:lnTo>
                <a:lnTo>
                  <a:pt x="6302" y="243"/>
                </a:lnTo>
                <a:lnTo>
                  <a:pt x="5962" y="146"/>
                </a:lnTo>
                <a:lnTo>
                  <a:pt x="5597" y="73"/>
                </a:lnTo>
                <a:lnTo>
                  <a:pt x="5256" y="24"/>
                </a:lnTo>
                <a:lnTo>
                  <a:pt x="4891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1676400" y="590550"/>
            <a:ext cx="6172200" cy="3637800"/>
          </a:xfrm>
          <a:prstGeom prst="rect">
            <a:avLst/>
          </a:prstGeom>
        </p:spPr>
        <p:txBody>
          <a:bodyPr spcFirstLastPara="1" wrap="square" lIns="0" tIns="0" rIns="0" bIns="0" numCol="2" anchor="t" anchorCtr="0">
            <a:noAutofit/>
          </a:bodyPr>
          <a:lstStyle/>
          <a:p>
            <a:pPr lvl="0"/>
            <a:endParaRPr lang="en-US" sz="1600" dirty="0" smtClean="0"/>
          </a:p>
          <a:p>
            <a:pPr lvl="0">
              <a:buNone/>
            </a:pP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Morpema</a:t>
            </a:r>
            <a:r>
              <a:rPr lang="en-US" sz="2000" dirty="0" smtClean="0"/>
              <a:t> </a:t>
            </a:r>
          </a:p>
          <a:p>
            <a:pPr lvl="0">
              <a:buNone/>
            </a:pP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tawag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pinaka</a:t>
            </a:r>
            <a:r>
              <a:rPr lang="en-US" sz="1600" dirty="0" smtClean="0"/>
              <a:t> </a:t>
            </a:r>
            <a:r>
              <a:rPr lang="en-US" sz="1600" dirty="0" err="1" smtClean="0"/>
              <a:t>maliit</a:t>
            </a:r>
            <a:endParaRPr lang="en-US" sz="1600" dirty="0" smtClean="0"/>
          </a:p>
          <a:p>
            <a:pPr lvl="0">
              <a:buNone/>
            </a:pP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yunit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salita</a:t>
            </a:r>
            <a:r>
              <a:rPr lang="en-US" sz="1600" dirty="0" smtClean="0"/>
              <a:t>.</a:t>
            </a:r>
          </a:p>
          <a:p>
            <a:pPr lvl="0">
              <a:buNone/>
            </a:pP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Morpolohiya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0">
              <a:buNone/>
            </a:pP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tawag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makaagham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endParaRPr lang="en-US" sz="1600" dirty="0" smtClean="0"/>
          </a:p>
          <a:p>
            <a:pPr lvl="0">
              <a:buNone/>
            </a:pPr>
            <a:r>
              <a:rPr lang="en-US" sz="1600" dirty="0" err="1" smtClean="0"/>
              <a:t>pag-aaral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morpema</a:t>
            </a:r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pPr lvl="0"/>
            <a:endParaRPr lang="en-US" sz="1600" dirty="0" smtClean="0"/>
          </a:p>
          <a:p>
            <a:pPr lvl="0">
              <a:buNone/>
            </a:pPr>
            <a:endParaRPr lang="en-US" sz="1600" dirty="0" smtClean="0"/>
          </a:p>
          <a:p>
            <a:pPr lvl="0">
              <a:buNone/>
            </a:pP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Sintaksis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0">
              <a:buNone/>
            </a:pP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tawag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makaagham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endParaRPr lang="en-US" sz="1600" dirty="0" smtClean="0"/>
          </a:p>
          <a:p>
            <a:pPr lvl="0">
              <a:buNone/>
            </a:pPr>
            <a:r>
              <a:rPr lang="en-US" sz="1600" dirty="0" err="1" smtClean="0"/>
              <a:t>pag-aaral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pangungusap</a:t>
            </a:r>
            <a:r>
              <a:rPr lang="en-US" sz="1600" dirty="0" smtClean="0"/>
              <a:t>.</a:t>
            </a:r>
          </a:p>
          <a:p>
            <a:pPr lvl="0">
              <a:buNone/>
            </a:pP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Diskors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0">
              <a:buNone/>
            </a:pPr>
            <a:r>
              <a:rPr lang="en-US" sz="1600" dirty="0" err="1" smtClean="0"/>
              <a:t>Ang</a:t>
            </a:r>
            <a:r>
              <a:rPr lang="en-US" sz="1600" dirty="0" smtClean="0"/>
              <a:t> </a:t>
            </a:r>
            <a:r>
              <a:rPr lang="en-US" sz="1600" dirty="0" err="1" smtClean="0"/>
              <a:t>tawag</a:t>
            </a:r>
            <a:r>
              <a:rPr lang="en-US" sz="1600" dirty="0" smtClean="0"/>
              <a:t> </a:t>
            </a:r>
            <a:r>
              <a:rPr lang="en-US" sz="1600" dirty="0" err="1" smtClean="0"/>
              <a:t>kapag</a:t>
            </a:r>
            <a:r>
              <a:rPr lang="en-US" sz="1600" dirty="0" smtClean="0"/>
              <a:t> </a:t>
            </a:r>
            <a:r>
              <a:rPr lang="en-US" sz="1600" dirty="0" err="1" smtClean="0"/>
              <a:t>nagkaroon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endParaRPr lang="en-US" sz="1600" dirty="0" smtClean="0"/>
          </a:p>
          <a:p>
            <a:pPr lvl="0">
              <a:buNone/>
            </a:pPr>
            <a:r>
              <a:rPr lang="en-US" sz="1600" dirty="0" err="1" smtClean="0"/>
              <a:t>ng</a:t>
            </a:r>
            <a:r>
              <a:rPr lang="en-US" sz="1600" dirty="0" smtClean="0"/>
              <a:t> </a:t>
            </a:r>
            <a:r>
              <a:rPr lang="en-US" sz="1600" dirty="0" err="1" smtClean="0"/>
              <a:t>mahalagang</a:t>
            </a:r>
            <a:r>
              <a:rPr lang="en-US" sz="1600" dirty="0" smtClean="0"/>
              <a:t> </a:t>
            </a:r>
            <a:r>
              <a:rPr lang="en-US" sz="1600" dirty="0" err="1" smtClean="0"/>
              <a:t>palitan</a:t>
            </a:r>
            <a:r>
              <a:rPr lang="en-US" sz="1600" dirty="0" smtClean="0"/>
              <a:t> </a:t>
            </a:r>
            <a:r>
              <a:rPr lang="en-US" sz="1600" dirty="0" err="1" smtClean="0"/>
              <a:t>ng</a:t>
            </a:r>
            <a:endParaRPr lang="en-US" sz="1600" dirty="0" smtClean="0"/>
          </a:p>
          <a:p>
            <a:pPr lvl="0">
              <a:buNone/>
            </a:pPr>
            <a:r>
              <a:rPr lang="en-US" sz="1600" dirty="0" err="1" smtClean="0"/>
              <a:t>pangungusap</a:t>
            </a:r>
            <a:r>
              <a:rPr lang="en-US" sz="1600" dirty="0" smtClean="0"/>
              <a:t> </a:t>
            </a:r>
            <a:r>
              <a:rPr lang="en-US" sz="1600" dirty="0" err="1" smtClean="0"/>
              <a:t>amg</a:t>
            </a:r>
            <a:r>
              <a:rPr lang="en-US" sz="1600" dirty="0" smtClean="0"/>
              <a:t> </a:t>
            </a:r>
            <a:r>
              <a:rPr lang="en-US" sz="1600" dirty="0" err="1" smtClean="0"/>
              <a:t>dalawa</a:t>
            </a:r>
            <a:r>
              <a:rPr lang="en-US" sz="1600" dirty="0" smtClean="0"/>
              <a:t> o</a:t>
            </a:r>
          </a:p>
          <a:p>
            <a:pPr lvl="0">
              <a:buNone/>
            </a:pPr>
            <a:r>
              <a:rPr lang="en-US" sz="1600" dirty="0" err="1" smtClean="0"/>
              <a:t>higit</a:t>
            </a:r>
            <a:r>
              <a:rPr lang="en-US" sz="1600" dirty="0" smtClean="0"/>
              <a:t> pang </a:t>
            </a:r>
            <a:r>
              <a:rPr lang="en-US" sz="1600" dirty="0" err="1" smtClean="0"/>
              <a:t>tao</a:t>
            </a:r>
            <a:r>
              <a:rPr lang="en-US" sz="1600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19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304;p36"/>
          <p:cNvSpPr/>
          <p:nvPr/>
        </p:nvSpPr>
        <p:spPr>
          <a:xfrm>
            <a:off x="7391400" y="3409950"/>
            <a:ext cx="1371600" cy="1228476"/>
          </a:xfrm>
          <a:custGeom>
            <a:avLst/>
            <a:gdLst/>
            <a:ahLst/>
            <a:cxnLst/>
            <a:rect l="l" t="t" r="r" b="b"/>
            <a:pathLst>
              <a:path w="17228" h="17399" extrusionOk="0">
                <a:moveTo>
                  <a:pt x="14162" y="439"/>
                </a:moveTo>
                <a:lnTo>
                  <a:pt x="14478" y="512"/>
                </a:lnTo>
                <a:lnTo>
                  <a:pt x="14794" y="609"/>
                </a:lnTo>
                <a:lnTo>
                  <a:pt x="15111" y="755"/>
                </a:lnTo>
                <a:lnTo>
                  <a:pt x="15403" y="925"/>
                </a:lnTo>
                <a:lnTo>
                  <a:pt x="15670" y="1120"/>
                </a:lnTo>
                <a:lnTo>
                  <a:pt x="15914" y="1315"/>
                </a:lnTo>
                <a:lnTo>
                  <a:pt x="16108" y="1534"/>
                </a:lnTo>
                <a:lnTo>
                  <a:pt x="15987" y="1558"/>
                </a:lnTo>
                <a:lnTo>
                  <a:pt x="15889" y="1607"/>
                </a:lnTo>
                <a:lnTo>
                  <a:pt x="15816" y="1655"/>
                </a:lnTo>
                <a:lnTo>
                  <a:pt x="15792" y="1680"/>
                </a:lnTo>
                <a:lnTo>
                  <a:pt x="15768" y="1728"/>
                </a:lnTo>
                <a:lnTo>
                  <a:pt x="15768" y="1777"/>
                </a:lnTo>
                <a:lnTo>
                  <a:pt x="15792" y="1826"/>
                </a:lnTo>
                <a:lnTo>
                  <a:pt x="15865" y="1850"/>
                </a:lnTo>
                <a:lnTo>
                  <a:pt x="15938" y="1874"/>
                </a:lnTo>
                <a:lnTo>
                  <a:pt x="16230" y="1874"/>
                </a:lnTo>
                <a:lnTo>
                  <a:pt x="16352" y="1850"/>
                </a:lnTo>
                <a:lnTo>
                  <a:pt x="16546" y="2166"/>
                </a:lnTo>
                <a:lnTo>
                  <a:pt x="16254" y="2142"/>
                </a:lnTo>
                <a:lnTo>
                  <a:pt x="16011" y="2142"/>
                </a:lnTo>
                <a:lnTo>
                  <a:pt x="15987" y="2166"/>
                </a:lnTo>
                <a:lnTo>
                  <a:pt x="15987" y="2191"/>
                </a:lnTo>
                <a:lnTo>
                  <a:pt x="16133" y="2312"/>
                </a:lnTo>
                <a:lnTo>
                  <a:pt x="16303" y="2410"/>
                </a:lnTo>
                <a:lnTo>
                  <a:pt x="16473" y="2458"/>
                </a:lnTo>
                <a:lnTo>
                  <a:pt x="16668" y="2507"/>
                </a:lnTo>
                <a:lnTo>
                  <a:pt x="16717" y="2750"/>
                </a:lnTo>
                <a:lnTo>
                  <a:pt x="16741" y="2994"/>
                </a:lnTo>
                <a:lnTo>
                  <a:pt x="16522" y="2872"/>
                </a:lnTo>
                <a:lnTo>
                  <a:pt x="16352" y="2799"/>
                </a:lnTo>
                <a:lnTo>
                  <a:pt x="16181" y="2702"/>
                </a:lnTo>
                <a:lnTo>
                  <a:pt x="16011" y="2653"/>
                </a:lnTo>
                <a:lnTo>
                  <a:pt x="15792" y="2653"/>
                </a:lnTo>
                <a:lnTo>
                  <a:pt x="15768" y="2677"/>
                </a:lnTo>
                <a:lnTo>
                  <a:pt x="15768" y="2702"/>
                </a:lnTo>
                <a:lnTo>
                  <a:pt x="15768" y="2726"/>
                </a:lnTo>
                <a:lnTo>
                  <a:pt x="15889" y="2872"/>
                </a:lnTo>
                <a:lnTo>
                  <a:pt x="16035" y="2994"/>
                </a:lnTo>
                <a:lnTo>
                  <a:pt x="16327" y="3213"/>
                </a:lnTo>
                <a:lnTo>
                  <a:pt x="16522" y="3334"/>
                </a:lnTo>
                <a:lnTo>
                  <a:pt x="16619" y="3407"/>
                </a:lnTo>
                <a:lnTo>
                  <a:pt x="16717" y="3456"/>
                </a:lnTo>
                <a:lnTo>
                  <a:pt x="16692" y="3651"/>
                </a:lnTo>
                <a:lnTo>
                  <a:pt x="16619" y="3845"/>
                </a:lnTo>
                <a:lnTo>
                  <a:pt x="16400" y="3602"/>
                </a:lnTo>
                <a:lnTo>
                  <a:pt x="16133" y="3407"/>
                </a:lnTo>
                <a:lnTo>
                  <a:pt x="15987" y="3310"/>
                </a:lnTo>
                <a:lnTo>
                  <a:pt x="15841" y="3237"/>
                </a:lnTo>
                <a:lnTo>
                  <a:pt x="15695" y="3188"/>
                </a:lnTo>
                <a:lnTo>
                  <a:pt x="15524" y="3164"/>
                </a:lnTo>
                <a:lnTo>
                  <a:pt x="15476" y="3188"/>
                </a:lnTo>
                <a:lnTo>
                  <a:pt x="15476" y="3213"/>
                </a:lnTo>
                <a:lnTo>
                  <a:pt x="15476" y="3237"/>
                </a:lnTo>
                <a:lnTo>
                  <a:pt x="15500" y="3261"/>
                </a:lnTo>
                <a:lnTo>
                  <a:pt x="15597" y="3359"/>
                </a:lnTo>
                <a:lnTo>
                  <a:pt x="15695" y="3432"/>
                </a:lnTo>
                <a:lnTo>
                  <a:pt x="15987" y="3699"/>
                </a:lnTo>
                <a:lnTo>
                  <a:pt x="16230" y="3918"/>
                </a:lnTo>
                <a:lnTo>
                  <a:pt x="16449" y="4162"/>
                </a:lnTo>
                <a:lnTo>
                  <a:pt x="16473" y="4186"/>
                </a:lnTo>
                <a:lnTo>
                  <a:pt x="16254" y="4526"/>
                </a:lnTo>
                <a:lnTo>
                  <a:pt x="16206" y="4453"/>
                </a:lnTo>
                <a:lnTo>
                  <a:pt x="16133" y="4380"/>
                </a:lnTo>
                <a:lnTo>
                  <a:pt x="15962" y="4259"/>
                </a:lnTo>
                <a:lnTo>
                  <a:pt x="15646" y="4040"/>
                </a:lnTo>
                <a:lnTo>
                  <a:pt x="15403" y="3821"/>
                </a:lnTo>
                <a:lnTo>
                  <a:pt x="15159" y="3626"/>
                </a:lnTo>
                <a:lnTo>
                  <a:pt x="15111" y="3626"/>
                </a:lnTo>
                <a:lnTo>
                  <a:pt x="15062" y="3651"/>
                </a:lnTo>
                <a:lnTo>
                  <a:pt x="15013" y="3724"/>
                </a:lnTo>
                <a:lnTo>
                  <a:pt x="15013" y="3821"/>
                </a:lnTo>
                <a:lnTo>
                  <a:pt x="15013" y="3894"/>
                </a:lnTo>
                <a:lnTo>
                  <a:pt x="15038" y="3991"/>
                </a:lnTo>
                <a:lnTo>
                  <a:pt x="15135" y="4137"/>
                </a:lnTo>
                <a:lnTo>
                  <a:pt x="15257" y="4283"/>
                </a:lnTo>
                <a:lnTo>
                  <a:pt x="15427" y="4453"/>
                </a:lnTo>
                <a:lnTo>
                  <a:pt x="15622" y="4599"/>
                </a:lnTo>
                <a:lnTo>
                  <a:pt x="15816" y="4745"/>
                </a:lnTo>
                <a:lnTo>
                  <a:pt x="15914" y="4818"/>
                </a:lnTo>
                <a:lnTo>
                  <a:pt x="16011" y="4843"/>
                </a:lnTo>
                <a:lnTo>
                  <a:pt x="15792" y="5135"/>
                </a:lnTo>
                <a:lnTo>
                  <a:pt x="14867" y="4162"/>
                </a:lnTo>
                <a:lnTo>
                  <a:pt x="13967" y="3213"/>
                </a:lnTo>
                <a:lnTo>
                  <a:pt x="13505" y="2750"/>
                </a:lnTo>
                <a:lnTo>
                  <a:pt x="13018" y="2288"/>
                </a:lnTo>
                <a:lnTo>
                  <a:pt x="12531" y="1850"/>
                </a:lnTo>
                <a:lnTo>
                  <a:pt x="12021" y="1461"/>
                </a:lnTo>
                <a:lnTo>
                  <a:pt x="12021" y="1388"/>
                </a:lnTo>
                <a:lnTo>
                  <a:pt x="12118" y="1315"/>
                </a:lnTo>
                <a:lnTo>
                  <a:pt x="12215" y="1242"/>
                </a:lnTo>
                <a:lnTo>
                  <a:pt x="12385" y="1047"/>
                </a:lnTo>
                <a:lnTo>
                  <a:pt x="12629" y="852"/>
                </a:lnTo>
                <a:lnTo>
                  <a:pt x="12921" y="682"/>
                </a:lnTo>
                <a:lnTo>
                  <a:pt x="13213" y="560"/>
                </a:lnTo>
                <a:lnTo>
                  <a:pt x="13505" y="463"/>
                </a:lnTo>
                <a:lnTo>
                  <a:pt x="13675" y="439"/>
                </a:lnTo>
                <a:close/>
                <a:moveTo>
                  <a:pt x="11753" y="1704"/>
                </a:moveTo>
                <a:lnTo>
                  <a:pt x="11826" y="1850"/>
                </a:lnTo>
                <a:lnTo>
                  <a:pt x="11948" y="1972"/>
                </a:lnTo>
                <a:lnTo>
                  <a:pt x="12093" y="2069"/>
                </a:lnTo>
                <a:lnTo>
                  <a:pt x="12385" y="2288"/>
                </a:lnTo>
                <a:lnTo>
                  <a:pt x="12677" y="2531"/>
                </a:lnTo>
                <a:lnTo>
                  <a:pt x="12945" y="2823"/>
                </a:lnTo>
                <a:lnTo>
                  <a:pt x="13480" y="3383"/>
                </a:lnTo>
                <a:lnTo>
                  <a:pt x="14478" y="4453"/>
                </a:lnTo>
                <a:lnTo>
                  <a:pt x="15500" y="5500"/>
                </a:lnTo>
                <a:lnTo>
                  <a:pt x="15111" y="5962"/>
                </a:lnTo>
                <a:lnTo>
                  <a:pt x="14600" y="5500"/>
                </a:lnTo>
                <a:lnTo>
                  <a:pt x="14113" y="5013"/>
                </a:lnTo>
                <a:lnTo>
                  <a:pt x="13213" y="4016"/>
                </a:lnTo>
                <a:lnTo>
                  <a:pt x="12750" y="3529"/>
                </a:lnTo>
                <a:lnTo>
                  <a:pt x="12264" y="3018"/>
                </a:lnTo>
                <a:lnTo>
                  <a:pt x="11777" y="2556"/>
                </a:lnTo>
                <a:lnTo>
                  <a:pt x="11266" y="2093"/>
                </a:lnTo>
                <a:lnTo>
                  <a:pt x="11753" y="1704"/>
                </a:lnTo>
                <a:close/>
                <a:moveTo>
                  <a:pt x="13724" y="5232"/>
                </a:moveTo>
                <a:lnTo>
                  <a:pt x="14235" y="5767"/>
                </a:lnTo>
                <a:lnTo>
                  <a:pt x="14794" y="6278"/>
                </a:lnTo>
                <a:lnTo>
                  <a:pt x="14575" y="6497"/>
                </a:lnTo>
                <a:lnTo>
                  <a:pt x="14259" y="6278"/>
                </a:lnTo>
                <a:lnTo>
                  <a:pt x="13967" y="6035"/>
                </a:lnTo>
                <a:lnTo>
                  <a:pt x="13699" y="5792"/>
                </a:lnTo>
                <a:lnTo>
                  <a:pt x="13432" y="5573"/>
                </a:lnTo>
                <a:lnTo>
                  <a:pt x="13724" y="5232"/>
                </a:lnTo>
                <a:close/>
                <a:moveTo>
                  <a:pt x="13261" y="5767"/>
                </a:moveTo>
                <a:lnTo>
                  <a:pt x="13359" y="5913"/>
                </a:lnTo>
                <a:lnTo>
                  <a:pt x="13456" y="6059"/>
                </a:lnTo>
                <a:lnTo>
                  <a:pt x="13724" y="6303"/>
                </a:lnTo>
                <a:lnTo>
                  <a:pt x="13991" y="6546"/>
                </a:lnTo>
                <a:lnTo>
                  <a:pt x="14137" y="6668"/>
                </a:lnTo>
                <a:lnTo>
                  <a:pt x="14308" y="6765"/>
                </a:lnTo>
                <a:lnTo>
                  <a:pt x="14235" y="6814"/>
                </a:lnTo>
                <a:lnTo>
                  <a:pt x="14137" y="6692"/>
                </a:lnTo>
                <a:lnTo>
                  <a:pt x="13991" y="6595"/>
                </a:lnTo>
                <a:lnTo>
                  <a:pt x="13699" y="6400"/>
                </a:lnTo>
                <a:lnTo>
                  <a:pt x="13359" y="6230"/>
                </a:lnTo>
                <a:lnTo>
                  <a:pt x="13188" y="6132"/>
                </a:lnTo>
                <a:lnTo>
                  <a:pt x="13042" y="6011"/>
                </a:lnTo>
                <a:lnTo>
                  <a:pt x="13261" y="5767"/>
                </a:lnTo>
                <a:close/>
                <a:moveTo>
                  <a:pt x="13018" y="6059"/>
                </a:moveTo>
                <a:lnTo>
                  <a:pt x="13188" y="6303"/>
                </a:lnTo>
                <a:lnTo>
                  <a:pt x="13286" y="6424"/>
                </a:lnTo>
                <a:lnTo>
                  <a:pt x="13407" y="6522"/>
                </a:lnTo>
                <a:lnTo>
                  <a:pt x="14040" y="7008"/>
                </a:lnTo>
                <a:lnTo>
                  <a:pt x="13699" y="7349"/>
                </a:lnTo>
                <a:lnTo>
                  <a:pt x="13675" y="7325"/>
                </a:lnTo>
                <a:lnTo>
                  <a:pt x="13505" y="7227"/>
                </a:lnTo>
                <a:lnTo>
                  <a:pt x="13334" y="7106"/>
                </a:lnTo>
                <a:lnTo>
                  <a:pt x="13018" y="6838"/>
                </a:lnTo>
                <a:lnTo>
                  <a:pt x="12799" y="6668"/>
                </a:lnTo>
                <a:lnTo>
                  <a:pt x="12702" y="6595"/>
                </a:lnTo>
                <a:lnTo>
                  <a:pt x="12580" y="6546"/>
                </a:lnTo>
                <a:lnTo>
                  <a:pt x="12799" y="6303"/>
                </a:lnTo>
                <a:lnTo>
                  <a:pt x="13018" y="6059"/>
                </a:lnTo>
                <a:close/>
                <a:moveTo>
                  <a:pt x="12385" y="6716"/>
                </a:moveTo>
                <a:lnTo>
                  <a:pt x="12483" y="6838"/>
                </a:lnTo>
                <a:lnTo>
                  <a:pt x="12580" y="6935"/>
                </a:lnTo>
                <a:lnTo>
                  <a:pt x="12799" y="7130"/>
                </a:lnTo>
                <a:lnTo>
                  <a:pt x="13091" y="7398"/>
                </a:lnTo>
                <a:lnTo>
                  <a:pt x="13407" y="7617"/>
                </a:lnTo>
                <a:lnTo>
                  <a:pt x="13018" y="8006"/>
                </a:lnTo>
                <a:lnTo>
                  <a:pt x="12921" y="8079"/>
                </a:lnTo>
                <a:lnTo>
                  <a:pt x="12823" y="7909"/>
                </a:lnTo>
                <a:lnTo>
                  <a:pt x="12653" y="7763"/>
                </a:lnTo>
                <a:lnTo>
                  <a:pt x="12312" y="7495"/>
                </a:lnTo>
                <a:lnTo>
                  <a:pt x="12093" y="7325"/>
                </a:lnTo>
                <a:lnTo>
                  <a:pt x="11972" y="7252"/>
                </a:lnTo>
                <a:lnTo>
                  <a:pt x="11850" y="7179"/>
                </a:lnTo>
                <a:lnTo>
                  <a:pt x="12385" y="6716"/>
                </a:lnTo>
                <a:close/>
                <a:moveTo>
                  <a:pt x="11631" y="7373"/>
                </a:moveTo>
                <a:lnTo>
                  <a:pt x="11729" y="7471"/>
                </a:lnTo>
                <a:lnTo>
                  <a:pt x="11850" y="7568"/>
                </a:lnTo>
                <a:lnTo>
                  <a:pt x="12093" y="7738"/>
                </a:lnTo>
                <a:lnTo>
                  <a:pt x="12434" y="8055"/>
                </a:lnTo>
                <a:lnTo>
                  <a:pt x="12556" y="8201"/>
                </a:lnTo>
                <a:lnTo>
                  <a:pt x="12702" y="8322"/>
                </a:lnTo>
                <a:lnTo>
                  <a:pt x="11948" y="9150"/>
                </a:lnTo>
                <a:lnTo>
                  <a:pt x="11680" y="8906"/>
                </a:lnTo>
                <a:lnTo>
                  <a:pt x="11364" y="8687"/>
                </a:lnTo>
                <a:lnTo>
                  <a:pt x="11072" y="8444"/>
                </a:lnTo>
                <a:lnTo>
                  <a:pt x="10780" y="8201"/>
                </a:lnTo>
                <a:lnTo>
                  <a:pt x="11096" y="7860"/>
                </a:lnTo>
                <a:lnTo>
                  <a:pt x="11193" y="7957"/>
                </a:lnTo>
                <a:lnTo>
                  <a:pt x="11291" y="8030"/>
                </a:lnTo>
                <a:lnTo>
                  <a:pt x="11461" y="8176"/>
                </a:lnTo>
                <a:lnTo>
                  <a:pt x="11777" y="8493"/>
                </a:lnTo>
                <a:lnTo>
                  <a:pt x="11972" y="8614"/>
                </a:lnTo>
                <a:lnTo>
                  <a:pt x="12166" y="8736"/>
                </a:lnTo>
                <a:lnTo>
                  <a:pt x="12288" y="8736"/>
                </a:lnTo>
                <a:lnTo>
                  <a:pt x="12337" y="8712"/>
                </a:lnTo>
                <a:lnTo>
                  <a:pt x="12361" y="8639"/>
                </a:lnTo>
                <a:lnTo>
                  <a:pt x="12361" y="8566"/>
                </a:lnTo>
                <a:lnTo>
                  <a:pt x="12337" y="8493"/>
                </a:lnTo>
                <a:lnTo>
                  <a:pt x="12118" y="8322"/>
                </a:lnTo>
                <a:lnTo>
                  <a:pt x="11899" y="8152"/>
                </a:lnTo>
                <a:lnTo>
                  <a:pt x="11461" y="7811"/>
                </a:lnTo>
                <a:lnTo>
                  <a:pt x="11291" y="7690"/>
                </a:lnTo>
                <a:lnTo>
                  <a:pt x="11631" y="7373"/>
                </a:lnTo>
                <a:close/>
                <a:moveTo>
                  <a:pt x="10634" y="8371"/>
                </a:moveTo>
                <a:lnTo>
                  <a:pt x="10731" y="8541"/>
                </a:lnTo>
                <a:lnTo>
                  <a:pt x="10853" y="8687"/>
                </a:lnTo>
                <a:lnTo>
                  <a:pt x="10974" y="8809"/>
                </a:lnTo>
                <a:lnTo>
                  <a:pt x="11145" y="8931"/>
                </a:lnTo>
                <a:lnTo>
                  <a:pt x="11461" y="9150"/>
                </a:lnTo>
                <a:lnTo>
                  <a:pt x="11753" y="9369"/>
                </a:lnTo>
                <a:lnTo>
                  <a:pt x="11461" y="9685"/>
                </a:lnTo>
                <a:lnTo>
                  <a:pt x="11145" y="9442"/>
                </a:lnTo>
                <a:lnTo>
                  <a:pt x="10828" y="9198"/>
                </a:lnTo>
                <a:lnTo>
                  <a:pt x="10585" y="8955"/>
                </a:lnTo>
                <a:lnTo>
                  <a:pt x="10463" y="8833"/>
                </a:lnTo>
                <a:lnTo>
                  <a:pt x="10317" y="8736"/>
                </a:lnTo>
                <a:lnTo>
                  <a:pt x="10634" y="8371"/>
                </a:lnTo>
                <a:close/>
                <a:moveTo>
                  <a:pt x="10196" y="8931"/>
                </a:moveTo>
                <a:lnTo>
                  <a:pt x="10269" y="9052"/>
                </a:lnTo>
                <a:lnTo>
                  <a:pt x="10366" y="9198"/>
                </a:lnTo>
                <a:lnTo>
                  <a:pt x="10609" y="9417"/>
                </a:lnTo>
                <a:lnTo>
                  <a:pt x="10901" y="9709"/>
                </a:lnTo>
                <a:lnTo>
                  <a:pt x="11072" y="9831"/>
                </a:lnTo>
                <a:lnTo>
                  <a:pt x="11242" y="9953"/>
                </a:lnTo>
                <a:lnTo>
                  <a:pt x="10415" y="10853"/>
                </a:lnTo>
                <a:lnTo>
                  <a:pt x="10317" y="10707"/>
                </a:lnTo>
                <a:lnTo>
                  <a:pt x="10196" y="10585"/>
                </a:lnTo>
                <a:lnTo>
                  <a:pt x="9904" y="10366"/>
                </a:lnTo>
                <a:lnTo>
                  <a:pt x="9636" y="10172"/>
                </a:lnTo>
                <a:lnTo>
                  <a:pt x="9466" y="10074"/>
                </a:lnTo>
                <a:lnTo>
                  <a:pt x="9320" y="10001"/>
                </a:lnTo>
                <a:lnTo>
                  <a:pt x="9563" y="9709"/>
                </a:lnTo>
                <a:lnTo>
                  <a:pt x="9782" y="9880"/>
                </a:lnTo>
                <a:lnTo>
                  <a:pt x="10001" y="10026"/>
                </a:lnTo>
                <a:lnTo>
                  <a:pt x="10244" y="10245"/>
                </a:lnTo>
                <a:lnTo>
                  <a:pt x="10390" y="10366"/>
                </a:lnTo>
                <a:lnTo>
                  <a:pt x="10536" y="10464"/>
                </a:lnTo>
                <a:lnTo>
                  <a:pt x="10609" y="10488"/>
                </a:lnTo>
                <a:lnTo>
                  <a:pt x="10658" y="10464"/>
                </a:lnTo>
                <a:lnTo>
                  <a:pt x="10731" y="10439"/>
                </a:lnTo>
                <a:lnTo>
                  <a:pt x="10780" y="10391"/>
                </a:lnTo>
                <a:lnTo>
                  <a:pt x="10804" y="10342"/>
                </a:lnTo>
                <a:lnTo>
                  <a:pt x="10828" y="10269"/>
                </a:lnTo>
                <a:lnTo>
                  <a:pt x="10804" y="10220"/>
                </a:lnTo>
                <a:lnTo>
                  <a:pt x="10755" y="10147"/>
                </a:lnTo>
                <a:lnTo>
                  <a:pt x="10220" y="9734"/>
                </a:lnTo>
                <a:lnTo>
                  <a:pt x="10001" y="9563"/>
                </a:lnTo>
                <a:lnTo>
                  <a:pt x="9904" y="9490"/>
                </a:lnTo>
                <a:lnTo>
                  <a:pt x="9782" y="9442"/>
                </a:lnTo>
                <a:lnTo>
                  <a:pt x="10196" y="8931"/>
                </a:lnTo>
                <a:close/>
                <a:moveTo>
                  <a:pt x="9125" y="10245"/>
                </a:moveTo>
                <a:lnTo>
                  <a:pt x="9247" y="10342"/>
                </a:lnTo>
                <a:lnTo>
                  <a:pt x="9368" y="10415"/>
                </a:lnTo>
                <a:lnTo>
                  <a:pt x="9612" y="10585"/>
                </a:lnTo>
                <a:lnTo>
                  <a:pt x="9904" y="10829"/>
                </a:lnTo>
                <a:lnTo>
                  <a:pt x="10050" y="10950"/>
                </a:lnTo>
                <a:lnTo>
                  <a:pt x="10220" y="11048"/>
                </a:lnTo>
                <a:lnTo>
                  <a:pt x="9685" y="11583"/>
                </a:lnTo>
                <a:lnTo>
                  <a:pt x="9685" y="11534"/>
                </a:lnTo>
                <a:lnTo>
                  <a:pt x="9660" y="11437"/>
                </a:lnTo>
                <a:lnTo>
                  <a:pt x="9587" y="11364"/>
                </a:lnTo>
                <a:lnTo>
                  <a:pt x="9417" y="11218"/>
                </a:lnTo>
                <a:lnTo>
                  <a:pt x="9222" y="11023"/>
                </a:lnTo>
                <a:lnTo>
                  <a:pt x="9028" y="10853"/>
                </a:lnTo>
                <a:lnTo>
                  <a:pt x="8906" y="10756"/>
                </a:lnTo>
                <a:lnTo>
                  <a:pt x="8736" y="10683"/>
                </a:lnTo>
                <a:lnTo>
                  <a:pt x="8833" y="10585"/>
                </a:lnTo>
                <a:lnTo>
                  <a:pt x="9125" y="10245"/>
                </a:lnTo>
                <a:close/>
                <a:moveTo>
                  <a:pt x="8468" y="10926"/>
                </a:moveTo>
                <a:lnTo>
                  <a:pt x="8687" y="11096"/>
                </a:lnTo>
                <a:lnTo>
                  <a:pt x="8930" y="11291"/>
                </a:lnTo>
                <a:lnTo>
                  <a:pt x="9052" y="11437"/>
                </a:lnTo>
                <a:lnTo>
                  <a:pt x="9198" y="11583"/>
                </a:lnTo>
                <a:lnTo>
                  <a:pt x="9271" y="11656"/>
                </a:lnTo>
                <a:lnTo>
                  <a:pt x="9344" y="11705"/>
                </a:lnTo>
                <a:lnTo>
                  <a:pt x="9441" y="11753"/>
                </a:lnTo>
                <a:lnTo>
                  <a:pt x="9539" y="11753"/>
                </a:lnTo>
                <a:lnTo>
                  <a:pt x="8468" y="12824"/>
                </a:lnTo>
                <a:lnTo>
                  <a:pt x="8152" y="12532"/>
                </a:lnTo>
                <a:lnTo>
                  <a:pt x="7811" y="12240"/>
                </a:lnTo>
                <a:lnTo>
                  <a:pt x="7470" y="11899"/>
                </a:lnTo>
                <a:lnTo>
                  <a:pt x="7349" y="11826"/>
                </a:lnTo>
                <a:lnTo>
                  <a:pt x="7738" y="11534"/>
                </a:lnTo>
                <a:lnTo>
                  <a:pt x="7860" y="11705"/>
                </a:lnTo>
                <a:lnTo>
                  <a:pt x="8006" y="11875"/>
                </a:lnTo>
                <a:lnTo>
                  <a:pt x="8371" y="12264"/>
                </a:lnTo>
                <a:lnTo>
                  <a:pt x="8517" y="12434"/>
                </a:lnTo>
                <a:lnTo>
                  <a:pt x="8590" y="12483"/>
                </a:lnTo>
                <a:lnTo>
                  <a:pt x="8687" y="12507"/>
                </a:lnTo>
                <a:lnTo>
                  <a:pt x="8736" y="12507"/>
                </a:lnTo>
                <a:lnTo>
                  <a:pt x="8809" y="12483"/>
                </a:lnTo>
                <a:lnTo>
                  <a:pt x="8833" y="12434"/>
                </a:lnTo>
                <a:lnTo>
                  <a:pt x="8857" y="12386"/>
                </a:lnTo>
                <a:lnTo>
                  <a:pt x="8857" y="12289"/>
                </a:lnTo>
                <a:lnTo>
                  <a:pt x="8809" y="12191"/>
                </a:lnTo>
                <a:lnTo>
                  <a:pt x="8760" y="12094"/>
                </a:lnTo>
                <a:lnTo>
                  <a:pt x="8663" y="11997"/>
                </a:lnTo>
                <a:lnTo>
                  <a:pt x="8492" y="11826"/>
                </a:lnTo>
                <a:lnTo>
                  <a:pt x="8322" y="11680"/>
                </a:lnTo>
                <a:lnTo>
                  <a:pt x="8152" y="11510"/>
                </a:lnTo>
                <a:lnTo>
                  <a:pt x="7957" y="11364"/>
                </a:lnTo>
                <a:lnTo>
                  <a:pt x="8468" y="10926"/>
                </a:lnTo>
                <a:close/>
                <a:moveTo>
                  <a:pt x="11047" y="2312"/>
                </a:moveTo>
                <a:lnTo>
                  <a:pt x="11120" y="2434"/>
                </a:lnTo>
                <a:lnTo>
                  <a:pt x="11218" y="2531"/>
                </a:lnTo>
                <a:lnTo>
                  <a:pt x="11437" y="2750"/>
                </a:lnTo>
                <a:lnTo>
                  <a:pt x="11850" y="3213"/>
                </a:lnTo>
                <a:lnTo>
                  <a:pt x="11826" y="3213"/>
                </a:lnTo>
                <a:lnTo>
                  <a:pt x="11193" y="3748"/>
                </a:lnTo>
                <a:lnTo>
                  <a:pt x="10609" y="4283"/>
                </a:lnTo>
                <a:lnTo>
                  <a:pt x="10025" y="4867"/>
                </a:lnTo>
                <a:lnTo>
                  <a:pt x="9490" y="5500"/>
                </a:lnTo>
                <a:lnTo>
                  <a:pt x="9174" y="5865"/>
                </a:lnTo>
                <a:lnTo>
                  <a:pt x="8857" y="6254"/>
                </a:lnTo>
                <a:lnTo>
                  <a:pt x="8517" y="6595"/>
                </a:lnTo>
                <a:lnTo>
                  <a:pt x="8176" y="6935"/>
                </a:lnTo>
                <a:lnTo>
                  <a:pt x="7373" y="7617"/>
                </a:lnTo>
                <a:lnTo>
                  <a:pt x="6984" y="7933"/>
                </a:lnTo>
                <a:lnTo>
                  <a:pt x="6594" y="8274"/>
                </a:lnTo>
                <a:lnTo>
                  <a:pt x="6229" y="8639"/>
                </a:lnTo>
                <a:lnTo>
                  <a:pt x="5864" y="9004"/>
                </a:lnTo>
                <a:lnTo>
                  <a:pt x="5183" y="9782"/>
                </a:lnTo>
                <a:lnTo>
                  <a:pt x="4502" y="10537"/>
                </a:lnTo>
                <a:lnTo>
                  <a:pt x="4137" y="10902"/>
                </a:lnTo>
                <a:lnTo>
                  <a:pt x="3772" y="11242"/>
                </a:lnTo>
                <a:lnTo>
                  <a:pt x="3115" y="11802"/>
                </a:lnTo>
                <a:lnTo>
                  <a:pt x="2799" y="12118"/>
                </a:lnTo>
                <a:lnTo>
                  <a:pt x="2507" y="12434"/>
                </a:lnTo>
                <a:lnTo>
                  <a:pt x="2263" y="12702"/>
                </a:lnTo>
                <a:lnTo>
                  <a:pt x="2166" y="12848"/>
                </a:lnTo>
                <a:lnTo>
                  <a:pt x="2069" y="13018"/>
                </a:lnTo>
                <a:lnTo>
                  <a:pt x="1850" y="12824"/>
                </a:lnTo>
                <a:lnTo>
                  <a:pt x="1460" y="12459"/>
                </a:lnTo>
                <a:lnTo>
                  <a:pt x="1266" y="12264"/>
                </a:lnTo>
                <a:lnTo>
                  <a:pt x="1047" y="12118"/>
                </a:lnTo>
                <a:lnTo>
                  <a:pt x="1047" y="12070"/>
                </a:lnTo>
                <a:lnTo>
                  <a:pt x="1193" y="11997"/>
                </a:lnTo>
                <a:lnTo>
                  <a:pt x="1339" y="11924"/>
                </a:lnTo>
                <a:lnTo>
                  <a:pt x="1460" y="11826"/>
                </a:lnTo>
                <a:lnTo>
                  <a:pt x="1582" y="11705"/>
                </a:lnTo>
                <a:lnTo>
                  <a:pt x="2020" y="11218"/>
                </a:lnTo>
                <a:lnTo>
                  <a:pt x="2385" y="10853"/>
                </a:lnTo>
                <a:lnTo>
                  <a:pt x="2774" y="10537"/>
                </a:lnTo>
                <a:lnTo>
                  <a:pt x="3577" y="9880"/>
                </a:lnTo>
                <a:lnTo>
                  <a:pt x="3942" y="9539"/>
                </a:lnTo>
                <a:lnTo>
                  <a:pt x="4307" y="9198"/>
                </a:lnTo>
                <a:lnTo>
                  <a:pt x="5037" y="8468"/>
                </a:lnTo>
                <a:lnTo>
                  <a:pt x="5718" y="7738"/>
                </a:lnTo>
                <a:lnTo>
                  <a:pt x="6400" y="7008"/>
                </a:lnTo>
                <a:lnTo>
                  <a:pt x="7081" y="6303"/>
                </a:lnTo>
                <a:lnTo>
                  <a:pt x="7787" y="5621"/>
                </a:lnTo>
                <a:lnTo>
                  <a:pt x="8468" y="4940"/>
                </a:lnTo>
                <a:lnTo>
                  <a:pt x="9149" y="4259"/>
                </a:lnTo>
                <a:lnTo>
                  <a:pt x="10074" y="3261"/>
                </a:lnTo>
                <a:lnTo>
                  <a:pt x="10561" y="2775"/>
                </a:lnTo>
                <a:lnTo>
                  <a:pt x="11047" y="2312"/>
                </a:lnTo>
                <a:close/>
                <a:moveTo>
                  <a:pt x="7154" y="11997"/>
                </a:moveTo>
                <a:lnTo>
                  <a:pt x="7203" y="12094"/>
                </a:lnTo>
                <a:lnTo>
                  <a:pt x="7251" y="12167"/>
                </a:lnTo>
                <a:lnTo>
                  <a:pt x="7422" y="12386"/>
                </a:lnTo>
                <a:lnTo>
                  <a:pt x="7592" y="12580"/>
                </a:lnTo>
                <a:lnTo>
                  <a:pt x="7884" y="12872"/>
                </a:lnTo>
                <a:lnTo>
                  <a:pt x="8030" y="12994"/>
                </a:lnTo>
                <a:lnTo>
                  <a:pt x="8200" y="13091"/>
                </a:lnTo>
                <a:lnTo>
                  <a:pt x="7835" y="13481"/>
                </a:lnTo>
                <a:lnTo>
                  <a:pt x="7811" y="13432"/>
                </a:lnTo>
                <a:lnTo>
                  <a:pt x="7787" y="13408"/>
                </a:lnTo>
                <a:lnTo>
                  <a:pt x="7616" y="13262"/>
                </a:lnTo>
                <a:lnTo>
                  <a:pt x="7446" y="13140"/>
                </a:lnTo>
                <a:lnTo>
                  <a:pt x="7251" y="13018"/>
                </a:lnTo>
                <a:lnTo>
                  <a:pt x="7057" y="12872"/>
                </a:lnTo>
                <a:lnTo>
                  <a:pt x="6716" y="12580"/>
                </a:lnTo>
                <a:lnTo>
                  <a:pt x="6643" y="12532"/>
                </a:lnTo>
                <a:lnTo>
                  <a:pt x="6594" y="12507"/>
                </a:lnTo>
                <a:lnTo>
                  <a:pt x="6862" y="12240"/>
                </a:lnTo>
                <a:lnTo>
                  <a:pt x="7154" y="11997"/>
                </a:lnTo>
                <a:close/>
                <a:moveTo>
                  <a:pt x="6424" y="12702"/>
                </a:moveTo>
                <a:lnTo>
                  <a:pt x="6448" y="12775"/>
                </a:lnTo>
                <a:lnTo>
                  <a:pt x="6473" y="12848"/>
                </a:lnTo>
                <a:lnTo>
                  <a:pt x="6667" y="13043"/>
                </a:lnTo>
                <a:lnTo>
                  <a:pt x="6862" y="13213"/>
                </a:lnTo>
                <a:lnTo>
                  <a:pt x="7032" y="13359"/>
                </a:lnTo>
                <a:lnTo>
                  <a:pt x="7227" y="13481"/>
                </a:lnTo>
                <a:lnTo>
                  <a:pt x="7446" y="13602"/>
                </a:lnTo>
                <a:lnTo>
                  <a:pt x="7568" y="13627"/>
                </a:lnTo>
                <a:lnTo>
                  <a:pt x="7689" y="13627"/>
                </a:lnTo>
                <a:lnTo>
                  <a:pt x="7470" y="13846"/>
                </a:lnTo>
                <a:lnTo>
                  <a:pt x="7300" y="14040"/>
                </a:lnTo>
                <a:lnTo>
                  <a:pt x="7276" y="14016"/>
                </a:lnTo>
                <a:lnTo>
                  <a:pt x="6911" y="13797"/>
                </a:lnTo>
                <a:lnTo>
                  <a:pt x="6570" y="13554"/>
                </a:lnTo>
                <a:lnTo>
                  <a:pt x="6302" y="13335"/>
                </a:lnTo>
                <a:lnTo>
                  <a:pt x="6035" y="13164"/>
                </a:lnTo>
                <a:lnTo>
                  <a:pt x="6108" y="13043"/>
                </a:lnTo>
                <a:lnTo>
                  <a:pt x="6424" y="12702"/>
                </a:lnTo>
                <a:close/>
                <a:moveTo>
                  <a:pt x="5889" y="13335"/>
                </a:moveTo>
                <a:lnTo>
                  <a:pt x="5962" y="13456"/>
                </a:lnTo>
                <a:lnTo>
                  <a:pt x="6059" y="13578"/>
                </a:lnTo>
                <a:lnTo>
                  <a:pt x="6278" y="13797"/>
                </a:lnTo>
                <a:lnTo>
                  <a:pt x="6643" y="14089"/>
                </a:lnTo>
                <a:lnTo>
                  <a:pt x="6813" y="14211"/>
                </a:lnTo>
                <a:lnTo>
                  <a:pt x="7032" y="14308"/>
                </a:lnTo>
                <a:lnTo>
                  <a:pt x="6692" y="14673"/>
                </a:lnTo>
                <a:lnTo>
                  <a:pt x="6619" y="14624"/>
                </a:lnTo>
                <a:lnTo>
                  <a:pt x="6497" y="14600"/>
                </a:lnTo>
                <a:lnTo>
                  <a:pt x="6375" y="14527"/>
                </a:lnTo>
                <a:lnTo>
                  <a:pt x="6254" y="14454"/>
                </a:lnTo>
                <a:lnTo>
                  <a:pt x="6132" y="14381"/>
                </a:lnTo>
                <a:lnTo>
                  <a:pt x="5913" y="14186"/>
                </a:lnTo>
                <a:lnTo>
                  <a:pt x="5718" y="14016"/>
                </a:lnTo>
                <a:lnTo>
                  <a:pt x="5597" y="13943"/>
                </a:lnTo>
                <a:lnTo>
                  <a:pt x="5451" y="13846"/>
                </a:lnTo>
                <a:lnTo>
                  <a:pt x="5889" y="13335"/>
                </a:lnTo>
                <a:close/>
                <a:moveTo>
                  <a:pt x="12191" y="3553"/>
                </a:moveTo>
                <a:lnTo>
                  <a:pt x="12653" y="4040"/>
                </a:lnTo>
                <a:lnTo>
                  <a:pt x="13432" y="4916"/>
                </a:lnTo>
                <a:lnTo>
                  <a:pt x="13164" y="5208"/>
                </a:lnTo>
                <a:lnTo>
                  <a:pt x="12896" y="5500"/>
                </a:lnTo>
                <a:lnTo>
                  <a:pt x="12361" y="6108"/>
                </a:lnTo>
                <a:lnTo>
                  <a:pt x="12045" y="6424"/>
                </a:lnTo>
                <a:lnTo>
                  <a:pt x="11729" y="6716"/>
                </a:lnTo>
                <a:lnTo>
                  <a:pt x="11388" y="7008"/>
                </a:lnTo>
                <a:lnTo>
                  <a:pt x="11047" y="7300"/>
                </a:lnTo>
                <a:lnTo>
                  <a:pt x="10731" y="7617"/>
                </a:lnTo>
                <a:lnTo>
                  <a:pt x="10415" y="7957"/>
                </a:lnTo>
                <a:lnTo>
                  <a:pt x="9806" y="8687"/>
                </a:lnTo>
                <a:lnTo>
                  <a:pt x="9247" y="9417"/>
                </a:lnTo>
                <a:lnTo>
                  <a:pt x="8638" y="10147"/>
                </a:lnTo>
                <a:lnTo>
                  <a:pt x="8346" y="10464"/>
                </a:lnTo>
                <a:lnTo>
                  <a:pt x="8006" y="10756"/>
                </a:lnTo>
                <a:lnTo>
                  <a:pt x="7324" y="11340"/>
                </a:lnTo>
                <a:lnTo>
                  <a:pt x="6643" y="11899"/>
                </a:lnTo>
                <a:lnTo>
                  <a:pt x="6302" y="12191"/>
                </a:lnTo>
                <a:lnTo>
                  <a:pt x="6010" y="12532"/>
                </a:lnTo>
                <a:lnTo>
                  <a:pt x="5475" y="13164"/>
                </a:lnTo>
                <a:lnTo>
                  <a:pt x="4940" y="13773"/>
                </a:lnTo>
                <a:lnTo>
                  <a:pt x="4672" y="14016"/>
                </a:lnTo>
                <a:lnTo>
                  <a:pt x="4404" y="14235"/>
                </a:lnTo>
                <a:lnTo>
                  <a:pt x="4137" y="14454"/>
                </a:lnTo>
                <a:lnTo>
                  <a:pt x="4015" y="14600"/>
                </a:lnTo>
                <a:lnTo>
                  <a:pt x="3918" y="14722"/>
                </a:lnTo>
                <a:lnTo>
                  <a:pt x="3480" y="14284"/>
                </a:lnTo>
                <a:lnTo>
                  <a:pt x="3042" y="13846"/>
                </a:lnTo>
                <a:lnTo>
                  <a:pt x="2361" y="13262"/>
                </a:lnTo>
                <a:lnTo>
                  <a:pt x="2482" y="13164"/>
                </a:lnTo>
                <a:lnTo>
                  <a:pt x="2604" y="13043"/>
                </a:lnTo>
                <a:lnTo>
                  <a:pt x="2774" y="12799"/>
                </a:lnTo>
                <a:lnTo>
                  <a:pt x="3066" y="12507"/>
                </a:lnTo>
                <a:lnTo>
                  <a:pt x="3358" y="12216"/>
                </a:lnTo>
                <a:lnTo>
                  <a:pt x="3967" y="11680"/>
                </a:lnTo>
                <a:lnTo>
                  <a:pt x="4380" y="11315"/>
                </a:lnTo>
                <a:lnTo>
                  <a:pt x="4745" y="10950"/>
                </a:lnTo>
                <a:lnTo>
                  <a:pt x="5475" y="10172"/>
                </a:lnTo>
                <a:lnTo>
                  <a:pt x="6181" y="9393"/>
                </a:lnTo>
                <a:lnTo>
                  <a:pt x="6546" y="9004"/>
                </a:lnTo>
                <a:lnTo>
                  <a:pt x="6935" y="8614"/>
                </a:lnTo>
                <a:lnTo>
                  <a:pt x="7324" y="8274"/>
                </a:lnTo>
                <a:lnTo>
                  <a:pt x="7714" y="7933"/>
                </a:lnTo>
                <a:lnTo>
                  <a:pt x="8517" y="7276"/>
                </a:lnTo>
                <a:lnTo>
                  <a:pt x="8857" y="6935"/>
                </a:lnTo>
                <a:lnTo>
                  <a:pt x="9198" y="6595"/>
                </a:lnTo>
                <a:lnTo>
                  <a:pt x="9514" y="6205"/>
                </a:lnTo>
                <a:lnTo>
                  <a:pt x="9831" y="5840"/>
                </a:lnTo>
                <a:lnTo>
                  <a:pt x="10171" y="5427"/>
                </a:lnTo>
                <a:lnTo>
                  <a:pt x="10488" y="5062"/>
                </a:lnTo>
                <a:lnTo>
                  <a:pt x="10853" y="4697"/>
                </a:lnTo>
                <a:lnTo>
                  <a:pt x="11242" y="4356"/>
                </a:lnTo>
                <a:lnTo>
                  <a:pt x="11729" y="3967"/>
                </a:lnTo>
                <a:lnTo>
                  <a:pt x="11972" y="3772"/>
                </a:lnTo>
                <a:lnTo>
                  <a:pt x="12191" y="3553"/>
                </a:lnTo>
                <a:close/>
                <a:moveTo>
                  <a:pt x="5232" y="14065"/>
                </a:moveTo>
                <a:lnTo>
                  <a:pt x="5353" y="14186"/>
                </a:lnTo>
                <a:lnTo>
                  <a:pt x="5451" y="14308"/>
                </a:lnTo>
                <a:lnTo>
                  <a:pt x="5645" y="14454"/>
                </a:lnTo>
                <a:lnTo>
                  <a:pt x="5816" y="14624"/>
                </a:lnTo>
                <a:lnTo>
                  <a:pt x="5986" y="14770"/>
                </a:lnTo>
                <a:lnTo>
                  <a:pt x="6181" y="14892"/>
                </a:lnTo>
                <a:lnTo>
                  <a:pt x="6375" y="14989"/>
                </a:lnTo>
                <a:lnTo>
                  <a:pt x="6108" y="15281"/>
                </a:lnTo>
                <a:lnTo>
                  <a:pt x="5937" y="15452"/>
                </a:lnTo>
                <a:lnTo>
                  <a:pt x="5937" y="15403"/>
                </a:lnTo>
                <a:lnTo>
                  <a:pt x="5889" y="15354"/>
                </a:lnTo>
                <a:lnTo>
                  <a:pt x="5597" y="15038"/>
                </a:lnTo>
                <a:lnTo>
                  <a:pt x="5280" y="14746"/>
                </a:lnTo>
                <a:lnTo>
                  <a:pt x="5086" y="14576"/>
                </a:lnTo>
                <a:lnTo>
                  <a:pt x="4964" y="14503"/>
                </a:lnTo>
                <a:lnTo>
                  <a:pt x="4867" y="14430"/>
                </a:lnTo>
                <a:lnTo>
                  <a:pt x="5037" y="14284"/>
                </a:lnTo>
                <a:lnTo>
                  <a:pt x="5232" y="14065"/>
                </a:lnTo>
                <a:close/>
                <a:moveTo>
                  <a:pt x="852" y="15476"/>
                </a:moveTo>
                <a:lnTo>
                  <a:pt x="974" y="15598"/>
                </a:lnTo>
                <a:lnTo>
                  <a:pt x="1412" y="16036"/>
                </a:lnTo>
                <a:lnTo>
                  <a:pt x="1363" y="16011"/>
                </a:lnTo>
                <a:lnTo>
                  <a:pt x="1290" y="15987"/>
                </a:lnTo>
                <a:lnTo>
                  <a:pt x="852" y="15476"/>
                </a:lnTo>
                <a:close/>
                <a:moveTo>
                  <a:pt x="4575" y="14673"/>
                </a:moveTo>
                <a:lnTo>
                  <a:pt x="4696" y="14795"/>
                </a:lnTo>
                <a:lnTo>
                  <a:pt x="4818" y="14892"/>
                </a:lnTo>
                <a:lnTo>
                  <a:pt x="5037" y="15087"/>
                </a:lnTo>
                <a:lnTo>
                  <a:pt x="5329" y="15354"/>
                </a:lnTo>
                <a:lnTo>
                  <a:pt x="5597" y="15622"/>
                </a:lnTo>
                <a:lnTo>
                  <a:pt x="5670" y="15671"/>
                </a:lnTo>
                <a:lnTo>
                  <a:pt x="5718" y="15671"/>
                </a:lnTo>
                <a:lnTo>
                  <a:pt x="5378" y="15987"/>
                </a:lnTo>
                <a:lnTo>
                  <a:pt x="5232" y="16109"/>
                </a:lnTo>
                <a:lnTo>
                  <a:pt x="5183" y="16060"/>
                </a:lnTo>
                <a:lnTo>
                  <a:pt x="5110" y="16036"/>
                </a:lnTo>
                <a:lnTo>
                  <a:pt x="4088" y="14916"/>
                </a:lnTo>
                <a:lnTo>
                  <a:pt x="4210" y="14868"/>
                </a:lnTo>
                <a:lnTo>
                  <a:pt x="4331" y="14819"/>
                </a:lnTo>
                <a:lnTo>
                  <a:pt x="4453" y="14746"/>
                </a:lnTo>
                <a:lnTo>
                  <a:pt x="4575" y="14673"/>
                </a:lnTo>
                <a:close/>
                <a:moveTo>
                  <a:pt x="755" y="16230"/>
                </a:moveTo>
                <a:lnTo>
                  <a:pt x="1071" y="16498"/>
                </a:lnTo>
                <a:lnTo>
                  <a:pt x="1071" y="16522"/>
                </a:lnTo>
                <a:lnTo>
                  <a:pt x="998" y="16474"/>
                </a:lnTo>
                <a:lnTo>
                  <a:pt x="925" y="16449"/>
                </a:lnTo>
                <a:lnTo>
                  <a:pt x="852" y="16376"/>
                </a:lnTo>
                <a:lnTo>
                  <a:pt x="755" y="16230"/>
                </a:lnTo>
                <a:close/>
                <a:moveTo>
                  <a:pt x="1047" y="12532"/>
                </a:moveTo>
                <a:lnTo>
                  <a:pt x="1168" y="12678"/>
                </a:lnTo>
                <a:lnTo>
                  <a:pt x="1314" y="12824"/>
                </a:lnTo>
                <a:lnTo>
                  <a:pt x="1582" y="13067"/>
                </a:lnTo>
                <a:lnTo>
                  <a:pt x="2166" y="13602"/>
                </a:lnTo>
                <a:lnTo>
                  <a:pt x="2750" y="14113"/>
                </a:lnTo>
                <a:lnTo>
                  <a:pt x="3018" y="14357"/>
                </a:lnTo>
                <a:lnTo>
                  <a:pt x="3261" y="14600"/>
                </a:lnTo>
                <a:lnTo>
                  <a:pt x="3723" y="15135"/>
                </a:lnTo>
                <a:lnTo>
                  <a:pt x="4185" y="15646"/>
                </a:lnTo>
                <a:lnTo>
                  <a:pt x="4672" y="16157"/>
                </a:lnTo>
                <a:lnTo>
                  <a:pt x="4404" y="16230"/>
                </a:lnTo>
                <a:lnTo>
                  <a:pt x="4112" y="16303"/>
                </a:lnTo>
                <a:lnTo>
                  <a:pt x="3553" y="16376"/>
                </a:lnTo>
                <a:lnTo>
                  <a:pt x="2969" y="16425"/>
                </a:lnTo>
                <a:lnTo>
                  <a:pt x="2409" y="16498"/>
                </a:lnTo>
                <a:lnTo>
                  <a:pt x="2288" y="16522"/>
                </a:lnTo>
                <a:lnTo>
                  <a:pt x="2263" y="16474"/>
                </a:lnTo>
                <a:lnTo>
                  <a:pt x="2142" y="16230"/>
                </a:lnTo>
                <a:lnTo>
                  <a:pt x="1996" y="16011"/>
                </a:lnTo>
                <a:lnTo>
                  <a:pt x="1801" y="15792"/>
                </a:lnTo>
                <a:lnTo>
                  <a:pt x="1606" y="15598"/>
                </a:lnTo>
                <a:lnTo>
                  <a:pt x="1168" y="15233"/>
                </a:lnTo>
                <a:lnTo>
                  <a:pt x="730" y="14892"/>
                </a:lnTo>
                <a:lnTo>
                  <a:pt x="779" y="14600"/>
                </a:lnTo>
                <a:lnTo>
                  <a:pt x="925" y="13262"/>
                </a:lnTo>
                <a:lnTo>
                  <a:pt x="1047" y="12532"/>
                </a:lnTo>
                <a:close/>
                <a:moveTo>
                  <a:pt x="1436" y="16644"/>
                </a:moveTo>
                <a:lnTo>
                  <a:pt x="1533" y="16717"/>
                </a:lnTo>
                <a:lnTo>
                  <a:pt x="1387" y="16741"/>
                </a:lnTo>
                <a:lnTo>
                  <a:pt x="1436" y="16644"/>
                </a:lnTo>
                <a:close/>
                <a:moveTo>
                  <a:pt x="536" y="16741"/>
                </a:moveTo>
                <a:lnTo>
                  <a:pt x="584" y="16766"/>
                </a:lnTo>
                <a:lnTo>
                  <a:pt x="609" y="16766"/>
                </a:lnTo>
                <a:lnTo>
                  <a:pt x="682" y="16814"/>
                </a:lnTo>
                <a:lnTo>
                  <a:pt x="779" y="16839"/>
                </a:lnTo>
                <a:lnTo>
                  <a:pt x="876" y="16839"/>
                </a:lnTo>
                <a:lnTo>
                  <a:pt x="974" y="16814"/>
                </a:lnTo>
                <a:lnTo>
                  <a:pt x="974" y="16839"/>
                </a:lnTo>
                <a:lnTo>
                  <a:pt x="755" y="16887"/>
                </a:lnTo>
                <a:lnTo>
                  <a:pt x="511" y="16936"/>
                </a:lnTo>
                <a:lnTo>
                  <a:pt x="536" y="16741"/>
                </a:lnTo>
                <a:close/>
                <a:moveTo>
                  <a:pt x="13967" y="1"/>
                </a:moveTo>
                <a:lnTo>
                  <a:pt x="13602" y="25"/>
                </a:lnTo>
                <a:lnTo>
                  <a:pt x="13261" y="74"/>
                </a:lnTo>
                <a:lnTo>
                  <a:pt x="12945" y="195"/>
                </a:lnTo>
                <a:lnTo>
                  <a:pt x="12629" y="341"/>
                </a:lnTo>
                <a:lnTo>
                  <a:pt x="12337" y="560"/>
                </a:lnTo>
                <a:lnTo>
                  <a:pt x="12021" y="828"/>
                </a:lnTo>
                <a:lnTo>
                  <a:pt x="11875" y="974"/>
                </a:lnTo>
                <a:lnTo>
                  <a:pt x="11826" y="1071"/>
                </a:lnTo>
                <a:lnTo>
                  <a:pt x="11777" y="1169"/>
                </a:lnTo>
                <a:lnTo>
                  <a:pt x="11704" y="1193"/>
                </a:lnTo>
                <a:lnTo>
                  <a:pt x="11339" y="1485"/>
                </a:lnTo>
                <a:lnTo>
                  <a:pt x="10999" y="1777"/>
                </a:lnTo>
                <a:lnTo>
                  <a:pt x="10317" y="2385"/>
                </a:lnTo>
                <a:lnTo>
                  <a:pt x="9685" y="3042"/>
                </a:lnTo>
                <a:lnTo>
                  <a:pt x="9052" y="3699"/>
                </a:lnTo>
                <a:lnTo>
                  <a:pt x="8395" y="4405"/>
                </a:lnTo>
                <a:lnTo>
                  <a:pt x="7714" y="5086"/>
                </a:lnTo>
                <a:lnTo>
                  <a:pt x="7032" y="5743"/>
                </a:lnTo>
                <a:lnTo>
                  <a:pt x="6351" y="6449"/>
                </a:lnTo>
                <a:lnTo>
                  <a:pt x="4964" y="7933"/>
                </a:lnTo>
                <a:lnTo>
                  <a:pt x="4258" y="8663"/>
                </a:lnTo>
                <a:lnTo>
                  <a:pt x="3894" y="9004"/>
                </a:lnTo>
                <a:lnTo>
                  <a:pt x="3529" y="9344"/>
                </a:lnTo>
                <a:lnTo>
                  <a:pt x="2190" y="10537"/>
                </a:lnTo>
                <a:lnTo>
                  <a:pt x="1558" y="11145"/>
                </a:lnTo>
                <a:lnTo>
                  <a:pt x="925" y="11778"/>
                </a:lnTo>
                <a:lnTo>
                  <a:pt x="876" y="11753"/>
                </a:lnTo>
                <a:lnTo>
                  <a:pt x="803" y="11778"/>
                </a:lnTo>
                <a:lnTo>
                  <a:pt x="755" y="11802"/>
                </a:lnTo>
                <a:lnTo>
                  <a:pt x="706" y="11851"/>
                </a:lnTo>
                <a:lnTo>
                  <a:pt x="609" y="12118"/>
                </a:lnTo>
                <a:lnTo>
                  <a:pt x="511" y="12386"/>
                </a:lnTo>
                <a:lnTo>
                  <a:pt x="463" y="12702"/>
                </a:lnTo>
                <a:lnTo>
                  <a:pt x="414" y="12994"/>
                </a:lnTo>
                <a:lnTo>
                  <a:pt x="365" y="13627"/>
                </a:lnTo>
                <a:lnTo>
                  <a:pt x="292" y="14211"/>
                </a:lnTo>
                <a:lnTo>
                  <a:pt x="98" y="15646"/>
                </a:lnTo>
                <a:lnTo>
                  <a:pt x="25" y="16376"/>
                </a:lnTo>
                <a:lnTo>
                  <a:pt x="0" y="16717"/>
                </a:lnTo>
                <a:lnTo>
                  <a:pt x="0" y="17082"/>
                </a:lnTo>
                <a:lnTo>
                  <a:pt x="0" y="17155"/>
                </a:lnTo>
                <a:lnTo>
                  <a:pt x="25" y="17204"/>
                </a:lnTo>
                <a:lnTo>
                  <a:pt x="122" y="17277"/>
                </a:lnTo>
                <a:lnTo>
                  <a:pt x="219" y="17325"/>
                </a:lnTo>
                <a:lnTo>
                  <a:pt x="341" y="17325"/>
                </a:lnTo>
                <a:lnTo>
                  <a:pt x="438" y="17350"/>
                </a:lnTo>
                <a:lnTo>
                  <a:pt x="560" y="17374"/>
                </a:lnTo>
                <a:lnTo>
                  <a:pt x="803" y="17398"/>
                </a:lnTo>
                <a:lnTo>
                  <a:pt x="1047" y="17350"/>
                </a:lnTo>
                <a:lnTo>
                  <a:pt x="1339" y="17301"/>
                </a:lnTo>
                <a:lnTo>
                  <a:pt x="1874" y="17131"/>
                </a:lnTo>
                <a:lnTo>
                  <a:pt x="2312" y="17009"/>
                </a:lnTo>
                <a:lnTo>
                  <a:pt x="2677" y="16936"/>
                </a:lnTo>
                <a:lnTo>
                  <a:pt x="3018" y="16887"/>
                </a:lnTo>
                <a:lnTo>
                  <a:pt x="3723" y="16839"/>
                </a:lnTo>
                <a:lnTo>
                  <a:pt x="4088" y="16790"/>
                </a:lnTo>
                <a:lnTo>
                  <a:pt x="4429" y="16741"/>
                </a:lnTo>
                <a:lnTo>
                  <a:pt x="4769" y="16644"/>
                </a:lnTo>
                <a:lnTo>
                  <a:pt x="5110" y="16522"/>
                </a:lnTo>
                <a:lnTo>
                  <a:pt x="5159" y="16498"/>
                </a:lnTo>
                <a:lnTo>
                  <a:pt x="5207" y="16449"/>
                </a:lnTo>
                <a:lnTo>
                  <a:pt x="5353" y="16401"/>
                </a:lnTo>
                <a:lnTo>
                  <a:pt x="5499" y="16328"/>
                </a:lnTo>
                <a:lnTo>
                  <a:pt x="5645" y="16255"/>
                </a:lnTo>
                <a:lnTo>
                  <a:pt x="5791" y="16133"/>
                </a:lnTo>
                <a:lnTo>
                  <a:pt x="6035" y="15890"/>
                </a:lnTo>
                <a:lnTo>
                  <a:pt x="6254" y="15671"/>
                </a:lnTo>
                <a:lnTo>
                  <a:pt x="6959" y="14965"/>
                </a:lnTo>
                <a:lnTo>
                  <a:pt x="7641" y="14284"/>
                </a:lnTo>
                <a:lnTo>
                  <a:pt x="9101" y="12824"/>
                </a:lnTo>
                <a:lnTo>
                  <a:pt x="10536" y="11364"/>
                </a:lnTo>
                <a:lnTo>
                  <a:pt x="11218" y="10658"/>
                </a:lnTo>
                <a:lnTo>
                  <a:pt x="11875" y="9904"/>
                </a:lnTo>
                <a:lnTo>
                  <a:pt x="12531" y="9174"/>
                </a:lnTo>
                <a:lnTo>
                  <a:pt x="13213" y="8444"/>
                </a:lnTo>
                <a:lnTo>
                  <a:pt x="13870" y="7811"/>
                </a:lnTo>
                <a:lnTo>
                  <a:pt x="14527" y="7179"/>
                </a:lnTo>
                <a:lnTo>
                  <a:pt x="15184" y="6522"/>
                </a:lnTo>
                <a:lnTo>
                  <a:pt x="15500" y="6205"/>
                </a:lnTo>
                <a:lnTo>
                  <a:pt x="15816" y="5840"/>
                </a:lnTo>
                <a:lnTo>
                  <a:pt x="15889" y="5792"/>
                </a:lnTo>
                <a:lnTo>
                  <a:pt x="15987" y="5767"/>
                </a:lnTo>
                <a:lnTo>
                  <a:pt x="16060" y="5694"/>
                </a:lnTo>
                <a:lnTo>
                  <a:pt x="16108" y="5621"/>
                </a:lnTo>
                <a:lnTo>
                  <a:pt x="16133" y="5524"/>
                </a:lnTo>
                <a:lnTo>
                  <a:pt x="16376" y="5208"/>
                </a:lnTo>
                <a:lnTo>
                  <a:pt x="16595" y="4891"/>
                </a:lnTo>
                <a:lnTo>
                  <a:pt x="16814" y="4551"/>
                </a:lnTo>
                <a:lnTo>
                  <a:pt x="16984" y="4210"/>
                </a:lnTo>
                <a:lnTo>
                  <a:pt x="17106" y="3845"/>
                </a:lnTo>
                <a:lnTo>
                  <a:pt x="17203" y="3480"/>
                </a:lnTo>
                <a:lnTo>
                  <a:pt x="17228" y="3140"/>
                </a:lnTo>
                <a:lnTo>
                  <a:pt x="17203" y="2799"/>
                </a:lnTo>
                <a:lnTo>
                  <a:pt x="17130" y="2458"/>
                </a:lnTo>
                <a:lnTo>
                  <a:pt x="17009" y="2142"/>
                </a:lnTo>
                <a:lnTo>
                  <a:pt x="16863" y="1826"/>
                </a:lnTo>
                <a:lnTo>
                  <a:pt x="16668" y="1534"/>
                </a:lnTo>
                <a:lnTo>
                  <a:pt x="16449" y="1266"/>
                </a:lnTo>
                <a:lnTo>
                  <a:pt x="16230" y="998"/>
                </a:lnTo>
                <a:lnTo>
                  <a:pt x="15962" y="779"/>
                </a:lnTo>
                <a:lnTo>
                  <a:pt x="15670" y="560"/>
                </a:lnTo>
                <a:lnTo>
                  <a:pt x="15354" y="390"/>
                </a:lnTo>
                <a:lnTo>
                  <a:pt x="15013" y="244"/>
                </a:lnTo>
                <a:lnTo>
                  <a:pt x="14673" y="122"/>
                </a:lnTo>
                <a:lnTo>
                  <a:pt x="14332" y="49"/>
                </a:lnTo>
                <a:lnTo>
                  <a:pt x="13967" y="1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3657600" y="4400550"/>
            <a:ext cx="4038600" cy="742950"/>
          </a:xfrm>
          <a:custGeom>
            <a:avLst/>
            <a:gdLst>
              <a:gd name="connsiteX0" fmla="*/ 0 w 3769731"/>
              <a:gd name="connsiteY0" fmla="*/ 962952 h 1450549"/>
              <a:gd name="connsiteX1" fmla="*/ 40460 w 3769731"/>
              <a:gd name="connsiteY1" fmla="*/ 873940 h 1450549"/>
              <a:gd name="connsiteX2" fmla="*/ 64736 w 3769731"/>
              <a:gd name="connsiteY2" fmla="*/ 833479 h 1450549"/>
              <a:gd name="connsiteX3" fmla="*/ 97105 w 3769731"/>
              <a:gd name="connsiteY3" fmla="*/ 809203 h 1450549"/>
              <a:gd name="connsiteX4" fmla="*/ 178025 w 3769731"/>
              <a:gd name="connsiteY4" fmla="*/ 728283 h 1450549"/>
              <a:gd name="connsiteX5" fmla="*/ 210393 w 3769731"/>
              <a:gd name="connsiteY5" fmla="*/ 695915 h 1450549"/>
              <a:gd name="connsiteX6" fmla="*/ 356050 w 3769731"/>
              <a:gd name="connsiteY6" fmla="*/ 606902 h 1450549"/>
              <a:gd name="connsiteX7" fmla="*/ 404602 w 3769731"/>
              <a:gd name="connsiteY7" fmla="*/ 574534 h 1450549"/>
              <a:gd name="connsiteX8" fmla="*/ 445062 w 3769731"/>
              <a:gd name="connsiteY8" fmla="*/ 542166 h 1450549"/>
              <a:gd name="connsiteX9" fmla="*/ 550259 w 3769731"/>
              <a:gd name="connsiteY9" fmla="*/ 501706 h 1450549"/>
              <a:gd name="connsiteX10" fmla="*/ 598811 w 3769731"/>
              <a:gd name="connsiteY10" fmla="*/ 477430 h 1450549"/>
              <a:gd name="connsiteX11" fmla="*/ 728283 w 3769731"/>
              <a:gd name="connsiteY11" fmla="*/ 428878 h 1450549"/>
              <a:gd name="connsiteX12" fmla="*/ 793020 w 3769731"/>
              <a:gd name="connsiteY12" fmla="*/ 404601 h 1450549"/>
              <a:gd name="connsiteX13" fmla="*/ 946768 w 3769731"/>
              <a:gd name="connsiteY13" fmla="*/ 380325 h 1450549"/>
              <a:gd name="connsiteX14" fmla="*/ 1359462 w 3769731"/>
              <a:gd name="connsiteY14" fmla="*/ 388417 h 1450549"/>
              <a:gd name="connsiteX15" fmla="*/ 1488935 w 3769731"/>
              <a:gd name="connsiteY15" fmla="*/ 420786 h 1450549"/>
              <a:gd name="connsiteX16" fmla="*/ 1529395 w 3769731"/>
              <a:gd name="connsiteY16" fmla="*/ 428878 h 1450549"/>
              <a:gd name="connsiteX17" fmla="*/ 1561763 w 3769731"/>
              <a:gd name="connsiteY17" fmla="*/ 453154 h 1450549"/>
              <a:gd name="connsiteX18" fmla="*/ 1610315 w 3769731"/>
              <a:gd name="connsiteY18" fmla="*/ 477430 h 1450549"/>
              <a:gd name="connsiteX19" fmla="*/ 1642683 w 3769731"/>
              <a:gd name="connsiteY19" fmla="*/ 509798 h 1450549"/>
              <a:gd name="connsiteX20" fmla="*/ 1675052 w 3769731"/>
              <a:gd name="connsiteY20" fmla="*/ 582626 h 1450549"/>
              <a:gd name="connsiteX21" fmla="*/ 1691236 w 3769731"/>
              <a:gd name="connsiteY21" fmla="*/ 631178 h 1450549"/>
              <a:gd name="connsiteX22" fmla="*/ 1715512 w 3769731"/>
              <a:gd name="connsiteY22" fmla="*/ 712099 h 1450549"/>
              <a:gd name="connsiteX23" fmla="*/ 1764064 w 3769731"/>
              <a:gd name="connsiteY23" fmla="*/ 857755 h 1450549"/>
              <a:gd name="connsiteX24" fmla="*/ 1739788 w 3769731"/>
              <a:gd name="connsiteY24" fmla="*/ 1149069 h 1450549"/>
              <a:gd name="connsiteX25" fmla="*/ 1658867 w 3769731"/>
              <a:gd name="connsiteY25" fmla="*/ 1262357 h 1450549"/>
              <a:gd name="connsiteX26" fmla="*/ 1626499 w 3769731"/>
              <a:gd name="connsiteY26" fmla="*/ 1327094 h 1450549"/>
              <a:gd name="connsiteX27" fmla="*/ 1577947 w 3769731"/>
              <a:gd name="connsiteY27" fmla="*/ 1367554 h 1450549"/>
              <a:gd name="connsiteX28" fmla="*/ 1529395 w 3769731"/>
              <a:gd name="connsiteY28" fmla="*/ 1399922 h 1450549"/>
              <a:gd name="connsiteX29" fmla="*/ 1424198 w 3769731"/>
              <a:gd name="connsiteY29" fmla="*/ 1424198 h 1450549"/>
              <a:gd name="connsiteX30" fmla="*/ 1367554 w 3769731"/>
              <a:gd name="connsiteY30" fmla="*/ 1448474 h 1450549"/>
              <a:gd name="connsiteX31" fmla="*/ 1181437 w 3769731"/>
              <a:gd name="connsiteY31" fmla="*/ 1432290 h 1450549"/>
              <a:gd name="connsiteX32" fmla="*/ 962952 w 3769731"/>
              <a:gd name="connsiteY32" fmla="*/ 1286633 h 1450549"/>
              <a:gd name="connsiteX33" fmla="*/ 865848 w 3769731"/>
              <a:gd name="connsiteY33" fmla="*/ 1181437 h 1450549"/>
              <a:gd name="connsiteX34" fmla="*/ 801112 w 3769731"/>
              <a:gd name="connsiteY34" fmla="*/ 1100517 h 1450549"/>
              <a:gd name="connsiteX35" fmla="*/ 793020 w 3769731"/>
              <a:gd name="connsiteY35" fmla="*/ 1068148 h 1450549"/>
              <a:gd name="connsiteX36" fmla="*/ 784928 w 3769731"/>
              <a:gd name="connsiteY36" fmla="*/ 1019596 h 1450549"/>
              <a:gd name="connsiteX37" fmla="*/ 776836 w 3769731"/>
              <a:gd name="connsiteY37" fmla="*/ 995320 h 1450549"/>
              <a:gd name="connsiteX38" fmla="*/ 793020 w 3769731"/>
              <a:gd name="connsiteY38" fmla="*/ 930584 h 1450549"/>
              <a:gd name="connsiteX39" fmla="*/ 825388 w 3769731"/>
              <a:gd name="connsiteY39" fmla="*/ 906308 h 1450549"/>
              <a:gd name="connsiteX40" fmla="*/ 873940 w 3769731"/>
              <a:gd name="connsiteY40" fmla="*/ 873940 h 1450549"/>
              <a:gd name="connsiteX41" fmla="*/ 946768 w 3769731"/>
              <a:gd name="connsiteY41" fmla="*/ 817295 h 1450549"/>
              <a:gd name="connsiteX42" fmla="*/ 1043873 w 3769731"/>
              <a:gd name="connsiteY42" fmla="*/ 784927 h 1450549"/>
              <a:gd name="connsiteX43" fmla="*/ 1157161 w 3769731"/>
              <a:gd name="connsiteY43" fmla="*/ 736375 h 1450549"/>
              <a:gd name="connsiteX44" fmla="*/ 1408014 w 3769731"/>
              <a:gd name="connsiteY44" fmla="*/ 655455 h 1450549"/>
              <a:gd name="connsiteX45" fmla="*/ 1715512 w 3769731"/>
              <a:gd name="connsiteY45" fmla="*/ 582626 h 1450549"/>
              <a:gd name="connsiteX46" fmla="*/ 1990641 w 3769731"/>
              <a:gd name="connsiteY46" fmla="*/ 517890 h 1450549"/>
              <a:gd name="connsiteX47" fmla="*/ 2103929 w 3769731"/>
              <a:gd name="connsiteY47" fmla="*/ 509798 h 1450549"/>
              <a:gd name="connsiteX48" fmla="*/ 2184850 w 3769731"/>
              <a:gd name="connsiteY48" fmla="*/ 501706 h 1450549"/>
              <a:gd name="connsiteX49" fmla="*/ 2379059 w 3769731"/>
              <a:gd name="connsiteY49" fmla="*/ 509798 h 1450549"/>
              <a:gd name="connsiteX50" fmla="*/ 2411427 w 3769731"/>
              <a:gd name="connsiteY50" fmla="*/ 525982 h 1450549"/>
              <a:gd name="connsiteX51" fmla="*/ 2508531 w 3769731"/>
              <a:gd name="connsiteY51" fmla="*/ 590718 h 1450549"/>
              <a:gd name="connsiteX52" fmla="*/ 2540899 w 3769731"/>
              <a:gd name="connsiteY52" fmla="*/ 598810 h 1450549"/>
              <a:gd name="connsiteX53" fmla="*/ 2597544 w 3769731"/>
              <a:gd name="connsiteY53" fmla="*/ 614994 h 1450549"/>
              <a:gd name="connsiteX54" fmla="*/ 2646096 w 3769731"/>
              <a:gd name="connsiteY54" fmla="*/ 623086 h 1450549"/>
              <a:gd name="connsiteX55" fmla="*/ 2856489 w 3769731"/>
              <a:gd name="connsiteY55" fmla="*/ 655455 h 1450549"/>
              <a:gd name="connsiteX56" fmla="*/ 3042606 w 3769731"/>
              <a:gd name="connsiteY56" fmla="*/ 631178 h 1450549"/>
              <a:gd name="connsiteX57" fmla="*/ 3083066 w 3769731"/>
              <a:gd name="connsiteY57" fmla="*/ 606902 h 1450549"/>
              <a:gd name="connsiteX58" fmla="*/ 3115434 w 3769731"/>
              <a:gd name="connsiteY58" fmla="*/ 590718 h 1450549"/>
              <a:gd name="connsiteX59" fmla="*/ 3131618 w 3769731"/>
              <a:gd name="connsiteY59" fmla="*/ 566442 h 1450549"/>
              <a:gd name="connsiteX60" fmla="*/ 3155894 w 3769731"/>
              <a:gd name="connsiteY60" fmla="*/ 550258 h 1450549"/>
              <a:gd name="connsiteX61" fmla="*/ 3196354 w 3769731"/>
              <a:gd name="connsiteY61" fmla="*/ 501706 h 1450549"/>
              <a:gd name="connsiteX62" fmla="*/ 3236814 w 3769731"/>
              <a:gd name="connsiteY62" fmla="*/ 420786 h 1450549"/>
              <a:gd name="connsiteX63" fmla="*/ 3244906 w 3769731"/>
              <a:gd name="connsiteY63" fmla="*/ 380325 h 1450549"/>
              <a:gd name="connsiteX64" fmla="*/ 3261090 w 3769731"/>
              <a:gd name="connsiteY64" fmla="*/ 339865 h 1450549"/>
              <a:gd name="connsiteX65" fmla="*/ 3269183 w 3769731"/>
              <a:gd name="connsiteY65" fmla="*/ 202301 h 1450549"/>
              <a:gd name="connsiteX66" fmla="*/ 3244906 w 3769731"/>
              <a:gd name="connsiteY66" fmla="*/ 80920 h 1450549"/>
              <a:gd name="connsiteX67" fmla="*/ 3236814 w 3769731"/>
              <a:gd name="connsiteY67" fmla="*/ 56644 h 1450549"/>
              <a:gd name="connsiteX68" fmla="*/ 3220630 w 3769731"/>
              <a:gd name="connsiteY68" fmla="*/ 32368 h 1450549"/>
              <a:gd name="connsiteX69" fmla="*/ 3172078 w 3769731"/>
              <a:gd name="connsiteY69" fmla="*/ 0 h 1450549"/>
              <a:gd name="connsiteX70" fmla="*/ 3010237 w 3769731"/>
              <a:gd name="connsiteY70" fmla="*/ 8092 h 1450549"/>
              <a:gd name="connsiteX71" fmla="*/ 2929317 w 3769731"/>
              <a:gd name="connsiteY71" fmla="*/ 56644 h 1450549"/>
              <a:gd name="connsiteX72" fmla="*/ 2872673 w 3769731"/>
              <a:gd name="connsiteY72" fmla="*/ 113288 h 1450549"/>
              <a:gd name="connsiteX73" fmla="*/ 2864581 w 3769731"/>
              <a:gd name="connsiteY73" fmla="*/ 137564 h 1450549"/>
              <a:gd name="connsiteX74" fmla="*/ 2848397 w 3769731"/>
              <a:gd name="connsiteY74" fmla="*/ 161840 h 1450549"/>
              <a:gd name="connsiteX75" fmla="*/ 2824121 w 3769731"/>
              <a:gd name="connsiteY75" fmla="*/ 202301 h 1450549"/>
              <a:gd name="connsiteX76" fmla="*/ 2807936 w 3769731"/>
              <a:gd name="connsiteY76" fmla="*/ 258945 h 1450549"/>
              <a:gd name="connsiteX77" fmla="*/ 2791752 w 3769731"/>
              <a:gd name="connsiteY77" fmla="*/ 315589 h 1450549"/>
              <a:gd name="connsiteX78" fmla="*/ 2775568 w 3769731"/>
              <a:gd name="connsiteY78" fmla="*/ 339865 h 1450549"/>
              <a:gd name="connsiteX79" fmla="*/ 2767476 w 3769731"/>
              <a:gd name="connsiteY79" fmla="*/ 364141 h 1450549"/>
              <a:gd name="connsiteX80" fmla="*/ 2775568 w 3769731"/>
              <a:gd name="connsiteY80" fmla="*/ 558350 h 1450549"/>
              <a:gd name="connsiteX81" fmla="*/ 2799844 w 3769731"/>
              <a:gd name="connsiteY81" fmla="*/ 590718 h 1450549"/>
              <a:gd name="connsiteX82" fmla="*/ 2840305 w 3769731"/>
              <a:gd name="connsiteY82" fmla="*/ 655455 h 1450549"/>
              <a:gd name="connsiteX83" fmla="*/ 2905041 w 3769731"/>
              <a:gd name="connsiteY83" fmla="*/ 736375 h 1450549"/>
              <a:gd name="connsiteX84" fmla="*/ 3058790 w 3769731"/>
              <a:gd name="connsiteY84" fmla="*/ 833479 h 1450549"/>
              <a:gd name="connsiteX85" fmla="*/ 3123526 w 3769731"/>
              <a:gd name="connsiteY85" fmla="*/ 882032 h 1450549"/>
              <a:gd name="connsiteX86" fmla="*/ 3285367 w 3769731"/>
              <a:gd name="connsiteY86" fmla="*/ 946768 h 1450549"/>
              <a:gd name="connsiteX87" fmla="*/ 3447207 w 3769731"/>
              <a:gd name="connsiteY87" fmla="*/ 1003412 h 1450549"/>
              <a:gd name="connsiteX88" fmla="*/ 3503852 w 3769731"/>
              <a:gd name="connsiteY88" fmla="*/ 1035780 h 1450549"/>
              <a:gd name="connsiteX89" fmla="*/ 3536220 w 3769731"/>
              <a:gd name="connsiteY89" fmla="*/ 1043872 h 1450549"/>
              <a:gd name="connsiteX90" fmla="*/ 3560496 w 3769731"/>
              <a:gd name="connsiteY90" fmla="*/ 1051964 h 1450549"/>
              <a:gd name="connsiteX91" fmla="*/ 3649508 w 3769731"/>
              <a:gd name="connsiteY91" fmla="*/ 1043872 h 1450549"/>
              <a:gd name="connsiteX92" fmla="*/ 3681876 w 3769731"/>
              <a:gd name="connsiteY92" fmla="*/ 1011504 h 1450549"/>
              <a:gd name="connsiteX93" fmla="*/ 3706152 w 3769731"/>
              <a:gd name="connsiteY93" fmla="*/ 995320 h 1450549"/>
              <a:gd name="connsiteX94" fmla="*/ 3738521 w 3769731"/>
              <a:gd name="connsiteY94" fmla="*/ 938676 h 1450549"/>
              <a:gd name="connsiteX95" fmla="*/ 3754705 w 3769731"/>
              <a:gd name="connsiteY95" fmla="*/ 906308 h 1450549"/>
              <a:gd name="connsiteX96" fmla="*/ 3754705 w 3769731"/>
              <a:gd name="connsiteY96" fmla="*/ 744467 h 1450549"/>
              <a:gd name="connsiteX97" fmla="*/ 3730429 w 3769731"/>
              <a:gd name="connsiteY97" fmla="*/ 663547 h 1450549"/>
              <a:gd name="connsiteX98" fmla="*/ 3706152 w 3769731"/>
              <a:gd name="connsiteY98" fmla="*/ 631178 h 1450549"/>
              <a:gd name="connsiteX99" fmla="*/ 3698060 w 3769731"/>
              <a:gd name="connsiteY99" fmla="*/ 606902 h 1450549"/>
              <a:gd name="connsiteX100" fmla="*/ 3681876 w 3769731"/>
              <a:gd name="connsiteY100" fmla="*/ 582626 h 1450549"/>
              <a:gd name="connsiteX101" fmla="*/ 3657600 w 3769731"/>
              <a:gd name="connsiteY101" fmla="*/ 542166 h 1450549"/>
              <a:gd name="connsiteX102" fmla="*/ 3625232 w 3769731"/>
              <a:gd name="connsiteY102" fmla="*/ 493614 h 1450549"/>
              <a:gd name="connsiteX103" fmla="*/ 3592864 w 3769731"/>
              <a:gd name="connsiteY103" fmla="*/ 469338 h 1450549"/>
              <a:gd name="connsiteX104" fmla="*/ 3560496 w 3769731"/>
              <a:gd name="connsiteY104" fmla="*/ 420786 h 1450549"/>
              <a:gd name="connsiteX105" fmla="*/ 3560496 w 3769731"/>
              <a:gd name="connsiteY105" fmla="*/ 315589 h 1450549"/>
              <a:gd name="connsiteX106" fmla="*/ 3584772 w 3769731"/>
              <a:gd name="connsiteY106" fmla="*/ 299405 h 1450549"/>
              <a:gd name="connsiteX107" fmla="*/ 3592864 w 3769731"/>
              <a:gd name="connsiteY107" fmla="*/ 275129 h 14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3769731" h="1450549">
                <a:moveTo>
                  <a:pt x="0" y="962952"/>
                </a:moveTo>
                <a:cubicBezTo>
                  <a:pt x="14122" y="920585"/>
                  <a:pt x="8800" y="932738"/>
                  <a:pt x="40460" y="873940"/>
                </a:cubicBezTo>
                <a:cubicBezTo>
                  <a:pt x="47917" y="860092"/>
                  <a:pt x="54379" y="845316"/>
                  <a:pt x="64736" y="833479"/>
                </a:cubicBezTo>
                <a:cubicBezTo>
                  <a:pt x="73617" y="823329"/>
                  <a:pt x="86315" y="817295"/>
                  <a:pt x="97105" y="809203"/>
                </a:cubicBezTo>
                <a:cubicBezTo>
                  <a:pt x="139083" y="739240"/>
                  <a:pt x="100079" y="792057"/>
                  <a:pt x="178025" y="728283"/>
                </a:cubicBezTo>
                <a:cubicBezTo>
                  <a:pt x="189834" y="718621"/>
                  <a:pt x="198186" y="705070"/>
                  <a:pt x="210393" y="695915"/>
                </a:cubicBezTo>
                <a:cubicBezTo>
                  <a:pt x="356070" y="586657"/>
                  <a:pt x="257114" y="664615"/>
                  <a:pt x="356050" y="606902"/>
                </a:cubicBezTo>
                <a:cubicBezTo>
                  <a:pt x="372851" y="597101"/>
                  <a:pt x="388871" y="585974"/>
                  <a:pt x="404602" y="574534"/>
                </a:cubicBezTo>
                <a:cubicBezTo>
                  <a:pt x="418570" y="564375"/>
                  <a:pt x="430143" y="550869"/>
                  <a:pt x="445062" y="542166"/>
                </a:cubicBezTo>
                <a:cubicBezTo>
                  <a:pt x="491195" y="515255"/>
                  <a:pt x="503969" y="520993"/>
                  <a:pt x="550259" y="501706"/>
                </a:cubicBezTo>
                <a:cubicBezTo>
                  <a:pt x="566961" y="494747"/>
                  <a:pt x="582382" y="485013"/>
                  <a:pt x="598811" y="477430"/>
                </a:cubicBezTo>
                <a:cubicBezTo>
                  <a:pt x="668023" y="445486"/>
                  <a:pt x="649610" y="456645"/>
                  <a:pt x="728283" y="428878"/>
                </a:cubicBezTo>
                <a:cubicBezTo>
                  <a:pt x="750016" y="421208"/>
                  <a:pt x="770910" y="411104"/>
                  <a:pt x="793020" y="404601"/>
                </a:cubicBezTo>
                <a:cubicBezTo>
                  <a:pt x="855534" y="386214"/>
                  <a:pt x="881191" y="386883"/>
                  <a:pt x="946768" y="380325"/>
                </a:cubicBezTo>
                <a:cubicBezTo>
                  <a:pt x="1084333" y="383022"/>
                  <a:pt x="1222252" y="378177"/>
                  <a:pt x="1359462" y="388417"/>
                </a:cubicBezTo>
                <a:cubicBezTo>
                  <a:pt x="1403825" y="391728"/>
                  <a:pt x="1445313" y="412062"/>
                  <a:pt x="1488935" y="420786"/>
                </a:cubicBezTo>
                <a:lnTo>
                  <a:pt x="1529395" y="428878"/>
                </a:lnTo>
                <a:cubicBezTo>
                  <a:pt x="1540184" y="436970"/>
                  <a:pt x="1550053" y="446463"/>
                  <a:pt x="1561763" y="453154"/>
                </a:cubicBezTo>
                <a:cubicBezTo>
                  <a:pt x="1604840" y="477769"/>
                  <a:pt x="1568025" y="441182"/>
                  <a:pt x="1610315" y="477430"/>
                </a:cubicBezTo>
                <a:cubicBezTo>
                  <a:pt x="1621900" y="487360"/>
                  <a:pt x="1631894" y="499009"/>
                  <a:pt x="1642683" y="509798"/>
                </a:cubicBezTo>
                <a:cubicBezTo>
                  <a:pt x="1660875" y="582565"/>
                  <a:pt x="1636164" y="497075"/>
                  <a:pt x="1675052" y="582626"/>
                </a:cubicBezTo>
                <a:cubicBezTo>
                  <a:pt x="1682111" y="598156"/>
                  <a:pt x="1686148" y="614895"/>
                  <a:pt x="1691236" y="631178"/>
                </a:cubicBezTo>
                <a:cubicBezTo>
                  <a:pt x="1699636" y="658057"/>
                  <a:pt x="1706894" y="685289"/>
                  <a:pt x="1715512" y="712099"/>
                </a:cubicBezTo>
                <a:cubicBezTo>
                  <a:pt x="1731173" y="760822"/>
                  <a:pt x="1764064" y="857755"/>
                  <a:pt x="1764064" y="857755"/>
                </a:cubicBezTo>
                <a:cubicBezTo>
                  <a:pt x="1762956" y="887679"/>
                  <a:pt x="1769084" y="1077921"/>
                  <a:pt x="1739788" y="1149069"/>
                </a:cubicBezTo>
                <a:cubicBezTo>
                  <a:pt x="1709240" y="1223257"/>
                  <a:pt x="1698169" y="1201221"/>
                  <a:pt x="1658867" y="1262357"/>
                </a:cubicBezTo>
                <a:cubicBezTo>
                  <a:pt x="1645821" y="1282651"/>
                  <a:pt x="1641209" y="1307971"/>
                  <a:pt x="1626499" y="1327094"/>
                </a:cubicBezTo>
                <a:cubicBezTo>
                  <a:pt x="1613654" y="1343792"/>
                  <a:pt x="1594800" y="1354914"/>
                  <a:pt x="1577947" y="1367554"/>
                </a:cubicBezTo>
                <a:cubicBezTo>
                  <a:pt x="1562386" y="1379224"/>
                  <a:pt x="1547055" y="1391771"/>
                  <a:pt x="1529395" y="1399922"/>
                </a:cubicBezTo>
                <a:cubicBezTo>
                  <a:pt x="1500157" y="1413417"/>
                  <a:pt x="1456040" y="1418891"/>
                  <a:pt x="1424198" y="1424198"/>
                </a:cubicBezTo>
                <a:cubicBezTo>
                  <a:pt x="1405317" y="1432290"/>
                  <a:pt x="1388085" y="1447790"/>
                  <a:pt x="1367554" y="1448474"/>
                </a:cubicBezTo>
                <a:cubicBezTo>
                  <a:pt x="1305315" y="1450549"/>
                  <a:pt x="1242355" y="1445212"/>
                  <a:pt x="1181437" y="1432290"/>
                </a:cubicBezTo>
                <a:cubicBezTo>
                  <a:pt x="1120137" y="1419287"/>
                  <a:pt x="988085" y="1308176"/>
                  <a:pt x="962952" y="1286633"/>
                </a:cubicBezTo>
                <a:cubicBezTo>
                  <a:pt x="876633" y="1212645"/>
                  <a:pt x="932013" y="1267961"/>
                  <a:pt x="865848" y="1181437"/>
                </a:cubicBezTo>
                <a:cubicBezTo>
                  <a:pt x="844865" y="1153998"/>
                  <a:pt x="801112" y="1100517"/>
                  <a:pt x="801112" y="1100517"/>
                </a:cubicBezTo>
                <a:cubicBezTo>
                  <a:pt x="798415" y="1089727"/>
                  <a:pt x="795201" y="1079054"/>
                  <a:pt x="793020" y="1068148"/>
                </a:cubicBezTo>
                <a:cubicBezTo>
                  <a:pt x="789802" y="1052059"/>
                  <a:pt x="788487" y="1035613"/>
                  <a:pt x="784928" y="1019596"/>
                </a:cubicBezTo>
                <a:cubicBezTo>
                  <a:pt x="783078" y="1011269"/>
                  <a:pt x="779533" y="1003412"/>
                  <a:pt x="776836" y="995320"/>
                </a:cubicBezTo>
                <a:cubicBezTo>
                  <a:pt x="782231" y="973741"/>
                  <a:pt x="782369" y="950111"/>
                  <a:pt x="793020" y="930584"/>
                </a:cubicBezTo>
                <a:cubicBezTo>
                  <a:pt x="799478" y="918744"/>
                  <a:pt x="814339" y="914042"/>
                  <a:pt x="825388" y="906308"/>
                </a:cubicBezTo>
                <a:cubicBezTo>
                  <a:pt x="841323" y="895154"/>
                  <a:pt x="858255" y="885443"/>
                  <a:pt x="873940" y="873940"/>
                </a:cubicBezTo>
                <a:cubicBezTo>
                  <a:pt x="898741" y="855753"/>
                  <a:pt x="919525" y="831565"/>
                  <a:pt x="946768" y="817295"/>
                </a:cubicBezTo>
                <a:cubicBezTo>
                  <a:pt x="976992" y="801463"/>
                  <a:pt x="1012028" y="797175"/>
                  <a:pt x="1043873" y="784927"/>
                </a:cubicBezTo>
                <a:cubicBezTo>
                  <a:pt x="1082219" y="770179"/>
                  <a:pt x="1118921" y="751398"/>
                  <a:pt x="1157161" y="736375"/>
                </a:cubicBezTo>
                <a:cubicBezTo>
                  <a:pt x="1232331" y="706844"/>
                  <a:pt x="1331071" y="675041"/>
                  <a:pt x="1408014" y="655455"/>
                </a:cubicBezTo>
                <a:cubicBezTo>
                  <a:pt x="1510094" y="629471"/>
                  <a:pt x="1613322" y="608173"/>
                  <a:pt x="1715512" y="582626"/>
                </a:cubicBezTo>
                <a:cubicBezTo>
                  <a:pt x="1774228" y="567947"/>
                  <a:pt x="1934614" y="526644"/>
                  <a:pt x="1990641" y="517890"/>
                </a:cubicBezTo>
                <a:cubicBezTo>
                  <a:pt x="2028046" y="512045"/>
                  <a:pt x="2066201" y="512942"/>
                  <a:pt x="2103929" y="509798"/>
                </a:cubicBezTo>
                <a:cubicBezTo>
                  <a:pt x="2130944" y="507547"/>
                  <a:pt x="2157876" y="504403"/>
                  <a:pt x="2184850" y="501706"/>
                </a:cubicBezTo>
                <a:cubicBezTo>
                  <a:pt x="2249586" y="504403"/>
                  <a:pt x="2314635" y="502895"/>
                  <a:pt x="2379059" y="509798"/>
                </a:cubicBezTo>
                <a:cubicBezTo>
                  <a:pt x="2391053" y="511083"/>
                  <a:pt x="2401198" y="519589"/>
                  <a:pt x="2411427" y="525982"/>
                </a:cubicBezTo>
                <a:cubicBezTo>
                  <a:pt x="2441356" y="544688"/>
                  <a:pt x="2475370" y="582428"/>
                  <a:pt x="2508531" y="590718"/>
                </a:cubicBezTo>
                <a:cubicBezTo>
                  <a:pt x="2519320" y="593415"/>
                  <a:pt x="2530169" y="595884"/>
                  <a:pt x="2540899" y="598810"/>
                </a:cubicBezTo>
                <a:cubicBezTo>
                  <a:pt x="2559844" y="603977"/>
                  <a:pt x="2578410" y="610578"/>
                  <a:pt x="2597544" y="614994"/>
                </a:cubicBezTo>
                <a:cubicBezTo>
                  <a:pt x="2613531" y="618683"/>
                  <a:pt x="2629854" y="620766"/>
                  <a:pt x="2646096" y="623086"/>
                </a:cubicBezTo>
                <a:cubicBezTo>
                  <a:pt x="2846596" y="651730"/>
                  <a:pt x="2763891" y="632306"/>
                  <a:pt x="2856489" y="655455"/>
                </a:cubicBezTo>
                <a:cubicBezTo>
                  <a:pt x="2918528" y="647363"/>
                  <a:pt x="2981430" y="644287"/>
                  <a:pt x="3042606" y="631178"/>
                </a:cubicBezTo>
                <a:cubicBezTo>
                  <a:pt x="3057985" y="627882"/>
                  <a:pt x="3069317" y="614540"/>
                  <a:pt x="3083066" y="606902"/>
                </a:cubicBezTo>
                <a:cubicBezTo>
                  <a:pt x="3093611" y="601044"/>
                  <a:pt x="3104645" y="596113"/>
                  <a:pt x="3115434" y="590718"/>
                </a:cubicBezTo>
                <a:cubicBezTo>
                  <a:pt x="3120829" y="582626"/>
                  <a:pt x="3124741" y="573319"/>
                  <a:pt x="3131618" y="566442"/>
                </a:cubicBezTo>
                <a:cubicBezTo>
                  <a:pt x="3138495" y="559565"/>
                  <a:pt x="3148423" y="556484"/>
                  <a:pt x="3155894" y="550258"/>
                </a:cubicBezTo>
                <a:cubicBezTo>
                  <a:pt x="3172727" y="536231"/>
                  <a:pt x="3185992" y="520950"/>
                  <a:pt x="3196354" y="501706"/>
                </a:cubicBezTo>
                <a:cubicBezTo>
                  <a:pt x="3210651" y="475154"/>
                  <a:pt x="3236814" y="420786"/>
                  <a:pt x="3236814" y="420786"/>
                </a:cubicBezTo>
                <a:cubicBezTo>
                  <a:pt x="3239511" y="407299"/>
                  <a:pt x="3240954" y="393499"/>
                  <a:pt x="3244906" y="380325"/>
                </a:cubicBezTo>
                <a:cubicBezTo>
                  <a:pt x="3249080" y="366412"/>
                  <a:pt x="3259127" y="354257"/>
                  <a:pt x="3261090" y="339865"/>
                </a:cubicBezTo>
                <a:cubicBezTo>
                  <a:pt x="3267297" y="294352"/>
                  <a:pt x="3266485" y="248156"/>
                  <a:pt x="3269183" y="202301"/>
                </a:cubicBezTo>
                <a:cubicBezTo>
                  <a:pt x="3261091" y="161841"/>
                  <a:pt x="3253857" y="121199"/>
                  <a:pt x="3244906" y="80920"/>
                </a:cubicBezTo>
                <a:cubicBezTo>
                  <a:pt x="3243056" y="72593"/>
                  <a:pt x="3240629" y="64273"/>
                  <a:pt x="3236814" y="56644"/>
                </a:cubicBezTo>
                <a:cubicBezTo>
                  <a:pt x="3232465" y="47945"/>
                  <a:pt x="3227949" y="38772"/>
                  <a:pt x="3220630" y="32368"/>
                </a:cubicBezTo>
                <a:cubicBezTo>
                  <a:pt x="3205992" y="19560"/>
                  <a:pt x="3172078" y="0"/>
                  <a:pt x="3172078" y="0"/>
                </a:cubicBezTo>
                <a:cubicBezTo>
                  <a:pt x="3118131" y="2697"/>
                  <a:pt x="3063867" y="1656"/>
                  <a:pt x="3010237" y="8092"/>
                </a:cubicBezTo>
                <a:cubicBezTo>
                  <a:pt x="2975393" y="12273"/>
                  <a:pt x="2955375" y="37100"/>
                  <a:pt x="2929317" y="56644"/>
                </a:cubicBezTo>
                <a:cubicBezTo>
                  <a:pt x="2884229" y="90460"/>
                  <a:pt x="2922555" y="50935"/>
                  <a:pt x="2872673" y="113288"/>
                </a:cubicBezTo>
                <a:cubicBezTo>
                  <a:pt x="2869976" y="121380"/>
                  <a:pt x="2868396" y="129935"/>
                  <a:pt x="2864581" y="137564"/>
                </a:cubicBezTo>
                <a:cubicBezTo>
                  <a:pt x="2860232" y="146263"/>
                  <a:pt x="2853551" y="153593"/>
                  <a:pt x="2848397" y="161840"/>
                </a:cubicBezTo>
                <a:cubicBezTo>
                  <a:pt x="2840061" y="175178"/>
                  <a:pt x="2832213" y="188814"/>
                  <a:pt x="2824121" y="202301"/>
                </a:cubicBezTo>
                <a:cubicBezTo>
                  <a:pt x="2806388" y="273235"/>
                  <a:pt x="2825354" y="200886"/>
                  <a:pt x="2807936" y="258945"/>
                </a:cubicBezTo>
                <a:cubicBezTo>
                  <a:pt x="2802293" y="277754"/>
                  <a:pt x="2799045" y="297357"/>
                  <a:pt x="2791752" y="315589"/>
                </a:cubicBezTo>
                <a:cubicBezTo>
                  <a:pt x="2788140" y="324619"/>
                  <a:pt x="2779917" y="331166"/>
                  <a:pt x="2775568" y="339865"/>
                </a:cubicBezTo>
                <a:cubicBezTo>
                  <a:pt x="2771753" y="347494"/>
                  <a:pt x="2770173" y="356049"/>
                  <a:pt x="2767476" y="364141"/>
                </a:cubicBezTo>
                <a:cubicBezTo>
                  <a:pt x="2770173" y="428877"/>
                  <a:pt x="2766405" y="494209"/>
                  <a:pt x="2775568" y="558350"/>
                </a:cubicBezTo>
                <a:cubicBezTo>
                  <a:pt x="2777475" y="571701"/>
                  <a:pt x="2793294" y="578929"/>
                  <a:pt x="2799844" y="590718"/>
                </a:cubicBezTo>
                <a:cubicBezTo>
                  <a:pt x="2882256" y="739056"/>
                  <a:pt x="2756930" y="544287"/>
                  <a:pt x="2840305" y="655455"/>
                </a:cubicBezTo>
                <a:cubicBezTo>
                  <a:pt x="2876775" y="704083"/>
                  <a:pt x="2850572" y="694722"/>
                  <a:pt x="2905041" y="736375"/>
                </a:cubicBezTo>
                <a:cubicBezTo>
                  <a:pt x="3062190" y="856548"/>
                  <a:pt x="2944918" y="757564"/>
                  <a:pt x="3058790" y="833479"/>
                </a:cubicBezTo>
                <a:cubicBezTo>
                  <a:pt x="3081233" y="848441"/>
                  <a:pt x="3099891" y="869033"/>
                  <a:pt x="3123526" y="882032"/>
                </a:cubicBezTo>
                <a:cubicBezTo>
                  <a:pt x="3172521" y="908980"/>
                  <a:pt x="3233398" y="924886"/>
                  <a:pt x="3285367" y="946768"/>
                </a:cubicBezTo>
                <a:cubicBezTo>
                  <a:pt x="3415828" y="1001698"/>
                  <a:pt x="3328211" y="976969"/>
                  <a:pt x="3447207" y="1003412"/>
                </a:cubicBezTo>
                <a:cubicBezTo>
                  <a:pt x="3466089" y="1014201"/>
                  <a:pt x="3484054" y="1026781"/>
                  <a:pt x="3503852" y="1035780"/>
                </a:cubicBezTo>
                <a:cubicBezTo>
                  <a:pt x="3513977" y="1040382"/>
                  <a:pt x="3525527" y="1040817"/>
                  <a:pt x="3536220" y="1043872"/>
                </a:cubicBezTo>
                <a:cubicBezTo>
                  <a:pt x="3544422" y="1046215"/>
                  <a:pt x="3552404" y="1049267"/>
                  <a:pt x="3560496" y="1051964"/>
                </a:cubicBezTo>
                <a:cubicBezTo>
                  <a:pt x="3590167" y="1049267"/>
                  <a:pt x="3621244" y="1053293"/>
                  <a:pt x="3649508" y="1043872"/>
                </a:cubicBezTo>
                <a:cubicBezTo>
                  <a:pt x="3663983" y="1039047"/>
                  <a:pt x="3670291" y="1021434"/>
                  <a:pt x="3681876" y="1011504"/>
                </a:cubicBezTo>
                <a:cubicBezTo>
                  <a:pt x="3689260" y="1005175"/>
                  <a:pt x="3698060" y="1000715"/>
                  <a:pt x="3706152" y="995320"/>
                </a:cubicBezTo>
                <a:cubicBezTo>
                  <a:pt x="3722050" y="947626"/>
                  <a:pt x="3703527" y="994665"/>
                  <a:pt x="3738521" y="938676"/>
                </a:cubicBezTo>
                <a:cubicBezTo>
                  <a:pt x="3744914" y="928447"/>
                  <a:pt x="3749310" y="917097"/>
                  <a:pt x="3754705" y="906308"/>
                </a:cubicBezTo>
                <a:cubicBezTo>
                  <a:pt x="3769731" y="831176"/>
                  <a:pt x="3766714" y="864559"/>
                  <a:pt x="3754705" y="744467"/>
                </a:cubicBezTo>
                <a:cubicBezTo>
                  <a:pt x="3752157" y="718982"/>
                  <a:pt x="3742858" y="685919"/>
                  <a:pt x="3730429" y="663547"/>
                </a:cubicBezTo>
                <a:cubicBezTo>
                  <a:pt x="3723879" y="651757"/>
                  <a:pt x="3714244" y="641968"/>
                  <a:pt x="3706152" y="631178"/>
                </a:cubicBezTo>
                <a:cubicBezTo>
                  <a:pt x="3703455" y="623086"/>
                  <a:pt x="3701875" y="614531"/>
                  <a:pt x="3698060" y="606902"/>
                </a:cubicBezTo>
                <a:cubicBezTo>
                  <a:pt x="3693711" y="598203"/>
                  <a:pt x="3687030" y="590873"/>
                  <a:pt x="3681876" y="582626"/>
                </a:cubicBezTo>
                <a:cubicBezTo>
                  <a:pt x="3673540" y="569289"/>
                  <a:pt x="3666044" y="555435"/>
                  <a:pt x="3657600" y="542166"/>
                </a:cubicBezTo>
                <a:cubicBezTo>
                  <a:pt x="3647157" y="525756"/>
                  <a:pt x="3640793" y="505284"/>
                  <a:pt x="3625232" y="493614"/>
                </a:cubicBezTo>
                <a:cubicBezTo>
                  <a:pt x="3614443" y="485522"/>
                  <a:pt x="3601824" y="479418"/>
                  <a:pt x="3592864" y="469338"/>
                </a:cubicBezTo>
                <a:cubicBezTo>
                  <a:pt x="3579942" y="454800"/>
                  <a:pt x="3560496" y="420786"/>
                  <a:pt x="3560496" y="420786"/>
                </a:cubicBezTo>
                <a:cubicBezTo>
                  <a:pt x="3559794" y="413761"/>
                  <a:pt x="3541239" y="339660"/>
                  <a:pt x="3560496" y="315589"/>
                </a:cubicBezTo>
                <a:cubicBezTo>
                  <a:pt x="3566571" y="307995"/>
                  <a:pt x="3576680" y="304800"/>
                  <a:pt x="3584772" y="299405"/>
                </a:cubicBezTo>
                <a:lnTo>
                  <a:pt x="3592864" y="275129"/>
                </a:lnTo>
              </a:path>
            </a:pathLst>
          </a:cu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Google Shape;329;p36"/>
          <p:cNvSpPr/>
          <p:nvPr/>
        </p:nvSpPr>
        <p:spPr>
          <a:xfrm flipH="1" flipV="1">
            <a:off x="2514600" y="2495550"/>
            <a:ext cx="838200" cy="762000"/>
          </a:xfrm>
          <a:custGeom>
            <a:avLst/>
            <a:gdLst/>
            <a:ahLst/>
            <a:cxnLst/>
            <a:rect l="l" t="t" r="r" b="b"/>
            <a:pathLst>
              <a:path w="22532" h="18226" extrusionOk="0">
                <a:moveTo>
                  <a:pt x="7640" y="5499"/>
                </a:moveTo>
                <a:lnTo>
                  <a:pt x="7859" y="5524"/>
                </a:lnTo>
                <a:lnTo>
                  <a:pt x="8078" y="5572"/>
                </a:lnTo>
                <a:lnTo>
                  <a:pt x="8297" y="5645"/>
                </a:lnTo>
                <a:lnTo>
                  <a:pt x="8492" y="5743"/>
                </a:lnTo>
                <a:lnTo>
                  <a:pt x="8662" y="5840"/>
                </a:lnTo>
                <a:lnTo>
                  <a:pt x="8833" y="5986"/>
                </a:lnTo>
                <a:lnTo>
                  <a:pt x="9003" y="6132"/>
                </a:lnTo>
                <a:lnTo>
                  <a:pt x="9125" y="6302"/>
                </a:lnTo>
                <a:lnTo>
                  <a:pt x="9246" y="6473"/>
                </a:lnTo>
                <a:lnTo>
                  <a:pt x="9344" y="6667"/>
                </a:lnTo>
                <a:lnTo>
                  <a:pt x="9417" y="6862"/>
                </a:lnTo>
                <a:lnTo>
                  <a:pt x="9465" y="7081"/>
                </a:lnTo>
                <a:lnTo>
                  <a:pt x="9490" y="7300"/>
                </a:lnTo>
                <a:lnTo>
                  <a:pt x="9514" y="7543"/>
                </a:lnTo>
                <a:lnTo>
                  <a:pt x="9490" y="7762"/>
                </a:lnTo>
                <a:lnTo>
                  <a:pt x="9441" y="7932"/>
                </a:lnTo>
                <a:lnTo>
                  <a:pt x="9392" y="8103"/>
                </a:lnTo>
                <a:lnTo>
                  <a:pt x="9319" y="8249"/>
                </a:lnTo>
                <a:lnTo>
                  <a:pt x="9246" y="8419"/>
                </a:lnTo>
                <a:lnTo>
                  <a:pt x="9149" y="8541"/>
                </a:lnTo>
                <a:lnTo>
                  <a:pt x="9027" y="8687"/>
                </a:lnTo>
                <a:lnTo>
                  <a:pt x="8784" y="8906"/>
                </a:lnTo>
                <a:lnTo>
                  <a:pt x="8516" y="9100"/>
                </a:lnTo>
                <a:lnTo>
                  <a:pt x="8200" y="9246"/>
                </a:lnTo>
                <a:lnTo>
                  <a:pt x="7884" y="9368"/>
                </a:lnTo>
                <a:lnTo>
                  <a:pt x="7543" y="9417"/>
                </a:lnTo>
                <a:lnTo>
                  <a:pt x="7348" y="9441"/>
                </a:lnTo>
                <a:lnTo>
                  <a:pt x="7178" y="9441"/>
                </a:lnTo>
                <a:lnTo>
                  <a:pt x="6984" y="9417"/>
                </a:lnTo>
                <a:lnTo>
                  <a:pt x="6789" y="9368"/>
                </a:lnTo>
                <a:lnTo>
                  <a:pt x="6619" y="9295"/>
                </a:lnTo>
                <a:lnTo>
                  <a:pt x="6448" y="9222"/>
                </a:lnTo>
                <a:lnTo>
                  <a:pt x="6278" y="9149"/>
                </a:lnTo>
                <a:lnTo>
                  <a:pt x="6132" y="9027"/>
                </a:lnTo>
                <a:lnTo>
                  <a:pt x="5986" y="8930"/>
                </a:lnTo>
                <a:lnTo>
                  <a:pt x="5840" y="8784"/>
                </a:lnTo>
                <a:lnTo>
                  <a:pt x="5718" y="8638"/>
                </a:lnTo>
                <a:lnTo>
                  <a:pt x="5621" y="8492"/>
                </a:lnTo>
                <a:lnTo>
                  <a:pt x="5524" y="8322"/>
                </a:lnTo>
                <a:lnTo>
                  <a:pt x="5451" y="8151"/>
                </a:lnTo>
                <a:lnTo>
                  <a:pt x="5402" y="7981"/>
                </a:lnTo>
                <a:lnTo>
                  <a:pt x="5378" y="7786"/>
                </a:lnTo>
                <a:lnTo>
                  <a:pt x="5378" y="7543"/>
                </a:lnTo>
                <a:lnTo>
                  <a:pt x="5402" y="7324"/>
                </a:lnTo>
                <a:lnTo>
                  <a:pt x="5451" y="7130"/>
                </a:lnTo>
                <a:lnTo>
                  <a:pt x="5524" y="6911"/>
                </a:lnTo>
                <a:lnTo>
                  <a:pt x="5621" y="6716"/>
                </a:lnTo>
                <a:lnTo>
                  <a:pt x="5743" y="6521"/>
                </a:lnTo>
                <a:lnTo>
                  <a:pt x="5889" y="6351"/>
                </a:lnTo>
                <a:lnTo>
                  <a:pt x="6035" y="6181"/>
                </a:lnTo>
                <a:lnTo>
                  <a:pt x="6181" y="6035"/>
                </a:lnTo>
                <a:lnTo>
                  <a:pt x="6351" y="5937"/>
                </a:lnTo>
                <a:lnTo>
                  <a:pt x="6521" y="5840"/>
                </a:lnTo>
                <a:lnTo>
                  <a:pt x="6692" y="5743"/>
                </a:lnTo>
                <a:lnTo>
                  <a:pt x="7032" y="5621"/>
                </a:lnTo>
                <a:lnTo>
                  <a:pt x="7421" y="5499"/>
                </a:lnTo>
                <a:close/>
                <a:moveTo>
                  <a:pt x="7665" y="4988"/>
                </a:moveTo>
                <a:lnTo>
                  <a:pt x="7373" y="5013"/>
                </a:lnTo>
                <a:lnTo>
                  <a:pt x="7300" y="5013"/>
                </a:lnTo>
                <a:lnTo>
                  <a:pt x="7251" y="5037"/>
                </a:lnTo>
                <a:lnTo>
                  <a:pt x="7178" y="5110"/>
                </a:lnTo>
                <a:lnTo>
                  <a:pt x="6984" y="5159"/>
                </a:lnTo>
                <a:lnTo>
                  <a:pt x="6789" y="5207"/>
                </a:lnTo>
                <a:lnTo>
                  <a:pt x="6619" y="5280"/>
                </a:lnTo>
                <a:lnTo>
                  <a:pt x="6424" y="5353"/>
                </a:lnTo>
                <a:lnTo>
                  <a:pt x="6083" y="5548"/>
                </a:lnTo>
                <a:lnTo>
                  <a:pt x="5791" y="5791"/>
                </a:lnTo>
                <a:lnTo>
                  <a:pt x="5597" y="5962"/>
                </a:lnTo>
                <a:lnTo>
                  <a:pt x="5426" y="6156"/>
                </a:lnTo>
                <a:lnTo>
                  <a:pt x="5280" y="6400"/>
                </a:lnTo>
                <a:lnTo>
                  <a:pt x="5134" y="6619"/>
                </a:lnTo>
                <a:lnTo>
                  <a:pt x="5037" y="6862"/>
                </a:lnTo>
                <a:lnTo>
                  <a:pt x="4964" y="7130"/>
                </a:lnTo>
                <a:lnTo>
                  <a:pt x="4915" y="7397"/>
                </a:lnTo>
                <a:lnTo>
                  <a:pt x="4891" y="7665"/>
                </a:lnTo>
                <a:lnTo>
                  <a:pt x="4915" y="7908"/>
                </a:lnTo>
                <a:lnTo>
                  <a:pt x="4940" y="8151"/>
                </a:lnTo>
                <a:lnTo>
                  <a:pt x="5013" y="8395"/>
                </a:lnTo>
                <a:lnTo>
                  <a:pt x="5110" y="8614"/>
                </a:lnTo>
                <a:lnTo>
                  <a:pt x="5232" y="8808"/>
                </a:lnTo>
                <a:lnTo>
                  <a:pt x="5378" y="9003"/>
                </a:lnTo>
                <a:lnTo>
                  <a:pt x="5548" y="9173"/>
                </a:lnTo>
                <a:lnTo>
                  <a:pt x="5743" y="9344"/>
                </a:lnTo>
                <a:lnTo>
                  <a:pt x="5937" y="9490"/>
                </a:lnTo>
                <a:lnTo>
                  <a:pt x="6132" y="9611"/>
                </a:lnTo>
                <a:lnTo>
                  <a:pt x="6351" y="9709"/>
                </a:lnTo>
                <a:lnTo>
                  <a:pt x="6594" y="9806"/>
                </a:lnTo>
                <a:lnTo>
                  <a:pt x="6838" y="9855"/>
                </a:lnTo>
                <a:lnTo>
                  <a:pt x="7057" y="9903"/>
                </a:lnTo>
                <a:lnTo>
                  <a:pt x="7300" y="9928"/>
                </a:lnTo>
                <a:lnTo>
                  <a:pt x="7543" y="9903"/>
                </a:lnTo>
                <a:lnTo>
                  <a:pt x="7762" y="9879"/>
                </a:lnTo>
                <a:lnTo>
                  <a:pt x="7981" y="9855"/>
                </a:lnTo>
                <a:lnTo>
                  <a:pt x="8176" y="9782"/>
                </a:lnTo>
                <a:lnTo>
                  <a:pt x="8395" y="9709"/>
                </a:lnTo>
                <a:lnTo>
                  <a:pt x="8589" y="9636"/>
                </a:lnTo>
                <a:lnTo>
                  <a:pt x="8784" y="9514"/>
                </a:lnTo>
                <a:lnTo>
                  <a:pt x="8954" y="9392"/>
                </a:lnTo>
                <a:lnTo>
                  <a:pt x="9125" y="9271"/>
                </a:lnTo>
                <a:lnTo>
                  <a:pt x="9295" y="9125"/>
                </a:lnTo>
                <a:lnTo>
                  <a:pt x="9441" y="8979"/>
                </a:lnTo>
                <a:lnTo>
                  <a:pt x="9563" y="8808"/>
                </a:lnTo>
                <a:lnTo>
                  <a:pt x="9684" y="8614"/>
                </a:lnTo>
                <a:lnTo>
                  <a:pt x="9782" y="8419"/>
                </a:lnTo>
                <a:lnTo>
                  <a:pt x="9855" y="8224"/>
                </a:lnTo>
                <a:lnTo>
                  <a:pt x="9928" y="8030"/>
                </a:lnTo>
                <a:lnTo>
                  <a:pt x="9976" y="7811"/>
                </a:lnTo>
                <a:lnTo>
                  <a:pt x="10001" y="7519"/>
                </a:lnTo>
                <a:lnTo>
                  <a:pt x="10001" y="7227"/>
                </a:lnTo>
                <a:lnTo>
                  <a:pt x="9952" y="6959"/>
                </a:lnTo>
                <a:lnTo>
                  <a:pt x="9903" y="6692"/>
                </a:lnTo>
                <a:lnTo>
                  <a:pt x="9806" y="6448"/>
                </a:lnTo>
                <a:lnTo>
                  <a:pt x="9660" y="6205"/>
                </a:lnTo>
                <a:lnTo>
                  <a:pt x="9514" y="5986"/>
                </a:lnTo>
                <a:lnTo>
                  <a:pt x="9344" y="5767"/>
                </a:lnTo>
                <a:lnTo>
                  <a:pt x="9149" y="5597"/>
                </a:lnTo>
                <a:lnTo>
                  <a:pt x="8930" y="5426"/>
                </a:lnTo>
                <a:lnTo>
                  <a:pt x="8711" y="5280"/>
                </a:lnTo>
                <a:lnTo>
                  <a:pt x="8468" y="5159"/>
                </a:lnTo>
                <a:lnTo>
                  <a:pt x="8200" y="5086"/>
                </a:lnTo>
                <a:lnTo>
                  <a:pt x="7932" y="5013"/>
                </a:lnTo>
                <a:lnTo>
                  <a:pt x="7665" y="4988"/>
                </a:lnTo>
                <a:close/>
                <a:moveTo>
                  <a:pt x="6570" y="414"/>
                </a:moveTo>
                <a:lnTo>
                  <a:pt x="6789" y="438"/>
                </a:lnTo>
                <a:lnTo>
                  <a:pt x="7032" y="438"/>
                </a:lnTo>
                <a:lnTo>
                  <a:pt x="7494" y="462"/>
                </a:lnTo>
                <a:lnTo>
                  <a:pt x="8103" y="487"/>
                </a:lnTo>
                <a:lnTo>
                  <a:pt x="8395" y="511"/>
                </a:lnTo>
                <a:lnTo>
                  <a:pt x="8687" y="511"/>
                </a:lnTo>
                <a:lnTo>
                  <a:pt x="8687" y="681"/>
                </a:lnTo>
                <a:lnTo>
                  <a:pt x="8687" y="852"/>
                </a:lnTo>
                <a:lnTo>
                  <a:pt x="8419" y="754"/>
                </a:lnTo>
                <a:lnTo>
                  <a:pt x="8273" y="730"/>
                </a:lnTo>
                <a:lnTo>
                  <a:pt x="8127" y="706"/>
                </a:lnTo>
                <a:lnTo>
                  <a:pt x="8005" y="706"/>
                </a:lnTo>
                <a:lnTo>
                  <a:pt x="7859" y="730"/>
                </a:lnTo>
                <a:lnTo>
                  <a:pt x="7738" y="779"/>
                </a:lnTo>
                <a:lnTo>
                  <a:pt x="7640" y="876"/>
                </a:lnTo>
                <a:lnTo>
                  <a:pt x="7616" y="925"/>
                </a:lnTo>
                <a:lnTo>
                  <a:pt x="7616" y="949"/>
                </a:lnTo>
                <a:lnTo>
                  <a:pt x="7640" y="998"/>
                </a:lnTo>
                <a:lnTo>
                  <a:pt x="7957" y="998"/>
                </a:lnTo>
                <a:lnTo>
                  <a:pt x="8224" y="1022"/>
                </a:lnTo>
                <a:lnTo>
                  <a:pt x="8468" y="1095"/>
                </a:lnTo>
                <a:lnTo>
                  <a:pt x="8735" y="1192"/>
                </a:lnTo>
                <a:lnTo>
                  <a:pt x="8760" y="1338"/>
                </a:lnTo>
                <a:lnTo>
                  <a:pt x="8565" y="1338"/>
                </a:lnTo>
                <a:lnTo>
                  <a:pt x="7932" y="1290"/>
                </a:lnTo>
                <a:lnTo>
                  <a:pt x="7713" y="1265"/>
                </a:lnTo>
                <a:lnTo>
                  <a:pt x="7616" y="1265"/>
                </a:lnTo>
                <a:lnTo>
                  <a:pt x="7494" y="1314"/>
                </a:lnTo>
                <a:lnTo>
                  <a:pt x="7470" y="1363"/>
                </a:lnTo>
                <a:lnTo>
                  <a:pt x="7470" y="1411"/>
                </a:lnTo>
                <a:lnTo>
                  <a:pt x="7519" y="1509"/>
                </a:lnTo>
                <a:lnTo>
                  <a:pt x="7592" y="1582"/>
                </a:lnTo>
                <a:lnTo>
                  <a:pt x="7689" y="1630"/>
                </a:lnTo>
                <a:lnTo>
                  <a:pt x="7786" y="1655"/>
                </a:lnTo>
                <a:lnTo>
                  <a:pt x="8030" y="1679"/>
                </a:lnTo>
                <a:lnTo>
                  <a:pt x="8224" y="1703"/>
                </a:lnTo>
                <a:lnTo>
                  <a:pt x="8516" y="1752"/>
                </a:lnTo>
                <a:lnTo>
                  <a:pt x="8833" y="1776"/>
                </a:lnTo>
                <a:lnTo>
                  <a:pt x="8881" y="2117"/>
                </a:lnTo>
                <a:lnTo>
                  <a:pt x="8857" y="2117"/>
                </a:lnTo>
                <a:lnTo>
                  <a:pt x="8711" y="2068"/>
                </a:lnTo>
                <a:lnTo>
                  <a:pt x="8565" y="2020"/>
                </a:lnTo>
                <a:lnTo>
                  <a:pt x="8249" y="1995"/>
                </a:lnTo>
                <a:lnTo>
                  <a:pt x="8005" y="1947"/>
                </a:lnTo>
                <a:lnTo>
                  <a:pt x="7713" y="1947"/>
                </a:lnTo>
                <a:lnTo>
                  <a:pt x="7713" y="1995"/>
                </a:lnTo>
                <a:lnTo>
                  <a:pt x="7689" y="2044"/>
                </a:lnTo>
                <a:lnTo>
                  <a:pt x="7762" y="2166"/>
                </a:lnTo>
                <a:lnTo>
                  <a:pt x="7835" y="2239"/>
                </a:lnTo>
                <a:lnTo>
                  <a:pt x="7957" y="2287"/>
                </a:lnTo>
                <a:lnTo>
                  <a:pt x="8078" y="2336"/>
                </a:lnTo>
                <a:lnTo>
                  <a:pt x="8419" y="2409"/>
                </a:lnTo>
                <a:lnTo>
                  <a:pt x="8760" y="2458"/>
                </a:lnTo>
                <a:lnTo>
                  <a:pt x="8833" y="2458"/>
                </a:lnTo>
                <a:lnTo>
                  <a:pt x="8881" y="2433"/>
                </a:lnTo>
                <a:lnTo>
                  <a:pt x="8930" y="2409"/>
                </a:lnTo>
                <a:lnTo>
                  <a:pt x="8954" y="2385"/>
                </a:lnTo>
                <a:lnTo>
                  <a:pt x="9027" y="2506"/>
                </a:lnTo>
                <a:lnTo>
                  <a:pt x="9076" y="2579"/>
                </a:lnTo>
                <a:lnTo>
                  <a:pt x="9125" y="2604"/>
                </a:lnTo>
                <a:lnTo>
                  <a:pt x="9198" y="2628"/>
                </a:lnTo>
                <a:lnTo>
                  <a:pt x="9246" y="2628"/>
                </a:lnTo>
                <a:lnTo>
                  <a:pt x="9490" y="2701"/>
                </a:lnTo>
                <a:lnTo>
                  <a:pt x="9733" y="2798"/>
                </a:lnTo>
                <a:lnTo>
                  <a:pt x="9952" y="2920"/>
                </a:lnTo>
                <a:lnTo>
                  <a:pt x="10171" y="3066"/>
                </a:lnTo>
                <a:lnTo>
                  <a:pt x="10220" y="3090"/>
                </a:lnTo>
                <a:lnTo>
                  <a:pt x="10268" y="3115"/>
                </a:lnTo>
                <a:lnTo>
                  <a:pt x="10390" y="3115"/>
                </a:lnTo>
                <a:lnTo>
                  <a:pt x="10463" y="3042"/>
                </a:lnTo>
                <a:lnTo>
                  <a:pt x="10512" y="2969"/>
                </a:lnTo>
                <a:lnTo>
                  <a:pt x="10633" y="2896"/>
                </a:lnTo>
                <a:lnTo>
                  <a:pt x="10755" y="2823"/>
                </a:lnTo>
                <a:lnTo>
                  <a:pt x="10950" y="2652"/>
                </a:lnTo>
                <a:lnTo>
                  <a:pt x="11412" y="2312"/>
                </a:lnTo>
                <a:lnTo>
                  <a:pt x="11655" y="2166"/>
                </a:lnTo>
                <a:lnTo>
                  <a:pt x="11899" y="2044"/>
                </a:lnTo>
                <a:lnTo>
                  <a:pt x="11972" y="1995"/>
                </a:lnTo>
                <a:lnTo>
                  <a:pt x="11996" y="1947"/>
                </a:lnTo>
                <a:lnTo>
                  <a:pt x="12093" y="2020"/>
                </a:lnTo>
                <a:lnTo>
                  <a:pt x="12385" y="2239"/>
                </a:lnTo>
                <a:lnTo>
                  <a:pt x="12653" y="2458"/>
                </a:lnTo>
                <a:lnTo>
                  <a:pt x="12872" y="2701"/>
                </a:lnTo>
                <a:lnTo>
                  <a:pt x="13091" y="2944"/>
                </a:lnTo>
                <a:lnTo>
                  <a:pt x="13188" y="3066"/>
                </a:lnTo>
                <a:lnTo>
                  <a:pt x="13286" y="3188"/>
                </a:lnTo>
                <a:lnTo>
                  <a:pt x="13115" y="3382"/>
                </a:lnTo>
                <a:lnTo>
                  <a:pt x="12896" y="3188"/>
                </a:lnTo>
                <a:lnTo>
                  <a:pt x="12677" y="2993"/>
                </a:lnTo>
                <a:lnTo>
                  <a:pt x="12580" y="2920"/>
                </a:lnTo>
                <a:lnTo>
                  <a:pt x="12458" y="2871"/>
                </a:lnTo>
                <a:lnTo>
                  <a:pt x="12337" y="2823"/>
                </a:lnTo>
                <a:lnTo>
                  <a:pt x="12215" y="2798"/>
                </a:lnTo>
                <a:lnTo>
                  <a:pt x="12166" y="2823"/>
                </a:lnTo>
                <a:lnTo>
                  <a:pt x="12142" y="2847"/>
                </a:lnTo>
                <a:lnTo>
                  <a:pt x="12118" y="2896"/>
                </a:lnTo>
                <a:lnTo>
                  <a:pt x="12142" y="2944"/>
                </a:lnTo>
                <a:lnTo>
                  <a:pt x="12215" y="3042"/>
                </a:lnTo>
                <a:lnTo>
                  <a:pt x="12288" y="3115"/>
                </a:lnTo>
                <a:lnTo>
                  <a:pt x="12458" y="3261"/>
                </a:lnTo>
                <a:lnTo>
                  <a:pt x="12677" y="3480"/>
                </a:lnTo>
                <a:lnTo>
                  <a:pt x="12896" y="3650"/>
                </a:lnTo>
                <a:lnTo>
                  <a:pt x="12921" y="3650"/>
                </a:lnTo>
                <a:lnTo>
                  <a:pt x="12750" y="3869"/>
                </a:lnTo>
                <a:lnTo>
                  <a:pt x="12653" y="3747"/>
                </a:lnTo>
                <a:lnTo>
                  <a:pt x="12531" y="3626"/>
                </a:lnTo>
                <a:lnTo>
                  <a:pt x="12458" y="3528"/>
                </a:lnTo>
                <a:lnTo>
                  <a:pt x="12361" y="3431"/>
                </a:lnTo>
                <a:lnTo>
                  <a:pt x="12264" y="3334"/>
                </a:lnTo>
                <a:lnTo>
                  <a:pt x="12142" y="3285"/>
                </a:lnTo>
                <a:lnTo>
                  <a:pt x="12118" y="3285"/>
                </a:lnTo>
                <a:lnTo>
                  <a:pt x="12069" y="3309"/>
                </a:lnTo>
                <a:lnTo>
                  <a:pt x="12069" y="3334"/>
                </a:lnTo>
                <a:lnTo>
                  <a:pt x="12069" y="3382"/>
                </a:lnTo>
                <a:lnTo>
                  <a:pt x="12093" y="3504"/>
                </a:lnTo>
                <a:lnTo>
                  <a:pt x="12142" y="3626"/>
                </a:lnTo>
                <a:lnTo>
                  <a:pt x="12288" y="3869"/>
                </a:lnTo>
                <a:lnTo>
                  <a:pt x="12385" y="4039"/>
                </a:lnTo>
                <a:lnTo>
                  <a:pt x="12531" y="4210"/>
                </a:lnTo>
                <a:lnTo>
                  <a:pt x="12434" y="4331"/>
                </a:lnTo>
                <a:lnTo>
                  <a:pt x="12312" y="4526"/>
                </a:lnTo>
                <a:lnTo>
                  <a:pt x="12215" y="4356"/>
                </a:lnTo>
                <a:lnTo>
                  <a:pt x="12069" y="4185"/>
                </a:lnTo>
                <a:lnTo>
                  <a:pt x="11947" y="4015"/>
                </a:lnTo>
                <a:lnTo>
                  <a:pt x="11850" y="3845"/>
                </a:lnTo>
                <a:lnTo>
                  <a:pt x="11801" y="3796"/>
                </a:lnTo>
                <a:lnTo>
                  <a:pt x="11753" y="3772"/>
                </a:lnTo>
                <a:lnTo>
                  <a:pt x="11680" y="3772"/>
                </a:lnTo>
                <a:lnTo>
                  <a:pt x="11631" y="3845"/>
                </a:lnTo>
                <a:lnTo>
                  <a:pt x="11631" y="3966"/>
                </a:lnTo>
                <a:lnTo>
                  <a:pt x="11655" y="4064"/>
                </a:lnTo>
                <a:lnTo>
                  <a:pt x="11704" y="4185"/>
                </a:lnTo>
                <a:lnTo>
                  <a:pt x="11753" y="4283"/>
                </a:lnTo>
                <a:lnTo>
                  <a:pt x="12118" y="4842"/>
                </a:lnTo>
                <a:lnTo>
                  <a:pt x="12166" y="4891"/>
                </a:lnTo>
                <a:lnTo>
                  <a:pt x="12239" y="4915"/>
                </a:lnTo>
                <a:lnTo>
                  <a:pt x="12264" y="4940"/>
                </a:lnTo>
                <a:lnTo>
                  <a:pt x="12288" y="4964"/>
                </a:lnTo>
                <a:lnTo>
                  <a:pt x="12410" y="5232"/>
                </a:lnTo>
                <a:lnTo>
                  <a:pt x="12458" y="5524"/>
                </a:lnTo>
                <a:lnTo>
                  <a:pt x="12483" y="5694"/>
                </a:lnTo>
                <a:lnTo>
                  <a:pt x="12507" y="5864"/>
                </a:lnTo>
                <a:lnTo>
                  <a:pt x="12507" y="6035"/>
                </a:lnTo>
                <a:lnTo>
                  <a:pt x="12531" y="6205"/>
                </a:lnTo>
                <a:lnTo>
                  <a:pt x="12580" y="6278"/>
                </a:lnTo>
                <a:lnTo>
                  <a:pt x="12629" y="6302"/>
                </a:lnTo>
                <a:lnTo>
                  <a:pt x="12702" y="6327"/>
                </a:lnTo>
                <a:lnTo>
                  <a:pt x="12775" y="6327"/>
                </a:lnTo>
                <a:lnTo>
                  <a:pt x="12994" y="6400"/>
                </a:lnTo>
                <a:lnTo>
                  <a:pt x="13213" y="6424"/>
                </a:lnTo>
                <a:lnTo>
                  <a:pt x="13651" y="6473"/>
                </a:lnTo>
                <a:lnTo>
                  <a:pt x="13967" y="6521"/>
                </a:lnTo>
                <a:lnTo>
                  <a:pt x="14283" y="6570"/>
                </a:lnTo>
                <a:lnTo>
                  <a:pt x="14502" y="6643"/>
                </a:lnTo>
                <a:lnTo>
                  <a:pt x="14600" y="6692"/>
                </a:lnTo>
                <a:lnTo>
                  <a:pt x="14697" y="6692"/>
                </a:lnTo>
                <a:lnTo>
                  <a:pt x="14673" y="6959"/>
                </a:lnTo>
                <a:lnTo>
                  <a:pt x="14648" y="7227"/>
                </a:lnTo>
                <a:lnTo>
                  <a:pt x="14673" y="7738"/>
                </a:lnTo>
                <a:lnTo>
                  <a:pt x="14648" y="8176"/>
                </a:lnTo>
                <a:lnTo>
                  <a:pt x="14648" y="8395"/>
                </a:lnTo>
                <a:lnTo>
                  <a:pt x="14673" y="8614"/>
                </a:lnTo>
                <a:lnTo>
                  <a:pt x="14454" y="8638"/>
                </a:lnTo>
                <a:lnTo>
                  <a:pt x="14454" y="8638"/>
                </a:lnTo>
                <a:lnTo>
                  <a:pt x="14478" y="8541"/>
                </a:lnTo>
                <a:lnTo>
                  <a:pt x="14478" y="8443"/>
                </a:lnTo>
                <a:lnTo>
                  <a:pt x="14454" y="8249"/>
                </a:lnTo>
                <a:lnTo>
                  <a:pt x="14405" y="7981"/>
                </a:lnTo>
                <a:lnTo>
                  <a:pt x="14381" y="7884"/>
                </a:lnTo>
                <a:lnTo>
                  <a:pt x="14332" y="7762"/>
                </a:lnTo>
                <a:lnTo>
                  <a:pt x="14308" y="7738"/>
                </a:lnTo>
                <a:lnTo>
                  <a:pt x="14283" y="7713"/>
                </a:lnTo>
                <a:lnTo>
                  <a:pt x="14235" y="7738"/>
                </a:lnTo>
                <a:lnTo>
                  <a:pt x="14210" y="7762"/>
                </a:lnTo>
                <a:lnTo>
                  <a:pt x="14162" y="7884"/>
                </a:lnTo>
                <a:lnTo>
                  <a:pt x="14137" y="7981"/>
                </a:lnTo>
                <a:lnTo>
                  <a:pt x="14113" y="8249"/>
                </a:lnTo>
                <a:lnTo>
                  <a:pt x="14113" y="8468"/>
                </a:lnTo>
                <a:lnTo>
                  <a:pt x="14137" y="8565"/>
                </a:lnTo>
                <a:lnTo>
                  <a:pt x="14186" y="8662"/>
                </a:lnTo>
                <a:lnTo>
                  <a:pt x="13797" y="8687"/>
                </a:lnTo>
                <a:lnTo>
                  <a:pt x="13699" y="8687"/>
                </a:lnTo>
                <a:lnTo>
                  <a:pt x="13748" y="8589"/>
                </a:lnTo>
                <a:lnTo>
                  <a:pt x="13797" y="8346"/>
                </a:lnTo>
                <a:lnTo>
                  <a:pt x="13845" y="8103"/>
                </a:lnTo>
                <a:lnTo>
                  <a:pt x="13870" y="7835"/>
                </a:lnTo>
                <a:lnTo>
                  <a:pt x="13845" y="7762"/>
                </a:lnTo>
                <a:lnTo>
                  <a:pt x="13772" y="7713"/>
                </a:lnTo>
                <a:lnTo>
                  <a:pt x="13699" y="7713"/>
                </a:lnTo>
                <a:lnTo>
                  <a:pt x="13651" y="7762"/>
                </a:lnTo>
                <a:lnTo>
                  <a:pt x="13626" y="7811"/>
                </a:lnTo>
                <a:lnTo>
                  <a:pt x="13480" y="8273"/>
                </a:lnTo>
                <a:lnTo>
                  <a:pt x="13407" y="8492"/>
                </a:lnTo>
                <a:lnTo>
                  <a:pt x="13407" y="8614"/>
                </a:lnTo>
                <a:lnTo>
                  <a:pt x="13407" y="8662"/>
                </a:lnTo>
                <a:lnTo>
                  <a:pt x="13432" y="8711"/>
                </a:lnTo>
                <a:lnTo>
                  <a:pt x="13237" y="8711"/>
                </a:lnTo>
                <a:lnTo>
                  <a:pt x="13042" y="8735"/>
                </a:lnTo>
                <a:lnTo>
                  <a:pt x="13091" y="8443"/>
                </a:lnTo>
                <a:lnTo>
                  <a:pt x="13115" y="8176"/>
                </a:lnTo>
                <a:lnTo>
                  <a:pt x="13091" y="8030"/>
                </a:lnTo>
                <a:lnTo>
                  <a:pt x="13067" y="7908"/>
                </a:lnTo>
                <a:lnTo>
                  <a:pt x="13042" y="7859"/>
                </a:lnTo>
                <a:lnTo>
                  <a:pt x="13018" y="7835"/>
                </a:lnTo>
                <a:lnTo>
                  <a:pt x="12969" y="7835"/>
                </a:lnTo>
                <a:lnTo>
                  <a:pt x="12921" y="7859"/>
                </a:lnTo>
                <a:lnTo>
                  <a:pt x="12848" y="7957"/>
                </a:lnTo>
                <a:lnTo>
                  <a:pt x="12823" y="8054"/>
                </a:lnTo>
                <a:lnTo>
                  <a:pt x="12750" y="8273"/>
                </a:lnTo>
                <a:lnTo>
                  <a:pt x="12604" y="8906"/>
                </a:lnTo>
                <a:lnTo>
                  <a:pt x="12604" y="8954"/>
                </a:lnTo>
                <a:lnTo>
                  <a:pt x="12629" y="9027"/>
                </a:lnTo>
                <a:lnTo>
                  <a:pt x="12507" y="9271"/>
                </a:lnTo>
                <a:lnTo>
                  <a:pt x="12385" y="9514"/>
                </a:lnTo>
                <a:lnTo>
                  <a:pt x="12288" y="9660"/>
                </a:lnTo>
                <a:lnTo>
                  <a:pt x="12191" y="9806"/>
                </a:lnTo>
                <a:lnTo>
                  <a:pt x="11996" y="10049"/>
                </a:lnTo>
                <a:lnTo>
                  <a:pt x="11947" y="10122"/>
                </a:lnTo>
                <a:lnTo>
                  <a:pt x="11947" y="10171"/>
                </a:lnTo>
                <a:lnTo>
                  <a:pt x="11972" y="10244"/>
                </a:lnTo>
                <a:lnTo>
                  <a:pt x="11996" y="10293"/>
                </a:lnTo>
                <a:lnTo>
                  <a:pt x="12045" y="10341"/>
                </a:lnTo>
                <a:lnTo>
                  <a:pt x="12166" y="10341"/>
                </a:lnTo>
                <a:lnTo>
                  <a:pt x="12239" y="10317"/>
                </a:lnTo>
                <a:lnTo>
                  <a:pt x="12337" y="10487"/>
                </a:lnTo>
                <a:lnTo>
                  <a:pt x="12483" y="10633"/>
                </a:lnTo>
                <a:lnTo>
                  <a:pt x="12726" y="10950"/>
                </a:lnTo>
                <a:lnTo>
                  <a:pt x="12994" y="11339"/>
                </a:lnTo>
                <a:lnTo>
                  <a:pt x="13237" y="11728"/>
                </a:lnTo>
                <a:lnTo>
                  <a:pt x="13067" y="11947"/>
                </a:lnTo>
                <a:lnTo>
                  <a:pt x="12872" y="12166"/>
                </a:lnTo>
                <a:lnTo>
                  <a:pt x="12483" y="12556"/>
                </a:lnTo>
                <a:lnTo>
                  <a:pt x="12191" y="12848"/>
                </a:lnTo>
                <a:lnTo>
                  <a:pt x="12045" y="12994"/>
                </a:lnTo>
                <a:lnTo>
                  <a:pt x="11923" y="13164"/>
                </a:lnTo>
                <a:lnTo>
                  <a:pt x="11704" y="13018"/>
                </a:lnTo>
                <a:lnTo>
                  <a:pt x="11874" y="12945"/>
                </a:lnTo>
                <a:lnTo>
                  <a:pt x="12020" y="12848"/>
                </a:lnTo>
                <a:lnTo>
                  <a:pt x="12288" y="12677"/>
                </a:lnTo>
                <a:lnTo>
                  <a:pt x="12337" y="12629"/>
                </a:lnTo>
                <a:lnTo>
                  <a:pt x="12361" y="12580"/>
                </a:lnTo>
                <a:lnTo>
                  <a:pt x="12361" y="12507"/>
                </a:lnTo>
                <a:lnTo>
                  <a:pt x="12337" y="12458"/>
                </a:lnTo>
                <a:lnTo>
                  <a:pt x="12312" y="12434"/>
                </a:lnTo>
                <a:lnTo>
                  <a:pt x="12264" y="12385"/>
                </a:lnTo>
                <a:lnTo>
                  <a:pt x="12191" y="12385"/>
                </a:lnTo>
                <a:lnTo>
                  <a:pt x="12118" y="12410"/>
                </a:lnTo>
                <a:lnTo>
                  <a:pt x="11899" y="12531"/>
                </a:lnTo>
                <a:lnTo>
                  <a:pt x="11655" y="12677"/>
                </a:lnTo>
                <a:lnTo>
                  <a:pt x="11388" y="12799"/>
                </a:lnTo>
                <a:lnTo>
                  <a:pt x="11266" y="12726"/>
                </a:lnTo>
                <a:lnTo>
                  <a:pt x="11315" y="12702"/>
                </a:lnTo>
                <a:lnTo>
                  <a:pt x="11534" y="12556"/>
                </a:lnTo>
                <a:lnTo>
                  <a:pt x="11631" y="12458"/>
                </a:lnTo>
                <a:lnTo>
                  <a:pt x="11704" y="12337"/>
                </a:lnTo>
                <a:lnTo>
                  <a:pt x="11728" y="12288"/>
                </a:lnTo>
                <a:lnTo>
                  <a:pt x="11728" y="12239"/>
                </a:lnTo>
                <a:lnTo>
                  <a:pt x="11704" y="12166"/>
                </a:lnTo>
                <a:lnTo>
                  <a:pt x="11680" y="12118"/>
                </a:lnTo>
                <a:lnTo>
                  <a:pt x="11631" y="12093"/>
                </a:lnTo>
                <a:lnTo>
                  <a:pt x="11582" y="12069"/>
                </a:lnTo>
                <a:lnTo>
                  <a:pt x="11534" y="12069"/>
                </a:lnTo>
                <a:lnTo>
                  <a:pt x="11461" y="12093"/>
                </a:lnTo>
                <a:lnTo>
                  <a:pt x="11290" y="12264"/>
                </a:lnTo>
                <a:lnTo>
                  <a:pt x="11096" y="12410"/>
                </a:lnTo>
                <a:lnTo>
                  <a:pt x="10974" y="12507"/>
                </a:lnTo>
                <a:lnTo>
                  <a:pt x="10731" y="12288"/>
                </a:lnTo>
                <a:lnTo>
                  <a:pt x="10950" y="12142"/>
                </a:lnTo>
                <a:lnTo>
                  <a:pt x="11071" y="12069"/>
                </a:lnTo>
                <a:lnTo>
                  <a:pt x="11193" y="11996"/>
                </a:lnTo>
                <a:lnTo>
                  <a:pt x="11242" y="11947"/>
                </a:lnTo>
                <a:lnTo>
                  <a:pt x="11266" y="11899"/>
                </a:lnTo>
                <a:lnTo>
                  <a:pt x="11290" y="11826"/>
                </a:lnTo>
                <a:lnTo>
                  <a:pt x="11290" y="11753"/>
                </a:lnTo>
                <a:lnTo>
                  <a:pt x="11266" y="11704"/>
                </a:lnTo>
                <a:lnTo>
                  <a:pt x="11217" y="11680"/>
                </a:lnTo>
                <a:lnTo>
                  <a:pt x="11096" y="11680"/>
                </a:lnTo>
                <a:lnTo>
                  <a:pt x="10974" y="11753"/>
                </a:lnTo>
                <a:lnTo>
                  <a:pt x="10877" y="11801"/>
                </a:lnTo>
                <a:lnTo>
                  <a:pt x="10633" y="11947"/>
                </a:lnTo>
                <a:lnTo>
                  <a:pt x="10390" y="12093"/>
                </a:lnTo>
                <a:lnTo>
                  <a:pt x="10293" y="12069"/>
                </a:lnTo>
                <a:lnTo>
                  <a:pt x="10147" y="12069"/>
                </a:lnTo>
                <a:lnTo>
                  <a:pt x="10098" y="12118"/>
                </a:lnTo>
                <a:lnTo>
                  <a:pt x="9952" y="12118"/>
                </a:lnTo>
                <a:lnTo>
                  <a:pt x="9855" y="12191"/>
                </a:lnTo>
                <a:lnTo>
                  <a:pt x="9733" y="12264"/>
                </a:lnTo>
                <a:lnTo>
                  <a:pt x="9587" y="12312"/>
                </a:lnTo>
                <a:lnTo>
                  <a:pt x="9319" y="12385"/>
                </a:lnTo>
                <a:lnTo>
                  <a:pt x="9198" y="12434"/>
                </a:lnTo>
                <a:lnTo>
                  <a:pt x="9100" y="12507"/>
                </a:lnTo>
                <a:lnTo>
                  <a:pt x="8979" y="12507"/>
                </a:lnTo>
                <a:lnTo>
                  <a:pt x="8930" y="12556"/>
                </a:lnTo>
                <a:lnTo>
                  <a:pt x="8906" y="12604"/>
                </a:lnTo>
                <a:lnTo>
                  <a:pt x="8906" y="12629"/>
                </a:lnTo>
                <a:lnTo>
                  <a:pt x="8857" y="12629"/>
                </a:lnTo>
                <a:lnTo>
                  <a:pt x="8735" y="12677"/>
                </a:lnTo>
                <a:lnTo>
                  <a:pt x="8638" y="12726"/>
                </a:lnTo>
                <a:lnTo>
                  <a:pt x="8419" y="12848"/>
                </a:lnTo>
                <a:lnTo>
                  <a:pt x="8297" y="12872"/>
                </a:lnTo>
                <a:lnTo>
                  <a:pt x="8200" y="12896"/>
                </a:lnTo>
                <a:lnTo>
                  <a:pt x="8103" y="12921"/>
                </a:lnTo>
                <a:lnTo>
                  <a:pt x="8005" y="12945"/>
                </a:lnTo>
                <a:lnTo>
                  <a:pt x="7957" y="13018"/>
                </a:lnTo>
                <a:lnTo>
                  <a:pt x="7981" y="13067"/>
                </a:lnTo>
                <a:lnTo>
                  <a:pt x="8030" y="13140"/>
                </a:lnTo>
                <a:lnTo>
                  <a:pt x="8127" y="13188"/>
                </a:lnTo>
                <a:lnTo>
                  <a:pt x="8224" y="13213"/>
                </a:lnTo>
                <a:lnTo>
                  <a:pt x="8346" y="13188"/>
                </a:lnTo>
                <a:lnTo>
                  <a:pt x="8468" y="13164"/>
                </a:lnTo>
                <a:lnTo>
                  <a:pt x="8589" y="13115"/>
                </a:lnTo>
                <a:lnTo>
                  <a:pt x="8833" y="12994"/>
                </a:lnTo>
                <a:lnTo>
                  <a:pt x="8808" y="13115"/>
                </a:lnTo>
                <a:lnTo>
                  <a:pt x="8638" y="13213"/>
                </a:lnTo>
                <a:lnTo>
                  <a:pt x="8443" y="13310"/>
                </a:lnTo>
                <a:lnTo>
                  <a:pt x="8224" y="13383"/>
                </a:lnTo>
                <a:lnTo>
                  <a:pt x="8127" y="13432"/>
                </a:lnTo>
                <a:lnTo>
                  <a:pt x="8054" y="13480"/>
                </a:lnTo>
                <a:lnTo>
                  <a:pt x="8030" y="13553"/>
                </a:lnTo>
                <a:lnTo>
                  <a:pt x="8054" y="13602"/>
                </a:lnTo>
                <a:lnTo>
                  <a:pt x="8103" y="13651"/>
                </a:lnTo>
                <a:lnTo>
                  <a:pt x="8176" y="13675"/>
                </a:lnTo>
                <a:lnTo>
                  <a:pt x="8297" y="13699"/>
                </a:lnTo>
                <a:lnTo>
                  <a:pt x="8443" y="13651"/>
                </a:lnTo>
                <a:lnTo>
                  <a:pt x="8589" y="13626"/>
                </a:lnTo>
                <a:lnTo>
                  <a:pt x="8760" y="13553"/>
                </a:lnTo>
                <a:lnTo>
                  <a:pt x="8711" y="13797"/>
                </a:lnTo>
                <a:lnTo>
                  <a:pt x="8711" y="13821"/>
                </a:lnTo>
                <a:lnTo>
                  <a:pt x="8662" y="13845"/>
                </a:lnTo>
                <a:lnTo>
                  <a:pt x="8419" y="13918"/>
                </a:lnTo>
                <a:lnTo>
                  <a:pt x="8176" y="13991"/>
                </a:lnTo>
                <a:lnTo>
                  <a:pt x="8030" y="14016"/>
                </a:lnTo>
                <a:lnTo>
                  <a:pt x="7957" y="14040"/>
                </a:lnTo>
                <a:lnTo>
                  <a:pt x="7957" y="14089"/>
                </a:lnTo>
                <a:lnTo>
                  <a:pt x="7932" y="14113"/>
                </a:lnTo>
                <a:lnTo>
                  <a:pt x="7932" y="14162"/>
                </a:lnTo>
                <a:lnTo>
                  <a:pt x="7957" y="14186"/>
                </a:lnTo>
                <a:lnTo>
                  <a:pt x="8030" y="14235"/>
                </a:lnTo>
                <a:lnTo>
                  <a:pt x="8127" y="14259"/>
                </a:lnTo>
                <a:lnTo>
                  <a:pt x="8224" y="14283"/>
                </a:lnTo>
                <a:lnTo>
                  <a:pt x="8322" y="14283"/>
                </a:lnTo>
                <a:lnTo>
                  <a:pt x="8419" y="14259"/>
                </a:lnTo>
                <a:lnTo>
                  <a:pt x="8614" y="14210"/>
                </a:lnTo>
                <a:lnTo>
                  <a:pt x="8614" y="14210"/>
                </a:lnTo>
                <a:lnTo>
                  <a:pt x="8589" y="14381"/>
                </a:lnTo>
                <a:lnTo>
                  <a:pt x="8589" y="14575"/>
                </a:lnTo>
                <a:lnTo>
                  <a:pt x="8103" y="14575"/>
                </a:lnTo>
                <a:lnTo>
                  <a:pt x="7616" y="14624"/>
                </a:lnTo>
                <a:lnTo>
                  <a:pt x="6765" y="14624"/>
                </a:lnTo>
                <a:lnTo>
                  <a:pt x="6765" y="14405"/>
                </a:lnTo>
                <a:lnTo>
                  <a:pt x="6740" y="14162"/>
                </a:lnTo>
                <a:lnTo>
                  <a:pt x="6692" y="13748"/>
                </a:lnTo>
                <a:lnTo>
                  <a:pt x="6643" y="13432"/>
                </a:lnTo>
                <a:lnTo>
                  <a:pt x="6570" y="13042"/>
                </a:lnTo>
                <a:lnTo>
                  <a:pt x="6521" y="12848"/>
                </a:lnTo>
                <a:lnTo>
                  <a:pt x="6448" y="12702"/>
                </a:lnTo>
                <a:lnTo>
                  <a:pt x="6351" y="12556"/>
                </a:lnTo>
                <a:lnTo>
                  <a:pt x="6302" y="12531"/>
                </a:lnTo>
                <a:lnTo>
                  <a:pt x="6229" y="12483"/>
                </a:lnTo>
                <a:lnTo>
                  <a:pt x="6156" y="12483"/>
                </a:lnTo>
                <a:lnTo>
                  <a:pt x="6083" y="12507"/>
                </a:lnTo>
                <a:lnTo>
                  <a:pt x="5864" y="12434"/>
                </a:lnTo>
                <a:lnTo>
                  <a:pt x="5670" y="12385"/>
                </a:lnTo>
                <a:lnTo>
                  <a:pt x="5524" y="12312"/>
                </a:lnTo>
                <a:lnTo>
                  <a:pt x="5378" y="12239"/>
                </a:lnTo>
                <a:lnTo>
                  <a:pt x="5232" y="12166"/>
                </a:lnTo>
                <a:lnTo>
                  <a:pt x="5086" y="12118"/>
                </a:lnTo>
                <a:lnTo>
                  <a:pt x="5013" y="12045"/>
                </a:lnTo>
                <a:lnTo>
                  <a:pt x="4940" y="11996"/>
                </a:lnTo>
                <a:lnTo>
                  <a:pt x="4842" y="11996"/>
                </a:lnTo>
                <a:lnTo>
                  <a:pt x="4794" y="12020"/>
                </a:lnTo>
                <a:lnTo>
                  <a:pt x="4745" y="12069"/>
                </a:lnTo>
                <a:lnTo>
                  <a:pt x="4429" y="11923"/>
                </a:lnTo>
                <a:lnTo>
                  <a:pt x="4210" y="11826"/>
                </a:lnTo>
                <a:lnTo>
                  <a:pt x="4112" y="11801"/>
                </a:lnTo>
                <a:lnTo>
                  <a:pt x="4064" y="11801"/>
                </a:lnTo>
                <a:lnTo>
                  <a:pt x="4015" y="11826"/>
                </a:lnTo>
                <a:lnTo>
                  <a:pt x="3966" y="11850"/>
                </a:lnTo>
                <a:lnTo>
                  <a:pt x="3966" y="11899"/>
                </a:lnTo>
                <a:lnTo>
                  <a:pt x="3966" y="11947"/>
                </a:lnTo>
                <a:lnTo>
                  <a:pt x="3991" y="12020"/>
                </a:lnTo>
                <a:lnTo>
                  <a:pt x="4088" y="12093"/>
                </a:lnTo>
                <a:lnTo>
                  <a:pt x="4307" y="12239"/>
                </a:lnTo>
                <a:lnTo>
                  <a:pt x="4477" y="12361"/>
                </a:lnTo>
                <a:lnTo>
                  <a:pt x="4356" y="12507"/>
                </a:lnTo>
                <a:lnTo>
                  <a:pt x="4331" y="12434"/>
                </a:lnTo>
                <a:lnTo>
                  <a:pt x="4283" y="12385"/>
                </a:lnTo>
                <a:lnTo>
                  <a:pt x="4185" y="12337"/>
                </a:lnTo>
                <a:lnTo>
                  <a:pt x="4088" y="12337"/>
                </a:lnTo>
                <a:lnTo>
                  <a:pt x="3942" y="12312"/>
                </a:lnTo>
                <a:lnTo>
                  <a:pt x="3820" y="12264"/>
                </a:lnTo>
                <a:lnTo>
                  <a:pt x="3723" y="12191"/>
                </a:lnTo>
                <a:lnTo>
                  <a:pt x="3601" y="12118"/>
                </a:lnTo>
                <a:lnTo>
                  <a:pt x="3504" y="12045"/>
                </a:lnTo>
                <a:lnTo>
                  <a:pt x="3382" y="11996"/>
                </a:lnTo>
                <a:lnTo>
                  <a:pt x="3334" y="11996"/>
                </a:lnTo>
                <a:lnTo>
                  <a:pt x="3309" y="12020"/>
                </a:lnTo>
                <a:lnTo>
                  <a:pt x="3285" y="12045"/>
                </a:lnTo>
                <a:lnTo>
                  <a:pt x="3285" y="12142"/>
                </a:lnTo>
                <a:lnTo>
                  <a:pt x="3309" y="12215"/>
                </a:lnTo>
                <a:lnTo>
                  <a:pt x="3334" y="12288"/>
                </a:lnTo>
                <a:lnTo>
                  <a:pt x="3382" y="12337"/>
                </a:lnTo>
                <a:lnTo>
                  <a:pt x="3504" y="12458"/>
                </a:lnTo>
                <a:lnTo>
                  <a:pt x="3650" y="12556"/>
                </a:lnTo>
                <a:lnTo>
                  <a:pt x="3747" y="12629"/>
                </a:lnTo>
                <a:lnTo>
                  <a:pt x="3869" y="12677"/>
                </a:lnTo>
                <a:lnTo>
                  <a:pt x="4015" y="12702"/>
                </a:lnTo>
                <a:lnTo>
                  <a:pt x="4137" y="12702"/>
                </a:lnTo>
                <a:lnTo>
                  <a:pt x="3820" y="12969"/>
                </a:lnTo>
                <a:lnTo>
                  <a:pt x="3796" y="12921"/>
                </a:lnTo>
                <a:lnTo>
                  <a:pt x="3772" y="12872"/>
                </a:lnTo>
                <a:lnTo>
                  <a:pt x="3723" y="12848"/>
                </a:lnTo>
                <a:lnTo>
                  <a:pt x="3650" y="12823"/>
                </a:lnTo>
                <a:lnTo>
                  <a:pt x="3553" y="12823"/>
                </a:lnTo>
                <a:lnTo>
                  <a:pt x="3480" y="12799"/>
                </a:lnTo>
                <a:lnTo>
                  <a:pt x="3334" y="12702"/>
                </a:lnTo>
                <a:lnTo>
                  <a:pt x="3188" y="12580"/>
                </a:lnTo>
                <a:lnTo>
                  <a:pt x="3163" y="12556"/>
                </a:lnTo>
                <a:lnTo>
                  <a:pt x="3115" y="12531"/>
                </a:lnTo>
                <a:lnTo>
                  <a:pt x="3066" y="12507"/>
                </a:lnTo>
                <a:lnTo>
                  <a:pt x="3017" y="12483"/>
                </a:lnTo>
                <a:lnTo>
                  <a:pt x="2993" y="12483"/>
                </a:lnTo>
                <a:lnTo>
                  <a:pt x="2969" y="12507"/>
                </a:lnTo>
                <a:lnTo>
                  <a:pt x="2944" y="12604"/>
                </a:lnTo>
                <a:lnTo>
                  <a:pt x="2944" y="12677"/>
                </a:lnTo>
                <a:lnTo>
                  <a:pt x="2944" y="12726"/>
                </a:lnTo>
                <a:lnTo>
                  <a:pt x="2969" y="12799"/>
                </a:lnTo>
                <a:lnTo>
                  <a:pt x="3017" y="12872"/>
                </a:lnTo>
                <a:lnTo>
                  <a:pt x="3115" y="12969"/>
                </a:lnTo>
                <a:lnTo>
                  <a:pt x="3285" y="13115"/>
                </a:lnTo>
                <a:lnTo>
                  <a:pt x="3382" y="13164"/>
                </a:lnTo>
                <a:lnTo>
                  <a:pt x="3504" y="13213"/>
                </a:lnTo>
                <a:lnTo>
                  <a:pt x="3309" y="13310"/>
                </a:lnTo>
                <a:lnTo>
                  <a:pt x="3261" y="13286"/>
                </a:lnTo>
                <a:lnTo>
                  <a:pt x="2896" y="12969"/>
                </a:lnTo>
                <a:lnTo>
                  <a:pt x="2531" y="12629"/>
                </a:lnTo>
                <a:lnTo>
                  <a:pt x="2214" y="12312"/>
                </a:lnTo>
                <a:lnTo>
                  <a:pt x="2068" y="12118"/>
                </a:lnTo>
                <a:lnTo>
                  <a:pt x="1947" y="11947"/>
                </a:lnTo>
                <a:lnTo>
                  <a:pt x="2093" y="11777"/>
                </a:lnTo>
                <a:lnTo>
                  <a:pt x="2214" y="11607"/>
                </a:lnTo>
                <a:lnTo>
                  <a:pt x="2433" y="11242"/>
                </a:lnTo>
                <a:lnTo>
                  <a:pt x="2798" y="10779"/>
                </a:lnTo>
                <a:lnTo>
                  <a:pt x="3139" y="10317"/>
                </a:lnTo>
                <a:lnTo>
                  <a:pt x="3163" y="10293"/>
                </a:lnTo>
                <a:lnTo>
                  <a:pt x="3236" y="10244"/>
                </a:lnTo>
                <a:lnTo>
                  <a:pt x="3285" y="10147"/>
                </a:lnTo>
                <a:lnTo>
                  <a:pt x="3285" y="10074"/>
                </a:lnTo>
                <a:lnTo>
                  <a:pt x="3261" y="10025"/>
                </a:lnTo>
                <a:lnTo>
                  <a:pt x="3212" y="9976"/>
                </a:lnTo>
                <a:lnTo>
                  <a:pt x="3090" y="9855"/>
                </a:lnTo>
                <a:lnTo>
                  <a:pt x="2969" y="9709"/>
                </a:lnTo>
                <a:lnTo>
                  <a:pt x="2750" y="9441"/>
                </a:lnTo>
                <a:lnTo>
                  <a:pt x="2628" y="9246"/>
                </a:lnTo>
                <a:lnTo>
                  <a:pt x="2628" y="9222"/>
                </a:lnTo>
                <a:lnTo>
                  <a:pt x="2628" y="9149"/>
                </a:lnTo>
                <a:lnTo>
                  <a:pt x="2604" y="9076"/>
                </a:lnTo>
                <a:lnTo>
                  <a:pt x="2579" y="9003"/>
                </a:lnTo>
                <a:lnTo>
                  <a:pt x="2506" y="8954"/>
                </a:lnTo>
                <a:lnTo>
                  <a:pt x="2409" y="8930"/>
                </a:lnTo>
                <a:lnTo>
                  <a:pt x="1460" y="8881"/>
                </a:lnTo>
                <a:lnTo>
                  <a:pt x="998" y="8808"/>
                </a:lnTo>
                <a:lnTo>
                  <a:pt x="754" y="8784"/>
                </a:lnTo>
                <a:lnTo>
                  <a:pt x="535" y="8711"/>
                </a:lnTo>
                <a:lnTo>
                  <a:pt x="535" y="8614"/>
                </a:lnTo>
                <a:lnTo>
                  <a:pt x="511" y="8492"/>
                </a:lnTo>
                <a:lnTo>
                  <a:pt x="462" y="8273"/>
                </a:lnTo>
                <a:lnTo>
                  <a:pt x="462" y="7908"/>
                </a:lnTo>
                <a:lnTo>
                  <a:pt x="462" y="7567"/>
                </a:lnTo>
                <a:lnTo>
                  <a:pt x="511" y="7105"/>
                </a:lnTo>
                <a:lnTo>
                  <a:pt x="535" y="6862"/>
                </a:lnTo>
                <a:lnTo>
                  <a:pt x="535" y="6740"/>
                </a:lnTo>
                <a:lnTo>
                  <a:pt x="511" y="6619"/>
                </a:lnTo>
                <a:lnTo>
                  <a:pt x="681" y="6570"/>
                </a:lnTo>
                <a:lnTo>
                  <a:pt x="1046" y="6497"/>
                </a:lnTo>
                <a:lnTo>
                  <a:pt x="949" y="6643"/>
                </a:lnTo>
                <a:lnTo>
                  <a:pt x="876" y="6789"/>
                </a:lnTo>
                <a:lnTo>
                  <a:pt x="754" y="7105"/>
                </a:lnTo>
                <a:lnTo>
                  <a:pt x="754" y="7203"/>
                </a:lnTo>
                <a:lnTo>
                  <a:pt x="779" y="7227"/>
                </a:lnTo>
                <a:lnTo>
                  <a:pt x="803" y="7276"/>
                </a:lnTo>
                <a:lnTo>
                  <a:pt x="876" y="7324"/>
                </a:lnTo>
                <a:lnTo>
                  <a:pt x="973" y="7324"/>
                </a:lnTo>
                <a:lnTo>
                  <a:pt x="1022" y="7300"/>
                </a:lnTo>
                <a:lnTo>
                  <a:pt x="1046" y="7276"/>
                </a:lnTo>
                <a:lnTo>
                  <a:pt x="1095" y="7203"/>
                </a:lnTo>
                <a:lnTo>
                  <a:pt x="1168" y="6984"/>
                </a:lnTo>
                <a:lnTo>
                  <a:pt x="1265" y="6765"/>
                </a:lnTo>
                <a:lnTo>
                  <a:pt x="1338" y="6619"/>
                </a:lnTo>
                <a:lnTo>
                  <a:pt x="1436" y="6448"/>
                </a:lnTo>
                <a:lnTo>
                  <a:pt x="1606" y="6424"/>
                </a:lnTo>
                <a:lnTo>
                  <a:pt x="1509" y="6570"/>
                </a:lnTo>
                <a:lnTo>
                  <a:pt x="1436" y="6740"/>
                </a:lnTo>
                <a:lnTo>
                  <a:pt x="1387" y="6911"/>
                </a:lnTo>
                <a:lnTo>
                  <a:pt x="1338" y="7057"/>
                </a:lnTo>
                <a:lnTo>
                  <a:pt x="1338" y="7105"/>
                </a:lnTo>
                <a:lnTo>
                  <a:pt x="1363" y="7154"/>
                </a:lnTo>
                <a:lnTo>
                  <a:pt x="1387" y="7203"/>
                </a:lnTo>
                <a:lnTo>
                  <a:pt x="1436" y="7251"/>
                </a:lnTo>
                <a:lnTo>
                  <a:pt x="1484" y="7276"/>
                </a:lnTo>
                <a:lnTo>
                  <a:pt x="1557" y="7276"/>
                </a:lnTo>
                <a:lnTo>
                  <a:pt x="1630" y="7227"/>
                </a:lnTo>
                <a:lnTo>
                  <a:pt x="1679" y="7178"/>
                </a:lnTo>
                <a:lnTo>
                  <a:pt x="1679" y="7154"/>
                </a:lnTo>
                <a:lnTo>
                  <a:pt x="1728" y="6935"/>
                </a:lnTo>
                <a:lnTo>
                  <a:pt x="1801" y="6716"/>
                </a:lnTo>
                <a:lnTo>
                  <a:pt x="1898" y="6570"/>
                </a:lnTo>
                <a:lnTo>
                  <a:pt x="1947" y="6424"/>
                </a:lnTo>
                <a:lnTo>
                  <a:pt x="2093" y="6424"/>
                </a:lnTo>
                <a:lnTo>
                  <a:pt x="2044" y="6546"/>
                </a:lnTo>
                <a:lnTo>
                  <a:pt x="1947" y="6813"/>
                </a:lnTo>
                <a:lnTo>
                  <a:pt x="1922" y="6935"/>
                </a:lnTo>
                <a:lnTo>
                  <a:pt x="1898" y="7057"/>
                </a:lnTo>
                <a:lnTo>
                  <a:pt x="1922" y="7105"/>
                </a:lnTo>
                <a:lnTo>
                  <a:pt x="1947" y="7154"/>
                </a:lnTo>
                <a:lnTo>
                  <a:pt x="2020" y="7203"/>
                </a:lnTo>
                <a:lnTo>
                  <a:pt x="2117" y="7203"/>
                </a:lnTo>
                <a:lnTo>
                  <a:pt x="2166" y="7178"/>
                </a:lnTo>
                <a:lnTo>
                  <a:pt x="2190" y="7130"/>
                </a:lnTo>
                <a:lnTo>
                  <a:pt x="2239" y="6935"/>
                </a:lnTo>
                <a:lnTo>
                  <a:pt x="2287" y="6716"/>
                </a:lnTo>
                <a:lnTo>
                  <a:pt x="2336" y="6546"/>
                </a:lnTo>
                <a:lnTo>
                  <a:pt x="2360" y="6400"/>
                </a:lnTo>
                <a:lnTo>
                  <a:pt x="2482" y="6375"/>
                </a:lnTo>
                <a:lnTo>
                  <a:pt x="2531" y="6351"/>
                </a:lnTo>
                <a:lnTo>
                  <a:pt x="2579" y="6302"/>
                </a:lnTo>
                <a:lnTo>
                  <a:pt x="2604" y="6254"/>
                </a:lnTo>
                <a:lnTo>
                  <a:pt x="2604" y="6205"/>
                </a:lnTo>
                <a:lnTo>
                  <a:pt x="2652" y="6132"/>
                </a:lnTo>
                <a:lnTo>
                  <a:pt x="2677" y="6059"/>
                </a:lnTo>
                <a:lnTo>
                  <a:pt x="2677" y="5913"/>
                </a:lnTo>
                <a:lnTo>
                  <a:pt x="2701" y="5767"/>
                </a:lnTo>
                <a:lnTo>
                  <a:pt x="2798" y="5499"/>
                </a:lnTo>
                <a:lnTo>
                  <a:pt x="2993" y="4964"/>
                </a:lnTo>
                <a:lnTo>
                  <a:pt x="3090" y="4891"/>
                </a:lnTo>
                <a:lnTo>
                  <a:pt x="3139" y="4794"/>
                </a:lnTo>
                <a:lnTo>
                  <a:pt x="3139" y="4745"/>
                </a:lnTo>
                <a:lnTo>
                  <a:pt x="3139" y="4696"/>
                </a:lnTo>
                <a:lnTo>
                  <a:pt x="3115" y="4648"/>
                </a:lnTo>
                <a:lnTo>
                  <a:pt x="3066" y="4575"/>
                </a:lnTo>
                <a:lnTo>
                  <a:pt x="2750" y="4234"/>
                </a:lnTo>
                <a:lnTo>
                  <a:pt x="2433" y="3893"/>
                </a:lnTo>
                <a:lnTo>
                  <a:pt x="2117" y="3528"/>
                </a:lnTo>
                <a:lnTo>
                  <a:pt x="1801" y="3188"/>
                </a:lnTo>
                <a:lnTo>
                  <a:pt x="1971" y="3042"/>
                </a:lnTo>
                <a:lnTo>
                  <a:pt x="2141" y="2871"/>
                </a:lnTo>
                <a:lnTo>
                  <a:pt x="2433" y="2506"/>
                </a:lnTo>
                <a:lnTo>
                  <a:pt x="2604" y="2336"/>
                </a:lnTo>
                <a:lnTo>
                  <a:pt x="2774" y="2166"/>
                </a:lnTo>
                <a:lnTo>
                  <a:pt x="2944" y="2044"/>
                </a:lnTo>
                <a:lnTo>
                  <a:pt x="3163" y="1947"/>
                </a:lnTo>
                <a:lnTo>
                  <a:pt x="3236" y="1922"/>
                </a:lnTo>
                <a:lnTo>
                  <a:pt x="3261" y="1922"/>
                </a:lnTo>
                <a:lnTo>
                  <a:pt x="3115" y="2020"/>
                </a:lnTo>
                <a:lnTo>
                  <a:pt x="2993" y="2117"/>
                </a:lnTo>
                <a:lnTo>
                  <a:pt x="2847" y="2263"/>
                </a:lnTo>
                <a:lnTo>
                  <a:pt x="2725" y="2409"/>
                </a:lnTo>
                <a:lnTo>
                  <a:pt x="2701" y="2506"/>
                </a:lnTo>
                <a:lnTo>
                  <a:pt x="2701" y="2579"/>
                </a:lnTo>
                <a:lnTo>
                  <a:pt x="2701" y="2652"/>
                </a:lnTo>
                <a:lnTo>
                  <a:pt x="2750" y="2701"/>
                </a:lnTo>
                <a:lnTo>
                  <a:pt x="2798" y="2725"/>
                </a:lnTo>
                <a:lnTo>
                  <a:pt x="2871" y="2725"/>
                </a:lnTo>
                <a:lnTo>
                  <a:pt x="2944" y="2677"/>
                </a:lnTo>
                <a:lnTo>
                  <a:pt x="2993" y="2628"/>
                </a:lnTo>
                <a:lnTo>
                  <a:pt x="3090" y="2506"/>
                </a:lnTo>
                <a:lnTo>
                  <a:pt x="3212" y="2360"/>
                </a:lnTo>
                <a:lnTo>
                  <a:pt x="3358" y="2239"/>
                </a:lnTo>
                <a:lnTo>
                  <a:pt x="3553" y="2117"/>
                </a:lnTo>
                <a:lnTo>
                  <a:pt x="3626" y="2166"/>
                </a:lnTo>
                <a:lnTo>
                  <a:pt x="3504" y="2263"/>
                </a:lnTo>
                <a:lnTo>
                  <a:pt x="3407" y="2336"/>
                </a:lnTo>
                <a:lnTo>
                  <a:pt x="3285" y="2458"/>
                </a:lnTo>
                <a:lnTo>
                  <a:pt x="3188" y="2579"/>
                </a:lnTo>
                <a:lnTo>
                  <a:pt x="3115" y="2725"/>
                </a:lnTo>
                <a:lnTo>
                  <a:pt x="3090" y="2798"/>
                </a:lnTo>
                <a:lnTo>
                  <a:pt x="3090" y="2871"/>
                </a:lnTo>
                <a:lnTo>
                  <a:pt x="3115" y="2920"/>
                </a:lnTo>
                <a:lnTo>
                  <a:pt x="3139" y="2944"/>
                </a:lnTo>
                <a:lnTo>
                  <a:pt x="3212" y="2969"/>
                </a:lnTo>
                <a:lnTo>
                  <a:pt x="3285" y="2969"/>
                </a:lnTo>
                <a:lnTo>
                  <a:pt x="3358" y="2944"/>
                </a:lnTo>
                <a:lnTo>
                  <a:pt x="3431" y="2847"/>
                </a:lnTo>
                <a:lnTo>
                  <a:pt x="3480" y="2750"/>
                </a:lnTo>
                <a:lnTo>
                  <a:pt x="3577" y="2652"/>
                </a:lnTo>
                <a:lnTo>
                  <a:pt x="3674" y="2555"/>
                </a:lnTo>
                <a:lnTo>
                  <a:pt x="3869" y="2360"/>
                </a:lnTo>
                <a:lnTo>
                  <a:pt x="3966" y="2433"/>
                </a:lnTo>
                <a:lnTo>
                  <a:pt x="4112" y="2506"/>
                </a:lnTo>
                <a:lnTo>
                  <a:pt x="3893" y="2628"/>
                </a:lnTo>
                <a:lnTo>
                  <a:pt x="3699" y="2750"/>
                </a:lnTo>
                <a:lnTo>
                  <a:pt x="3553" y="2871"/>
                </a:lnTo>
                <a:lnTo>
                  <a:pt x="3407" y="3017"/>
                </a:lnTo>
                <a:lnTo>
                  <a:pt x="3334" y="3115"/>
                </a:lnTo>
                <a:lnTo>
                  <a:pt x="3309" y="3188"/>
                </a:lnTo>
                <a:lnTo>
                  <a:pt x="3309" y="3285"/>
                </a:lnTo>
                <a:lnTo>
                  <a:pt x="3334" y="3382"/>
                </a:lnTo>
                <a:lnTo>
                  <a:pt x="3382" y="3431"/>
                </a:lnTo>
                <a:lnTo>
                  <a:pt x="3455" y="3455"/>
                </a:lnTo>
                <a:lnTo>
                  <a:pt x="3528" y="3431"/>
                </a:lnTo>
                <a:lnTo>
                  <a:pt x="3577" y="3382"/>
                </a:lnTo>
                <a:lnTo>
                  <a:pt x="3674" y="3261"/>
                </a:lnTo>
                <a:lnTo>
                  <a:pt x="3747" y="3139"/>
                </a:lnTo>
                <a:lnTo>
                  <a:pt x="3869" y="3042"/>
                </a:lnTo>
                <a:lnTo>
                  <a:pt x="3991" y="2969"/>
                </a:lnTo>
                <a:lnTo>
                  <a:pt x="4185" y="2847"/>
                </a:lnTo>
                <a:lnTo>
                  <a:pt x="4380" y="2701"/>
                </a:lnTo>
                <a:lnTo>
                  <a:pt x="4623" y="2871"/>
                </a:lnTo>
                <a:lnTo>
                  <a:pt x="4356" y="3066"/>
                </a:lnTo>
                <a:lnTo>
                  <a:pt x="4234" y="3139"/>
                </a:lnTo>
                <a:lnTo>
                  <a:pt x="4088" y="3261"/>
                </a:lnTo>
                <a:lnTo>
                  <a:pt x="3966" y="3382"/>
                </a:lnTo>
                <a:lnTo>
                  <a:pt x="3942" y="3455"/>
                </a:lnTo>
                <a:lnTo>
                  <a:pt x="3918" y="3528"/>
                </a:lnTo>
                <a:lnTo>
                  <a:pt x="3942" y="3577"/>
                </a:lnTo>
                <a:lnTo>
                  <a:pt x="3966" y="3601"/>
                </a:lnTo>
                <a:lnTo>
                  <a:pt x="4015" y="3626"/>
                </a:lnTo>
                <a:lnTo>
                  <a:pt x="4064" y="3626"/>
                </a:lnTo>
                <a:lnTo>
                  <a:pt x="4112" y="3601"/>
                </a:lnTo>
                <a:lnTo>
                  <a:pt x="4161" y="3553"/>
                </a:lnTo>
                <a:lnTo>
                  <a:pt x="4258" y="3480"/>
                </a:lnTo>
                <a:lnTo>
                  <a:pt x="4380" y="3358"/>
                </a:lnTo>
                <a:lnTo>
                  <a:pt x="4526" y="3261"/>
                </a:lnTo>
                <a:lnTo>
                  <a:pt x="4842" y="3042"/>
                </a:lnTo>
                <a:lnTo>
                  <a:pt x="4891" y="3066"/>
                </a:lnTo>
                <a:lnTo>
                  <a:pt x="4964" y="3090"/>
                </a:lnTo>
                <a:lnTo>
                  <a:pt x="5037" y="3090"/>
                </a:lnTo>
                <a:lnTo>
                  <a:pt x="5110" y="3042"/>
                </a:lnTo>
                <a:lnTo>
                  <a:pt x="5159" y="2993"/>
                </a:lnTo>
                <a:lnTo>
                  <a:pt x="5378" y="2896"/>
                </a:lnTo>
                <a:lnTo>
                  <a:pt x="5645" y="2798"/>
                </a:lnTo>
                <a:lnTo>
                  <a:pt x="6156" y="2652"/>
                </a:lnTo>
                <a:lnTo>
                  <a:pt x="6229" y="2604"/>
                </a:lnTo>
                <a:lnTo>
                  <a:pt x="6278" y="2531"/>
                </a:lnTo>
                <a:lnTo>
                  <a:pt x="6302" y="2506"/>
                </a:lnTo>
                <a:lnTo>
                  <a:pt x="6351" y="2360"/>
                </a:lnTo>
                <a:lnTo>
                  <a:pt x="6400" y="2214"/>
                </a:lnTo>
                <a:lnTo>
                  <a:pt x="6424" y="1922"/>
                </a:lnTo>
                <a:lnTo>
                  <a:pt x="6473" y="1314"/>
                </a:lnTo>
                <a:lnTo>
                  <a:pt x="6546" y="876"/>
                </a:lnTo>
                <a:lnTo>
                  <a:pt x="6570" y="633"/>
                </a:lnTo>
                <a:lnTo>
                  <a:pt x="6570" y="535"/>
                </a:lnTo>
                <a:lnTo>
                  <a:pt x="6570" y="414"/>
                </a:lnTo>
                <a:close/>
                <a:moveTo>
                  <a:pt x="17519" y="12093"/>
                </a:moveTo>
                <a:lnTo>
                  <a:pt x="17544" y="12142"/>
                </a:lnTo>
                <a:lnTo>
                  <a:pt x="17592" y="12191"/>
                </a:lnTo>
                <a:lnTo>
                  <a:pt x="17665" y="12215"/>
                </a:lnTo>
                <a:lnTo>
                  <a:pt x="17738" y="12215"/>
                </a:lnTo>
                <a:lnTo>
                  <a:pt x="18030" y="12239"/>
                </a:lnTo>
                <a:lnTo>
                  <a:pt x="18322" y="12312"/>
                </a:lnTo>
                <a:lnTo>
                  <a:pt x="18590" y="12434"/>
                </a:lnTo>
                <a:lnTo>
                  <a:pt x="18712" y="12507"/>
                </a:lnTo>
                <a:lnTo>
                  <a:pt x="18809" y="12604"/>
                </a:lnTo>
                <a:lnTo>
                  <a:pt x="18906" y="12702"/>
                </a:lnTo>
                <a:lnTo>
                  <a:pt x="18979" y="12799"/>
                </a:lnTo>
                <a:lnTo>
                  <a:pt x="19052" y="12921"/>
                </a:lnTo>
                <a:lnTo>
                  <a:pt x="19101" y="13042"/>
                </a:lnTo>
                <a:lnTo>
                  <a:pt x="19125" y="13188"/>
                </a:lnTo>
                <a:lnTo>
                  <a:pt x="19150" y="13334"/>
                </a:lnTo>
                <a:lnTo>
                  <a:pt x="19150" y="13480"/>
                </a:lnTo>
                <a:lnTo>
                  <a:pt x="19125" y="13651"/>
                </a:lnTo>
                <a:lnTo>
                  <a:pt x="19052" y="13870"/>
                </a:lnTo>
                <a:lnTo>
                  <a:pt x="18955" y="14089"/>
                </a:lnTo>
                <a:lnTo>
                  <a:pt x="18809" y="14283"/>
                </a:lnTo>
                <a:lnTo>
                  <a:pt x="18663" y="14454"/>
                </a:lnTo>
                <a:lnTo>
                  <a:pt x="18493" y="14624"/>
                </a:lnTo>
                <a:lnTo>
                  <a:pt x="18298" y="14770"/>
                </a:lnTo>
                <a:lnTo>
                  <a:pt x="18103" y="14867"/>
                </a:lnTo>
                <a:lnTo>
                  <a:pt x="17884" y="14965"/>
                </a:lnTo>
                <a:lnTo>
                  <a:pt x="17738" y="14989"/>
                </a:lnTo>
                <a:lnTo>
                  <a:pt x="17446" y="14989"/>
                </a:lnTo>
                <a:lnTo>
                  <a:pt x="17300" y="14965"/>
                </a:lnTo>
                <a:lnTo>
                  <a:pt x="17154" y="14916"/>
                </a:lnTo>
                <a:lnTo>
                  <a:pt x="17033" y="14843"/>
                </a:lnTo>
                <a:lnTo>
                  <a:pt x="16911" y="14746"/>
                </a:lnTo>
                <a:lnTo>
                  <a:pt x="16814" y="14648"/>
                </a:lnTo>
                <a:lnTo>
                  <a:pt x="16619" y="14429"/>
                </a:lnTo>
                <a:lnTo>
                  <a:pt x="16449" y="14186"/>
                </a:lnTo>
                <a:lnTo>
                  <a:pt x="16351" y="13894"/>
                </a:lnTo>
                <a:lnTo>
                  <a:pt x="16303" y="13626"/>
                </a:lnTo>
                <a:lnTo>
                  <a:pt x="16303" y="13456"/>
                </a:lnTo>
                <a:lnTo>
                  <a:pt x="16303" y="13286"/>
                </a:lnTo>
                <a:lnTo>
                  <a:pt x="16351" y="13115"/>
                </a:lnTo>
                <a:lnTo>
                  <a:pt x="16424" y="12969"/>
                </a:lnTo>
                <a:lnTo>
                  <a:pt x="16497" y="12823"/>
                </a:lnTo>
                <a:lnTo>
                  <a:pt x="16595" y="12677"/>
                </a:lnTo>
                <a:lnTo>
                  <a:pt x="16692" y="12556"/>
                </a:lnTo>
                <a:lnTo>
                  <a:pt x="16814" y="12434"/>
                </a:lnTo>
                <a:lnTo>
                  <a:pt x="16960" y="12312"/>
                </a:lnTo>
                <a:lnTo>
                  <a:pt x="17130" y="12215"/>
                </a:lnTo>
                <a:lnTo>
                  <a:pt x="17300" y="12142"/>
                </a:lnTo>
                <a:lnTo>
                  <a:pt x="17495" y="12093"/>
                </a:lnTo>
                <a:close/>
                <a:moveTo>
                  <a:pt x="7008" y="0"/>
                </a:moveTo>
                <a:lnTo>
                  <a:pt x="6692" y="24"/>
                </a:lnTo>
                <a:lnTo>
                  <a:pt x="6521" y="73"/>
                </a:lnTo>
                <a:lnTo>
                  <a:pt x="6375" y="122"/>
                </a:lnTo>
                <a:lnTo>
                  <a:pt x="6327" y="146"/>
                </a:lnTo>
                <a:lnTo>
                  <a:pt x="6302" y="170"/>
                </a:lnTo>
                <a:lnTo>
                  <a:pt x="6278" y="219"/>
                </a:lnTo>
                <a:lnTo>
                  <a:pt x="6278" y="268"/>
                </a:lnTo>
                <a:lnTo>
                  <a:pt x="6205" y="365"/>
                </a:lnTo>
                <a:lnTo>
                  <a:pt x="6156" y="462"/>
                </a:lnTo>
                <a:lnTo>
                  <a:pt x="6108" y="608"/>
                </a:lnTo>
                <a:lnTo>
                  <a:pt x="6083" y="730"/>
                </a:lnTo>
                <a:lnTo>
                  <a:pt x="6035" y="1265"/>
                </a:lnTo>
                <a:lnTo>
                  <a:pt x="5937" y="1776"/>
                </a:lnTo>
                <a:lnTo>
                  <a:pt x="5913" y="2020"/>
                </a:lnTo>
                <a:lnTo>
                  <a:pt x="5913" y="2287"/>
                </a:lnTo>
                <a:lnTo>
                  <a:pt x="5670" y="2360"/>
                </a:lnTo>
                <a:lnTo>
                  <a:pt x="5451" y="2458"/>
                </a:lnTo>
                <a:lnTo>
                  <a:pt x="4988" y="2677"/>
                </a:lnTo>
                <a:lnTo>
                  <a:pt x="4161" y="2093"/>
                </a:lnTo>
                <a:lnTo>
                  <a:pt x="3966" y="1947"/>
                </a:lnTo>
                <a:lnTo>
                  <a:pt x="3723" y="1776"/>
                </a:lnTo>
                <a:lnTo>
                  <a:pt x="3601" y="1703"/>
                </a:lnTo>
                <a:lnTo>
                  <a:pt x="3480" y="1630"/>
                </a:lnTo>
                <a:lnTo>
                  <a:pt x="3334" y="1606"/>
                </a:lnTo>
                <a:lnTo>
                  <a:pt x="3236" y="1606"/>
                </a:lnTo>
                <a:lnTo>
                  <a:pt x="3163" y="1557"/>
                </a:lnTo>
                <a:lnTo>
                  <a:pt x="3042" y="1557"/>
                </a:lnTo>
                <a:lnTo>
                  <a:pt x="2944" y="1606"/>
                </a:lnTo>
                <a:lnTo>
                  <a:pt x="2823" y="1679"/>
                </a:lnTo>
                <a:lnTo>
                  <a:pt x="2604" y="1825"/>
                </a:lnTo>
                <a:lnTo>
                  <a:pt x="2409" y="1995"/>
                </a:lnTo>
                <a:lnTo>
                  <a:pt x="2239" y="2190"/>
                </a:lnTo>
                <a:lnTo>
                  <a:pt x="1849" y="2604"/>
                </a:lnTo>
                <a:lnTo>
                  <a:pt x="1655" y="2798"/>
                </a:lnTo>
                <a:lnTo>
                  <a:pt x="1484" y="3042"/>
                </a:lnTo>
                <a:lnTo>
                  <a:pt x="1436" y="3066"/>
                </a:lnTo>
                <a:lnTo>
                  <a:pt x="1387" y="3115"/>
                </a:lnTo>
                <a:lnTo>
                  <a:pt x="1363" y="3163"/>
                </a:lnTo>
                <a:lnTo>
                  <a:pt x="1387" y="3236"/>
                </a:lnTo>
                <a:lnTo>
                  <a:pt x="1509" y="3455"/>
                </a:lnTo>
                <a:lnTo>
                  <a:pt x="1655" y="3650"/>
                </a:lnTo>
                <a:lnTo>
                  <a:pt x="1971" y="4039"/>
                </a:lnTo>
                <a:lnTo>
                  <a:pt x="2287" y="4477"/>
                </a:lnTo>
                <a:lnTo>
                  <a:pt x="2482" y="4672"/>
                </a:lnTo>
                <a:lnTo>
                  <a:pt x="2652" y="4867"/>
                </a:lnTo>
                <a:lnTo>
                  <a:pt x="2531" y="5061"/>
                </a:lnTo>
                <a:lnTo>
                  <a:pt x="2433" y="5280"/>
                </a:lnTo>
                <a:lnTo>
                  <a:pt x="2312" y="5597"/>
                </a:lnTo>
                <a:lnTo>
                  <a:pt x="2263" y="5791"/>
                </a:lnTo>
                <a:lnTo>
                  <a:pt x="2263" y="5962"/>
                </a:lnTo>
                <a:lnTo>
                  <a:pt x="1995" y="5962"/>
                </a:lnTo>
                <a:lnTo>
                  <a:pt x="1703" y="5986"/>
                </a:lnTo>
                <a:lnTo>
                  <a:pt x="1192" y="6083"/>
                </a:lnTo>
                <a:lnTo>
                  <a:pt x="973" y="6108"/>
                </a:lnTo>
                <a:lnTo>
                  <a:pt x="706" y="6181"/>
                </a:lnTo>
                <a:lnTo>
                  <a:pt x="584" y="6229"/>
                </a:lnTo>
                <a:lnTo>
                  <a:pt x="462" y="6278"/>
                </a:lnTo>
                <a:lnTo>
                  <a:pt x="365" y="6351"/>
                </a:lnTo>
                <a:lnTo>
                  <a:pt x="292" y="6424"/>
                </a:lnTo>
                <a:lnTo>
                  <a:pt x="243" y="6448"/>
                </a:lnTo>
                <a:lnTo>
                  <a:pt x="195" y="6473"/>
                </a:lnTo>
                <a:lnTo>
                  <a:pt x="146" y="6570"/>
                </a:lnTo>
                <a:lnTo>
                  <a:pt x="97" y="6692"/>
                </a:lnTo>
                <a:lnTo>
                  <a:pt x="73" y="6935"/>
                </a:lnTo>
                <a:lnTo>
                  <a:pt x="0" y="7738"/>
                </a:lnTo>
                <a:lnTo>
                  <a:pt x="0" y="8005"/>
                </a:lnTo>
                <a:lnTo>
                  <a:pt x="0" y="8346"/>
                </a:lnTo>
                <a:lnTo>
                  <a:pt x="24" y="8492"/>
                </a:lnTo>
                <a:lnTo>
                  <a:pt x="73" y="8638"/>
                </a:lnTo>
                <a:lnTo>
                  <a:pt x="122" y="8760"/>
                </a:lnTo>
                <a:lnTo>
                  <a:pt x="243" y="8833"/>
                </a:lnTo>
                <a:lnTo>
                  <a:pt x="219" y="8906"/>
                </a:lnTo>
                <a:lnTo>
                  <a:pt x="243" y="8954"/>
                </a:lnTo>
                <a:lnTo>
                  <a:pt x="268" y="9003"/>
                </a:lnTo>
                <a:lnTo>
                  <a:pt x="316" y="9027"/>
                </a:lnTo>
                <a:lnTo>
                  <a:pt x="560" y="9125"/>
                </a:lnTo>
                <a:lnTo>
                  <a:pt x="779" y="9198"/>
                </a:lnTo>
                <a:lnTo>
                  <a:pt x="1046" y="9246"/>
                </a:lnTo>
                <a:lnTo>
                  <a:pt x="1290" y="9271"/>
                </a:lnTo>
                <a:lnTo>
                  <a:pt x="1801" y="9344"/>
                </a:lnTo>
                <a:lnTo>
                  <a:pt x="2312" y="9368"/>
                </a:lnTo>
                <a:lnTo>
                  <a:pt x="2385" y="9538"/>
                </a:lnTo>
                <a:lnTo>
                  <a:pt x="2458" y="9660"/>
                </a:lnTo>
                <a:lnTo>
                  <a:pt x="2628" y="9952"/>
                </a:lnTo>
                <a:lnTo>
                  <a:pt x="2847" y="10195"/>
                </a:lnTo>
                <a:lnTo>
                  <a:pt x="2652" y="10366"/>
                </a:lnTo>
                <a:lnTo>
                  <a:pt x="2506" y="10560"/>
                </a:lnTo>
                <a:lnTo>
                  <a:pt x="2190" y="10925"/>
                </a:lnTo>
                <a:lnTo>
                  <a:pt x="1849" y="11363"/>
                </a:lnTo>
                <a:lnTo>
                  <a:pt x="1679" y="11558"/>
                </a:lnTo>
                <a:lnTo>
                  <a:pt x="1630" y="11680"/>
                </a:lnTo>
                <a:lnTo>
                  <a:pt x="1582" y="11777"/>
                </a:lnTo>
                <a:lnTo>
                  <a:pt x="1582" y="11850"/>
                </a:lnTo>
                <a:lnTo>
                  <a:pt x="1606" y="11923"/>
                </a:lnTo>
                <a:lnTo>
                  <a:pt x="1606" y="12045"/>
                </a:lnTo>
                <a:lnTo>
                  <a:pt x="1630" y="12166"/>
                </a:lnTo>
                <a:lnTo>
                  <a:pt x="1679" y="12264"/>
                </a:lnTo>
                <a:lnTo>
                  <a:pt x="1752" y="12385"/>
                </a:lnTo>
                <a:lnTo>
                  <a:pt x="1922" y="12604"/>
                </a:lnTo>
                <a:lnTo>
                  <a:pt x="2093" y="12775"/>
                </a:lnTo>
                <a:lnTo>
                  <a:pt x="2312" y="13018"/>
                </a:lnTo>
                <a:lnTo>
                  <a:pt x="2531" y="13237"/>
                </a:lnTo>
                <a:lnTo>
                  <a:pt x="2798" y="13456"/>
                </a:lnTo>
                <a:lnTo>
                  <a:pt x="3042" y="13651"/>
                </a:lnTo>
                <a:lnTo>
                  <a:pt x="3090" y="13699"/>
                </a:lnTo>
                <a:lnTo>
                  <a:pt x="3139" y="13699"/>
                </a:lnTo>
                <a:lnTo>
                  <a:pt x="3236" y="13675"/>
                </a:lnTo>
                <a:lnTo>
                  <a:pt x="3358" y="13699"/>
                </a:lnTo>
                <a:lnTo>
                  <a:pt x="3455" y="13675"/>
                </a:lnTo>
                <a:lnTo>
                  <a:pt x="3577" y="13651"/>
                </a:lnTo>
                <a:lnTo>
                  <a:pt x="3699" y="13602"/>
                </a:lnTo>
                <a:lnTo>
                  <a:pt x="3918" y="13456"/>
                </a:lnTo>
                <a:lnTo>
                  <a:pt x="4088" y="13334"/>
                </a:lnTo>
                <a:lnTo>
                  <a:pt x="4331" y="13140"/>
                </a:lnTo>
                <a:lnTo>
                  <a:pt x="4575" y="12921"/>
                </a:lnTo>
                <a:lnTo>
                  <a:pt x="5013" y="12434"/>
                </a:lnTo>
                <a:lnTo>
                  <a:pt x="5110" y="12531"/>
                </a:lnTo>
                <a:lnTo>
                  <a:pt x="5232" y="12580"/>
                </a:lnTo>
                <a:lnTo>
                  <a:pt x="5451" y="12677"/>
                </a:lnTo>
                <a:lnTo>
                  <a:pt x="5767" y="12823"/>
                </a:lnTo>
                <a:lnTo>
                  <a:pt x="5937" y="12872"/>
                </a:lnTo>
                <a:lnTo>
                  <a:pt x="6108" y="12896"/>
                </a:lnTo>
                <a:lnTo>
                  <a:pt x="6156" y="13091"/>
                </a:lnTo>
                <a:lnTo>
                  <a:pt x="6181" y="13261"/>
                </a:lnTo>
                <a:lnTo>
                  <a:pt x="6254" y="13651"/>
                </a:lnTo>
                <a:lnTo>
                  <a:pt x="6302" y="14040"/>
                </a:lnTo>
                <a:lnTo>
                  <a:pt x="6302" y="14259"/>
                </a:lnTo>
                <a:lnTo>
                  <a:pt x="6302" y="14502"/>
                </a:lnTo>
                <a:lnTo>
                  <a:pt x="6327" y="14600"/>
                </a:lnTo>
                <a:lnTo>
                  <a:pt x="6351" y="14721"/>
                </a:lnTo>
                <a:lnTo>
                  <a:pt x="6400" y="14794"/>
                </a:lnTo>
                <a:lnTo>
                  <a:pt x="6473" y="14867"/>
                </a:lnTo>
                <a:lnTo>
                  <a:pt x="6497" y="14892"/>
                </a:lnTo>
                <a:lnTo>
                  <a:pt x="6521" y="14940"/>
                </a:lnTo>
                <a:lnTo>
                  <a:pt x="6619" y="14989"/>
                </a:lnTo>
                <a:lnTo>
                  <a:pt x="6716" y="15038"/>
                </a:lnTo>
                <a:lnTo>
                  <a:pt x="6838" y="15062"/>
                </a:lnTo>
                <a:lnTo>
                  <a:pt x="6959" y="15086"/>
                </a:lnTo>
                <a:lnTo>
                  <a:pt x="7203" y="15086"/>
                </a:lnTo>
                <a:lnTo>
                  <a:pt x="7421" y="15062"/>
                </a:lnTo>
                <a:lnTo>
                  <a:pt x="8030" y="15038"/>
                </a:lnTo>
                <a:lnTo>
                  <a:pt x="8638" y="15038"/>
                </a:lnTo>
                <a:lnTo>
                  <a:pt x="8735" y="15013"/>
                </a:lnTo>
                <a:lnTo>
                  <a:pt x="8808" y="14965"/>
                </a:lnTo>
                <a:lnTo>
                  <a:pt x="8857" y="14867"/>
                </a:lnTo>
                <a:lnTo>
                  <a:pt x="8881" y="14794"/>
                </a:lnTo>
                <a:lnTo>
                  <a:pt x="8906" y="14770"/>
                </a:lnTo>
                <a:lnTo>
                  <a:pt x="8979" y="14673"/>
                </a:lnTo>
                <a:lnTo>
                  <a:pt x="9027" y="14551"/>
                </a:lnTo>
                <a:lnTo>
                  <a:pt x="9100" y="14283"/>
                </a:lnTo>
                <a:lnTo>
                  <a:pt x="9149" y="13772"/>
                </a:lnTo>
                <a:lnTo>
                  <a:pt x="9222" y="13286"/>
                </a:lnTo>
                <a:lnTo>
                  <a:pt x="9246" y="13042"/>
                </a:lnTo>
                <a:lnTo>
                  <a:pt x="9246" y="12799"/>
                </a:lnTo>
                <a:lnTo>
                  <a:pt x="9514" y="12799"/>
                </a:lnTo>
                <a:lnTo>
                  <a:pt x="9757" y="12726"/>
                </a:lnTo>
                <a:lnTo>
                  <a:pt x="10001" y="12629"/>
                </a:lnTo>
                <a:lnTo>
                  <a:pt x="10122" y="12556"/>
                </a:lnTo>
                <a:lnTo>
                  <a:pt x="10220" y="12483"/>
                </a:lnTo>
                <a:lnTo>
                  <a:pt x="10341" y="12604"/>
                </a:lnTo>
                <a:lnTo>
                  <a:pt x="10487" y="12726"/>
                </a:lnTo>
                <a:lnTo>
                  <a:pt x="10779" y="12945"/>
                </a:lnTo>
                <a:lnTo>
                  <a:pt x="11290" y="13310"/>
                </a:lnTo>
                <a:lnTo>
                  <a:pt x="11826" y="13675"/>
                </a:lnTo>
                <a:lnTo>
                  <a:pt x="11874" y="13699"/>
                </a:lnTo>
                <a:lnTo>
                  <a:pt x="11947" y="13724"/>
                </a:lnTo>
                <a:lnTo>
                  <a:pt x="11996" y="13699"/>
                </a:lnTo>
                <a:lnTo>
                  <a:pt x="12045" y="13675"/>
                </a:lnTo>
                <a:lnTo>
                  <a:pt x="12142" y="13602"/>
                </a:lnTo>
                <a:lnTo>
                  <a:pt x="12166" y="13480"/>
                </a:lnTo>
                <a:lnTo>
                  <a:pt x="12361" y="13334"/>
                </a:lnTo>
                <a:lnTo>
                  <a:pt x="12531" y="13164"/>
                </a:lnTo>
                <a:lnTo>
                  <a:pt x="12872" y="12799"/>
                </a:lnTo>
                <a:lnTo>
                  <a:pt x="13286" y="12385"/>
                </a:lnTo>
                <a:lnTo>
                  <a:pt x="13480" y="12166"/>
                </a:lnTo>
                <a:lnTo>
                  <a:pt x="13675" y="11947"/>
                </a:lnTo>
                <a:lnTo>
                  <a:pt x="13699" y="11874"/>
                </a:lnTo>
                <a:lnTo>
                  <a:pt x="13699" y="11801"/>
                </a:lnTo>
                <a:lnTo>
                  <a:pt x="13724" y="11704"/>
                </a:lnTo>
                <a:lnTo>
                  <a:pt x="13699" y="11607"/>
                </a:lnTo>
                <a:lnTo>
                  <a:pt x="13553" y="11363"/>
                </a:lnTo>
                <a:lnTo>
                  <a:pt x="13407" y="11120"/>
                </a:lnTo>
                <a:lnTo>
                  <a:pt x="13067" y="10682"/>
                </a:lnTo>
                <a:lnTo>
                  <a:pt x="12945" y="10512"/>
                </a:lnTo>
                <a:lnTo>
                  <a:pt x="12799" y="10341"/>
                </a:lnTo>
                <a:lnTo>
                  <a:pt x="12629" y="10195"/>
                </a:lnTo>
                <a:lnTo>
                  <a:pt x="12458" y="10074"/>
                </a:lnTo>
                <a:lnTo>
                  <a:pt x="12604" y="9855"/>
                </a:lnTo>
                <a:lnTo>
                  <a:pt x="12750" y="9611"/>
                </a:lnTo>
                <a:lnTo>
                  <a:pt x="12823" y="9368"/>
                </a:lnTo>
                <a:lnTo>
                  <a:pt x="12872" y="9125"/>
                </a:lnTo>
                <a:lnTo>
                  <a:pt x="12994" y="9149"/>
                </a:lnTo>
                <a:lnTo>
                  <a:pt x="13091" y="9173"/>
                </a:lnTo>
                <a:lnTo>
                  <a:pt x="13334" y="9173"/>
                </a:lnTo>
                <a:lnTo>
                  <a:pt x="13797" y="9149"/>
                </a:lnTo>
                <a:lnTo>
                  <a:pt x="14283" y="9125"/>
                </a:lnTo>
                <a:lnTo>
                  <a:pt x="14794" y="9076"/>
                </a:lnTo>
                <a:lnTo>
                  <a:pt x="14867" y="9052"/>
                </a:lnTo>
                <a:lnTo>
                  <a:pt x="14916" y="9003"/>
                </a:lnTo>
                <a:lnTo>
                  <a:pt x="14940" y="8954"/>
                </a:lnTo>
                <a:lnTo>
                  <a:pt x="14965" y="8906"/>
                </a:lnTo>
                <a:lnTo>
                  <a:pt x="15038" y="8881"/>
                </a:lnTo>
                <a:lnTo>
                  <a:pt x="15086" y="8833"/>
                </a:lnTo>
                <a:lnTo>
                  <a:pt x="15135" y="8760"/>
                </a:lnTo>
                <a:lnTo>
                  <a:pt x="15135" y="8687"/>
                </a:lnTo>
                <a:lnTo>
                  <a:pt x="15135" y="7689"/>
                </a:lnTo>
                <a:lnTo>
                  <a:pt x="15135" y="7203"/>
                </a:lnTo>
                <a:lnTo>
                  <a:pt x="15086" y="6716"/>
                </a:lnTo>
                <a:lnTo>
                  <a:pt x="15062" y="6643"/>
                </a:lnTo>
                <a:lnTo>
                  <a:pt x="15013" y="6570"/>
                </a:lnTo>
                <a:lnTo>
                  <a:pt x="14940" y="6546"/>
                </a:lnTo>
                <a:lnTo>
                  <a:pt x="14867" y="6521"/>
                </a:lnTo>
                <a:lnTo>
                  <a:pt x="14819" y="6400"/>
                </a:lnTo>
                <a:lnTo>
                  <a:pt x="14746" y="6302"/>
                </a:lnTo>
                <a:lnTo>
                  <a:pt x="14648" y="6229"/>
                </a:lnTo>
                <a:lnTo>
                  <a:pt x="14527" y="6181"/>
                </a:lnTo>
                <a:lnTo>
                  <a:pt x="14259" y="6108"/>
                </a:lnTo>
                <a:lnTo>
                  <a:pt x="14016" y="6083"/>
                </a:lnTo>
                <a:lnTo>
                  <a:pt x="13480" y="6010"/>
                </a:lnTo>
                <a:lnTo>
                  <a:pt x="13213" y="5986"/>
                </a:lnTo>
                <a:lnTo>
                  <a:pt x="12921" y="5986"/>
                </a:lnTo>
                <a:lnTo>
                  <a:pt x="12896" y="5694"/>
                </a:lnTo>
                <a:lnTo>
                  <a:pt x="12848" y="5426"/>
                </a:lnTo>
                <a:lnTo>
                  <a:pt x="12823" y="5256"/>
                </a:lnTo>
                <a:lnTo>
                  <a:pt x="12775" y="5086"/>
                </a:lnTo>
                <a:lnTo>
                  <a:pt x="12702" y="4915"/>
                </a:lnTo>
                <a:lnTo>
                  <a:pt x="12629" y="4769"/>
                </a:lnTo>
                <a:lnTo>
                  <a:pt x="12750" y="4599"/>
                </a:lnTo>
                <a:lnTo>
                  <a:pt x="12848" y="4453"/>
                </a:lnTo>
                <a:lnTo>
                  <a:pt x="13213" y="3918"/>
                </a:lnTo>
                <a:lnTo>
                  <a:pt x="13432" y="3650"/>
                </a:lnTo>
                <a:lnTo>
                  <a:pt x="13651" y="3407"/>
                </a:lnTo>
                <a:lnTo>
                  <a:pt x="13699" y="3309"/>
                </a:lnTo>
                <a:lnTo>
                  <a:pt x="13699" y="3261"/>
                </a:lnTo>
                <a:lnTo>
                  <a:pt x="13699" y="3212"/>
                </a:lnTo>
                <a:lnTo>
                  <a:pt x="13675" y="3139"/>
                </a:lnTo>
                <a:lnTo>
                  <a:pt x="13699" y="3090"/>
                </a:lnTo>
                <a:lnTo>
                  <a:pt x="13675" y="3017"/>
                </a:lnTo>
                <a:lnTo>
                  <a:pt x="13675" y="2944"/>
                </a:lnTo>
                <a:lnTo>
                  <a:pt x="13602" y="2847"/>
                </a:lnTo>
                <a:lnTo>
                  <a:pt x="13407" y="2628"/>
                </a:lnTo>
                <a:lnTo>
                  <a:pt x="13164" y="2360"/>
                </a:lnTo>
                <a:lnTo>
                  <a:pt x="12896" y="2093"/>
                </a:lnTo>
                <a:lnTo>
                  <a:pt x="12702" y="1922"/>
                </a:lnTo>
                <a:lnTo>
                  <a:pt x="12434" y="1728"/>
                </a:lnTo>
                <a:lnTo>
                  <a:pt x="12312" y="1655"/>
                </a:lnTo>
                <a:lnTo>
                  <a:pt x="12166" y="1582"/>
                </a:lnTo>
                <a:lnTo>
                  <a:pt x="12020" y="1557"/>
                </a:lnTo>
                <a:lnTo>
                  <a:pt x="11899" y="1582"/>
                </a:lnTo>
                <a:lnTo>
                  <a:pt x="11850" y="1582"/>
                </a:lnTo>
                <a:lnTo>
                  <a:pt x="11777" y="1606"/>
                </a:lnTo>
                <a:lnTo>
                  <a:pt x="11534" y="1728"/>
                </a:lnTo>
                <a:lnTo>
                  <a:pt x="11290" y="1874"/>
                </a:lnTo>
                <a:lnTo>
                  <a:pt x="10828" y="2190"/>
                </a:lnTo>
                <a:lnTo>
                  <a:pt x="10560" y="2385"/>
                </a:lnTo>
                <a:lnTo>
                  <a:pt x="10414" y="2506"/>
                </a:lnTo>
                <a:lnTo>
                  <a:pt x="10293" y="2628"/>
                </a:lnTo>
                <a:lnTo>
                  <a:pt x="10098" y="2506"/>
                </a:lnTo>
                <a:lnTo>
                  <a:pt x="9879" y="2409"/>
                </a:lnTo>
                <a:lnTo>
                  <a:pt x="9636" y="2336"/>
                </a:lnTo>
                <a:lnTo>
                  <a:pt x="9417" y="2312"/>
                </a:lnTo>
                <a:lnTo>
                  <a:pt x="9392" y="2287"/>
                </a:lnTo>
                <a:lnTo>
                  <a:pt x="9295" y="1995"/>
                </a:lnTo>
                <a:lnTo>
                  <a:pt x="9246" y="1703"/>
                </a:lnTo>
                <a:lnTo>
                  <a:pt x="9246" y="1679"/>
                </a:lnTo>
                <a:lnTo>
                  <a:pt x="9271" y="1630"/>
                </a:lnTo>
                <a:lnTo>
                  <a:pt x="9271" y="1606"/>
                </a:lnTo>
                <a:lnTo>
                  <a:pt x="9198" y="1484"/>
                </a:lnTo>
                <a:lnTo>
                  <a:pt x="9149" y="949"/>
                </a:lnTo>
                <a:lnTo>
                  <a:pt x="9125" y="681"/>
                </a:lnTo>
                <a:lnTo>
                  <a:pt x="9052" y="438"/>
                </a:lnTo>
                <a:lnTo>
                  <a:pt x="9100" y="389"/>
                </a:lnTo>
                <a:lnTo>
                  <a:pt x="9100" y="341"/>
                </a:lnTo>
                <a:lnTo>
                  <a:pt x="9125" y="292"/>
                </a:lnTo>
                <a:lnTo>
                  <a:pt x="9100" y="243"/>
                </a:lnTo>
                <a:lnTo>
                  <a:pt x="9076" y="170"/>
                </a:lnTo>
                <a:lnTo>
                  <a:pt x="9052" y="146"/>
                </a:lnTo>
                <a:lnTo>
                  <a:pt x="9003" y="97"/>
                </a:lnTo>
                <a:lnTo>
                  <a:pt x="8930" y="97"/>
                </a:lnTo>
                <a:lnTo>
                  <a:pt x="8614" y="49"/>
                </a:lnTo>
                <a:lnTo>
                  <a:pt x="8297" y="49"/>
                </a:lnTo>
                <a:lnTo>
                  <a:pt x="7665" y="24"/>
                </a:lnTo>
                <a:lnTo>
                  <a:pt x="7348" y="24"/>
                </a:lnTo>
                <a:lnTo>
                  <a:pt x="7008" y="0"/>
                </a:lnTo>
                <a:close/>
                <a:moveTo>
                  <a:pt x="17471" y="11655"/>
                </a:moveTo>
                <a:lnTo>
                  <a:pt x="17300" y="11704"/>
                </a:lnTo>
                <a:lnTo>
                  <a:pt x="16960" y="11801"/>
                </a:lnTo>
                <a:lnTo>
                  <a:pt x="16692" y="11923"/>
                </a:lnTo>
                <a:lnTo>
                  <a:pt x="16522" y="12045"/>
                </a:lnTo>
                <a:lnTo>
                  <a:pt x="16351" y="12191"/>
                </a:lnTo>
                <a:lnTo>
                  <a:pt x="16205" y="12385"/>
                </a:lnTo>
                <a:lnTo>
                  <a:pt x="16084" y="12556"/>
                </a:lnTo>
                <a:lnTo>
                  <a:pt x="15986" y="12750"/>
                </a:lnTo>
                <a:lnTo>
                  <a:pt x="15913" y="12969"/>
                </a:lnTo>
                <a:lnTo>
                  <a:pt x="15865" y="13188"/>
                </a:lnTo>
                <a:lnTo>
                  <a:pt x="15816" y="13407"/>
                </a:lnTo>
                <a:lnTo>
                  <a:pt x="15816" y="13602"/>
                </a:lnTo>
                <a:lnTo>
                  <a:pt x="15816" y="13797"/>
                </a:lnTo>
                <a:lnTo>
                  <a:pt x="15865" y="13991"/>
                </a:lnTo>
                <a:lnTo>
                  <a:pt x="15913" y="14186"/>
                </a:lnTo>
                <a:lnTo>
                  <a:pt x="16011" y="14381"/>
                </a:lnTo>
                <a:lnTo>
                  <a:pt x="16108" y="14551"/>
                </a:lnTo>
                <a:lnTo>
                  <a:pt x="16230" y="14721"/>
                </a:lnTo>
                <a:lnTo>
                  <a:pt x="16351" y="14892"/>
                </a:lnTo>
                <a:lnTo>
                  <a:pt x="16497" y="15038"/>
                </a:lnTo>
                <a:lnTo>
                  <a:pt x="16668" y="15159"/>
                </a:lnTo>
                <a:lnTo>
                  <a:pt x="16838" y="15257"/>
                </a:lnTo>
                <a:lnTo>
                  <a:pt x="17008" y="15354"/>
                </a:lnTo>
                <a:lnTo>
                  <a:pt x="17203" y="15427"/>
                </a:lnTo>
                <a:lnTo>
                  <a:pt x="17398" y="15476"/>
                </a:lnTo>
                <a:lnTo>
                  <a:pt x="17787" y="15476"/>
                </a:lnTo>
                <a:lnTo>
                  <a:pt x="17957" y="15427"/>
                </a:lnTo>
                <a:lnTo>
                  <a:pt x="18128" y="15403"/>
                </a:lnTo>
                <a:lnTo>
                  <a:pt x="18420" y="15257"/>
                </a:lnTo>
                <a:lnTo>
                  <a:pt x="18712" y="15086"/>
                </a:lnTo>
                <a:lnTo>
                  <a:pt x="18955" y="14867"/>
                </a:lnTo>
                <a:lnTo>
                  <a:pt x="19174" y="14600"/>
                </a:lnTo>
                <a:lnTo>
                  <a:pt x="19369" y="14308"/>
                </a:lnTo>
                <a:lnTo>
                  <a:pt x="19515" y="14016"/>
                </a:lnTo>
                <a:lnTo>
                  <a:pt x="19612" y="13699"/>
                </a:lnTo>
                <a:lnTo>
                  <a:pt x="19636" y="13505"/>
                </a:lnTo>
                <a:lnTo>
                  <a:pt x="19661" y="13286"/>
                </a:lnTo>
                <a:lnTo>
                  <a:pt x="19636" y="13115"/>
                </a:lnTo>
                <a:lnTo>
                  <a:pt x="19588" y="12921"/>
                </a:lnTo>
                <a:lnTo>
                  <a:pt x="19539" y="12775"/>
                </a:lnTo>
                <a:lnTo>
                  <a:pt x="19466" y="12604"/>
                </a:lnTo>
                <a:lnTo>
                  <a:pt x="19344" y="12458"/>
                </a:lnTo>
                <a:lnTo>
                  <a:pt x="19247" y="12337"/>
                </a:lnTo>
                <a:lnTo>
                  <a:pt x="19101" y="12215"/>
                </a:lnTo>
                <a:lnTo>
                  <a:pt x="18979" y="12093"/>
                </a:lnTo>
                <a:lnTo>
                  <a:pt x="18809" y="11996"/>
                </a:lnTo>
                <a:lnTo>
                  <a:pt x="18639" y="11923"/>
                </a:lnTo>
                <a:lnTo>
                  <a:pt x="18468" y="11850"/>
                </a:lnTo>
                <a:lnTo>
                  <a:pt x="18298" y="11801"/>
                </a:lnTo>
                <a:lnTo>
                  <a:pt x="18103" y="11753"/>
                </a:lnTo>
                <a:lnTo>
                  <a:pt x="17933" y="11728"/>
                </a:lnTo>
                <a:lnTo>
                  <a:pt x="17787" y="11680"/>
                </a:lnTo>
                <a:lnTo>
                  <a:pt x="17617" y="11655"/>
                </a:lnTo>
                <a:close/>
                <a:moveTo>
                  <a:pt x="17957" y="9417"/>
                </a:moveTo>
                <a:lnTo>
                  <a:pt x="17860" y="9490"/>
                </a:lnTo>
                <a:lnTo>
                  <a:pt x="17860" y="9514"/>
                </a:lnTo>
                <a:lnTo>
                  <a:pt x="17811" y="9587"/>
                </a:lnTo>
                <a:lnTo>
                  <a:pt x="17836" y="9660"/>
                </a:lnTo>
                <a:lnTo>
                  <a:pt x="17884" y="9709"/>
                </a:lnTo>
                <a:lnTo>
                  <a:pt x="17811" y="9757"/>
                </a:lnTo>
                <a:lnTo>
                  <a:pt x="17763" y="9782"/>
                </a:lnTo>
                <a:lnTo>
                  <a:pt x="17738" y="9830"/>
                </a:lnTo>
                <a:lnTo>
                  <a:pt x="17738" y="9879"/>
                </a:lnTo>
                <a:lnTo>
                  <a:pt x="17738" y="9928"/>
                </a:lnTo>
                <a:lnTo>
                  <a:pt x="17787" y="10001"/>
                </a:lnTo>
                <a:lnTo>
                  <a:pt x="17836" y="10049"/>
                </a:lnTo>
                <a:lnTo>
                  <a:pt x="17884" y="10098"/>
                </a:lnTo>
                <a:lnTo>
                  <a:pt x="17957" y="10122"/>
                </a:lnTo>
                <a:lnTo>
                  <a:pt x="17933" y="10147"/>
                </a:lnTo>
                <a:lnTo>
                  <a:pt x="17884" y="10195"/>
                </a:lnTo>
                <a:lnTo>
                  <a:pt x="17860" y="10244"/>
                </a:lnTo>
                <a:lnTo>
                  <a:pt x="17884" y="10317"/>
                </a:lnTo>
                <a:lnTo>
                  <a:pt x="17933" y="10414"/>
                </a:lnTo>
                <a:lnTo>
                  <a:pt x="18006" y="10487"/>
                </a:lnTo>
                <a:lnTo>
                  <a:pt x="18103" y="10512"/>
                </a:lnTo>
                <a:lnTo>
                  <a:pt x="18176" y="10536"/>
                </a:lnTo>
                <a:lnTo>
                  <a:pt x="18444" y="10585"/>
                </a:lnTo>
                <a:lnTo>
                  <a:pt x="18590" y="10609"/>
                </a:lnTo>
                <a:lnTo>
                  <a:pt x="18639" y="10633"/>
                </a:lnTo>
                <a:lnTo>
                  <a:pt x="18687" y="10609"/>
                </a:lnTo>
                <a:lnTo>
                  <a:pt x="18760" y="10682"/>
                </a:lnTo>
                <a:lnTo>
                  <a:pt x="18858" y="10731"/>
                </a:lnTo>
                <a:lnTo>
                  <a:pt x="18906" y="10731"/>
                </a:lnTo>
                <a:lnTo>
                  <a:pt x="19174" y="10828"/>
                </a:lnTo>
                <a:lnTo>
                  <a:pt x="19296" y="10877"/>
                </a:lnTo>
                <a:lnTo>
                  <a:pt x="19393" y="10950"/>
                </a:lnTo>
                <a:lnTo>
                  <a:pt x="19466" y="10998"/>
                </a:lnTo>
                <a:lnTo>
                  <a:pt x="19539" y="11023"/>
                </a:lnTo>
                <a:lnTo>
                  <a:pt x="19612" y="10998"/>
                </a:lnTo>
                <a:lnTo>
                  <a:pt x="19661" y="10974"/>
                </a:lnTo>
                <a:lnTo>
                  <a:pt x="19709" y="10950"/>
                </a:lnTo>
                <a:lnTo>
                  <a:pt x="19734" y="10901"/>
                </a:lnTo>
                <a:lnTo>
                  <a:pt x="19904" y="10779"/>
                </a:lnTo>
                <a:lnTo>
                  <a:pt x="19977" y="10706"/>
                </a:lnTo>
                <a:lnTo>
                  <a:pt x="20074" y="10658"/>
                </a:lnTo>
                <a:lnTo>
                  <a:pt x="20293" y="10487"/>
                </a:lnTo>
                <a:lnTo>
                  <a:pt x="20537" y="10366"/>
                </a:lnTo>
                <a:lnTo>
                  <a:pt x="20561" y="10341"/>
                </a:lnTo>
                <a:lnTo>
                  <a:pt x="20707" y="10463"/>
                </a:lnTo>
                <a:lnTo>
                  <a:pt x="20877" y="10609"/>
                </a:lnTo>
                <a:lnTo>
                  <a:pt x="21096" y="10828"/>
                </a:lnTo>
                <a:lnTo>
                  <a:pt x="21096" y="10828"/>
                </a:lnTo>
                <a:lnTo>
                  <a:pt x="21023" y="10779"/>
                </a:lnTo>
                <a:lnTo>
                  <a:pt x="20877" y="10682"/>
                </a:lnTo>
                <a:lnTo>
                  <a:pt x="20804" y="10658"/>
                </a:lnTo>
                <a:lnTo>
                  <a:pt x="20707" y="10633"/>
                </a:lnTo>
                <a:lnTo>
                  <a:pt x="20683" y="10633"/>
                </a:lnTo>
                <a:lnTo>
                  <a:pt x="20610" y="10658"/>
                </a:lnTo>
                <a:lnTo>
                  <a:pt x="20561" y="10731"/>
                </a:lnTo>
                <a:lnTo>
                  <a:pt x="20537" y="10779"/>
                </a:lnTo>
                <a:lnTo>
                  <a:pt x="20561" y="10852"/>
                </a:lnTo>
                <a:lnTo>
                  <a:pt x="20610" y="10925"/>
                </a:lnTo>
                <a:lnTo>
                  <a:pt x="20537" y="10974"/>
                </a:lnTo>
                <a:lnTo>
                  <a:pt x="20488" y="11023"/>
                </a:lnTo>
                <a:lnTo>
                  <a:pt x="20488" y="11096"/>
                </a:lnTo>
                <a:lnTo>
                  <a:pt x="20561" y="11266"/>
                </a:lnTo>
                <a:lnTo>
                  <a:pt x="20634" y="11436"/>
                </a:lnTo>
                <a:lnTo>
                  <a:pt x="20756" y="11582"/>
                </a:lnTo>
                <a:lnTo>
                  <a:pt x="20707" y="11534"/>
                </a:lnTo>
                <a:lnTo>
                  <a:pt x="20610" y="11412"/>
                </a:lnTo>
                <a:lnTo>
                  <a:pt x="20561" y="11315"/>
                </a:lnTo>
                <a:lnTo>
                  <a:pt x="20537" y="11266"/>
                </a:lnTo>
                <a:lnTo>
                  <a:pt x="20488" y="11242"/>
                </a:lnTo>
                <a:lnTo>
                  <a:pt x="20439" y="11217"/>
                </a:lnTo>
                <a:lnTo>
                  <a:pt x="20342" y="11217"/>
                </a:lnTo>
                <a:lnTo>
                  <a:pt x="20293" y="11242"/>
                </a:lnTo>
                <a:lnTo>
                  <a:pt x="20269" y="11290"/>
                </a:lnTo>
                <a:lnTo>
                  <a:pt x="20245" y="11339"/>
                </a:lnTo>
                <a:lnTo>
                  <a:pt x="20245" y="11436"/>
                </a:lnTo>
                <a:lnTo>
                  <a:pt x="20245" y="11509"/>
                </a:lnTo>
                <a:lnTo>
                  <a:pt x="20318" y="11680"/>
                </a:lnTo>
                <a:lnTo>
                  <a:pt x="20537" y="12020"/>
                </a:lnTo>
                <a:lnTo>
                  <a:pt x="20585" y="12069"/>
                </a:lnTo>
                <a:lnTo>
                  <a:pt x="20658" y="12093"/>
                </a:lnTo>
                <a:lnTo>
                  <a:pt x="20707" y="12239"/>
                </a:lnTo>
                <a:lnTo>
                  <a:pt x="20731" y="12385"/>
                </a:lnTo>
                <a:lnTo>
                  <a:pt x="20756" y="12556"/>
                </a:lnTo>
                <a:lnTo>
                  <a:pt x="20756" y="12677"/>
                </a:lnTo>
                <a:lnTo>
                  <a:pt x="20780" y="12799"/>
                </a:lnTo>
                <a:lnTo>
                  <a:pt x="20804" y="12872"/>
                </a:lnTo>
                <a:lnTo>
                  <a:pt x="20853" y="12921"/>
                </a:lnTo>
                <a:lnTo>
                  <a:pt x="20926" y="12945"/>
                </a:lnTo>
                <a:lnTo>
                  <a:pt x="21023" y="12945"/>
                </a:lnTo>
                <a:lnTo>
                  <a:pt x="21218" y="12994"/>
                </a:lnTo>
                <a:lnTo>
                  <a:pt x="21413" y="13018"/>
                </a:lnTo>
                <a:lnTo>
                  <a:pt x="21534" y="13042"/>
                </a:lnTo>
                <a:lnTo>
                  <a:pt x="21705" y="13067"/>
                </a:lnTo>
                <a:lnTo>
                  <a:pt x="21899" y="13091"/>
                </a:lnTo>
                <a:lnTo>
                  <a:pt x="21997" y="13115"/>
                </a:lnTo>
                <a:lnTo>
                  <a:pt x="22070" y="13164"/>
                </a:lnTo>
                <a:lnTo>
                  <a:pt x="22070" y="13359"/>
                </a:lnTo>
                <a:lnTo>
                  <a:pt x="22070" y="13578"/>
                </a:lnTo>
                <a:lnTo>
                  <a:pt x="22070" y="13699"/>
                </a:lnTo>
                <a:lnTo>
                  <a:pt x="22045" y="13675"/>
                </a:lnTo>
                <a:lnTo>
                  <a:pt x="21997" y="13626"/>
                </a:lnTo>
                <a:lnTo>
                  <a:pt x="21924" y="13602"/>
                </a:lnTo>
                <a:lnTo>
                  <a:pt x="21851" y="13626"/>
                </a:lnTo>
                <a:lnTo>
                  <a:pt x="21802" y="13675"/>
                </a:lnTo>
                <a:lnTo>
                  <a:pt x="21778" y="13724"/>
                </a:lnTo>
                <a:lnTo>
                  <a:pt x="21729" y="13651"/>
                </a:lnTo>
                <a:lnTo>
                  <a:pt x="21680" y="13602"/>
                </a:lnTo>
                <a:lnTo>
                  <a:pt x="21656" y="13602"/>
                </a:lnTo>
                <a:lnTo>
                  <a:pt x="21607" y="13578"/>
                </a:lnTo>
                <a:lnTo>
                  <a:pt x="21534" y="13602"/>
                </a:lnTo>
                <a:lnTo>
                  <a:pt x="21486" y="13651"/>
                </a:lnTo>
                <a:lnTo>
                  <a:pt x="21437" y="13699"/>
                </a:lnTo>
                <a:lnTo>
                  <a:pt x="21388" y="13894"/>
                </a:lnTo>
                <a:lnTo>
                  <a:pt x="21364" y="13991"/>
                </a:lnTo>
                <a:lnTo>
                  <a:pt x="21315" y="14137"/>
                </a:lnTo>
                <a:lnTo>
                  <a:pt x="21315" y="14089"/>
                </a:lnTo>
                <a:lnTo>
                  <a:pt x="21315" y="13918"/>
                </a:lnTo>
                <a:lnTo>
                  <a:pt x="21291" y="13772"/>
                </a:lnTo>
                <a:lnTo>
                  <a:pt x="21267" y="13724"/>
                </a:lnTo>
                <a:lnTo>
                  <a:pt x="21242" y="13699"/>
                </a:lnTo>
                <a:lnTo>
                  <a:pt x="21194" y="13675"/>
                </a:lnTo>
                <a:lnTo>
                  <a:pt x="21145" y="13651"/>
                </a:lnTo>
                <a:lnTo>
                  <a:pt x="21072" y="13675"/>
                </a:lnTo>
                <a:lnTo>
                  <a:pt x="21023" y="13724"/>
                </a:lnTo>
                <a:lnTo>
                  <a:pt x="20999" y="13772"/>
                </a:lnTo>
                <a:lnTo>
                  <a:pt x="20975" y="13845"/>
                </a:lnTo>
                <a:lnTo>
                  <a:pt x="20926" y="13967"/>
                </a:lnTo>
                <a:lnTo>
                  <a:pt x="20926" y="14016"/>
                </a:lnTo>
                <a:lnTo>
                  <a:pt x="20829" y="14381"/>
                </a:lnTo>
                <a:lnTo>
                  <a:pt x="20829" y="14454"/>
                </a:lnTo>
                <a:lnTo>
                  <a:pt x="20756" y="14600"/>
                </a:lnTo>
                <a:lnTo>
                  <a:pt x="20707" y="14721"/>
                </a:lnTo>
                <a:lnTo>
                  <a:pt x="20610" y="14867"/>
                </a:lnTo>
                <a:lnTo>
                  <a:pt x="20512" y="14989"/>
                </a:lnTo>
                <a:lnTo>
                  <a:pt x="20488" y="15038"/>
                </a:lnTo>
                <a:lnTo>
                  <a:pt x="20439" y="15086"/>
                </a:lnTo>
                <a:lnTo>
                  <a:pt x="20439" y="15135"/>
                </a:lnTo>
                <a:lnTo>
                  <a:pt x="20439" y="15184"/>
                </a:lnTo>
                <a:lnTo>
                  <a:pt x="20439" y="15257"/>
                </a:lnTo>
                <a:lnTo>
                  <a:pt x="20488" y="15305"/>
                </a:lnTo>
                <a:lnTo>
                  <a:pt x="20512" y="15330"/>
                </a:lnTo>
                <a:lnTo>
                  <a:pt x="20585" y="15354"/>
                </a:lnTo>
                <a:lnTo>
                  <a:pt x="20634" y="15378"/>
                </a:lnTo>
                <a:lnTo>
                  <a:pt x="20658" y="15378"/>
                </a:lnTo>
                <a:lnTo>
                  <a:pt x="20804" y="15548"/>
                </a:lnTo>
                <a:lnTo>
                  <a:pt x="20926" y="15694"/>
                </a:lnTo>
                <a:lnTo>
                  <a:pt x="21048" y="15889"/>
                </a:lnTo>
                <a:lnTo>
                  <a:pt x="21194" y="16108"/>
                </a:lnTo>
                <a:lnTo>
                  <a:pt x="21048" y="16254"/>
                </a:lnTo>
                <a:lnTo>
                  <a:pt x="20902" y="16424"/>
                </a:lnTo>
                <a:lnTo>
                  <a:pt x="20829" y="16473"/>
                </a:lnTo>
                <a:lnTo>
                  <a:pt x="20756" y="16424"/>
                </a:lnTo>
                <a:lnTo>
                  <a:pt x="20683" y="16400"/>
                </a:lnTo>
                <a:lnTo>
                  <a:pt x="20585" y="16424"/>
                </a:lnTo>
                <a:lnTo>
                  <a:pt x="20488" y="16473"/>
                </a:lnTo>
                <a:lnTo>
                  <a:pt x="20488" y="16376"/>
                </a:lnTo>
                <a:lnTo>
                  <a:pt x="20464" y="16303"/>
                </a:lnTo>
                <a:lnTo>
                  <a:pt x="20391" y="16230"/>
                </a:lnTo>
                <a:lnTo>
                  <a:pt x="20293" y="16205"/>
                </a:lnTo>
                <a:lnTo>
                  <a:pt x="20220" y="16230"/>
                </a:lnTo>
                <a:lnTo>
                  <a:pt x="20220" y="16157"/>
                </a:lnTo>
                <a:lnTo>
                  <a:pt x="20220" y="16108"/>
                </a:lnTo>
                <a:lnTo>
                  <a:pt x="20196" y="16035"/>
                </a:lnTo>
                <a:lnTo>
                  <a:pt x="20172" y="16011"/>
                </a:lnTo>
                <a:lnTo>
                  <a:pt x="20123" y="15986"/>
                </a:lnTo>
                <a:lnTo>
                  <a:pt x="20074" y="15962"/>
                </a:lnTo>
                <a:lnTo>
                  <a:pt x="20001" y="15986"/>
                </a:lnTo>
                <a:lnTo>
                  <a:pt x="19928" y="16011"/>
                </a:lnTo>
                <a:lnTo>
                  <a:pt x="19831" y="16059"/>
                </a:lnTo>
                <a:lnTo>
                  <a:pt x="19636" y="16181"/>
                </a:lnTo>
                <a:lnTo>
                  <a:pt x="19588" y="16230"/>
                </a:lnTo>
                <a:lnTo>
                  <a:pt x="19466" y="16205"/>
                </a:lnTo>
                <a:lnTo>
                  <a:pt x="19417" y="16205"/>
                </a:lnTo>
                <a:lnTo>
                  <a:pt x="19369" y="16230"/>
                </a:lnTo>
                <a:lnTo>
                  <a:pt x="19271" y="16254"/>
                </a:lnTo>
                <a:lnTo>
                  <a:pt x="19198" y="16303"/>
                </a:lnTo>
                <a:lnTo>
                  <a:pt x="19077" y="16376"/>
                </a:lnTo>
                <a:lnTo>
                  <a:pt x="18979" y="16400"/>
                </a:lnTo>
                <a:lnTo>
                  <a:pt x="18882" y="16424"/>
                </a:lnTo>
                <a:lnTo>
                  <a:pt x="18785" y="16473"/>
                </a:lnTo>
                <a:lnTo>
                  <a:pt x="18687" y="16497"/>
                </a:lnTo>
                <a:lnTo>
                  <a:pt x="18614" y="16546"/>
                </a:lnTo>
                <a:lnTo>
                  <a:pt x="18517" y="16595"/>
                </a:lnTo>
                <a:lnTo>
                  <a:pt x="18444" y="16619"/>
                </a:lnTo>
                <a:lnTo>
                  <a:pt x="18371" y="16668"/>
                </a:lnTo>
                <a:lnTo>
                  <a:pt x="18274" y="16692"/>
                </a:lnTo>
                <a:lnTo>
                  <a:pt x="18176" y="16716"/>
                </a:lnTo>
                <a:lnTo>
                  <a:pt x="18079" y="16765"/>
                </a:lnTo>
                <a:lnTo>
                  <a:pt x="18055" y="16814"/>
                </a:lnTo>
                <a:lnTo>
                  <a:pt x="18030" y="16838"/>
                </a:lnTo>
                <a:lnTo>
                  <a:pt x="18030" y="16911"/>
                </a:lnTo>
                <a:lnTo>
                  <a:pt x="18055" y="16960"/>
                </a:lnTo>
                <a:lnTo>
                  <a:pt x="18079" y="17008"/>
                </a:lnTo>
                <a:lnTo>
                  <a:pt x="18152" y="17057"/>
                </a:lnTo>
                <a:lnTo>
                  <a:pt x="18103" y="17106"/>
                </a:lnTo>
                <a:lnTo>
                  <a:pt x="18079" y="17154"/>
                </a:lnTo>
                <a:lnTo>
                  <a:pt x="18055" y="17203"/>
                </a:lnTo>
                <a:lnTo>
                  <a:pt x="18079" y="17252"/>
                </a:lnTo>
                <a:lnTo>
                  <a:pt x="18103" y="17300"/>
                </a:lnTo>
                <a:lnTo>
                  <a:pt x="18152" y="17349"/>
                </a:lnTo>
                <a:lnTo>
                  <a:pt x="18225" y="17373"/>
                </a:lnTo>
                <a:lnTo>
                  <a:pt x="18201" y="17373"/>
                </a:lnTo>
                <a:lnTo>
                  <a:pt x="18103" y="17398"/>
                </a:lnTo>
                <a:lnTo>
                  <a:pt x="18055" y="17446"/>
                </a:lnTo>
                <a:lnTo>
                  <a:pt x="18006" y="17519"/>
                </a:lnTo>
                <a:lnTo>
                  <a:pt x="18030" y="17592"/>
                </a:lnTo>
                <a:lnTo>
                  <a:pt x="18055" y="17641"/>
                </a:lnTo>
                <a:lnTo>
                  <a:pt x="18128" y="17690"/>
                </a:lnTo>
                <a:lnTo>
                  <a:pt x="18225" y="17714"/>
                </a:lnTo>
                <a:lnTo>
                  <a:pt x="17909" y="17738"/>
                </a:lnTo>
                <a:lnTo>
                  <a:pt x="17519" y="17738"/>
                </a:lnTo>
                <a:lnTo>
                  <a:pt x="17495" y="17568"/>
                </a:lnTo>
                <a:lnTo>
                  <a:pt x="17471" y="17398"/>
                </a:lnTo>
                <a:lnTo>
                  <a:pt x="17446" y="17300"/>
                </a:lnTo>
                <a:lnTo>
                  <a:pt x="17446" y="17203"/>
                </a:lnTo>
                <a:lnTo>
                  <a:pt x="17422" y="16984"/>
                </a:lnTo>
                <a:lnTo>
                  <a:pt x="17373" y="16765"/>
                </a:lnTo>
                <a:lnTo>
                  <a:pt x="17325" y="16668"/>
                </a:lnTo>
                <a:lnTo>
                  <a:pt x="17276" y="16595"/>
                </a:lnTo>
                <a:lnTo>
                  <a:pt x="17203" y="16522"/>
                </a:lnTo>
                <a:lnTo>
                  <a:pt x="17106" y="16473"/>
                </a:lnTo>
                <a:lnTo>
                  <a:pt x="17057" y="16449"/>
                </a:lnTo>
                <a:lnTo>
                  <a:pt x="17008" y="16449"/>
                </a:lnTo>
                <a:lnTo>
                  <a:pt x="16862" y="16424"/>
                </a:lnTo>
                <a:lnTo>
                  <a:pt x="16789" y="16400"/>
                </a:lnTo>
                <a:lnTo>
                  <a:pt x="16643" y="16327"/>
                </a:lnTo>
                <a:lnTo>
                  <a:pt x="16449" y="16254"/>
                </a:lnTo>
                <a:lnTo>
                  <a:pt x="16376" y="16181"/>
                </a:lnTo>
                <a:lnTo>
                  <a:pt x="16278" y="16157"/>
                </a:lnTo>
                <a:lnTo>
                  <a:pt x="16181" y="16181"/>
                </a:lnTo>
                <a:lnTo>
                  <a:pt x="16157" y="16181"/>
                </a:lnTo>
                <a:lnTo>
                  <a:pt x="16035" y="16132"/>
                </a:lnTo>
                <a:lnTo>
                  <a:pt x="16011" y="16108"/>
                </a:lnTo>
                <a:lnTo>
                  <a:pt x="15913" y="16059"/>
                </a:lnTo>
                <a:lnTo>
                  <a:pt x="15792" y="16035"/>
                </a:lnTo>
                <a:lnTo>
                  <a:pt x="15694" y="16059"/>
                </a:lnTo>
                <a:lnTo>
                  <a:pt x="15646" y="16132"/>
                </a:lnTo>
                <a:lnTo>
                  <a:pt x="15621" y="16205"/>
                </a:lnTo>
                <a:lnTo>
                  <a:pt x="15646" y="16303"/>
                </a:lnTo>
                <a:lnTo>
                  <a:pt x="15646" y="16303"/>
                </a:lnTo>
                <a:lnTo>
                  <a:pt x="15597" y="16278"/>
                </a:lnTo>
                <a:lnTo>
                  <a:pt x="15500" y="16205"/>
                </a:lnTo>
                <a:lnTo>
                  <a:pt x="15402" y="16157"/>
                </a:lnTo>
                <a:lnTo>
                  <a:pt x="15354" y="16157"/>
                </a:lnTo>
                <a:lnTo>
                  <a:pt x="15305" y="16181"/>
                </a:lnTo>
                <a:lnTo>
                  <a:pt x="15256" y="16205"/>
                </a:lnTo>
                <a:lnTo>
                  <a:pt x="15232" y="16230"/>
                </a:lnTo>
                <a:lnTo>
                  <a:pt x="15208" y="16278"/>
                </a:lnTo>
                <a:lnTo>
                  <a:pt x="15232" y="16400"/>
                </a:lnTo>
                <a:lnTo>
                  <a:pt x="15281" y="16497"/>
                </a:lnTo>
                <a:lnTo>
                  <a:pt x="15232" y="16497"/>
                </a:lnTo>
                <a:lnTo>
                  <a:pt x="15183" y="16473"/>
                </a:lnTo>
                <a:lnTo>
                  <a:pt x="15135" y="16449"/>
                </a:lnTo>
                <a:lnTo>
                  <a:pt x="15062" y="16473"/>
                </a:lnTo>
                <a:lnTo>
                  <a:pt x="15038" y="16546"/>
                </a:lnTo>
                <a:lnTo>
                  <a:pt x="15013" y="16570"/>
                </a:lnTo>
                <a:lnTo>
                  <a:pt x="15013" y="16643"/>
                </a:lnTo>
                <a:lnTo>
                  <a:pt x="14916" y="16570"/>
                </a:lnTo>
                <a:lnTo>
                  <a:pt x="14770" y="16424"/>
                </a:lnTo>
                <a:lnTo>
                  <a:pt x="14624" y="16254"/>
                </a:lnTo>
                <a:lnTo>
                  <a:pt x="14721" y="16132"/>
                </a:lnTo>
                <a:lnTo>
                  <a:pt x="14794" y="15986"/>
                </a:lnTo>
                <a:lnTo>
                  <a:pt x="14892" y="15865"/>
                </a:lnTo>
                <a:lnTo>
                  <a:pt x="15062" y="15621"/>
                </a:lnTo>
                <a:lnTo>
                  <a:pt x="15305" y="15305"/>
                </a:lnTo>
                <a:lnTo>
                  <a:pt x="15378" y="15232"/>
                </a:lnTo>
                <a:lnTo>
                  <a:pt x="15402" y="15159"/>
                </a:lnTo>
                <a:lnTo>
                  <a:pt x="15402" y="15062"/>
                </a:lnTo>
                <a:lnTo>
                  <a:pt x="15329" y="14965"/>
                </a:lnTo>
                <a:lnTo>
                  <a:pt x="15183" y="14819"/>
                </a:lnTo>
                <a:lnTo>
                  <a:pt x="15086" y="14673"/>
                </a:lnTo>
                <a:lnTo>
                  <a:pt x="15038" y="14624"/>
                </a:lnTo>
                <a:lnTo>
                  <a:pt x="15013" y="14575"/>
                </a:lnTo>
                <a:lnTo>
                  <a:pt x="15013" y="14551"/>
                </a:lnTo>
                <a:lnTo>
                  <a:pt x="14989" y="14454"/>
                </a:lnTo>
                <a:lnTo>
                  <a:pt x="14940" y="14405"/>
                </a:lnTo>
                <a:lnTo>
                  <a:pt x="14892" y="14356"/>
                </a:lnTo>
                <a:lnTo>
                  <a:pt x="14794" y="14332"/>
                </a:lnTo>
                <a:lnTo>
                  <a:pt x="14478" y="14308"/>
                </a:lnTo>
                <a:lnTo>
                  <a:pt x="14113" y="14283"/>
                </a:lnTo>
                <a:lnTo>
                  <a:pt x="13748" y="14210"/>
                </a:lnTo>
                <a:lnTo>
                  <a:pt x="13724" y="14089"/>
                </a:lnTo>
                <a:lnTo>
                  <a:pt x="13724" y="14016"/>
                </a:lnTo>
                <a:lnTo>
                  <a:pt x="13699" y="13821"/>
                </a:lnTo>
                <a:lnTo>
                  <a:pt x="13724" y="13602"/>
                </a:lnTo>
                <a:lnTo>
                  <a:pt x="13724" y="13456"/>
                </a:lnTo>
                <a:lnTo>
                  <a:pt x="13748" y="13505"/>
                </a:lnTo>
                <a:lnTo>
                  <a:pt x="13821" y="13529"/>
                </a:lnTo>
                <a:lnTo>
                  <a:pt x="13894" y="13553"/>
                </a:lnTo>
                <a:lnTo>
                  <a:pt x="13943" y="13553"/>
                </a:lnTo>
                <a:lnTo>
                  <a:pt x="13991" y="13529"/>
                </a:lnTo>
                <a:lnTo>
                  <a:pt x="14016" y="13505"/>
                </a:lnTo>
                <a:lnTo>
                  <a:pt x="14089" y="13432"/>
                </a:lnTo>
                <a:lnTo>
                  <a:pt x="14137" y="13480"/>
                </a:lnTo>
                <a:lnTo>
                  <a:pt x="14186" y="13505"/>
                </a:lnTo>
                <a:lnTo>
                  <a:pt x="14235" y="13529"/>
                </a:lnTo>
                <a:lnTo>
                  <a:pt x="14308" y="13505"/>
                </a:lnTo>
                <a:lnTo>
                  <a:pt x="14381" y="13480"/>
                </a:lnTo>
                <a:lnTo>
                  <a:pt x="14429" y="13407"/>
                </a:lnTo>
                <a:lnTo>
                  <a:pt x="14502" y="13456"/>
                </a:lnTo>
                <a:lnTo>
                  <a:pt x="14575" y="13480"/>
                </a:lnTo>
                <a:lnTo>
                  <a:pt x="14624" y="13480"/>
                </a:lnTo>
                <a:lnTo>
                  <a:pt x="14673" y="13456"/>
                </a:lnTo>
                <a:lnTo>
                  <a:pt x="14721" y="13432"/>
                </a:lnTo>
                <a:lnTo>
                  <a:pt x="14746" y="13383"/>
                </a:lnTo>
                <a:lnTo>
                  <a:pt x="14770" y="13261"/>
                </a:lnTo>
                <a:lnTo>
                  <a:pt x="14794" y="13164"/>
                </a:lnTo>
                <a:lnTo>
                  <a:pt x="14819" y="13115"/>
                </a:lnTo>
                <a:lnTo>
                  <a:pt x="14819" y="13042"/>
                </a:lnTo>
                <a:lnTo>
                  <a:pt x="14843" y="12969"/>
                </a:lnTo>
                <a:lnTo>
                  <a:pt x="14916" y="12945"/>
                </a:lnTo>
                <a:lnTo>
                  <a:pt x="14965" y="12921"/>
                </a:lnTo>
                <a:lnTo>
                  <a:pt x="14989" y="12872"/>
                </a:lnTo>
                <a:lnTo>
                  <a:pt x="15013" y="12799"/>
                </a:lnTo>
                <a:lnTo>
                  <a:pt x="15038" y="12750"/>
                </a:lnTo>
                <a:lnTo>
                  <a:pt x="15038" y="12702"/>
                </a:lnTo>
                <a:lnTo>
                  <a:pt x="15062" y="12580"/>
                </a:lnTo>
                <a:lnTo>
                  <a:pt x="15086" y="12458"/>
                </a:lnTo>
                <a:lnTo>
                  <a:pt x="15159" y="12239"/>
                </a:lnTo>
                <a:lnTo>
                  <a:pt x="15232" y="12093"/>
                </a:lnTo>
                <a:lnTo>
                  <a:pt x="15281" y="12020"/>
                </a:lnTo>
                <a:lnTo>
                  <a:pt x="15329" y="11923"/>
                </a:lnTo>
                <a:lnTo>
                  <a:pt x="15305" y="11826"/>
                </a:lnTo>
                <a:lnTo>
                  <a:pt x="15256" y="11728"/>
                </a:lnTo>
                <a:lnTo>
                  <a:pt x="15062" y="11534"/>
                </a:lnTo>
                <a:lnTo>
                  <a:pt x="14867" y="11315"/>
                </a:lnTo>
                <a:lnTo>
                  <a:pt x="14575" y="10974"/>
                </a:lnTo>
                <a:lnTo>
                  <a:pt x="14697" y="10828"/>
                </a:lnTo>
                <a:lnTo>
                  <a:pt x="14819" y="10682"/>
                </a:lnTo>
                <a:lnTo>
                  <a:pt x="14867" y="10633"/>
                </a:lnTo>
                <a:lnTo>
                  <a:pt x="14892" y="10706"/>
                </a:lnTo>
                <a:lnTo>
                  <a:pt x="14940" y="10731"/>
                </a:lnTo>
                <a:lnTo>
                  <a:pt x="14989" y="10779"/>
                </a:lnTo>
                <a:lnTo>
                  <a:pt x="15111" y="10779"/>
                </a:lnTo>
                <a:lnTo>
                  <a:pt x="15111" y="10828"/>
                </a:lnTo>
                <a:lnTo>
                  <a:pt x="15159" y="10877"/>
                </a:lnTo>
                <a:lnTo>
                  <a:pt x="15232" y="10925"/>
                </a:lnTo>
                <a:lnTo>
                  <a:pt x="15232" y="11023"/>
                </a:lnTo>
                <a:lnTo>
                  <a:pt x="15256" y="11120"/>
                </a:lnTo>
                <a:lnTo>
                  <a:pt x="15329" y="11193"/>
                </a:lnTo>
                <a:lnTo>
                  <a:pt x="15427" y="11217"/>
                </a:lnTo>
                <a:lnTo>
                  <a:pt x="15524" y="11193"/>
                </a:lnTo>
                <a:lnTo>
                  <a:pt x="15573" y="11120"/>
                </a:lnTo>
                <a:lnTo>
                  <a:pt x="15646" y="11023"/>
                </a:lnTo>
                <a:lnTo>
                  <a:pt x="15621" y="11096"/>
                </a:lnTo>
                <a:lnTo>
                  <a:pt x="15597" y="11169"/>
                </a:lnTo>
                <a:lnTo>
                  <a:pt x="15621" y="11217"/>
                </a:lnTo>
                <a:lnTo>
                  <a:pt x="15646" y="11290"/>
                </a:lnTo>
                <a:lnTo>
                  <a:pt x="15694" y="11315"/>
                </a:lnTo>
                <a:lnTo>
                  <a:pt x="15816" y="11315"/>
                </a:lnTo>
                <a:lnTo>
                  <a:pt x="15889" y="11266"/>
                </a:lnTo>
                <a:lnTo>
                  <a:pt x="15938" y="11217"/>
                </a:lnTo>
                <a:lnTo>
                  <a:pt x="15962" y="11217"/>
                </a:lnTo>
                <a:lnTo>
                  <a:pt x="16108" y="11071"/>
                </a:lnTo>
                <a:lnTo>
                  <a:pt x="16181" y="11047"/>
                </a:lnTo>
                <a:lnTo>
                  <a:pt x="16254" y="10998"/>
                </a:lnTo>
                <a:lnTo>
                  <a:pt x="16327" y="10998"/>
                </a:lnTo>
                <a:lnTo>
                  <a:pt x="16424" y="10974"/>
                </a:lnTo>
                <a:lnTo>
                  <a:pt x="16497" y="10925"/>
                </a:lnTo>
                <a:lnTo>
                  <a:pt x="16765" y="10828"/>
                </a:lnTo>
                <a:lnTo>
                  <a:pt x="17057" y="10731"/>
                </a:lnTo>
                <a:lnTo>
                  <a:pt x="17154" y="10682"/>
                </a:lnTo>
                <a:lnTo>
                  <a:pt x="17203" y="10609"/>
                </a:lnTo>
                <a:lnTo>
                  <a:pt x="17227" y="10585"/>
                </a:lnTo>
                <a:lnTo>
                  <a:pt x="17252" y="10463"/>
                </a:lnTo>
                <a:lnTo>
                  <a:pt x="17300" y="10317"/>
                </a:lnTo>
                <a:lnTo>
                  <a:pt x="17300" y="10049"/>
                </a:lnTo>
                <a:lnTo>
                  <a:pt x="17325" y="9855"/>
                </a:lnTo>
                <a:lnTo>
                  <a:pt x="17349" y="9709"/>
                </a:lnTo>
                <a:lnTo>
                  <a:pt x="17373" y="9563"/>
                </a:lnTo>
                <a:lnTo>
                  <a:pt x="17398" y="9417"/>
                </a:lnTo>
                <a:close/>
                <a:moveTo>
                  <a:pt x="17568" y="8954"/>
                </a:moveTo>
                <a:lnTo>
                  <a:pt x="17325" y="8979"/>
                </a:lnTo>
                <a:lnTo>
                  <a:pt x="17130" y="9027"/>
                </a:lnTo>
                <a:lnTo>
                  <a:pt x="17057" y="9076"/>
                </a:lnTo>
                <a:lnTo>
                  <a:pt x="17008" y="9173"/>
                </a:lnTo>
                <a:lnTo>
                  <a:pt x="16960" y="9271"/>
                </a:lnTo>
                <a:lnTo>
                  <a:pt x="16911" y="9392"/>
                </a:lnTo>
                <a:lnTo>
                  <a:pt x="16887" y="9660"/>
                </a:lnTo>
                <a:lnTo>
                  <a:pt x="16862" y="9782"/>
                </a:lnTo>
                <a:lnTo>
                  <a:pt x="16838" y="9928"/>
                </a:lnTo>
                <a:lnTo>
                  <a:pt x="16814" y="10147"/>
                </a:lnTo>
                <a:lnTo>
                  <a:pt x="16789" y="10341"/>
                </a:lnTo>
                <a:lnTo>
                  <a:pt x="16570" y="10439"/>
                </a:lnTo>
                <a:lnTo>
                  <a:pt x="16351" y="10536"/>
                </a:lnTo>
                <a:lnTo>
                  <a:pt x="16157" y="10414"/>
                </a:lnTo>
                <a:lnTo>
                  <a:pt x="15889" y="10220"/>
                </a:lnTo>
                <a:lnTo>
                  <a:pt x="15792" y="10147"/>
                </a:lnTo>
                <a:lnTo>
                  <a:pt x="15573" y="10001"/>
                </a:lnTo>
                <a:lnTo>
                  <a:pt x="15451" y="9928"/>
                </a:lnTo>
                <a:lnTo>
                  <a:pt x="15305" y="9903"/>
                </a:lnTo>
                <a:lnTo>
                  <a:pt x="15208" y="9879"/>
                </a:lnTo>
                <a:lnTo>
                  <a:pt x="15135" y="9903"/>
                </a:lnTo>
                <a:lnTo>
                  <a:pt x="14989" y="9976"/>
                </a:lnTo>
                <a:lnTo>
                  <a:pt x="14843" y="10074"/>
                </a:lnTo>
                <a:lnTo>
                  <a:pt x="14624" y="10293"/>
                </a:lnTo>
                <a:lnTo>
                  <a:pt x="14502" y="10414"/>
                </a:lnTo>
                <a:lnTo>
                  <a:pt x="14332" y="10609"/>
                </a:lnTo>
                <a:lnTo>
                  <a:pt x="14162" y="10779"/>
                </a:lnTo>
                <a:lnTo>
                  <a:pt x="14113" y="10828"/>
                </a:lnTo>
                <a:lnTo>
                  <a:pt x="14089" y="10877"/>
                </a:lnTo>
                <a:lnTo>
                  <a:pt x="14064" y="10950"/>
                </a:lnTo>
                <a:lnTo>
                  <a:pt x="14089" y="11023"/>
                </a:lnTo>
                <a:lnTo>
                  <a:pt x="14137" y="11120"/>
                </a:lnTo>
                <a:lnTo>
                  <a:pt x="14186" y="11217"/>
                </a:lnTo>
                <a:lnTo>
                  <a:pt x="14332" y="11412"/>
                </a:lnTo>
                <a:lnTo>
                  <a:pt x="14454" y="11534"/>
                </a:lnTo>
                <a:lnTo>
                  <a:pt x="14478" y="11607"/>
                </a:lnTo>
                <a:lnTo>
                  <a:pt x="14648" y="11801"/>
                </a:lnTo>
                <a:lnTo>
                  <a:pt x="14819" y="11996"/>
                </a:lnTo>
                <a:lnTo>
                  <a:pt x="14721" y="12166"/>
                </a:lnTo>
                <a:lnTo>
                  <a:pt x="14721" y="12191"/>
                </a:lnTo>
                <a:lnTo>
                  <a:pt x="14648" y="12361"/>
                </a:lnTo>
                <a:lnTo>
                  <a:pt x="14600" y="12531"/>
                </a:lnTo>
                <a:lnTo>
                  <a:pt x="14381" y="12556"/>
                </a:lnTo>
                <a:lnTo>
                  <a:pt x="14162" y="12580"/>
                </a:lnTo>
                <a:lnTo>
                  <a:pt x="14040" y="12604"/>
                </a:lnTo>
                <a:lnTo>
                  <a:pt x="13991" y="12604"/>
                </a:lnTo>
                <a:lnTo>
                  <a:pt x="13845" y="12653"/>
                </a:lnTo>
                <a:lnTo>
                  <a:pt x="13675" y="12677"/>
                </a:lnTo>
                <a:lnTo>
                  <a:pt x="13553" y="12750"/>
                </a:lnTo>
                <a:lnTo>
                  <a:pt x="13456" y="12823"/>
                </a:lnTo>
                <a:lnTo>
                  <a:pt x="13407" y="12872"/>
                </a:lnTo>
                <a:lnTo>
                  <a:pt x="13334" y="12945"/>
                </a:lnTo>
                <a:lnTo>
                  <a:pt x="13310" y="13018"/>
                </a:lnTo>
                <a:lnTo>
                  <a:pt x="13286" y="13164"/>
                </a:lnTo>
                <a:lnTo>
                  <a:pt x="13286" y="13213"/>
                </a:lnTo>
                <a:lnTo>
                  <a:pt x="13237" y="13699"/>
                </a:lnTo>
                <a:lnTo>
                  <a:pt x="13237" y="13748"/>
                </a:lnTo>
                <a:lnTo>
                  <a:pt x="13237" y="13918"/>
                </a:lnTo>
                <a:lnTo>
                  <a:pt x="13237" y="14113"/>
                </a:lnTo>
                <a:lnTo>
                  <a:pt x="13286" y="14283"/>
                </a:lnTo>
                <a:lnTo>
                  <a:pt x="13310" y="14356"/>
                </a:lnTo>
                <a:lnTo>
                  <a:pt x="13383" y="14405"/>
                </a:lnTo>
                <a:lnTo>
                  <a:pt x="13407" y="14502"/>
                </a:lnTo>
                <a:lnTo>
                  <a:pt x="13480" y="14551"/>
                </a:lnTo>
                <a:lnTo>
                  <a:pt x="13724" y="14648"/>
                </a:lnTo>
                <a:lnTo>
                  <a:pt x="13991" y="14697"/>
                </a:lnTo>
                <a:lnTo>
                  <a:pt x="14259" y="14746"/>
                </a:lnTo>
                <a:lnTo>
                  <a:pt x="14527" y="14770"/>
                </a:lnTo>
                <a:lnTo>
                  <a:pt x="14673" y="14770"/>
                </a:lnTo>
                <a:lnTo>
                  <a:pt x="14697" y="14867"/>
                </a:lnTo>
                <a:lnTo>
                  <a:pt x="14721" y="14916"/>
                </a:lnTo>
                <a:lnTo>
                  <a:pt x="14819" y="15038"/>
                </a:lnTo>
                <a:lnTo>
                  <a:pt x="14916" y="15184"/>
                </a:lnTo>
                <a:lnTo>
                  <a:pt x="14746" y="15330"/>
                </a:lnTo>
                <a:lnTo>
                  <a:pt x="14624" y="15500"/>
                </a:lnTo>
                <a:lnTo>
                  <a:pt x="14575" y="15573"/>
                </a:lnTo>
                <a:lnTo>
                  <a:pt x="14381" y="15816"/>
                </a:lnTo>
                <a:lnTo>
                  <a:pt x="14332" y="15865"/>
                </a:lnTo>
                <a:lnTo>
                  <a:pt x="14235" y="15986"/>
                </a:lnTo>
                <a:lnTo>
                  <a:pt x="14210" y="16059"/>
                </a:lnTo>
                <a:lnTo>
                  <a:pt x="14186" y="16108"/>
                </a:lnTo>
                <a:lnTo>
                  <a:pt x="14210" y="16230"/>
                </a:lnTo>
                <a:lnTo>
                  <a:pt x="14210" y="16303"/>
                </a:lnTo>
                <a:lnTo>
                  <a:pt x="14235" y="16376"/>
                </a:lnTo>
                <a:lnTo>
                  <a:pt x="14283" y="16522"/>
                </a:lnTo>
                <a:lnTo>
                  <a:pt x="14381" y="16643"/>
                </a:lnTo>
                <a:lnTo>
                  <a:pt x="14478" y="16765"/>
                </a:lnTo>
                <a:lnTo>
                  <a:pt x="14527" y="16789"/>
                </a:lnTo>
                <a:lnTo>
                  <a:pt x="14794" y="17081"/>
                </a:lnTo>
                <a:lnTo>
                  <a:pt x="15111" y="17349"/>
                </a:lnTo>
                <a:lnTo>
                  <a:pt x="15183" y="17373"/>
                </a:lnTo>
                <a:lnTo>
                  <a:pt x="15232" y="17398"/>
                </a:lnTo>
                <a:lnTo>
                  <a:pt x="15305" y="17373"/>
                </a:lnTo>
                <a:lnTo>
                  <a:pt x="15354" y="17373"/>
                </a:lnTo>
                <a:lnTo>
                  <a:pt x="15475" y="17349"/>
                </a:lnTo>
                <a:lnTo>
                  <a:pt x="15621" y="17300"/>
                </a:lnTo>
                <a:lnTo>
                  <a:pt x="15840" y="17154"/>
                </a:lnTo>
                <a:lnTo>
                  <a:pt x="15865" y="17130"/>
                </a:lnTo>
                <a:lnTo>
                  <a:pt x="16132" y="16911"/>
                </a:lnTo>
                <a:lnTo>
                  <a:pt x="16376" y="16668"/>
                </a:lnTo>
                <a:lnTo>
                  <a:pt x="16546" y="16741"/>
                </a:lnTo>
                <a:lnTo>
                  <a:pt x="16570" y="16765"/>
                </a:lnTo>
                <a:lnTo>
                  <a:pt x="16619" y="16789"/>
                </a:lnTo>
                <a:lnTo>
                  <a:pt x="16765" y="16862"/>
                </a:lnTo>
                <a:lnTo>
                  <a:pt x="16935" y="16887"/>
                </a:lnTo>
                <a:lnTo>
                  <a:pt x="16935" y="16960"/>
                </a:lnTo>
                <a:lnTo>
                  <a:pt x="16960" y="17033"/>
                </a:lnTo>
                <a:lnTo>
                  <a:pt x="17008" y="17276"/>
                </a:lnTo>
                <a:lnTo>
                  <a:pt x="17033" y="17495"/>
                </a:lnTo>
                <a:lnTo>
                  <a:pt x="17033" y="17617"/>
                </a:lnTo>
                <a:lnTo>
                  <a:pt x="17033" y="17738"/>
                </a:lnTo>
                <a:lnTo>
                  <a:pt x="17033" y="17860"/>
                </a:lnTo>
                <a:lnTo>
                  <a:pt x="17081" y="17982"/>
                </a:lnTo>
                <a:lnTo>
                  <a:pt x="17179" y="18079"/>
                </a:lnTo>
                <a:lnTo>
                  <a:pt x="17203" y="18103"/>
                </a:lnTo>
                <a:lnTo>
                  <a:pt x="17276" y="18152"/>
                </a:lnTo>
                <a:lnTo>
                  <a:pt x="17398" y="18201"/>
                </a:lnTo>
                <a:lnTo>
                  <a:pt x="17592" y="18225"/>
                </a:lnTo>
                <a:lnTo>
                  <a:pt x="17714" y="18201"/>
                </a:lnTo>
                <a:lnTo>
                  <a:pt x="18152" y="18201"/>
                </a:lnTo>
                <a:lnTo>
                  <a:pt x="18541" y="18176"/>
                </a:lnTo>
                <a:lnTo>
                  <a:pt x="18614" y="18176"/>
                </a:lnTo>
                <a:lnTo>
                  <a:pt x="18687" y="18128"/>
                </a:lnTo>
                <a:lnTo>
                  <a:pt x="18736" y="18055"/>
                </a:lnTo>
                <a:lnTo>
                  <a:pt x="18760" y="17982"/>
                </a:lnTo>
                <a:lnTo>
                  <a:pt x="18833" y="17860"/>
                </a:lnTo>
                <a:lnTo>
                  <a:pt x="18882" y="17738"/>
                </a:lnTo>
                <a:lnTo>
                  <a:pt x="18931" y="17471"/>
                </a:lnTo>
                <a:lnTo>
                  <a:pt x="18931" y="17349"/>
                </a:lnTo>
                <a:lnTo>
                  <a:pt x="18931" y="17325"/>
                </a:lnTo>
                <a:lnTo>
                  <a:pt x="18979" y="17081"/>
                </a:lnTo>
                <a:lnTo>
                  <a:pt x="19004" y="16838"/>
                </a:lnTo>
                <a:lnTo>
                  <a:pt x="19125" y="16814"/>
                </a:lnTo>
                <a:lnTo>
                  <a:pt x="19223" y="16789"/>
                </a:lnTo>
                <a:lnTo>
                  <a:pt x="19369" y="16741"/>
                </a:lnTo>
                <a:lnTo>
                  <a:pt x="19466" y="16692"/>
                </a:lnTo>
                <a:lnTo>
                  <a:pt x="19661" y="16838"/>
                </a:lnTo>
                <a:lnTo>
                  <a:pt x="19758" y="16911"/>
                </a:lnTo>
                <a:lnTo>
                  <a:pt x="20074" y="17130"/>
                </a:lnTo>
                <a:lnTo>
                  <a:pt x="20391" y="17349"/>
                </a:lnTo>
                <a:lnTo>
                  <a:pt x="20464" y="17398"/>
                </a:lnTo>
                <a:lnTo>
                  <a:pt x="20512" y="17398"/>
                </a:lnTo>
                <a:lnTo>
                  <a:pt x="20585" y="17373"/>
                </a:lnTo>
                <a:lnTo>
                  <a:pt x="20658" y="17349"/>
                </a:lnTo>
                <a:lnTo>
                  <a:pt x="20707" y="17276"/>
                </a:lnTo>
                <a:lnTo>
                  <a:pt x="20756" y="17203"/>
                </a:lnTo>
                <a:lnTo>
                  <a:pt x="20999" y="16984"/>
                </a:lnTo>
                <a:lnTo>
                  <a:pt x="21145" y="16814"/>
                </a:lnTo>
                <a:lnTo>
                  <a:pt x="21413" y="16570"/>
                </a:lnTo>
                <a:lnTo>
                  <a:pt x="21632" y="16278"/>
                </a:lnTo>
                <a:lnTo>
                  <a:pt x="21680" y="16230"/>
                </a:lnTo>
                <a:lnTo>
                  <a:pt x="21680" y="16157"/>
                </a:lnTo>
                <a:lnTo>
                  <a:pt x="21680" y="16084"/>
                </a:lnTo>
                <a:lnTo>
                  <a:pt x="21656" y="15986"/>
                </a:lnTo>
                <a:lnTo>
                  <a:pt x="21486" y="15670"/>
                </a:lnTo>
                <a:lnTo>
                  <a:pt x="21267" y="15403"/>
                </a:lnTo>
                <a:lnTo>
                  <a:pt x="21145" y="15232"/>
                </a:lnTo>
                <a:lnTo>
                  <a:pt x="20975" y="15086"/>
                </a:lnTo>
                <a:lnTo>
                  <a:pt x="21096" y="14867"/>
                </a:lnTo>
                <a:lnTo>
                  <a:pt x="21169" y="14648"/>
                </a:lnTo>
                <a:lnTo>
                  <a:pt x="21291" y="14673"/>
                </a:lnTo>
                <a:lnTo>
                  <a:pt x="21510" y="14648"/>
                </a:lnTo>
                <a:lnTo>
                  <a:pt x="21753" y="14648"/>
                </a:lnTo>
                <a:lnTo>
                  <a:pt x="21997" y="14624"/>
                </a:lnTo>
                <a:lnTo>
                  <a:pt x="22264" y="14600"/>
                </a:lnTo>
                <a:lnTo>
                  <a:pt x="22362" y="14551"/>
                </a:lnTo>
                <a:lnTo>
                  <a:pt x="22410" y="14478"/>
                </a:lnTo>
                <a:lnTo>
                  <a:pt x="22459" y="14429"/>
                </a:lnTo>
                <a:lnTo>
                  <a:pt x="22508" y="14381"/>
                </a:lnTo>
                <a:lnTo>
                  <a:pt x="22532" y="14332"/>
                </a:lnTo>
                <a:lnTo>
                  <a:pt x="22532" y="14259"/>
                </a:lnTo>
                <a:lnTo>
                  <a:pt x="22532" y="13845"/>
                </a:lnTo>
                <a:lnTo>
                  <a:pt x="22532" y="13456"/>
                </a:lnTo>
                <a:lnTo>
                  <a:pt x="22508" y="13067"/>
                </a:lnTo>
                <a:lnTo>
                  <a:pt x="22508" y="13018"/>
                </a:lnTo>
                <a:lnTo>
                  <a:pt x="22459" y="12945"/>
                </a:lnTo>
                <a:lnTo>
                  <a:pt x="22410" y="12921"/>
                </a:lnTo>
                <a:lnTo>
                  <a:pt x="22362" y="12896"/>
                </a:lnTo>
                <a:lnTo>
                  <a:pt x="22313" y="12823"/>
                </a:lnTo>
                <a:lnTo>
                  <a:pt x="22264" y="12750"/>
                </a:lnTo>
                <a:lnTo>
                  <a:pt x="22118" y="12677"/>
                </a:lnTo>
                <a:lnTo>
                  <a:pt x="21948" y="12629"/>
                </a:lnTo>
                <a:lnTo>
                  <a:pt x="21802" y="12604"/>
                </a:lnTo>
                <a:lnTo>
                  <a:pt x="21778" y="12604"/>
                </a:lnTo>
                <a:lnTo>
                  <a:pt x="21510" y="12556"/>
                </a:lnTo>
                <a:lnTo>
                  <a:pt x="21218" y="12556"/>
                </a:lnTo>
                <a:lnTo>
                  <a:pt x="21169" y="12337"/>
                </a:lnTo>
                <a:lnTo>
                  <a:pt x="21169" y="12288"/>
                </a:lnTo>
                <a:lnTo>
                  <a:pt x="21121" y="12093"/>
                </a:lnTo>
                <a:lnTo>
                  <a:pt x="21048" y="11923"/>
                </a:lnTo>
                <a:lnTo>
                  <a:pt x="21121" y="11826"/>
                </a:lnTo>
                <a:lnTo>
                  <a:pt x="21145" y="11777"/>
                </a:lnTo>
                <a:lnTo>
                  <a:pt x="21242" y="11655"/>
                </a:lnTo>
                <a:lnTo>
                  <a:pt x="21413" y="11412"/>
                </a:lnTo>
                <a:lnTo>
                  <a:pt x="21607" y="11169"/>
                </a:lnTo>
                <a:lnTo>
                  <a:pt x="21656" y="11120"/>
                </a:lnTo>
                <a:lnTo>
                  <a:pt x="21680" y="11071"/>
                </a:lnTo>
                <a:lnTo>
                  <a:pt x="21680" y="10998"/>
                </a:lnTo>
                <a:lnTo>
                  <a:pt x="21680" y="10950"/>
                </a:lnTo>
                <a:lnTo>
                  <a:pt x="21656" y="10925"/>
                </a:lnTo>
                <a:lnTo>
                  <a:pt x="21680" y="10901"/>
                </a:lnTo>
                <a:lnTo>
                  <a:pt x="21656" y="10804"/>
                </a:lnTo>
                <a:lnTo>
                  <a:pt x="21632" y="10731"/>
                </a:lnTo>
                <a:lnTo>
                  <a:pt x="21510" y="10609"/>
                </a:lnTo>
                <a:lnTo>
                  <a:pt x="21486" y="10560"/>
                </a:lnTo>
                <a:lnTo>
                  <a:pt x="21315" y="10390"/>
                </a:lnTo>
                <a:lnTo>
                  <a:pt x="21145" y="10244"/>
                </a:lnTo>
                <a:lnTo>
                  <a:pt x="21145" y="10220"/>
                </a:lnTo>
                <a:lnTo>
                  <a:pt x="21023" y="10122"/>
                </a:lnTo>
                <a:lnTo>
                  <a:pt x="20877" y="10001"/>
                </a:lnTo>
                <a:lnTo>
                  <a:pt x="20731" y="9928"/>
                </a:lnTo>
                <a:lnTo>
                  <a:pt x="20634" y="9903"/>
                </a:lnTo>
                <a:lnTo>
                  <a:pt x="20561" y="9879"/>
                </a:lnTo>
                <a:lnTo>
                  <a:pt x="20488" y="9903"/>
                </a:lnTo>
                <a:lnTo>
                  <a:pt x="20464" y="9903"/>
                </a:lnTo>
                <a:lnTo>
                  <a:pt x="20391" y="9928"/>
                </a:lnTo>
                <a:lnTo>
                  <a:pt x="20220" y="10001"/>
                </a:lnTo>
                <a:lnTo>
                  <a:pt x="20074" y="10098"/>
                </a:lnTo>
                <a:lnTo>
                  <a:pt x="19807" y="10293"/>
                </a:lnTo>
                <a:lnTo>
                  <a:pt x="19709" y="10341"/>
                </a:lnTo>
                <a:lnTo>
                  <a:pt x="19515" y="10487"/>
                </a:lnTo>
                <a:lnTo>
                  <a:pt x="19296" y="10390"/>
                </a:lnTo>
                <a:lnTo>
                  <a:pt x="19052" y="10341"/>
                </a:lnTo>
                <a:lnTo>
                  <a:pt x="19004" y="10098"/>
                </a:lnTo>
                <a:lnTo>
                  <a:pt x="19028" y="10025"/>
                </a:lnTo>
                <a:lnTo>
                  <a:pt x="19004" y="9976"/>
                </a:lnTo>
                <a:lnTo>
                  <a:pt x="18979" y="9903"/>
                </a:lnTo>
                <a:lnTo>
                  <a:pt x="18955" y="9782"/>
                </a:lnTo>
                <a:lnTo>
                  <a:pt x="18931" y="9563"/>
                </a:lnTo>
                <a:lnTo>
                  <a:pt x="18882" y="9319"/>
                </a:lnTo>
                <a:lnTo>
                  <a:pt x="18906" y="9246"/>
                </a:lnTo>
                <a:lnTo>
                  <a:pt x="18906" y="9149"/>
                </a:lnTo>
                <a:lnTo>
                  <a:pt x="18882" y="9100"/>
                </a:lnTo>
                <a:lnTo>
                  <a:pt x="18833" y="9052"/>
                </a:lnTo>
                <a:lnTo>
                  <a:pt x="18785" y="9027"/>
                </a:lnTo>
                <a:lnTo>
                  <a:pt x="18712" y="9003"/>
                </a:lnTo>
                <a:lnTo>
                  <a:pt x="18444" y="8979"/>
                </a:lnTo>
                <a:lnTo>
                  <a:pt x="17957" y="8979"/>
                </a:lnTo>
                <a:lnTo>
                  <a:pt x="17836" y="8954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329;p36"/>
          <p:cNvSpPr/>
          <p:nvPr/>
        </p:nvSpPr>
        <p:spPr>
          <a:xfrm flipH="1" flipV="1">
            <a:off x="5867400" y="438150"/>
            <a:ext cx="838200" cy="762000"/>
          </a:xfrm>
          <a:custGeom>
            <a:avLst/>
            <a:gdLst/>
            <a:ahLst/>
            <a:cxnLst/>
            <a:rect l="l" t="t" r="r" b="b"/>
            <a:pathLst>
              <a:path w="22532" h="18226" extrusionOk="0">
                <a:moveTo>
                  <a:pt x="7640" y="5499"/>
                </a:moveTo>
                <a:lnTo>
                  <a:pt x="7859" y="5524"/>
                </a:lnTo>
                <a:lnTo>
                  <a:pt x="8078" y="5572"/>
                </a:lnTo>
                <a:lnTo>
                  <a:pt x="8297" y="5645"/>
                </a:lnTo>
                <a:lnTo>
                  <a:pt x="8492" y="5743"/>
                </a:lnTo>
                <a:lnTo>
                  <a:pt x="8662" y="5840"/>
                </a:lnTo>
                <a:lnTo>
                  <a:pt x="8833" y="5986"/>
                </a:lnTo>
                <a:lnTo>
                  <a:pt x="9003" y="6132"/>
                </a:lnTo>
                <a:lnTo>
                  <a:pt x="9125" y="6302"/>
                </a:lnTo>
                <a:lnTo>
                  <a:pt x="9246" y="6473"/>
                </a:lnTo>
                <a:lnTo>
                  <a:pt x="9344" y="6667"/>
                </a:lnTo>
                <a:lnTo>
                  <a:pt x="9417" y="6862"/>
                </a:lnTo>
                <a:lnTo>
                  <a:pt x="9465" y="7081"/>
                </a:lnTo>
                <a:lnTo>
                  <a:pt x="9490" y="7300"/>
                </a:lnTo>
                <a:lnTo>
                  <a:pt x="9514" y="7543"/>
                </a:lnTo>
                <a:lnTo>
                  <a:pt x="9490" y="7762"/>
                </a:lnTo>
                <a:lnTo>
                  <a:pt x="9441" y="7932"/>
                </a:lnTo>
                <a:lnTo>
                  <a:pt x="9392" y="8103"/>
                </a:lnTo>
                <a:lnTo>
                  <a:pt x="9319" y="8249"/>
                </a:lnTo>
                <a:lnTo>
                  <a:pt x="9246" y="8419"/>
                </a:lnTo>
                <a:lnTo>
                  <a:pt x="9149" y="8541"/>
                </a:lnTo>
                <a:lnTo>
                  <a:pt x="9027" y="8687"/>
                </a:lnTo>
                <a:lnTo>
                  <a:pt x="8784" y="8906"/>
                </a:lnTo>
                <a:lnTo>
                  <a:pt x="8516" y="9100"/>
                </a:lnTo>
                <a:lnTo>
                  <a:pt x="8200" y="9246"/>
                </a:lnTo>
                <a:lnTo>
                  <a:pt x="7884" y="9368"/>
                </a:lnTo>
                <a:lnTo>
                  <a:pt x="7543" y="9417"/>
                </a:lnTo>
                <a:lnTo>
                  <a:pt x="7348" y="9441"/>
                </a:lnTo>
                <a:lnTo>
                  <a:pt x="7178" y="9441"/>
                </a:lnTo>
                <a:lnTo>
                  <a:pt x="6984" y="9417"/>
                </a:lnTo>
                <a:lnTo>
                  <a:pt x="6789" y="9368"/>
                </a:lnTo>
                <a:lnTo>
                  <a:pt x="6619" y="9295"/>
                </a:lnTo>
                <a:lnTo>
                  <a:pt x="6448" y="9222"/>
                </a:lnTo>
                <a:lnTo>
                  <a:pt x="6278" y="9149"/>
                </a:lnTo>
                <a:lnTo>
                  <a:pt x="6132" y="9027"/>
                </a:lnTo>
                <a:lnTo>
                  <a:pt x="5986" y="8930"/>
                </a:lnTo>
                <a:lnTo>
                  <a:pt x="5840" y="8784"/>
                </a:lnTo>
                <a:lnTo>
                  <a:pt x="5718" y="8638"/>
                </a:lnTo>
                <a:lnTo>
                  <a:pt x="5621" y="8492"/>
                </a:lnTo>
                <a:lnTo>
                  <a:pt x="5524" y="8322"/>
                </a:lnTo>
                <a:lnTo>
                  <a:pt x="5451" y="8151"/>
                </a:lnTo>
                <a:lnTo>
                  <a:pt x="5402" y="7981"/>
                </a:lnTo>
                <a:lnTo>
                  <a:pt x="5378" y="7786"/>
                </a:lnTo>
                <a:lnTo>
                  <a:pt x="5378" y="7543"/>
                </a:lnTo>
                <a:lnTo>
                  <a:pt x="5402" y="7324"/>
                </a:lnTo>
                <a:lnTo>
                  <a:pt x="5451" y="7130"/>
                </a:lnTo>
                <a:lnTo>
                  <a:pt x="5524" y="6911"/>
                </a:lnTo>
                <a:lnTo>
                  <a:pt x="5621" y="6716"/>
                </a:lnTo>
                <a:lnTo>
                  <a:pt x="5743" y="6521"/>
                </a:lnTo>
                <a:lnTo>
                  <a:pt x="5889" y="6351"/>
                </a:lnTo>
                <a:lnTo>
                  <a:pt x="6035" y="6181"/>
                </a:lnTo>
                <a:lnTo>
                  <a:pt x="6181" y="6035"/>
                </a:lnTo>
                <a:lnTo>
                  <a:pt x="6351" y="5937"/>
                </a:lnTo>
                <a:lnTo>
                  <a:pt x="6521" y="5840"/>
                </a:lnTo>
                <a:lnTo>
                  <a:pt x="6692" y="5743"/>
                </a:lnTo>
                <a:lnTo>
                  <a:pt x="7032" y="5621"/>
                </a:lnTo>
                <a:lnTo>
                  <a:pt x="7421" y="5499"/>
                </a:lnTo>
                <a:close/>
                <a:moveTo>
                  <a:pt x="7665" y="4988"/>
                </a:moveTo>
                <a:lnTo>
                  <a:pt x="7373" y="5013"/>
                </a:lnTo>
                <a:lnTo>
                  <a:pt x="7300" y="5013"/>
                </a:lnTo>
                <a:lnTo>
                  <a:pt x="7251" y="5037"/>
                </a:lnTo>
                <a:lnTo>
                  <a:pt x="7178" y="5110"/>
                </a:lnTo>
                <a:lnTo>
                  <a:pt x="6984" y="5159"/>
                </a:lnTo>
                <a:lnTo>
                  <a:pt x="6789" y="5207"/>
                </a:lnTo>
                <a:lnTo>
                  <a:pt x="6619" y="5280"/>
                </a:lnTo>
                <a:lnTo>
                  <a:pt x="6424" y="5353"/>
                </a:lnTo>
                <a:lnTo>
                  <a:pt x="6083" y="5548"/>
                </a:lnTo>
                <a:lnTo>
                  <a:pt x="5791" y="5791"/>
                </a:lnTo>
                <a:lnTo>
                  <a:pt x="5597" y="5962"/>
                </a:lnTo>
                <a:lnTo>
                  <a:pt x="5426" y="6156"/>
                </a:lnTo>
                <a:lnTo>
                  <a:pt x="5280" y="6400"/>
                </a:lnTo>
                <a:lnTo>
                  <a:pt x="5134" y="6619"/>
                </a:lnTo>
                <a:lnTo>
                  <a:pt x="5037" y="6862"/>
                </a:lnTo>
                <a:lnTo>
                  <a:pt x="4964" y="7130"/>
                </a:lnTo>
                <a:lnTo>
                  <a:pt x="4915" y="7397"/>
                </a:lnTo>
                <a:lnTo>
                  <a:pt x="4891" y="7665"/>
                </a:lnTo>
                <a:lnTo>
                  <a:pt x="4915" y="7908"/>
                </a:lnTo>
                <a:lnTo>
                  <a:pt x="4940" y="8151"/>
                </a:lnTo>
                <a:lnTo>
                  <a:pt x="5013" y="8395"/>
                </a:lnTo>
                <a:lnTo>
                  <a:pt x="5110" y="8614"/>
                </a:lnTo>
                <a:lnTo>
                  <a:pt x="5232" y="8808"/>
                </a:lnTo>
                <a:lnTo>
                  <a:pt x="5378" y="9003"/>
                </a:lnTo>
                <a:lnTo>
                  <a:pt x="5548" y="9173"/>
                </a:lnTo>
                <a:lnTo>
                  <a:pt x="5743" y="9344"/>
                </a:lnTo>
                <a:lnTo>
                  <a:pt x="5937" y="9490"/>
                </a:lnTo>
                <a:lnTo>
                  <a:pt x="6132" y="9611"/>
                </a:lnTo>
                <a:lnTo>
                  <a:pt x="6351" y="9709"/>
                </a:lnTo>
                <a:lnTo>
                  <a:pt x="6594" y="9806"/>
                </a:lnTo>
                <a:lnTo>
                  <a:pt x="6838" y="9855"/>
                </a:lnTo>
                <a:lnTo>
                  <a:pt x="7057" y="9903"/>
                </a:lnTo>
                <a:lnTo>
                  <a:pt x="7300" y="9928"/>
                </a:lnTo>
                <a:lnTo>
                  <a:pt x="7543" y="9903"/>
                </a:lnTo>
                <a:lnTo>
                  <a:pt x="7762" y="9879"/>
                </a:lnTo>
                <a:lnTo>
                  <a:pt x="7981" y="9855"/>
                </a:lnTo>
                <a:lnTo>
                  <a:pt x="8176" y="9782"/>
                </a:lnTo>
                <a:lnTo>
                  <a:pt x="8395" y="9709"/>
                </a:lnTo>
                <a:lnTo>
                  <a:pt x="8589" y="9636"/>
                </a:lnTo>
                <a:lnTo>
                  <a:pt x="8784" y="9514"/>
                </a:lnTo>
                <a:lnTo>
                  <a:pt x="8954" y="9392"/>
                </a:lnTo>
                <a:lnTo>
                  <a:pt x="9125" y="9271"/>
                </a:lnTo>
                <a:lnTo>
                  <a:pt x="9295" y="9125"/>
                </a:lnTo>
                <a:lnTo>
                  <a:pt x="9441" y="8979"/>
                </a:lnTo>
                <a:lnTo>
                  <a:pt x="9563" y="8808"/>
                </a:lnTo>
                <a:lnTo>
                  <a:pt x="9684" y="8614"/>
                </a:lnTo>
                <a:lnTo>
                  <a:pt x="9782" y="8419"/>
                </a:lnTo>
                <a:lnTo>
                  <a:pt x="9855" y="8224"/>
                </a:lnTo>
                <a:lnTo>
                  <a:pt x="9928" y="8030"/>
                </a:lnTo>
                <a:lnTo>
                  <a:pt x="9976" y="7811"/>
                </a:lnTo>
                <a:lnTo>
                  <a:pt x="10001" y="7519"/>
                </a:lnTo>
                <a:lnTo>
                  <a:pt x="10001" y="7227"/>
                </a:lnTo>
                <a:lnTo>
                  <a:pt x="9952" y="6959"/>
                </a:lnTo>
                <a:lnTo>
                  <a:pt x="9903" y="6692"/>
                </a:lnTo>
                <a:lnTo>
                  <a:pt x="9806" y="6448"/>
                </a:lnTo>
                <a:lnTo>
                  <a:pt x="9660" y="6205"/>
                </a:lnTo>
                <a:lnTo>
                  <a:pt x="9514" y="5986"/>
                </a:lnTo>
                <a:lnTo>
                  <a:pt x="9344" y="5767"/>
                </a:lnTo>
                <a:lnTo>
                  <a:pt x="9149" y="5597"/>
                </a:lnTo>
                <a:lnTo>
                  <a:pt x="8930" y="5426"/>
                </a:lnTo>
                <a:lnTo>
                  <a:pt x="8711" y="5280"/>
                </a:lnTo>
                <a:lnTo>
                  <a:pt x="8468" y="5159"/>
                </a:lnTo>
                <a:lnTo>
                  <a:pt x="8200" y="5086"/>
                </a:lnTo>
                <a:lnTo>
                  <a:pt x="7932" y="5013"/>
                </a:lnTo>
                <a:lnTo>
                  <a:pt x="7665" y="4988"/>
                </a:lnTo>
                <a:close/>
                <a:moveTo>
                  <a:pt x="6570" y="414"/>
                </a:moveTo>
                <a:lnTo>
                  <a:pt x="6789" y="438"/>
                </a:lnTo>
                <a:lnTo>
                  <a:pt x="7032" y="438"/>
                </a:lnTo>
                <a:lnTo>
                  <a:pt x="7494" y="462"/>
                </a:lnTo>
                <a:lnTo>
                  <a:pt x="8103" y="487"/>
                </a:lnTo>
                <a:lnTo>
                  <a:pt x="8395" y="511"/>
                </a:lnTo>
                <a:lnTo>
                  <a:pt x="8687" y="511"/>
                </a:lnTo>
                <a:lnTo>
                  <a:pt x="8687" y="681"/>
                </a:lnTo>
                <a:lnTo>
                  <a:pt x="8687" y="852"/>
                </a:lnTo>
                <a:lnTo>
                  <a:pt x="8419" y="754"/>
                </a:lnTo>
                <a:lnTo>
                  <a:pt x="8273" y="730"/>
                </a:lnTo>
                <a:lnTo>
                  <a:pt x="8127" y="706"/>
                </a:lnTo>
                <a:lnTo>
                  <a:pt x="8005" y="706"/>
                </a:lnTo>
                <a:lnTo>
                  <a:pt x="7859" y="730"/>
                </a:lnTo>
                <a:lnTo>
                  <a:pt x="7738" y="779"/>
                </a:lnTo>
                <a:lnTo>
                  <a:pt x="7640" y="876"/>
                </a:lnTo>
                <a:lnTo>
                  <a:pt x="7616" y="925"/>
                </a:lnTo>
                <a:lnTo>
                  <a:pt x="7616" y="949"/>
                </a:lnTo>
                <a:lnTo>
                  <a:pt x="7640" y="998"/>
                </a:lnTo>
                <a:lnTo>
                  <a:pt x="7957" y="998"/>
                </a:lnTo>
                <a:lnTo>
                  <a:pt x="8224" y="1022"/>
                </a:lnTo>
                <a:lnTo>
                  <a:pt x="8468" y="1095"/>
                </a:lnTo>
                <a:lnTo>
                  <a:pt x="8735" y="1192"/>
                </a:lnTo>
                <a:lnTo>
                  <a:pt x="8760" y="1338"/>
                </a:lnTo>
                <a:lnTo>
                  <a:pt x="8565" y="1338"/>
                </a:lnTo>
                <a:lnTo>
                  <a:pt x="7932" y="1290"/>
                </a:lnTo>
                <a:lnTo>
                  <a:pt x="7713" y="1265"/>
                </a:lnTo>
                <a:lnTo>
                  <a:pt x="7616" y="1265"/>
                </a:lnTo>
                <a:lnTo>
                  <a:pt x="7494" y="1314"/>
                </a:lnTo>
                <a:lnTo>
                  <a:pt x="7470" y="1363"/>
                </a:lnTo>
                <a:lnTo>
                  <a:pt x="7470" y="1411"/>
                </a:lnTo>
                <a:lnTo>
                  <a:pt x="7519" y="1509"/>
                </a:lnTo>
                <a:lnTo>
                  <a:pt x="7592" y="1582"/>
                </a:lnTo>
                <a:lnTo>
                  <a:pt x="7689" y="1630"/>
                </a:lnTo>
                <a:lnTo>
                  <a:pt x="7786" y="1655"/>
                </a:lnTo>
                <a:lnTo>
                  <a:pt x="8030" y="1679"/>
                </a:lnTo>
                <a:lnTo>
                  <a:pt x="8224" y="1703"/>
                </a:lnTo>
                <a:lnTo>
                  <a:pt x="8516" y="1752"/>
                </a:lnTo>
                <a:lnTo>
                  <a:pt x="8833" y="1776"/>
                </a:lnTo>
                <a:lnTo>
                  <a:pt x="8881" y="2117"/>
                </a:lnTo>
                <a:lnTo>
                  <a:pt x="8857" y="2117"/>
                </a:lnTo>
                <a:lnTo>
                  <a:pt x="8711" y="2068"/>
                </a:lnTo>
                <a:lnTo>
                  <a:pt x="8565" y="2020"/>
                </a:lnTo>
                <a:lnTo>
                  <a:pt x="8249" y="1995"/>
                </a:lnTo>
                <a:lnTo>
                  <a:pt x="8005" y="1947"/>
                </a:lnTo>
                <a:lnTo>
                  <a:pt x="7713" y="1947"/>
                </a:lnTo>
                <a:lnTo>
                  <a:pt x="7713" y="1995"/>
                </a:lnTo>
                <a:lnTo>
                  <a:pt x="7689" y="2044"/>
                </a:lnTo>
                <a:lnTo>
                  <a:pt x="7762" y="2166"/>
                </a:lnTo>
                <a:lnTo>
                  <a:pt x="7835" y="2239"/>
                </a:lnTo>
                <a:lnTo>
                  <a:pt x="7957" y="2287"/>
                </a:lnTo>
                <a:lnTo>
                  <a:pt x="8078" y="2336"/>
                </a:lnTo>
                <a:lnTo>
                  <a:pt x="8419" y="2409"/>
                </a:lnTo>
                <a:lnTo>
                  <a:pt x="8760" y="2458"/>
                </a:lnTo>
                <a:lnTo>
                  <a:pt x="8833" y="2458"/>
                </a:lnTo>
                <a:lnTo>
                  <a:pt x="8881" y="2433"/>
                </a:lnTo>
                <a:lnTo>
                  <a:pt x="8930" y="2409"/>
                </a:lnTo>
                <a:lnTo>
                  <a:pt x="8954" y="2385"/>
                </a:lnTo>
                <a:lnTo>
                  <a:pt x="9027" y="2506"/>
                </a:lnTo>
                <a:lnTo>
                  <a:pt x="9076" y="2579"/>
                </a:lnTo>
                <a:lnTo>
                  <a:pt x="9125" y="2604"/>
                </a:lnTo>
                <a:lnTo>
                  <a:pt x="9198" y="2628"/>
                </a:lnTo>
                <a:lnTo>
                  <a:pt x="9246" y="2628"/>
                </a:lnTo>
                <a:lnTo>
                  <a:pt x="9490" y="2701"/>
                </a:lnTo>
                <a:lnTo>
                  <a:pt x="9733" y="2798"/>
                </a:lnTo>
                <a:lnTo>
                  <a:pt x="9952" y="2920"/>
                </a:lnTo>
                <a:lnTo>
                  <a:pt x="10171" y="3066"/>
                </a:lnTo>
                <a:lnTo>
                  <a:pt x="10220" y="3090"/>
                </a:lnTo>
                <a:lnTo>
                  <a:pt x="10268" y="3115"/>
                </a:lnTo>
                <a:lnTo>
                  <a:pt x="10390" y="3115"/>
                </a:lnTo>
                <a:lnTo>
                  <a:pt x="10463" y="3042"/>
                </a:lnTo>
                <a:lnTo>
                  <a:pt x="10512" y="2969"/>
                </a:lnTo>
                <a:lnTo>
                  <a:pt x="10633" y="2896"/>
                </a:lnTo>
                <a:lnTo>
                  <a:pt x="10755" y="2823"/>
                </a:lnTo>
                <a:lnTo>
                  <a:pt x="10950" y="2652"/>
                </a:lnTo>
                <a:lnTo>
                  <a:pt x="11412" y="2312"/>
                </a:lnTo>
                <a:lnTo>
                  <a:pt x="11655" y="2166"/>
                </a:lnTo>
                <a:lnTo>
                  <a:pt x="11899" y="2044"/>
                </a:lnTo>
                <a:lnTo>
                  <a:pt x="11972" y="1995"/>
                </a:lnTo>
                <a:lnTo>
                  <a:pt x="11996" y="1947"/>
                </a:lnTo>
                <a:lnTo>
                  <a:pt x="12093" y="2020"/>
                </a:lnTo>
                <a:lnTo>
                  <a:pt x="12385" y="2239"/>
                </a:lnTo>
                <a:lnTo>
                  <a:pt x="12653" y="2458"/>
                </a:lnTo>
                <a:lnTo>
                  <a:pt x="12872" y="2701"/>
                </a:lnTo>
                <a:lnTo>
                  <a:pt x="13091" y="2944"/>
                </a:lnTo>
                <a:lnTo>
                  <a:pt x="13188" y="3066"/>
                </a:lnTo>
                <a:lnTo>
                  <a:pt x="13286" y="3188"/>
                </a:lnTo>
                <a:lnTo>
                  <a:pt x="13115" y="3382"/>
                </a:lnTo>
                <a:lnTo>
                  <a:pt x="12896" y="3188"/>
                </a:lnTo>
                <a:lnTo>
                  <a:pt x="12677" y="2993"/>
                </a:lnTo>
                <a:lnTo>
                  <a:pt x="12580" y="2920"/>
                </a:lnTo>
                <a:lnTo>
                  <a:pt x="12458" y="2871"/>
                </a:lnTo>
                <a:lnTo>
                  <a:pt x="12337" y="2823"/>
                </a:lnTo>
                <a:lnTo>
                  <a:pt x="12215" y="2798"/>
                </a:lnTo>
                <a:lnTo>
                  <a:pt x="12166" y="2823"/>
                </a:lnTo>
                <a:lnTo>
                  <a:pt x="12142" y="2847"/>
                </a:lnTo>
                <a:lnTo>
                  <a:pt x="12118" y="2896"/>
                </a:lnTo>
                <a:lnTo>
                  <a:pt x="12142" y="2944"/>
                </a:lnTo>
                <a:lnTo>
                  <a:pt x="12215" y="3042"/>
                </a:lnTo>
                <a:lnTo>
                  <a:pt x="12288" y="3115"/>
                </a:lnTo>
                <a:lnTo>
                  <a:pt x="12458" y="3261"/>
                </a:lnTo>
                <a:lnTo>
                  <a:pt x="12677" y="3480"/>
                </a:lnTo>
                <a:lnTo>
                  <a:pt x="12896" y="3650"/>
                </a:lnTo>
                <a:lnTo>
                  <a:pt x="12921" y="3650"/>
                </a:lnTo>
                <a:lnTo>
                  <a:pt x="12750" y="3869"/>
                </a:lnTo>
                <a:lnTo>
                  <a:pt x="12653" y="3747"/>
                </a:lnTo>
                <a:lnTo>
                  <a:pt x="12531" y="3626"/>
                </a:lnTo>
                <a:lnTo>
                  <a:pt x="12458" y="3528"/>
                </a:lnTo>
                <a:lnTo>
                  <a:pt x="12361" y="3431"/>
                </a:lnTo>
                <a:lnTo>
                  <a:pt x="12264" y="3334"/>
                </a:lnTo>
                <a:lnTo>
                  <a:pt x="12142" y="3285"/>
                </a:lnTo>
                <a:lnTo>
                  <a:pt x="12118" y="3285"/>
                </a:lnTo>
                <a:lnTo>
                  <a:pt x="12069" y="3309"/>
                </a:lnTo>
                <a:lnTo>
                  <a:pt x="12069" y="3334"/>
                </a:lnTo>
                <a:lnTo>
                  <a:pt x="12069" y="3382"/>
                </a:lnTo>
                <a:lnTo>
                  <a:pt x="12093" y="3504"/>
                </a:lnTo>
                <a:lnTo>
                  <a:pt x="12142" y="3626"/>
                </a:lnTo>
                <a:lnTo>
                  <a:pt x="12288" y="3869"/>
                </a:lnTo>
                <a:lnTo>
                  <a:pt x="12385" y="4039"/>
                </a:lnTo>
                <a:lnTo>
                  <a:pt x="12531" y="4210"/>
                </a:lnTo>
                <a:lnTo>
                  <a:pt x="12434" y="4331"/>
                </a:lnTo>
                <a:lnTo>
                  <a:pt x="12312" y="4526"/>
                </a:lnTo>
                <a:lnTo>
                  <a:pt x="12215" y="4356"/>
                </a:lnTo>
                <a:lnTo>
                  <a:pt x="12069" y="4185"/>
                </a:lnTo>
                <a:lnTo>
                  <a:pt x="11947" y="4015"/>
                </a:lnTo>
                <a:lnTo>
                  <a:pt x="11850" y="3845"/>
                </a:lnTo>
                <a:lnTo>
                  <a:pt x="11801" y="3796"/>
                </a:lnTo>
                <a:lnTo>
                  <a:pt x="11753" y="3772"/>
                </a:lnTo>
                <a:lnTo>
                  <a:pt x="11680" y="3772"/>
                </a:lnTo>
                <a:lnTo>
                  <a:pt x="11631" y="3845"/>
                </a:lnTo>
                <a:lnTo>
                  <a:pt x="11631" y="3966"/>
                </a:lnTo>
                <a:lnTo>
                  <a:pt x="11655" y="4064"/>
                </a:lnTo>
                <a:lnTo>
                  <a:pt x="11704" y="4185"/>
                </a:lnTo>
                <a:lnTo>
                  <a:pt x="11753" y="4283"/>
                </a:lnTo>
                <a:lnTo>
                  <a:pt x="12118" y="4842"/>
                </a:lnTo>
                <a:lnTo>
                  <a:pt x="12166" y="4891"/>
                </a:lnTo>
                <a:lnTo>
                  <a:pt x="12239" y="4915"/>
                </a:lnTo>
                <a:lnTo>
                  <a:pt x="12264" y="4940"/>
                </a:lnTo>
                <a:lnTo>
                  <a:pt x="12288" y="4964"/>
                </a:lnTo>
                <a:lnTo>
                  <a:pt x="12410" y="5232"/>
                </a:lnTo>
                <a:lnTo>
                  <a:pt x="12458" y="5524"/>
                </a:lnTo>
                <a:lnTo>
                  <a:pt x="12483" y="5694"/>
                </a:lnTo>
                <a:lnTo>
                  <a:pt x="12507" y="5864"/>
                </a:lnTo>
                <a:lnTo>
                  <a:pt x="12507" y="6035"/>
                </a:lnTo>
                <a:lnTo>
                  <a:pt x="12531" y="6205"/>
                </a:lnTo>
                <a:lnTo>
                  <a:pt x="12580" y="6278"/>
                </a:lnTo>
                <a:lnTo>
                  <a:pt x="12629" y="6302"/>
                </a:lnTo>
                <a:lnTo>
                  <a:pt x="12702" y="6327"/>
                </a:lnTo>
                <a:lnTo>
                  <a:pt x="12775" y="6327"/>
                </a:lnTo>
                <a:lnTo>
                  <a:pt x="12994" y="6400"/>
                </a:lnTo>
                <a:lnTo>
                  <a:pt x="13213" y="6424"/>
                </a:lnTo>
                <a:lnTo>
                  <a:pt x="13651" y="6473"/>
                </a:lnTo>
                <a:lnTo>
                  <a:pt x="13967" y="6521"/>
                </a:lnTo>
                <a:lnTo>
                  <a:pt x="14283" y="6570"/>
                </a:lnTo>
                <a:lnTo>
                  <a:pt x="14502" y="6643"/>
                </a:lnTo>
                <a:lnTo>
                  <a:pt x="14600" y="6692"/>
                </a:lnTo>
                <a:lnTo>
                  <a:pt x="14697" y="6692"/>
                </a:lnTo>
                <a:lnTo>
                  <a:pt x="14673" y="6959"/>
                </a:lnTo>
                <a:lnTo>
                  <a:pt x="14648" y="7227"/>
                </a:lnTo>
                <a:lnTo>
                  <a:pt x="14673" y="7738"/>
                </a:lnTo>
                <a:lnTo>
                  <a:pt x="14648" y="8176"/>
                </a:lnTo>
                <a:lnTo>
                  <a:pt x="14648" y="8395"/>
                </a:lnTo>
                <a:lnTo>
                  <a:pt x="14673" y="8614"/>
                </a:lnTo>
                <a:lnTo>
                  <a:pt x="14454" y="8638"/>
                </a:lnTo>
                <a:lnTo>
                  <a:pt x="14454" y="8638"/>
                </a:lnTo>
                <a:lnTo>
                  <a:pt x="14478" y="8541"/>
                </a:lnTo>
                <a:lnTo>
                  <a:pt x="14478" y="8443"/>
                </a:lnTo>
                <a:lnTo>
                  <a:pt x="14454" y="8249"/>
                </a:lnTo>
                <a:lnTo>
                  <a:pt x="14405" y="7981"/>
                </a:lnTo>
                <a:lnTo>
                  <a:pt x="14381" y="7884"/>
                </a:lnTo>
                <a:lnTo>
                  <a:pt x="14332" y="7762"/>
                </a:lnTo>
                <a:lnTo>
                  <a:pt x="14308" y="7738"/>
                </a:lnTo>
                <a:lnTo>
                  <a:pt x="14283" y="7713"/>
                </a:lnTo>
                <a:lnTo>
                  <a:pt x="14235" y="7738"/>
                </a:lnTo>
                <a:lnTo>
                  <a:pt x="14210" y="7762"/>
                </a:lnTo>
                <a:lnTo>
                  <a:pt x="14162" y="7884"/>
                </a:lnTo>
                <a:lnTo>
                  <a:pt x="14137" y="7981"/>
                </a:lnTo>
                <a:lnTo>
                  <a:pt x="14113" y="8249"/>
                </a:lnTo>
                <a:lnTo>
                  <a:pt x="14113" y="8468"/>
                </a:lnTo>
                <a:lnTo>
                  <a:pt x="14137" y="8565"/>
                </a:lnTo>
                <a:lnTo>
                  <a:pt x="14186" y="8662"/>
                </a:lnTo>
                <a:lnTo>
                  <a:pt x="13797" y="8687"/>
                </a:lnTo>
                <a:lnTo>
                  <a:pt x="13699" y="8687"/>
                </a:lnTo>
                <a:lnTo>
                  <a:pt x="13748" y="8589"/>
                </a:lnTo>
                <a:lnTo>
                  <a:pt x="13797" y="8346"/>
                </a:lnTo>
                <a:lnTo>
                  <a:pt x="13845" y="8103"/>
                </a:lnTo>
                <a:lnTo>
                  <a:pt x="13870" y="7835"/>
                </a:lnTo>
                <a:lnTo>
                  <a:pt x="13845" y="7762"/>
                </a:lnTo>
                <a:lnTo>
                  <a:pt x="13772" y="7713"/>
                </a:lnTo>
                <a:lnTo>
                  <a:pt x="13699" y="7713"/>
                </a:lnTo>
                <a:lnTo>
                  <a:pt x="13651" y="7762"/>
                </a:lnTo>
                <a:lnTo>
                  <a:pt x="13626" y="7811"/>
                </a:lnTo>
                <a:lnTo>
                  <a:pt x="13480" y="8273"/>
                </a:lnTo>
                <a:lnTo>
                  <a:pt x="13407" y="8492"/>
                </a:lnTo>
                <a:lnTo>
                  <a:pt x="13407" y="8614"/>
                </a:lnTo>
                <a:lnTo>
                  <a:pt x="13407" y="8662"/>
                </a:lnTo>
                <a:lnTo>
                  <a:pt x="13432" y="8711"/>
                </a:lnTo>
                <a:lnTo>
                  <a:pt x="13237" y="8711"/>
                </a:lnTo>
                <a:lnTo>
                  <a:pt x="13042" y="8735"/>
                </a:lnTo>
                <a:lnTo>
                  <a:pt x="13091" y="8443"/>
                </a:lnTo>
                <a:lnTo>
                  <a:pt x="13115" y="8176"/>
                </a:lnTo>
                <a:lnTo>
                  <a:pt x="13091" y="8030"/>
                </a:lnTo>
                <a:lnTo>
                  <a:pt x="13067" y="7908"/>
                </a:lnTo>
                <a:lnTo>
                  <a:pt x="13042" y="7859"/>
                </a:lnTo>
                <a:lnTo>
                  <a:pt x="13018" y="7835"/>
                </a:lnTo>
                <a:lnTo>
                  <a:pt x="12969" y="7835"/>
                </a:lnTo>
                <a:lnTo>
                  <a:pt x="12921" y="7859"/>
                </a:lnTo>
                <a:lnTo>
                  <a:pt x="12848" y="7957"/>
                </a:lnTo>
                <a:lnTo>
                  <a:pt x="12823" y="8054"/>
                </a:lnTo>
                <a:lnTo>
                  <a:pt x="12750" y="8273"/>
                </a:lnTo>
                <a:lnTo>
                  <a:pt x="12604" y="8906"/>
                </a:lnTo>
                <a:lnTo>
                  <a:pt x="12604" y="8954"/>
                </a:lnTo>
                <a:lnTo>
                  <a:pt x="12629" y="9027"/>
                </a:lnTo>
                <a:lnTo>
                  <a:pt x="12507" y="9271"/>
                </a:lnTo>
                <a:lnTo>
                  <a:pt x="12385" y="9514"/>
                </a:lnTo>
                <a:lnTo>
                  <a:pt x="12288" y="9660"/>
                </a:lnTo>
                <a:lnTo>
                  <a:pt x="12191" y="9806"/>
                </a:lnTo>
                <a:lnTo>
                  <a:pt x="11996" y="10049"/>
                </a:lnTo>
                <a:lnTo>
                  <a:pt x="11947" y="10122"/>
                </a:lnTo>
                <a:lnTo>
                  <a:pt x="11947" y="10171"/>
                </a:lnTo>
                <a:lnTo>
                  <a:pt x="11972" y="10244"/>
                </a:lnTo>
                <a:lnTo>
                  <a:pt x="11996" y="10293"/>
                </a:lnTo>
                <a:lnTo>
                  <a:pt x="12045" y="10341"/>
                </a:lnTo>
                <a:lnTo>
                  <a:pt x="12166" y="10341"/>
                </a:lnTo>
                <a:lnTo>
                  <a:pt x="12239" y="10317"/>
                </a:lnTo>
                <a:lnTo>
                  <a:pt x="12337" y="10487"/>
                </a:lnTo>
                <a:lnTo>
                  <a:pt x="12483" y="10633"/>
                </a:lnTo>
                <a:lnTo>
                  <a:pt x="12726" y="10950"/>
                </a:lnTo>
                <a:lnTo>
                  <a:pt x="12994" y="11339"/>
                </a:lnTo>
                <a:lnTo>
                  <a:pt x="13237" y="11728"/>
                </a:lnTo>
                <a:lnTo>
                  <a:pt x="13067" y="11947"/>
                </a:lnTo>
                <a:lnTo>
                  <a:pt x="12872" y="12166"/>
                </a:lnTo>
                <a:lnTo>
                  <a:pt x="12483" y="12556"/>
                </a:lnTo>
                <a:lnTo>
                  <a:pt x="12191" y="12848"/>
                </a:lnTo>
                <a:lnTo>
                  <a:pt x="12045" y="12994"/>
                </a:lnTo>
                <a:lnTo>
                  <a:pt x="11923" y="13164"/>
                </a:lnTo>
                <a:lnTo>
                  <a:pt x="11704" y="13018"/>
                </a:lnTo>
                <a:lnTo>
                  <a:pt x="11874" y="12945"/>
                </a:lnTo>
                <a:lnTo>
                  <a:pt x="12020" y="12848"/>
                </a:lnTo>
                <a:lnTo>
                  <a:pt x="12288" y="12677"/>
                </a:lnTo>
                <a:lnTo>
                  <a:pt x="12337" y="12629"/>
                </a:lnTo>
                <a:lnTo>
                  <a:pt x="12361" y="12580"/>
                </a:lnTo>
                <a:lnTo>
                  <a:pt x="12361" y="12507"/>
                </a:lnTo>
                <a:lnTo>
                  <a:pt x="12337" y="12458"/>
                </a:lnTo>
                <a:lnTo>
                  <a:pt x="12312" y="12434"/>
                </a:lnTo>
                <a:lnTo>
                  <a:pt x="12264" y="12385"/>
                </a:lnTo>
                <a:lnTo>
                  <a:pt x="12191" y="12385"/>
                </a:lnTo>
                <a:lnTo>
                  <a:pt x="12118" y="12410"/>
                </a:lnTo>
                <a:lnTo>
                  <a:pt x="11899" y="12531"/>
                </a:lnTo>
                <a:lnTo>
                  <a:pt x="11655" y="12677"/>
                </a:lnTo>
                <a:lnTo>
                  <a:pt x="11388" y="12799"/>
                </a:lnTo>
                <a:lnTo>
                  <a:pt x="11266" y="12726"/>
                </a:lnTo>
                <a:lnTo>
                  <a:pt x="11315" y="12702"/>
                </a:lnTo>
                <a:lnTo>
                  <a:pt x="11534" y="12556"/>
                </a:lnTo>
                <a:lnTo>
                  <a:pt x="11631" y="12458"/>
                </a:lnTo>
                <a:lnTo>
                  <a:pt x="11704" y="12337"/>
                </a:lnTo>
                <a:lnTo>
                  <a:pt x="11728" y="12288"/>
                </a:lnTo>
                <a:lnTo>
                  <a:pt x="11728" y="12239"/>
                </a:lnTo>
                <a:lnTo>
                  <a:pt x="11704" y="12166"/>
                </a:lnTo>
                <a:lnTo>
                  <a:pt x="11680" y="12118"/>
                </a:lnTo>
                <a:lnTo>
                  <a:pt x="11631" y="12093"/>
                </a:lnTo>
                <a:lnTo>
                  <a:pt x="11582" y="12069"/>
                </a:lnTo>
                <a:lnTo>
                  <a:pt x="11534" y="12069"/>
                </a:lnTo>
                <a:lnTo>
                  <a:pt x="11461" y="12093"/>
                </a:lnTo>
                <a:lnTo>
                  <a:pt x="11290" y="12264"/>
                </a:lnTo>
                <a:lnTo>
                  <a:pt x="11096" y="12410"/>
                </a:lnTo>
                <a:lnTo>
                  <a:pt x="10974" y="12507"/>
                </a:lnTo>
                <a:lnTo>
                  <a:pt x="10731" y="12288"/>
                </a:lnTo>
                <a:lnTo>
                  <a:pt x="10950" y="12142"/>
                </a:lnTo>
                <a:lnTo>
                  <a:pt x="11071" y="12069"/>
                </a:lnTo>
                <a:lnTo>
                  <a:pt x="11193" y="11996"/>
                </a:lnTo>
                <a:lnTo>
                  <a:pt x="11242" y="11947"/>
                </a:lnTo>
                <a:lnTo>
                  <a:pt x="11266" y="11899"/>
                </a:lnTo>
                <a:lnTo>
                  <a:pt x="11290" y="11826"/>
                </a:lnTo>
                <a:lnTo>
                  <a:pt x="11290" y="11753"/>
                </a:lnTo>
                <a:lnTo>
                  <a:pt x="11266" y="11704"/>
                </a:lnTo>
                <a:lnTo>
                  <a:pt x="11217" y="11680"/>
                </a:lnTo>
                <a:lnTo>
                  <a:pt x="11096" y="11680"/>
                </a:lnTo>
                <a:lnTo>
                  <a:pt x="10974" y="11753"/>
                </a:lnTo>
                <a:lnTo>
                  <a:pt x="10877" y="11801"/>
                </a:lnTo>
                <a:lnTo>
                  <a:pt x="10633" y="11947"/>
                </a:lnTo>
                <a:lnTo>
                  <a:pt x="10390" y="12093"/>
                </a:lnTo>
                <a:lnTo>
                  <a:pt x="10293" y="12069"/>
                </a:lnTo>
                <a:lnTo>
                  <a:pt x="10147" y="12069"/>
                </a:lnTo>
                <a:lnTo>
                  <a:pt x="10098" y="12118"/>
                </a:lnTo>
                <a:lnTo>
                  <a:pt x="9952" y="12118"/>
                </a:lnTo>
                <a:lnTo>
                  <a:pt x="9855" y="12191"/>
                </a:lnTo>
                <a:lnTo>
                  <a:pt x="9733" y="12264"/>
                </a:lnTo>
                <a:lnTo>
                  <a:pt x="9587" y="12312"/>
                </a:lnTo>
                <a:lnTo>
                  <a:pt x="9319" y="12385"/>
                </a:lnTo>
                <a:lnTo>
                  <a:pt x="9198" y="12434"/>
                </a:lnTo>
                <a:lnTo>
                  <a:pt x="9100" y="12507"/>
                </a:lnTo>
                <a:lnTo>
                  <a:pt x="8979" y="12507"/>
                </a:lnTo>
                <a:lnTo>
                  <a:pt x="8930" y="12556"/>
                </a:lnTo>
                <a:lnTo>
                  <a:pt x="8906" y="12604"/>
                </a:lnTo>
                <a:lnTo>
                  <a:pt x="8906" y="12629"/>
                </a:lnTo>
                <a:lnTo>
                  <a:pt x="8857" y="12629"/>
                </a:lnTo>
                <a:lnTo>
                  <a:pt x="8735" y="12677"/>
                </a:lnTo>
                <a:lnTo>
                  <a:pt x="8638" y="12726"/>
                </a:lnTo>
                <a:lnTo>
                  <a:pt x="8419" y="12848"/>
                </a:lnTo>
                <a:lnTo>
                  <a:pt x="8297" y="12872"/>
                </a:lnTo>
                <a:lnTo>
                  <a:pt x="8200" y="12896"/>
                </a:lnTo>
                <a:lnTo>
                  <a:pt x="8103" y="12921"/>
                </a:lnTo>
                <a:lnTo>
                  <a:pt x="8005" y="12945"/>
                </a:lnTo>
                <a:lnTo>
                  <a:pt x="7957" y="13018"/>
                </a:lnTo>
                <a:lnTo>
                  <a:pt x="7981" y="13067"/>
                </a:lnTo>
                <a:lnTo>
                  <a:pt x="8030" y="13140"/>
                </a:lnTo>
                <a:lnTo>
                  <a:pt x="8127" y="13188"/>
                </a:lnTo>
                <a:lnTo>
                  <a:pt x="8224" y="13213"/>
                </a:lnTo>
                <a:lnTo>
                  <a:pt x="8346" y="13188"/>
                </a:lnTo>
                <a:lnTo>
                  <a:pt x="8468" y="13164"/>
                </a:lnTo>
                <a:lnTo>
                  <a:pt x="8589" y="13115"/>
                </a:lnTo>
                <a:lnTo>
                  <a:pt x="8833" y="12994"/>
                </a:lnTo>
                <a:lnTo>
                  <a:pt x="8808" y="13115"/>
                </a:lnTo>
                <a:lnTo>
                  <a:pt x="8638" y="13213"/>
                </a:lnTo>
                <a:lnTo>
                  <a:pt x="8443" y="13310"/>
                </a:lnTo>
                <a:lnTo>
                  <a:pt x="8224" y="13383"/>
                </a:lnTo>
                <a:lnTo>
                  <a:pt x="8127" y="13432"/>
                </a:lnTo>
                <a:lnTo>
                  <a:pt x="8054" y="13480"/>
                </a:lnTo>
                <a:lnTo>
                  <a:pt x="8030" y="13553"/>
                </a:lnTo>
                <a:lnTo>
                  <a:pt x="8054" y="13602"/>
                </a:lnTo>
                <a:lnTo>
                  <a:pt x="8103" y="13651"/>
                </a:lnTo>
                <a:lnTo>
                  <a:pt x="8176" y="13675"/>
                </a:lnTo>
                <a:lnTo>
                  <a:pt x="8297" y="13699"/>
                </a:lnTo>
                <a:lnTo>
                  <a:pt x="8443" y="13651"/>
                </a:lnTo>
                <a:lnTo>
                  <a:pt x="8589" y="13626"/>
                </a:lnTo>
                <a:lnTo>
                  <a:pt x="8760" y="13553"/>
                </a:lnTo>
                <a:lnTo>
                  <a:pt x="8711" y="13797"/>
                </a:lnTo>
                <a:lnTo>
                  <a:pt x="8711" y="13821"/>
                </a:lnTo>
                <a:lnTo>
                  <a:pt x="8662" y="13845"/>
                </a:lnTo>
                <a:lnTo>
                  <a:pt x="8419" y="13918"/>
                </a:lnTo>
                <a:lnTo>
                  <a:pt x="8176" y="13991"/>
                </a:lnTo>
                <a:lnTo>
                  <a:pt x="8030" y="14016"/>
                </a:lnTo>
                <a:lnTo>
                  <a:pt x="7957" y="14040"/>
                </a:lnTo>
                <a:lnTo>
                  <a:pt x="7957" y="14089"/>
                </a:lnTo>
                <a:lnTo>
                  <a:pt x="7932" y="14113"/>
                </a:lnTo>
                <a:lnTo>
                  <a:pt x="7932" y="14162"/>
                </a:lnTo>
                <a:lnTo>
                  <a:pt x="7957" y="14186"/>
                </a:lnTo>
                <a:lnTo>
                  <a:pt x="8030" y="14235"/>
                </a:lnTo>
                <a:lnTo>
                  <a:pt x="8127" y="14259"/>
                </a:lnTo>
                <a:lnTo>
                  <a:pt x="8224" y="14283"/>
                </a:lnTo>
                <a:lnTo>
                  <a:pt x="8322" y="14283"/>
                </a:lnTo>
                <a:lnTo>
                  <a:pt x="8419" y="14259"/>
                </a:lnTo>
                <a:lnTo>
                  <a:pt x="8614" y="14210"/>
                </a:lnTo>
                <a:lnTo>
                  <a:pt x="8614" y="14210"/>
                </a:lnTo>
                <a:lnTo>
                  <a:pt x="8589" y="14381"/>
                </a:lnTo>
                <a:lnTo>
                  <a:pt x="8589" y="14575"/>
                </a:lnTo>
                <a:lnTo>
                  <a:pt x="8103" y="14575"/>
                </a:lnTo>
                <a:lnTo>
                  <a:pt x="7616" y="14624"/>
                </a:lnTo>
                <a:lnTo>
                  <a:pt x="6765" y="14624"/>
                </a:lnTo>
                <a:lnTo>
                  <a:pt x="6765" y="14405"/>
                </a:lnTo>
                <a:lnTo>
                  <a:pt x="6740" y="14162"/>
                </a:lnTo>
                <a:lnTo>
                  <a:pt x="6692" y="13748"/>
                </a:lnTo>
                <a:lnTo>
                  <a:pt x="6643" y="13432"/>
                </a:lnTo>
                <a:lnTo>
                  <a:pt x="6570" y="13042"/>
                </a:lnTo>
                <a:lnTo>
                  <a:pt x="6521" y="12848"/>
                </a:lnTo>
                <a:lnTo>
                  <a:pt x="6448" y="12702"/>
                </a:lnTo>
                <a:lnTo>
                  <a:pt x="6351" y="12556"/>
                </a:lnTo>
                <a:lnTo>
                  <a:pt x="6302" y="12531"/>
                </a:lnTo>
                <a:lnTo>
                  <a:pt x="6229" y="12483"/>
                </a:lnTo>
                <a:lnTo>
                  <a:pt x="6156" y="12483"/>
                </a:lnTo>
                <a:lnTo>
                  <a:pt x="6083" y="12507"/>
                </a:lnTo>
                <a:lnTo>
                  <a:pt x="5864" y="12434"/>
                </a:lnTo>
                <a:lnTo>
                  <a:pt x="5670" y="12385"/>
                </a:lnTo>
                <a:lnTo>
                  <a:pt x="5524" y="12312"/>
                </a:lnTo>
                <a:lnTo>
                  <a:pt x="5378" y="12239"/>
                </a:lnTo>
                <a:lnTo>
                  <a:pt x="5232" y="12166"/>
                </a:lnTo>
                <a:lnTo>
                  <a:pt x="5086" y="12118"/>
                </a:lnTo>
                <a:lnTo>
                  <a:pt x="5013" y="12045"/>
                </a:lnTo>
                <a:lnTo>
                  <a:pt x="4940" y="11996"/>
                </a:lnTo>
                <a:lnTo>
                  <a:pt x="4842" y="11996"/>
                </a:lnTo>
                <a:lnTo>
                  <a:pt x="4794" y="12020"/>
                </a:lnTo>
                <a:lnTo>
                  <a:pt x="4745" y="12069"/>
                </a:lnTo>
                <a:lnTo>
                  <a:pt x="4429" y="11923"/>
                </a:lnTo>
                <a:lnTo>
                  <a:pt x="4210" y="11826"/>
                </a:lnTo>
                <a:lnTo>
                  <a:pt x="4112" y="11801"/>
                </a:lnTo>
                <a:lnTo>
                  <a:pt x="4064" y="11801"/>
                </a:lnTo>
                <a:lnTo>
                  <a:pt x="4015" y="11826"/>
                </a:lnTo>
                <a:lnTo>
                  <a:pt x="3966" y="11850"/>
                </a:lnTo>
                <a:lnTo>
                  <a:pt x="3966" y="11899"/>
                </a:lnTo>
                <a:lnTo>
                  <a:pt x="3966" y="11947"/>
                </a:lnTo>
                <a:lnTo>
                  <a:pt x="3991" y="12020"/>
                </a:lnTo>
                <a:lnTo>
                  <a:pt x="4088" y="12093"/>
                </a:lnTo>
                <a:lnTo>
                  <a:pt x="4307" y="12239"/>
                </a:lnTo>
                <a:lnTo>
                  <a:pt x="4477" y="12361"/>
                </a:lnTo>
                <a:lnTo>
                  <a:pt x="4356" y="12507"/>
                </a:lnTo>
                <a:lnTo>
                  <a:pt x="4331" y="12434"/>
                </a:lnTo>
                <a:lnTo>
                  <a:pt x="4283" y="12385"/>
                </a:lnTo>
                <a:lnTo>
                  <a:pt x="4185" y="12337"/>
                </a:lnTo>
                <a:lnTo>
                  <a:pt x="4088" y="12337"/>
                </a:lnTo>
                <a:lnTo>
                  <a:pt x="3942" y="12312"/>
                </a:lnTo>
                <a:lnTo>
                  <a:pt x="3820" y="12264"/>
                </a:lnTo>
                <a:lnTo>
                  <a:pt x="3723" y="12191"/>
                </a:lnTo>
                <a:lnTo>
                  <a:pt x="3601" y="12118"/>
                </a:lnTo>
                <a:lnTo>
                  <a:pt x="3504" y="12045"/>
                </a:lnTo>
                <a:lnTo>
                  <a:pt x="3382" y="11996"/>
                </a:lnTo>
                <a:lnTo>
                  <a:pt x="3334" y="11996"/>
                </a:lnTo>
                <a:lnTo>
                  <a:pt x="3309" y="12020"/>
                </a:lnTo>
                <a:lnTo>
                  <a:pt x="3285" y="12045"/>
                </a:lnTo>
                <a:lnTo>
                  <a:pt x="3285" y="12142"/>
                </a:lnTo>
                <a:lnTo>
                  <a:pt x="3309" y="12215"/>
                </a:lnTo>
                <a:lnTo>
                  <a:pt x="3334" y="12288"/>
                </a:lnTo>
                <a:lnTo>
                  <a:pt x="3382" y="12337"/>
                </a:lnTo>
                <a:lnTo>
                  <a:pt x="3504" y="12458"/>
                </a:lnTo>
                <a:lnTo>
                  <a:pt x="3650" y="12556"/>
                </a:lnTo>
                <a:lnTo>
                  <a:pt x="3747" y="12629"/>
                </a:lnTo>
                <a:lnTo>
                  <a:pt x="3869" y="12677"/>
                </a:lnTo>
                <a:lnTo>
                  <a:pt x="4015" y="12702"/>
                </a:lnTo>
                <a:lnTo>
                  <a:pt x="4137" y="12702"/>
                </a:lnTo>
                <a:lnTo>
                  <a:pt x="3820" y="12969"/>
                </a:lnTo>
                <a:lnTo>
                  <a:pt x="3796" y="12921"/>
                </a:lnTo>
                <a:lnTo>
                  <a:pt x="3772" y="12872"/>
                </a:lnTo>
                <a:lnTo>
                  <a:pt x="3723" y="12848"/>
                </a:lnTo>
                <a:lnTo>
                  <a:pt x="3650" y="12823"/>
                </a:lnTo>
                <a:lnTo>
                  <a:pt x="3553" y="12823"/>
                </a:lnTo>
                <a:lnTo>
                  <a:pt x="3480" y="12799"/>
                </a:lnTo>
                <a:lnTo>
                  <a:pt x="3334" y="12702"/>
                </a:lnTo>
                <a:lnTo>
                  <a:pt x="3188" y="12580"/>
                </a:lnTo>
                <a:lnTo>
                  <a:pt x="3163" y="12556"/>
                </a:lnTo>
                <a:lnTo>
                  <a:pt x="3115" y="12531"/>
                </a:lnTo>
                <a:lnTo>
                  <a:pt x="3066" y="12507"/>
                </a:lnTo>
                <a:lnTo>
                  <a:pt x="3017" y="12483"/>
                </a:lnTo>
                <a:lnTo>
                  <a:pt x="2993" y="12483"/>
                </a:lnTo>
                <a:lnTo>
                  <a:pt x="2969" y="12507"/>
                </a:lnTo>
                <a:lnTo>
                  <a:pt x="2944" y="12604"/>
                </a:lnTo>
                <a:lnTo>
                  <a:pt x="2944" y="12677"/>
                </a:lnTo>
                <a:lnTo>
                  <a:pt x="2944" y="12726"/>
                </a:lnTo>
                <a:lnTo>
                  <a:pt x="2969" y="12799"/>
                </a:lnTo>
                <a:lnTo>
                  <a:pt x="3017" y="12872"/>
                </a:lnTo>
                <a:lnTo>
                  <a:pt x="3115" y="12969"/>
                </a:lnTo>
                <a:lnTo>
                  <a:pt x="3285" y="13115"/>
                </a:lnTo>
                <a:lnTo>
                  <a:pt x="3382" y="13164"/>
                </a:lnTo>
                <a:lnTo>
                  <a:pt x="3504" y="13213"/>
                </a:lnTo>
                <a:lnTo>
                  <a:pt x="3309" y="13310"/>
                </a:lnTo>
                <a:lnTo>
                  <a:pt x="3261" y="13286"/>
                </a:lnTo>
                <a:lnTo>
                  <a:pt x="2896" y="12969"/>
                </a:lnTo>
                <a:lnTo>
                  <a:pt x="2531" y="12629"/>
                </a:lnTo>
                <a:lnTo>
                  <a:pt x="2214" y="12312"/>
                </a:lnTo>
                <a:lnTo>
                  <a:pt x="2068" y="12118"/>
                </a:lnTo>
                <a:lnTo>
                  <a:pt x="1947" y="11947"/>
                </a:lnTo>
                <a:lnTo>
                  <a:pt x="2093" y="11777"/>
                </a:lnTo>
                <a:lnTo>
                  <a:pt x="2214" y="11607"/>
                </a:lnTo>
                <a:lnTo>
                  <a:pt x="2433" y="11242"/>
                </a:lnTo>
                <a:lnTo>
                  <a:pt x="2798" y="10779"/>
                </a:lnTo>
                <a:lnTo>
                  <a:pt x="3139" y="10317"/>
                </a:lnTo>
                <a:lnTo>
                  <a:pt x="3163" y="10293"/>
                </a:lnTo>
                <a:lnTo>
                  <a:pt x="3236" y="10244"/>
                </a:lnTo>
                <a:lnTo>
                  <a:pt x="3285" y="10147"/>
                </a:lnTo>
                <a:lnTo>
                  <a:pt x="3285" y="10074"/>
                </a:lnTo>
                <a:lnTo>
                  <a:pt x="3261" y="10025"/>
                </a:lnTo>
                <a:lnTo>
                  <a:pt x="3212" y="9976"/>
                </a:lnTo>
                <a:lnTo>
                  <a:pt x="3090" y="9855"/>
                </a:lnTo>
                <a:lnTo>
                  <a:pt x="2969" y="9709"/>
                </a:lnTo>
                <a:lnTo>
                  <a:pt x="2750" y="9441"/>
                </a:lnTo>
                <a:lnTo>
                  <a:pt x="2628" y="9246"/>
                </a:lnTo>
                <a:lnTo>
                  <a:pt x="2628" y="9222"/>
                </a:lnTo>
                <a:lnTo>
                  <a:pt x="2628" y="9149"/>
                </a:lnTo>
                <a:lnTo>
                  <a:pt x="2604" y="9076"/>
                </a:lnTo>
                <a:lnTo>
                  <a:pt x="2579" y="9003"/>
                </a:lnTo>
                <a:lnTo>
                  <a:pt x="2506" y="8954"/>
                </a:lnTo>
                <a:lnTo>
                  <a:pt x="2409" y="8930"/>
                </a:lnTo>
                <a:lnTo>
                  <a:pt x="1460" y="8881"/>
                </a:lnTo>
                <a:lnTo>
                  <a:pt x="998" y="8808"/>
                </a:lnTo>
                <a:lnTo>
                  <a:pt x="754" y="8784"/>
                </a:lnTo>
                <a:lnTo>
                  <a:pt x="535" y="8711"/>
                </a:lnTo>
                <a:lnTo>
                  <a:pt x="535" y="8614"/>
                </a:lnTo>
                <a:lnTo>
                  <a:pt x="511" y="8492"/>
                </a:lnTo>
                <a:lnTo>
                  <a:pt x="462" y="8273"/>
                </a:lnTo>
                <a:lnTo>
                  <a:pt x="462" y="7908"/>
                </a:lnTo>
                <a:lnTo>
                  <a:pt x="462" y="7567"/>
                </a:lnTo>
                <a:lnTo>
                  <a:pt x="511" y="7105"/>
                </a:lnTo>
                <a:lnTo>
                  <a:pt x="535" y="6862"/>
                </a:lnTo>
                <a:lnTo>
                  <a:pt x="535" y="6740"/>
                </a:lnTo>
                <a:lnTo>
                  <a:pt x="511" y="6619"/>
                </a:lnTo>
                <a:lnTo>
                  <a:pt x="681" y="6570"/>
                </a:lnTo>
                <a:lnTo>
                  <a:pt x="1046" y="6497"/>
                </a:lnTo>
                <a:lnTo>
                  <a:pt x="949" y="6643"/>
                </a:lnTo>
                <a:lnTo>
                  <a:pt x="876" y="6789"/>
                </a:lnTo>
                <a:lnTo>
                  <a:pt x="754" y="7105"/>
                </a:lnTo>
                <a:lnTo>
                  <a:pt x="754" y="7203"/>
                </a:lnTo>
                <a:lnTo>
                  <a:pt x="779" y="7227"/>
                </a:lnTo>
                <a:lnTo>
                  <a:pt x="803" y="7276"/>
                </a:lnTo>
                <a:lnTo>
                  <a:pt x="876" y="7324"/>
                </a:lnTo>
                <a:lnTo>
                  <a:pt x="973" y="7324"/>
                </a:lnTo>
                <a:lnTo>
                  <a:pt x="1022" y="7300"/>
                </a:lnTo>
                <a:lnTo>
                  <a:pt x="1046" y="7276"/>
                </a:lnTo>
                <a:lnTo>
                  <a:pt x="1095" y="7203"/>
                </a:lnTo>
                <a:lnTo>
                  <a:pt x="1168" y="6984"/>
                </a:lnTo>
                <a:lnTo>
                  <a:pt x="1265" y="6765"/>
                </a:lnTo>
                <a:lnTo>
                  <a:pt x="1338" y="6619"/>
                </a:lnTo>
                <a:lnTo>
                  <a:pt x="1436" y="6448"/>
                </a:lnTo>
                <a:lnTo>
                  <a:pt x="1606" y="6424"/>
                </a:lnTo>
                <a:lnTo>
                  <a:pt x="1509" y="6570"/>
                </a:lnTo>
                <a:lnTo>
                  <a:pt x="1436" y="6740"/>
                </a:lnTo>
                <a:lnTo>
                  <a:pt x="1387" y="6911"/>
                </a:lnTo>
                <a:lnTo>
                  <a:pt x="1338" y="7057"/>
                </a:lnTo>
                <a:lnTo>
                  <a:pt x="1338" y="7105"/>
                </a:lnTo>
                <a:lnTo>
                  <a:pt x="1363" y="7154"/>
                </a:lnTo>
                <a:lnTo>
                  <a:pt x="1387" y="7203"/>
                </a:lnTo>
                <a:lnTo>
                  <a:pt x="1436" y="7251"/>
                </a:lnTo>
                <a:lnTo>
                  <a:pt x="1484" y="7276"/>
                </a:lnTo>
                <a:lnTo>
                  <a:pt x="1557" y="7276"/>
                </a:lnTo>
                <a:lnTo>
                  <a:pt x="1630" y="7227"/>
                </a:lnTo>
                <a:lnTo>
                  <a:pt x="1679" y="7178"/>
                </a:lnTo>
                <a:lnTo>
                  <a:pt x="1679" y="7154"/>
                </a:lnTo>
                <a:lnTo>
                  <a:pt x="1728" y="6935"/>
                </a:lnTo>
                <a:lnTo>
                  <a:pt x="1801" y="6716"/>
                </a:lnTo>
                <a:lnTo>
                  <a:pt x="1898" y="6570"/>
                </a:lnTo>
                <a:lnTo>
                  <a:pt x="1947" y="6424"/>
                </a:lnTo>
                <a:lnTo>
                  <a:pt x="2093" y="6424"/>
                </a:lnTo>
                <a:lnTo>
                  <a:pt x="2044" y="6546"/>
                </a:lnTo>
                <a:lnTo>
                  <a:pt x="1947" y="6813"/>
                </a:lnTo>
                <a:lnTo>
                  <a:pt x="1922" y="6935"/>
                </a:lnTo>
                <a:lnTo>
                  <a:pt x="1898" y="7057"/>
                </a:lnTo>
                <a:lnTo>
                  <a:pt x="1922" y="7105"/>
                </a:lnTo>
                <a:lnTo>
                  <a:pt x="1947" y="7154"/>
                </a:lnTo>
                <a:lnTo>
                  <a:pt x="2020" y="7203"/>
                </a:lnTo>
                <a:lnTo>
                  <a:pt x="2117" y="7203"/>
                </a:lnTo>
                <a:lnTo>
                  <a:pt x="2166" y="7178"/>
                </a:lnTo>
                <a:lnTo>
                  <a:pt x="2190" y="7130"/>
                </a:lnTo>
                <a:lnTo>
                  <a:pt x="2239" y="6935"/>
                </a:lnTo>
                <a:lnTo>
                  <a:pt x="2287" y="6716"/>
                </a:lnTo>
                <a:lnTo>
                  <a:pt x="2336" y="6546"/>
                </a:lnTo>
                <a:lnTo>
                  <a:pt x="2360" y="6400"/>
                </a:lnTo>
                <a:lnTo>
                  <a:pt x="2482" y="6375"/>
                </a:lnTo>
                <a:lnTo>
                  <a:pt x="2531" y="6351"/>
                </a:lnTo>
                <a:lnTo>
                  <a:pt x="2579" y="6302"/>
                </a:lnTo>
                <a:lnTo>
                  <a:pt x="2604" y="6254"/>
                </a:lnTo>
                <a:lnTo>
                  <a:pt x="2604" y="6205"/>
                </a:lnTo>
                <a:lnTo>
                  <a:pt x="2652" y="6132"/>
                </a:lnTo>
                <a:lnTo>
                  <a:pt x="2677" y="6059"/>
                </a:lnTo>
                <a:lnTo>
                  <a:pt x="2677" y="5913"/>
                </a:lnTo>
                <a:lnTo>
                  <a:pt x="2701" y="5767"/>
                </a:lnTo>
                <a:lnTo>
                  <a:pt x="2798" y="5499"/>
                </a:lnTo>
                <a:lnTo>
                  <a:pt x="2993" y="4964"/>
                </a:lnTo>
                <a:lnTo>
                  <a:pt x="3090" y="4891"/>
                </a:lnTo>
                <a:lnTo>
                  <a:pt x="3139" y="4794"/>
                </a:lnTo>
                <a:lnTo>
                  <a:pt x="3139" y="4745"/>
                </a:lnTo>
                <a:lnTo>
                  <a:pt x="3139" y="4696"/>
                </a:lnTo>
                <a:lnTo>
                  <a:pt x="3115" y="4648"/>
                </a:lnTo>
                <a:lnTo>
                  <a:pt x="3066" y="4575"/>
                </a:lnTo>
                <a:lnTo>
                  <a:pt x="2750" y="4234"/>
                </a:lnTo>
                <a:lnTo>
                  <a:pt x="2433" y="3893"/>
                </a:lnTo>
                <a:lnTo>
                  <a:pt x="2117" y="3528"/>
                </a:lnTo>
                <a:lnTo>
                  <a:pt x="1801" y="3188"/>
                </a:lnTo>
                <a:lnTo>
                  <a:pt x="1971" y="3042"/>
                </a:lnTo>
                <a:lnTo>
                  <a:pt x="2141" y="2871"/>
                </a:lnTo>
                <a:lnTo>
                  <a:pt x="2433" y="2506"/>
                </a:lnTo>
                <a:lnTo>
                  <a:pt x="2604" y="2336"/>
                </a:lnTo>
                <a:lnTo>
                  <a:pt x="2774" y="2166"/>
                </a:lnTo>
                <a:lnTo>
                  <a:pt x="2944" y="2044"/>
                </a:lnTo>
                <a:lnTo>
                  <a:pt x="3163" y="1947"/>
                </a:lnTo>
                <a:lnTo>
                  <a:pt x="3236" y="1922"/>
                </a:lnTo>
                <a:lnTo>
                  <a:pt x="3261" y="1922"/>
                </a:lnTo>
                <a:lnTo>
                  <a:pt x="3115" y="2020"/>
                </a:lnTo>
                <a:lnTo>
                  <a:pt x="2993" y="2117"/>
                </a:lnTo>
                <a:lnTo>
                  <a:pt x="2847" y="2263"/>
                </a:lnTo>
                <a:lnTo>
                  <a:pt x="2725" y="2409"/>
                </a:lnTo>
                <a:lnTo>
                  <a:pt x="2701" y="2506"/>
                </a:lnTo>
                <a:lnTo>
                  <a:pt x="2701" y="2579"/>
                </a:lnTo>
                <a:lnTo>
                  <a:pt x="2701" y="2652"/>
                </a:lnTo>
                <a:lnTo>
                  <a:pt x="2750" y="2701"/>
                </a:lnTo>
                <a:lnTo>
                  <a:pt x="2798" y="2725"/>
                </a:lnTo>
                <a:lnTo>
                  <a:pt x="2871" y="2725"/>
                </a:lnTo>
                <a:lnTo>
                  <a:pt x="2944" y="2677"/>
                </a:lnTo>
                <a:lnTo>
                  <a:pt x="2993" y="2628"/>
                </a:lnTo>
                <a:lnTo>
                  <a:pt x="3090" y="2506"/>
                </a:lnTo>
                <a:lnTo>
                  <a:pt x="3212" y="2360"/>
                </a:lnTo>
                <a:lnTo>
                  <a:pt x="3358" y="2239"/>
                </a:lnTo>
                <a:lnTo>
                  <a:pt x="3553" y="2117"/>
                </a:lnTo>
                <a:lnTo>
                  <a:pt x="3626" y="2166"/>
                </a:lnTo>
                <a:lnTo>
                  <a:pt x="3504" y="2263"/>
                </a:lnTo>
                <a:lnTo>
                  <a:pt x="3407" y="2336"/>
                </a:lnTo>
                <a:lnTo>
                  <a:pt x="3285" y="2458"/>
                </a:lnTo>
                <a:lnTo>
                  <a:pt x="3188" y="2579"/>
                </a:lnTo>
                <a:lnTo>
                  <a:pt x="3115" y="2725"/>
                </a:lnTo>
                <a:lnTo>
                  <a:pt x="3090" y="2798"/>
                </a:lnTo>
                <a:lnTo>
                  <a:pt x="3090" y="2871"/>
                </a:lnTo>
                <a:lnTo>
                  <a:pt x="3115" y="2920"/>
                </a:lnTo>
                <a:lnTo>
                  <a:pt x="3139" y="2944"/>
                </a:lnTo>
                <a:lnTo>
                  <a:pt x="3212" y="2969"/>
                </a:lnTo>
                <a:lnTo>
                  <a:pt x="3285" y="2969"/>
                </a:lnTo>
                <a:lnTo>
                  <a:pt x="3358" y="2944"/>
                </a:lnTo>
                <a:lnTo>
                  <a:pt x="3431" y="2847"/>
                </a:lnTo>
                <a:lnTo>
                  <a:pt x="3480" y="2750"/>
                </a:lnTo>
                <a:lnTo>
                  <a:pt x="3577" y="2652"/>
                </a:lnTo>
                <a:lnTo>
                  <a:pt x="3674" y="2555"/>
                </a:lnTo>
                <a:lnTo>
                  <a:pt x="3869" y="2360"/>
                </a:lnTo>
                <a:lnTo>
                  <a:pt x="3966" y="2433"/>
                </a:lnTo>
                <a:lnTo>
                  <a:pt x="4112" y="2506"/>
                </a:lnTo>
                <a:lnTo>
                  <a:pt x="3893" y="2628"/>
                </a:lnTo>
                <a:lnTo>
                  <a:pt x="3699" y="2750"/>
                </a:lnTo>
                <a:lnTo>
                  <a:pt x="3553" y="2871"/>
                </a:lnTo>
                <a:lnTo>
                  <a:pt x="3407" y="3017"/>
                </a:lnTo>
                <a:lnTo>
                  <a:pt x="3334" y="3115"/>
                </a:lnTo>
                <a:lnTo>
                  <a:pt x="3309" y="3188"/>
                </a:lnTo>
                <a:lnTo>
                  <a:pt x="3309" y="3285"/>
                </a:lnTo>
                <a:lnTo>
                  <a:pt x="3334" y="3382"/>
                </a:lnTo>
                <a:lnTo>
                  <a:pt x="3382" y="3431"/>
                </a:lnTo>
                <a:lnTo>
                  <a:pt x="3455" y="3455"/>
                </a:lnTo>
                <a:lnTo>
                  <a:pt x="3528" y="3431"/>
                </a:lnTo>
                <a:lnTo>
                  <a:pt x="3577" y="3382"/>
                </a:lnTo>
                <a:lnTo>
                  <a:pt x="3674" y="3261"/>
                </a:lnTo>
                <a:lnTo>
                  <a:pt x="3747" y="3139"/>
                </a:lnTo>
                <a:lnTo>
                  <a:pt x="3869" y="3042"/>
                </a:lnTo>
                <a:lnTo>
                  <a:pt x="3991" y="2969"/>
                </a:lnTo>
                <a:lnTo>
                  <a:pt x="4185" y="2847"/>
                </a:lnTo>
                <a:lnTo>
                  <a:pt x="4380" y="2701"/>
                </a:lnTo>
                <a:lnTo>
                  <a:pt x="4623" y="2871"/>
                </a:lnTo>
                <a:lnTo>
                  <a:pt x="4356" y="3066"/>
                </a:lnTo>
                <a:lnTo>
                  <a:pt x="4234" y="3139"/>
                </a:lnTo>
                <a:lnTo>
                  <a:pt x="4088" y="3261"/>
                </a:lnTo>
                <a:lnTo>
                  <a:pt x="3966" y="3382"/>
                </a:lnTo>
                <a:lnTo>
                  <a:pt x="3942" y="3455"/>
                </a:lnTo>
                <a:lnTo>
                  <a:pt x="3918" y="3528"/>
                </a:lnTo>
                <a:lnTo>
                  <a:pt x="3942" y="3577"/>
                </a:lnTo>
                <a:lnTo>
                  <a:pt x="3966" y="3601"/>
                </a:lnTo>
                <a:lnTo>
                  <a:pt x="4015" y="3626"/>
                </a:lnTo>
                <a:lnTo>
                  <a:pt x="4064" y="3626"/>
                </a:lnTo>
                <a:lnTo>
                  <a:pt x="4112" y="3601"/>
                </a:lnTo>
                <a:lnTo>
                  <a:pt x="4161" y="3553"/>
                </a:lnTo>
                <a:lnTo>
                  <a:pt x="4258" y="3480"/>
                </a:lnTo>
                <a:lnTo>
                  <a:pt x="4380" y="3358"/>
                </a:lnTo>
                <a:lnTo>
                  <a:pt x="4526" y="3261"/>
                </a:lnTo>
                <a:lnTo>
                  <a:pt x="4842" y="3042"/>
                </a:lnTo>
                <a:lnTo>
                  <a:pt x="4891" y="3066"/>
                </a:lnTo>
                <a:lnTo>
                  <a:pt x="4964" y="3090"/>
                </a:lnTo>
                <a:lnTo>
                  <a:pt x="5037" y="3090"/>
                </a:lnTo>
                <a:lnTo>
                  <a:pt x="5110" y="3042"/>
                </a:lnTo>
                <a:lnTo>
                  <a:pt x="5159" y="2993"/>
                </a:lnTo>
                <a:lnTo>
                  <a:pt x="5378" y="2896"/>
                </a:lnTo>
                <a:lnTo>
                  <a:pt x="5645" y="2798"/>
                </a:lnTo>
                <a:lnTo>
                  <a:pt x="6156" y="2652"/>
                </a:lnTo>
                <a:lnTo>
                  <a:pt x="6229" y="2604"/>
                </a:lnTo>
                <a:lnTo>
                  <a:pt x="6278" y="2531"/>
                </a:lnTo>
                <a:lnTo>
                  <a:pt x="6302" y="2506"/>
                </a:lnTo>
                <a:lnTo>
                  <a:pt x="6351" y="2360"/>
                </a:lnTo>
                <a:lnTo>
                  <a:pt x="6400" y="2214"/>
                </a:lnTo>
                <a:lnTo>
                  <a:pt x="6424" y="1922"/>
                </a:lnTo>
                <a:lnTo>
                  <a:pt x="6473" y="1314"/>
                </a:lnTo>
                <a:lnTo>
                  <a:pt x="6546" y="876"/>
                </a:lnTo>
                <a:lnTo>
                  <a:pt x="6570" y="633"/>
                </a:lnTo>
                <a:lnTo>
                  <a:pt x="6570" y="535"/>
                </a:lnTo>
                <a:lnTo>
                  <a:pt x="6570" y="414"/>
                </a:lnTo>
                <a:close/>
                <a:moveTo>
                  <a:pt x="17519" y="12093"/>
                </a:moveTo>
                <a:lnTo>
                  <a:pt x="17544" y="12142"/>
                </a:lnTo>
                <a:lnTo>
                  <a:pt x="17592" y="12191"/>
                </a:lnTo>
                <a:lnTo>
                  <a:pt x="17665" y="12215"/>
                </a:lnTo>
                <a:lnTo>
                  <a:pt x="17738" y="12215"/>
                </a:lnTo>
                <a:lnTo>
                  <a:pt x="18030" y="12239"/>
                </a:lnTo>
                <a:lnTo>
                  <a:pt x="18322" y="12312"/>
                </a:lnTo>
                <a:lnTo>
                  <a:pt x="18590" y="12434"/>
                </a:lnTo>
                <a:lnTo>
                  <a:pt x="18712" y="12507"/>
                </a:lnTo>
                <a:lnTo>
                  <a:pt x="18809" y="12604"/>
                </a:lnTo>
                <a:lnTo>
                  <a:pt x="18906" y="12702"/>
                </a:lnTo>
                <a:lnTo>
                  <a:pt x="18979" y="12799"/>
                </a:lnTo>
                <a:lnTo>
                  <a:pt x="19052" y="12921"/>
                </a:lnTo>
                <a:lnTo>
                  <a:pt x="19101" y="13042"/>
                </a:lnTo>
                <a:lnTo>
                  <a:pt x="19125" y="13188"/>
                </a:lnTo>
                <a:lnTo>
                  <a:pt x="19150" y="13334"/>
                </a:lnTo>
                <a:lnTo>
                  <a:pt x="19150" y="13480"/>
                </a:lnTo>
                <a:lnTo>
                  <a:pt x="19125" y="13651"/>
                </a:lnTo>
                <a:lnTo>
                  <a:pt x="19052" y="13870"/>
                </a:lnTo>
                <a:lnTo>
                  <a:pt x="18955" y="14089"/>
                </a:lnTo>
                <a:lnTo>
                  <a:pt x="18809" y="14283"/>
                </a:lnTo>
                <a:lnTo>
                  <a:pt x="18663" y="14454"/>
                </a:lnTo>
                <a:lnTo>
                  <a:pt x="18493" y="14624"/>
                </a:lnTo>
                <a:lnTo>
                  <a:pt x="18298" y="14770"/>
                </a:lnTo>
                <a:lnTo>
                  <a:pt x="18103" y="14867"/>
                </a:lnTo>
                <a:lnTo>
                  <a:pt x="17884" y="14965"/>
                </a:lnTo>
                <a:lnTo>
                  <a:pt x="17738" y="14989"/>
                </a:lnTo>
                <a:lnTo>
                  <a:pt x="17446" y="14989"/>
                </a:lnTo>
                <a:lnTo>
                  <a:pt x="17300" y="14965"/>
                </a:lnTo>
                <a:lnTo>
                  <a:pt x="17154" y="14916"/>
                </a:lnTo>
                <a:lnTo>
                  <a:pt x="17033" y="14843"/>
                </a:lnTo>
                <a:lnTo>
                  <a:pt x="16911" y="14746"/>
                </a:lnTo>
                <a:lnTo>
                  <a:pt x="16814" y="14648"/>
                </a:lnTo>
                <a:lnTo>
                  <a:pt x="16619" y="14429"/>
                </a:lnTo>
                <a:lnTo>
                  <a:pt x="16449" y="14186"/>
                </a:lnTo>
                <a:lnTo>
                  <a:pt x="16351" y="13894"/>
                </a:lnTo>
                <a:lnTo>
                  <a:pt x="16303" y="13626"/>
                </a:lnTo>
                <a:lnTo>
                  <a:pt x="16303" y="13456"/>
                </a:lnTo>
                <a:lnTo>
                  <a:pt x="16303" y="13286"/>
                </a:lnTo>
                <a:lnTo>
                  <a:pt x="16351" y="13115"/>
                </a:lnTo>
                <a:lnTo>
                  <a:pt x="16424" y="12969"/>
                </a:lnTo>
                <a:lnTo>
                  <a:pt x="16497" y="12823"/>
                </a:lnTo>
                <a:lnTo>
                  <a:pt x="16595" y="12677"/>
                </a:lnTo>
                <a:lnTo>
                  <a:pt x="16692" y="12556"/>
                </a:lnTo>
                <a:lnTo>
                  <a:pt x="16814" y="12434"/>
                </a:lnTo>
                <a:lnTo>
                  <a:pt x="16960" y="12312"/>
                </a:lnTo>
                <a:lnTo>
                  <a:pt x="17130" y="12215"/>
                </a:lnTo>
                <a:lnTo>
                  <a:pt x="17300" y="12142"/>
                </a:lnTo>
                <a:lnTo>
                  <a:pt x="17495" y="12093"/>
                </a:lnTo>
                <a:close/>
                <a:moveTo>
                  <a:pt x="7008" y="0"/>
                </a:moveTo>
                <a:lnTo>
                  <a:pt x="6692" y="24"/>
                </a:lnTo>
                <a:lnTo>
                  <a:pt x="6521" y="73"/>
                </a:lnTo>
                <a:lnTo>
                  <a:pt x="6375" y="122"/>
                </a:lnTo>
                <a:lnTo>
                  <a:pt x="6327" y="146"/>
                </a:lnTo>
                <a:lnTo>
                  <a:pt x="6302" y="170"/>
                </a:lnTo>
                <a:lnTo>
                  <a:pt x="6278" y="219"/>
                </a:lnTo>
                <a:lnTo>
                  <a:pt x="6278" y="268"/>
                </a:lnTo>
                <a:lnTo>
                  <a:pt x="6205" y="365"/>
                </a:lnTo>
                <a:lnTo>
                  <a:pt x="6156" y="462"/>
                </a:lnTo>
                <a:lnTo>
                  <a:pt x="6108" y="608"/>
                </a:lnTo>
                <a:lnTo>
                  <a:pt x="6083" y="730"/>
                </a:lnTo>
                <a:lnTo>
                  <a:pt x="6035" y="1265"/>
                </a:lnTo>
                <a:lnTo>
                  <a:pt x="5937" y="1776"/>
                </a:lnTo>
                <a:lnTo>
                  <a:pt x="5913" y="2020"/>
                </a:lnTo>
                <a:lnTo>
                  <a:pt x="5913" y="2287"/>
                </a:lnTo>
                <a:lnTo>
                  <a:pt x="5670" y="2360"/>
                </a:lnTo>
                <a:lnTo>
                  <a:pt x="5451" y="2458"/>
                </a:lnTo>
                <a:lnTo>
                  <a:pt x="4988" y="2677"/>
                </a:lnTo>
                <a:lnTo>
                  <a:pt x="4161" y="2093"/>
                </a:lnTo>
                <a:lnTo>
                  <a:pt x="3966" y="1947"/>
                </a:lnTo>
                <a:lnTo>
                  <a:pt x="3723" y="1776"/>
                </a:lnTo>
                <a:lnTo>
                  <a:pt x="3601" y="1703"/>
                </a:lnTo>
                <a:lnTo>
                  <a:pt x="3480" y="1630"/>
                </a:lnTo>
                <a:lnTo>
                  <a:pt x="3334" y="1606"/>
                </a:lnTo>
                <a:lnTo>
                  <a:pt x="3236" y="1606"/>
                </a:lnTo>
                <a:lnTo>
                  <a:pt x="3163" y="1557"/>
                </a:lnTo>
                <a:lnTo>
                  <a:pt x="3042" y="1557"/>
                </a:lnTo>
                <a:lnTo>
                  <a:pt x="2944" y="1606"/>
                </a:lnTo>
                <a:lnTo>
                  <a:pt x="2823" y="1679"/>
                </a:lnTo>
                <a:lnTo>
                  <a:pt x="2604" y="1825"/>
                </a:lnTo>
                <a:lnTo>
                  <a:pt x="2409" y="1995"/>
                </a:lnTo>
                <a:lnTo>
                  <a:pt x="2239" y="2190"/>
                </a:lnTo>
                <a:lnTo>
                  <a:pt x="1849" y="2604"/>
                </a:lnTo>
                <a:lnTo>
                  <a:pt x="1655" y="2798"/>
                </a:lnTo>
                <a:lnTo>
                  <a:pt x="1484" y="3042"/>
                </a:lnTo>
                <a:lnTo>
                  <a:pt x="1436" y="3066"/>
                </a:lnTo>
                <a:lnTo>
                  <a:pt x="1387" y="3115"/>
                </a:lnTo>
                <a:lnTo>
                  <a:pt x="1363" y="3163"/>
                </a:lnTo>
                <a:lnTo>
                  <a:pt x="1387" y="3236"/>
                </a:lnTo>
                <a:lnTo>
                  <a:pt x="1509" y="3455"/>
                </a:lnTo>
                <a:lnTo>
                  <a:pt x="1655" y="3650"/>
                </a:lnTo>
                <a:lnTo>
                  <a:pt x="1971" y="4039"/>
                </a:lnTo>
                <a:lnTo>
                  <a:pt x="2287" y="4477"/>
                </a:lnTo>
                <a:lnTo>
                  <a:pt x="2482" y="4672"/>
                </a:lnTo>
                <a:lnTo>
                  <a:pt x="2652" y="4867"/>
                </a:lnTo>
                <a:lnTo>
                  <a:pt x="2531" y="5061"/>
                </a:lnTo>
                <a:lnTo>
                  <a:pt x="2433" y="5280"/>
                </a:lnTo>
                <a:lnTo>
                  <a:pt x="2312" y="5597"/>
                </a:lnTo>
                <a:lnTo>
                  <a:pt x="2263" y="5791"/>
                </a:lnTo>
                <a:lnTo>
                  <a:pt x="2263" y="5962"/>
                </a:lnTo>
                <a:lnTo>
                  <a:pt x="1995" y="5962"/>
                </a:lnTo>
                <a:lnTo>
                  <a:pt x="1703" y="5986"/>
                </a:lnTo>
                <a:lnTo>
                  <a:pt x="1192" y="6083"/>
                </a:lnTo>
                <a:lnTo>
                  <a:pt x="973" y="6108"/>
                </a:lnTo>
                <a:lnTo>
                  <a:pt x="706" y="6181"/>
                </a:lnTo>
                <a:lnTo>
                  <a:pt x="584" y="6229"/>
                </a:lnTo>
                <a:lnTo>
                  <a:pt x="462" y="6278"/>
                </a:lnTo>
                <a:lnTo>
                  <a:pt x="365" y="6351"/>
                </a:lnTo>
                <a:lnTo>
                  <a:pt x="292" y="6424"/>
                </a:lnTo>
                <a:lnTo>
                  <a:pt x="243" y="6448"/>
                </a:lnTo>
                <a:lnTo>
                  <a:pt x="195" y="6473"/>
                </a:lnTo>
                <a:lnTo>
                  <a:pt x="146" y="6570"/>
                </a:lnTo>
                <a:lnTo>
                  <a:pt x="97" y="6692"/>
                </a:lnTo>
                <a:lnTo>
                  <a:pt x="73" y="6935"/>
                </a:lnTo>
                <a:lnTo>
                  <a:pt x="0" y="7738"/>
                </a:lnTo>
                <a:lnTo>
                  <a:pt x="0" y="8005"/>
                </a:lnTo>
                <a:lnTo>
                  <a:pt x="0" y="8346"/>
                </a:lnTo>
                <a:lnTo>
                  <a:pt x="24" y="8492"/>
                </a:lnTo>
                <a:lnTo>
                  <a:pt x="73" y="8638"/>
                </a:lnTo>
                <a:lnTo>
                  <a:pt x="122" y="8760"/>
                </a:lnTo>
                <a:lnTo>
                  <a:pt x="243" y="8833"/>
                </a:lnTo>
                <a:lnTo>
                  <a:pt x="219" y="8906"/>
                </a:lnTo>
                <a:lnTo>
                  <a:pt x="243" y="8954"/>
                </a:lnTo>
                <a:lnTo>
                  <a:pt x="268" y="9003"/>
                </a:lnTo>
                <a:lnTo>
                  <a:pt x="316" y="9027"/>
                </a:lnTo>
                <a:lnTo>
                  <a:pt x="560" y="9125"/>
                </a:lnTo>
                <a:lnTo>
                  <a:pt x="779" y="9198"/>
                </a:lnTo>
                <a:lnTo>
                  <a:pt x="1046" y="9246"/>
                </a:lnTo>
                <a:lnTo>
                  <a:pt x="1290" y="9271"/>
                </a:lnTo>
                <a:lnTo>
                  <a:pt x="1801" y="9344"/>
                </a:lnTo>
                <a:lnTo>
                  <a:pt x="2312" y="9368"/>
                </a:lnTo>
                <a:lnTo>
                  <a:pt x="2385" y="9538"/>
                </a:lnTo>
                <a:lnTo>
                  <a:pt x="2458" y="9660"/>
                </a:lnTo>
                <a:lnTo>
                  <a:pt x="2628" y="9952"/>
                </a:lnTo>
                <a:lnTo>
                  <a:pt x="2847" y="10195"/>
                </a:lnTo>
                <a:lnTo>
                  <a:pt x="2652" y="10366"/>
                </a:lnTo>
                <a:lnTo>
                  <a:pt x="2506" y="10560"/>
                </a:lnTo>
                <a:lnTo>
                  <a:pt x="2190" y="10925"/>
                </a:lnTo>
                <a:lnTo>
                  <a:pt x="1849" y="11363"/>
                </a:lnTo>
                <a:lnTo>
                  <a:pt x="1679" y="11558"/>
                </a:lnTo>
                <a:lnTo>
                  <a:pt x="1630" y="11680"/>
                </a:lnTo>
                <a:lnTo>
                  <a:pt x="1582" y="11777"/>
                </a:lnTo>
                <a:lnTo>
                  <a:pt x="1582" y="11850"/>
                </a:lnTo>
                <a:lnTo>
                  <a:pt x="1606" y="11923"/>
                </a:lnTo>
                <a:lnTo>
                  <a:pt x="1606" y="12045"/>
                </a:lnTo>
                <a:lnTo>
                  <a:pt x="1630" y="12166"/>
                </a:lnTo>
                <a:lnTo>
                  <a:pt x="1679" y="12264"/>
                </a:lnTo>
                <a:lnTo>
                  <a:pt x="1752" y="12385"/>
                </a:lnTo>
                <a:lnTo>
                  <a:pt x="1922" y="12604"/>
                </a:lnTo>
                <a:lnTo>
                  <a:pt x="2093" y="12775"/>
                </a:lnTo>
                <a:lnTo>
                  <a:pt x="2312" y="13018"/>
                </a:lnTo>
                <a:lnTo>
                  <a:pt x="2531" y="13237"/>
                </a:lnTo>
                <a:lnTo>
                  <a:pt x="2798" y="13456"/>
                </a:lnTo>
                <a:lnTo>
                  <a:pt x="3042" y="13651"/>
                </a:lnTo>
                <a:lnTo>
                  <a:pt x="3090" y="13699"/>
                </a:lnTo>
                <a:lnTo>
                  <a:pt x="3139" y="13699"/>
                </a:lnTo>
                <a:lnTo>
                  <a:pt x="3236" y="13675"/>
                </a:lnTo>
                <a:lnTo>
                  <a:pt x="3358" y="13699"/>
                </a:lnTo>
                <a:lnTo>
                  <a:pt x="3455" y="13675"/>
                </a:lnTo>
                <a:lnTo>
                  <a:pt x="3577" y="13651"/>
                </a:lnTo>
                <a:lnTo>
                  <a:pt x="3699" y="13602"/>
                </a:lnTo>
                <a:lnTo>
                  <a:pt x="3918" y="13456"/>
                </a:lnTo>
                <a:lnTo>
                  <a:pt x="4088" y="13334"/>
                </a:lnTo>
                <a:lnTo>
                  <a:pt x="4331" y="13140"/>
                </a:lnTo>
                <a:lnTo>
                  <a:pt x="4575" y="12921"/>
                </a:lnTo>
                <a:lnTo>
                  <a:pt x="5013" y="12434"/>
                </a:lnTo>
                <a:lnTo>
                  <a:pt x="5110" y="12531"/>
                </a:lnTo>
                <a:lnTo>
                  <a:pt x="5232" y="12580"/>
                </a:lnTo>
                <a:lnTo>
                  <a:pt x="5451" y="12677"/>
                </a:lnTo>
                <a:lnTo>
                  <a:pt x="5767" y="12823"/>
                </a:lnTo>
                <a:lnTo>
                  <a:pt x="5937" y="12872"/>
                </a:lnTo>
                <a:lnTo>
                  <a:pt x="6108" y="12896"/>
                </a:lnTo>
                <a:lnTo>
                  <a:pt x="6156" y="13091"/>
                </a:lnTo>
                <a:lnTo>
                  <a:pt x="6181" y="13261"/>
                </a:lnTo>
                <a:lnTo>
                  <a:pt x="6254" y="13651"/>
                </a:lnTo>
                <a:lnTo>
                  <a:pt x="6302" y="14040"/>
                </a:lnTo>
                <a:lnTo>
                  <a:pt x="6302" y="14259"/>
                </a:lnTo>
                <a:lnTo>
                  <a:pt x="6302" y="14502"/>
                </a:lnTo>
                <a:lnTo>
                  <a:pt x="6327" y="14600"/>
                </a:lnTo>
                <a:lnTo>
                  <a:pt x="6351" y="14721"/>
                </a:lnTo>
                <a:lnTo>
                  <a:pt x="6400" y="14794"/>
                </a:lnTo>
                <a:lnTo>
                  <a:pt x="6473" y="14867"/>
                </a:lnTo>
                <a:lnTo>
                  <a:pt x="6497" y="14892"/>
                </a:lnTo>
                <a:lnTo>
                  <a:pt x="6521" y="14940"/>
                </a:lnTo>
                <a:lnTo>
                  <a:pt x="6619" y="14989"/>
                </a:lnTo>
                <a:lnTo>
                  <a:pt x="6716" y="15038"/>
                </a:lnTo>
                <a:lnTo>
                  <a:pt x="6838" y="15062"/>
                </a:lnTo>
                <a:lnTo>
                  <a:pt x="6959" y="15086"/>
                </a:lnTo>
                <a:lnTo>
                  <a:pt x="7203" y="15086"/>
                </a:lnTo>
                <a:lnTo>
                  <a:pt x="7421" y="15062"/>
                </a:lnTo>
                <a:lnTo>
                  <a:pt x="8030" y="15038"/>
                </a:lnTo>
                <a:lnTo>
                  <a:pt x="8638" y="15038"/>
                </a:lnTo>
                <a:lnTo>
                  <a:pt x="8735" y="15013"/>
                </a:lnTo>
                <a:lnTo>
                  <a:pt x="8808" y="14965"/>
                </a:lnTo>
                <a:lnTo>
                  <a:pt x="8857" y="14867"/>
                </a:lnTo>
                <a:lnTo>
                  <a:pt x="8881" y="14794"/>
                </a:lnTo>
                <a:lnTo>
                  <a:pt x="8906" y="14770"/>
                </a:lnTo>
                <a:lnTo>
                  <a:pt x="8979" y="14673"/>
                </a:lnTo>
                <a:lnTo>
                  <a:pt x="9027" y="14551"/>
                </a:lnTo>
                <a:lnTo>
                  <a:pt x="9100" y="14283"/>
                </a:lnTo>
                <a:lnTo>
                  <a:pt x="9149" y="13772"/>
                </a:lnTo>
                <a:lnTo>
                  <a:pt x="9222" y="13286"/>
                </a:lnTo>
                <a:lnTo>
                  <a:pt x="9246" y="13042"/>
                </a:lnTo>
                <a:lnTo>
                  <a:pt x="9246" y="12799"/>
                </a:lnTo>
                <a:lnTo>
                  <a:pt x="9514" y="12799"/>
                </a:lnTo>
                <a:lnTo>
                  <a:pt x="9757" y="12726"/>
                </a:lnTo>
                <a:lnTo>
                  <a:pt x="10001" y="12629"/>
                </a:lnTo>
                <a:lnTo>
                  <a:pt x="10122" y="12556"/>
                </a:lnTo>
                <a:lnTo>
                  <a:pt x="10220" y="12483"/>
                </a:lnTo>
                <a:lnTo>
                  <a:pt x="10341" y="12604"/>
                </a:lnTo>
                <a:lnTo>
                  <a:pt x="10487" y="12726"/>
                </a:lnTo>
                <a:lnTo>
                  <a:pt x="10779" y="12945"/>
                </a:lnTo>
                <a:lnTo>
                  <a:pt x="11290" y="13310"/>
                </a:lnTo>
                <a:lnTo>
                  <a:pt x="11826" y="13675"/>
                </a:lnTo>
                <a:lnTo>
                  <a:pt x="11874" y="13699"/>
                </a:lnTo>
                <a:lnTo>
                  <a:pt x="11947" y="13724"/>
                </a:lnTo>
                <a:lnTo>
                  <a:pt x="11996" y="13699"/>
                </a:lnTo>
                <a:lnTo>
                  <a:pt x="12045" y="13675"/>
                </a:lnTo>
                <a:lnTo>
                  <a:pt x="12142" y="13602"/>
                </a:lnTo>
                <a:lnTo>
                  <a:pt x="12166" y="13480"/>
                </a:lnTo>
                <a:lnTo>
                  <a:pt x="12361" y="13334"/>
                </a:lnTo>
                <a:lnTo>
                  <a:pt x="12531" y="13164"/>
                </a:lnTo>
                <a:lnTo>
                  <a:pt x="12872" y="12799"/>
                </a:lnTo>
                <a:lnTo>
                  <a:pt x="13286" y="12385"/>
                </a:lnTo>
                <a:lnTo>
                  <a:pt x="13480" y="12166"/>
                </a:lnTo>
                <a:lnTo>
                  <a:pt x="13675" y="11947"/>
                </a:lnTo>
                <a:lnTo>
                  <a:pt x="13699" y="11874"/>
                </a:lnTo>
                <a:lnTo>
                  <a:pt x="13699" y="11801"/>
                </a:lnTo>
                <a:lnTo>
                  <a:pt x="13724" y="11704"/>
                </a:lnTo>
                <a:lnTo>
                  <a:pt x="13699" y="11607"/>
                </a:lnTo>
                <a:lnTo>
                  <a:pt x="13553" y="11363"/>
                </a:lnTo>
                <a:lnTo>
                  <a:pt x="13407" y="11120"/>
                </a:lnTo>
                <a:lnTo>
                  <a:pt x="13067" y="10682"/>
                </a:lnTo>
                <a:lnTo>
                  <a:pt x="12945" y="10512"/>
                </a:lnTo>
                <a:lnTo>
                  <a:pt x="12799" y="10341"/>
                </a:lnTo>
                <a:lnTo>
                  <a:pt x="12629" y="10195"/>
                </a:lnTo>
                <a:lnTo>
                  <a:pt x="12458" y="10074"/>
                </a:lnTo>
                <a:lnTo>
                  <a:pt x="12604" y="9855"/>
                </a:lnTo>
                <a:lnTo>
                  <a:pt x="12750" y="9611"/>
                </a:lnTo>
                <a:lnTo>
                  <a:pt x="12823" y="9368"/>
                </a:lnTo>
                <a:lnTo>
                  <a:pt x="12872" y="9125"/>
                </a:lnTo>
                <a:lnTo>
                  <a:pt x="12994" y="9149"/>
                </a:lnTo>
                <a:lnTo>
                  <a:pt x="13091" y="9173"/>
                </a:lnTo>
                <a:lnTo>
                  <a:pt x="13334" y="9173"/>
                </a:lnTo>
                <a:lnTo>
                  <a:pt x="13797" y="9149"/>
                </a:lnTo>
                <a:lnTo>
                  <a:pt x="14283" y="9125"/>
                </a:lnTo>
                <a:lnTo>
                  <a:pt x="14794" y="9076"/>
                </a:lnTo>
                <a:lnTo>
                  <a:pt x="14867" y="9052"/>
                </a:lnTo>
                <a:lnTo>
                  <a:pt x="14916" y="9003"/>
                </a:lnTo>
                <a:lnTo>
                  <a:pt x="14940" y="8954"/>
                </a:lnTo>
                <a:lnTo>
                  <a:pt x="14965" y="8906"/>
                </a:lnTo>
                <a:lnTo>
                  <a:pt x="15038" y="8881"/>
                </a:lnTo>
                <a:lnTo>
                  <a:pt x="15086" y="8833"/>
                </a:lnTo>
                <a:lnTo>
                  <a:pt x="15135" y="8760"/>
                </a:lnTo>
                <a:lnTo>
                  <a:pt x="15135" y="8687"/>
                </a:lnTo>
                <a:lnTo>
                  <a:pt x="15135" y="7689"/>
                </a:lnTo>
                <a:lnTo>
                  <a:pt x="15135" y="7203"/>
                </a:lnTo>
                <a:lnTo>
                  <a:pt x="15086" y="6716"/>
                </a:lnTo>
                <a:lnTo>
                  <a:pt x="15062" y="6643"/>
                </a:lnTo>
                <a:lnTo>
                  <a:pt x="15013" y="6570"/>
                </a:lnTo>
                <a:lnTo>
                  <a:pt x="14940" y="6546"/>
                </a:lnTo>
                <a:lnTo>
                  <a:pt x="14867" y="6521"/>
                </a:lnTo>
                <a:lnTo>
                  <a:pt x="14819" y="6400"/>
                </a:lnTo>
                <a:lnTo>
                  <a:pt x="14746" y="6302"/>
                </a:lnTo>
                <a:lnTo>
                  <a:pt x="14648" y="6229"/>
                </a:lnTo>
                <a:lnTo>
                  <a:pt x="14527" y="6181"/>
                </a:lnTo>
                <a:lnTo>
                  <a:pt x="14259" y="6108"/>
                </a:lnTo>
                <a:lnTo>
                  <a:pt x="14016" y="6083"/>
                </a:lnTo>
                <a:lnTo>
                  <a:pt x="13480" y="6010"/>
                </a:lnTo>
                <a:lnTo>
                  <a:pt x="13213" y="5986"/>
                </a:lnTo>
                <a:lnTo>
                  <a:pt x="12921" y="5986"/>
                </a:lnTo>
                <a:lnTo>
                  <a:pt x="12896" y="5694"/>
                </a:lnTo>
                <a:lnTo>
                  <a:pt x="12848" y="5426"/>
                </a:lnTo>
                <a:lnTo>
                  <a:pt x="12823" y="5256"/>
                </a:lnTo>
                <a:lnTo>
                  <a:pt x="12775" y="5086"/>
                </a:lnTo>
                <a:lnTo>
                  <a:pt x="12702" y="4915"/>
                </a:lnTo>
                <a:lnTo>
                  <a:pt x="12629" y="4769"/>
                </a:lnTo>
                <a:lnTo>
                  <a:pt x="12750" y="4599"/>
                </a:lnTo>
                <a:lnTo>
                  <a:pt x="12848" y="4453"/>
                </a:lnTo>
                <a:lnTo>
                  <a:pt x="13213" y="3918"/>
                </a:lnTo>
                <a:lnTo>
                  <a:pt x="13432" y="3650"/>
                </a:lnTo>
                <a:lnTo>
                  <a:pt x="13651" y="3407"/>
                </a:lnTo>
                <a:lnTo>
                  <a:pt x="13699" y="3309"/>
                </a:lnTo>
                <a:lnTo>
                  <a:pt x="13699" y="3261"/>
                </a:lnTo>
                <a:lnTo>
                  <a:pt x="13699" y="3212"/>
                </a:lnTo>
                <a:lnTo>
                  <a:pt x="13675" y="3139"/>
                </a:lnTo>
                <a:lnTo>
                  <a:pt x="13699" y="3090"/>
                </a:lnTo>
                <a:lnTo>
                  <a:pt x="13675" y="3017"/>
                </a:lnTo>
                <a:lnTo>
                  <a:pt x="13675" y="2944"/>
                </a:lnTo>
                <a:lnTo>
                  <a:pt x="13602" y="2847"/>
                </a:lnTo>
                <a:lnTo>
                  <a:pt x="13407" y="2628"/>
                </a:lnTo>
                <a:lnTo>
                  <a:pt x="13164" y="2360"/>
                </a:lnTo>
                <a:lnTo>
                  <a:pt x="12896" y="2093"/>
                </a:lnTo>
                <a:lnTo>
                  <a:pt x="12702" y="1922"/>
                </a:lnTo>
                <a:lnTo>
                  <a:pt x="12434" y="1728"/>
                </a:lnTo>
                <a:lnTo>
                  <a:pt x="12312" y="1655"/>
                </a:lnTo>
                <a:lnTo>
                  <a:pt x="12166" y="1582"/>
                </a:lnTo>
                <a:lnTo>
                  <a:pt x="12020" y="1557"/>
                </a:lnTo>
                <a:lnTo>
                  <a:pt x="11899" y="1582"/>
                </a:lnTo>
                <a:lnTo>
                  <a:pt x="11850" y="1582"/>
                </a:lnTo>
                <a:lnTo>
                  <a:pt x="11777" y="1606"/>
                </a:lnTo>
                <a:lnTo>
                  <a:pt x="11534" y="1728"/>
                </a:lnTo>
                <a:lnTo>
                  <a:pt x="11290" y="1874"/>
                </a:lnTo>
                <a:lnTo>
                  <a:pt x="10828" y="2190"/>
                </a:lnTo>
                <a:lnTo>
                  <a:pt x="10560" y="2385"/>
                </a:lnTo>
                <a:lnTo>
                  <a:pt x="10414" y="2506"/>
                </a:lnTo>
                <a:lnTo>
                  <a:pt x="10293" y="2628"/>
                </a:lnTo>
                <a:lnTo>
                  <a:pt x="10098" y="2506"/>
                </a:lnTo>
                <a:lnTo>
                  <a:pt x="9879" y="2409"/>
                </a:lnTo>
                <a:lnTo>
                  <a:pt x="9636" y="2336"/>
                </a:lnTo>
                <a:lnTo>
                  <a:pt x="9417" y="2312"/>
                </a:lnTo>
                <a:lnTo>
                  <a:pt x="9392" y="2287"/>
                </a:lnTo>
                <a:lnTo>
                  <a:pt x="9295" y="1995"/>
                </a:lnTo>
                <a:lnTo>
                  <a:pt x="9246" y="1703"/>
                </a:lnTo>
                <a:lnTo>
                  <a:pt x="9246" y="1679"/>
                </a:lnTo>
                <a:lnTo>
                  <a:pt x="9271" y="1630"/>
                </a:lnTo>
                <a:lnTo>
                  <a:pt x="9271" y="1606"/>
                </a:lnTo>
                <a:lnTo>
                  <a:pt x="9198" y="1484"/>
                </a:lnTo>
                <a:lnTo>
                  <a:pt x="9149" y="949"/>
                </a:lnTo>
                <a:lnTo>
                  <a:pt x="9125" y="681"/>
                </a:lnTo>
                <a:lnTo>
                  <a:pt x="9052" y="438"/>
                </a:lnTo>
                <a:lnTo>
                  <a:pt x="9100" y="389"/>
                </a:lnTo>
                <a:lnTo>
                  <a:pt x="9100" y="341"/>
                </a:lnTo>
                <a:lnTo>
                  <a:pt x="9125" y="292"/>
                </a:lnTo>
                <a:lnTo>
                  <a:pt x="9100" y="243"/>
                </a:lnTo>
                <a:lnTo>
                  <a:pt x="9076" y="170"/>
                </a:lnTo>
                <a:lnTo>
                  <a:pt x="9052" y="146"/>
                </a:lnTo>
                <a:lnTo>
                  <a:pt x="9003" y="97"/>
                </a:lnTo>
                <a:lnTo>
                  <a:pt x="8930" y="97"/>
                </a:lnTo>
                <a:lnTo>
                  <a:pt x="8614" y="49"/>
                </a:lnTo>
                <a:lnTo>
                  <a:pt x="8297" y="49"/>
                </a:lnTo>
                <a:lnTo>
                  <a:pt x="7665" y="24"/>
                </a:lnTo>
                <a:lnTo>
                  <a:pt x="7348" y="24"/>
                </a:lnTo>
                <a:lnTo>
                  <a:pt x="7008" y="0"/>
                </a:lnTo>
                <a:close/>
                <a:moveTo>
                  <a:pt x="17471" y="11655"/>
                </a:moveTo>
                <a:lnTo>
                  <a:pt x="17300" y="11704"/>
                </a:lnTo>
                <a:lnTo>
                  <a:pt x="16960" y="11801"/>
                </a:lnTo>
                <a:lnTo>
                  <a:pt x="16692" y="11923"/>
                </a:lnTo>
                <a:lnTo>
                  <a:pt x="16522" y="12045"/>
                </a:lnTo>
                <a:lnTo>
                  <a:pt x="16351" y="12191"/>
                </a:lnTo>
                <a:lnTo>
                  <a:pt x="16205" y="12385"/>
                </a:lnTo>
                <a:lnTo>
                  <a:pt x="16084" y="12556"/>
                </a:lnTo>
                <a:lnTo>
                  <a:pt x="15986" y="12750"/>
                </a:lnTo>
                <a:lnTo>
                  <a:pt x="15913" y="12969"/>
                </a:lnTo>
                <a:lnTo>
                  <a:pt x="15865" y="13188"/>
                </a:lnTo>
                <a:lnTo>
                  <a:pt x="15816" y="13407"/>
                </a:lnTo>
                <a:lnTo>
                  <a:pt x="15816" y="13602"/>
                </a:lnTo>
                <a:lnTo>
                  <a:pt x="15816" y="13797"/>
                </a:lnTo>
                <a:lnTo>
                  <a:pt x="15865" y="13991"/>
                </a:lnTo>
                <a:lnTo>
                  <a:pt x="15913" y="14186"/>
                </a:lnTo>
                <a:lnTo>
                  <a:pt x="16011" y="14381"/>
                </a:lnTo>
                <a:lnTo>
                  <a:pt x="16108" y="14551"/>
                </a:lnTo>
                <a:lnTo>
                  <a:pt x="16230" y="14721"/>
                </a:lnTo>
                <a:lnTo>
                  <a:pt x="16351" y="14892"/>
                </a:lnTo>
                <a:lnTo>
                  <a:pt x="16497" y="15038"/>
                </a:lnTo>
                <a:lnTo>
                  <a:pt x="16668" y="15159"/>
                </a:lnTo>
                <a:lnTo>
                  <a:pt x="16838" y="15257"/>
                </a:lnTo>
                <a:lnTo>
                  <a:pt x="17008" y="15354"/>
                </a:lnTo>
                <a:lnTo>
                  <a:pt x="17203" y="15427"/>
                </a:lnTo>
                <a:lnTo>
                  <a:pt x="17398" y="15476"/>
                </a:lnTo>
                <a:lnTo>
                  <a:pt x="17787" y="15476"/>
                </a:lnTo>
                <a:lnTo>
                  <a:pt x="17957" y="15427"/>
                </a:lnTo>
                <a:lnTo>
                  <a:pt x="18128" y="15403"/>
                </a:lnTo>
                <a:lnTo>
                  <a:pt x="18420" y="15257"/>
                </a:lnTo>
                <a:lnTo>
                  <a:pt x="18712" y="15086"/>
                </a:lnTo>
                <a:lnTo>
                  <a:pt x="18955" y="14867"/>
                </a:lnTo>
                <a:lnTo>
                  <a:pt x="19174" y="14600"/>
                </a:lnTo>
                <a:lnTo>
                  <a:pt x="19369" y="14308"/>
                </a:lnTo>
                <a:lnTo>
                  <a:pt x="19515" y="14016"/>
                </a:lnTo>
                <a:lnTo>
                  <a:pt x="19612" y="13699"/>
                </a:lnTo>
                <a:lnTo>
                  <a:pt x="19636" y="13505"/>
                </a:lnTo>
                <a:lnTo>
                  <a:pt x="19661" y="13286"/>
                </a:lnTo>
                <a:lnTo>
                  <a:pt x="19636" y="13115"/>
                </a:lnTo>
                <a:lnTo>
                  <a:pt x="19588" y="12921"/>
                </a:lnTo>
                <a:lnTo>
                  <a:pt x="19539" y="12775"/>
                </a:lnTo>
                <a:lnTo>
                  <a:pt x="19466" y="12604"/>
                </a:lnTo>
                <a:lnTo>
                  <a:pt x="19344" y="12458"/>
                </a:lnTo>
                <a:lnTo>
                  <a:pt x="19247" y="12337"/>
                </a:lnTo>
                <a:lnTo>
                  <a:pt x="19101" y="12215"/>
                </a:lnTo>
                <a:lnTo>
                  <a:pt x="18979" y="12093"/>
                </a:lnTo>
                <a:lnTo>
                  <a:pt x="18809" y="11996"/>
                </a:lnTo>
                <a:lnTo>
                  <a:pt x="18639" y="11923"/>
                </a:lnTo>
                <a:lnTo>
                  <a:pt x="18468" y="11850"/>
                </a:lnTo>
                <a:lnTo>
                  <a:pt x="18298" y="11801"/>
                </a:lnTo>
                <a:lnTo>
                  <a:pt x="18103" y="11753"/>
                </a:lnTo>
                <a:lnTo>
                  <a:pt x="17933" y="11728"/>
                </a:lnTo>
                <a:lnTo>
                  <a:pt x="17787" y="11680"/>
                </a:lnTo>
                <a:lnTo>
                  <a:pt x="17617" y="11655"/>
                </a:lnTo>
                <a:close/>
                <a:moveTo>
                  <a:pt x="17957" y="9417"/>
                </a:moveTo>
                <a:lnTo>
                  <a:pt x="17860" y="9490"/>
                </a:lnTo>
                <a:lnTo>
                  <a:pt x="17860" y="9514"/>
                </a:lnTo>
                <a:lnTo>
                  <a:pt x="17811" y="9587"/>
                </a:lnTo>
                <a:lnTo>
                  <a:pt x="17836" y="9660"/>
                </a:lnTo>
                <a:lnTo>
                  <a:pt x="17884" y="9709"/>
                </a:lnTo>
                <a:lnTo>
                  <a:pt x="17811" y="9757"/>
                </a:lnTo>
                <a:lnTo>
                  <a:pt x="17763" y="9782"/>
                </a:lnTo>
                <a:lnTo>
                  <a:pt x="17738" y="9830"/>
                </a:lnTo>
                <a:lnTo>
                  <a:pt x="17738" y="9879"/>
                </a:lnTo>
                <a:lnTo>
                  <a:pt x="17738" y="9928"/>
                </a:lnTo>
                <a:lnTo>
                  <a:pt x="17787" y="10001"/>
                </a:lnTo>
                <a:lnTo>
                  <a:pt x="17836" y="10049"/>
                </a:lnTo>
                <a:lnTo>
                  <a:pt x="17884" y="10098"/>
                </a:lnTo>
                <a:lnTo>
                  <a:pt x="17957" y="10122"/>
                </a:lnTo>
                <a:lnTo>
                  <a:pt x="17933" y="10147"/>
                </a:lnTo>
                <a:lnTo>
                  <a:pt x="17884" y="10195"/>
                </a:lnTo>
                <a:lnTo>
                  <a:pt x="17860" y="10244"/>
                </a:lnTo>
                <a:lnTo>
                  <a:pt x="17884" y="10317"/>
                </a:lnTo>
                <a:lnTo>
                  <a:pt x="17933" y="10414"/>
                </a:lnTo>
                <a:lnTo>
                  <a:pt x="18006" y="10487"/>
                </a:lnTo>
                <a:lnTo>
                  <a:pt x="18103" y="10512"/>
                </a:lnTo>
                <a:lnTo>
                  <a:pt x="18176" y="10536"/>
                </a:lnTo>
                <a:lnTo>
                  <a:pt x="18444" y="10585"/>
                </a:lnTo>
                <a:lnTo>
                  <a:pt x="18590" y="10609"/>
                </a:lnTo>
                <a:lnTo>
                  <a:pt x="18639" y="10633"/>
                </a:lnTo>
                <a:lnTo>
                  <a:pt x="18687" y="10609"/>
                </a:lnTo>
                <a:lnTo>
                  <a:pt x="18760" y="10682"/>
                </a:lnTo>
                <a:lnTo>
                  <a:pt x="18858" y="10731"/>
                </a:lnTo>
                <a:lnTo>
                  <a:pt x="18906" y="10731"/>
                </a:lnTo>
                <a:lnTo>
                  <a:pt x="19174" y="10828"/>
                </a:lnTo>
                <a:lnTo>
                  <a:pt x="19296" y="10877"/>
                </a:lnTo>
                <a:lnTo>
                  <a:pt x="19393" y="10950"/>
                </a:lnTo>
                <a:lnTo>
                  <a:pt x="19466" y="10998"/>
                </a:lnTo>
                <a:lnTo>
                  <a:pt x="19539" y="11023"/>
                </a:lnTo>
                <a:lnTo>
                  <a:pt x="19612" y="10998"/>
                </a:lnTo>
                <a:lnTo>
                  <a:pt x="19661" y="10974"/>
                </a:lnTo>
                <a:lnTo>
                  <a:pt x="19709" y="10950"/>
                </a:lnTo>
                <a:lnTo>
                  <a:pt x="19734" y="10901"/>
                </a:lnTo>
                <a:lnTo>
                  <a:pt x="19904" y="10779"/>
                </a:lnTo>
                <a:lnTo>
                  <a:pt x="19977" y="10706"/>
                </a:lnTo>
                <a:lnTo>
                  <a:pt x="20074" y="10658"/>
                </a:lnTo>
                <a:lnTo>
                  <a:pt x="20293" y="10487"/>
                </a:lnTo>
                <a:lnTo>
                  <a:pt x="20537" y="10366"/>
                </a:lnTo>
                <a:lnTo>
                  <a:pt x="20561" y="10341"/>
                </a:lnTo>
                <a:lnTo>
                  <a:pt x="20707" y="10463"/>
                </a:lnTo>
                <a:lnTo>
                  <a:pt x="20877" y="10609"/>
                </a:lnTo>
                <a:lnTo>
                  <a:pt x="21096" y="10828"/>
                </a:lnTo>
                <a:lnTo>
                  <a:pt x="21096" y="10828"/>
                </a:lnTo>
                <a:lnTo>
                  <a:pt x="21023" y="10779"/>
                </a:lnTo>
                <a:lnTo>
                  <a:pt x="20877" y="10682"/>
                </a:lnTo>
                <a:lnTo>
                  <a:pt x="20804" y="10658"/>
                </a:lnTo>
                <a:lnTo>
                  <a:pt x="20707" y="10633"/>
                </a:lnTo>
                <a:lnTo>
                  <a:pt x="20683" y="10633"/>
                </a:lnTo>
                <a:lnTo>
                  <a:pt x="20610" y="10658"/>
                </a:lnTo>
                <a:lnTo>
                  <a:pt x="20561" y="10731"/>
                </a:lnTo>
                <a:lnTo>
                  <a:pt x="20537" y="10779"/>
                </a:lnTo>
                <a:lnTo>
                  <a:pt x="20561" y="10852"/>
                </a:lnTo>
                <a:lnTo>
                  <a:pt x="20610" y="10925"/>
                </a:lnTo>
                <a:lnTo>
                  <a:pt x="20537" y="10974"/>
                </a:lnTo>
                <a:lnTo>
                  <a:pt x="20488" y="11023"/>
                </a:lnTo>
                <a:lnTo>
                  <a:pt x="20488" y="11096"/>
                </a:lnTo>
                <a:lnTo>
                  <a:pt x="20561" y="11266"/>
                </a:lnTo>
                <a:lnTo>
                  <a:pt x="20634" y="11436"/>
                </a:lnTo>
                <a:lnTo>
                  <a:pt x="20756" y="11582"/>
                </a:lnTo>
                <a:lnTo>
                  <a:pt x="20707" y="11534"/>
                </a:lnTo>
                <a:lnTo>
                  <a:pt x="20610" y="11412"/>
                </a:lnTo>
                <a:lnTo>
                  <a:pt x="20561" y="11315"/>
                </a:lnTo>
                <a:lnTo>
                  <a:pt x="20537" y="11266"/>
                </a:lnTo>
                <a:lnTo>
                  <a:pt x="20488" y="11242"/>
                </a:lnTo>
                <a:lnTo>
                  <a:pt x="20439" y="11217"/>
                </a:lnTo>
                <a:lnTo>
                  <a:pt x="20342" y="11217"/>
                </a:lnTo>
                <a:lnTo>
                  <a:pt x="20293" y="11242"/>
                </a:lnTo>
                <a:lnTo>
                  <a:pt x="20269" y="11290"/>
                </a:lnTo>
                <a:lnTo>
                  <a:pt x="20245" y="11339"/>
                </a:lnTo>
                <a:lnTo>
                  <a:pt x="20245" y="11436"/>
                </a:lnTo>
                <a:lnTo>
                  <a:pt x="20245" y="11509"/>
                </a:lnTo>
                <a:lnTo>
                  <a:pt x="20318" y="11680"/>
                </a:lnTo>
                <a:lnTo>
                  <a:pt x="20537" y="12020"/>
                </a:lnTo>
                <a:lnTo>
                  <a:pt x="20585" y="12069"/>
                </a:lnTo>
                <a:lnTo>
                  <a:pt x="20658" y="12093"/>
                </a:lnTo>
                <a:lnTo>
                  <a:pt x="20707" y="12239"/>
                </a:lnTo>
                <a:lnTo>
                  <a:pt x="20731" y="12385"/>
                </a:lnTo>
                <a:lnTo>
                  <a:pt x="20756" y="12556"/>
                </a:lnTo>
                <a:lnTo>
                  <a:pt x="20756" y="12677"/>
                </a:lnTo>
                <a:lnTo>
                  <a:pt x="20780" y="12799"/>
                </a:lnTo>
                <a:lnTo>
                  <a:pt x="20804" y="12872"/>
                </a:lnTo>
                <a:lnTo>
                  <a:pt x="20853" y="12921"/>
                </a:lnTo>
                <a:lnTo>
                  <a:pt x="20926" y="12945"/>
                </a:lnTo>
                <a:lnTo>
                  <a:pt x="21023" y="12945"/>
                </a:lnTo>
                <a:lnTo>
                  <a:pt x="21218" y="12994"/>
                </a:lnTo>
                <a:lnTo>
                  <a:pt x="21413" y="13018"/>
                </a:lnTo>
                <a:lnTo>
                  <a:pt x="21534" y="13042"/>
                </a:lnTo>
                <a:lnTo>
                  <a:pt x="21705" y="13067"/>
                </a:lnTo>
                <a:lnTo>
                  <a:pt x="21899" y="13091"/>
                </a:lnTo>
                <a:lnTo>
                  <a:pt x="21997" y="13115"/>
                </a:lnTo>
                <a:lnTo>
                  <a:pt x="22070" y="13164"/>
                </a:lnTo>
                <a:lnTo>
                  <a:pt x="22070" y="13359"/>
                </a:lnTo>
                <a:lnTo>
                  <a:pt x="22070" y="13578"/>
                </a:lnTo>
                <a:lnTo>
                  <a:pt x="22070" y="13699"/>
                </a:lnTo>
                <a:lnTo>
                  <a:pt x="22045" y="13675"/>
                </a:lnTo>
                <a:lnTo>
                  <a:pt x="21997" y="13626"/>
                </a:lnTo>
                <a:lnTo>
                  <a:pt x="21924" y="13602"/>
                </a:lnTo>
                <a:lnTo>
                  <a:pt x="21851" y="13626"/>
                </a:lnTo>
                <a:lnTo>
                  <a:pt x="21802" y="13675"/>
                </a:lnTo>
                <a:lnTo>
                  <a:pt x="21778" y="13724"/>
                </a:lnTo>
                <a:lnTo>
                  <a:pt x="21729" y="13651"/>
                </a:lnTo>
                <a:lnTo>
                  <a:pt x="21680" y="13602"/>
                </a:lnTo>
                <a:lnTo>
                  <a:pt x="21656" y="13602"/>
                </a:lnTo>
                <a:lnTo>
                  <a:pt x="21607" y="13578"/>
                </a:lnTo>
                <a:lnTo>
                  <a:pt x="21534" y="13602"/>
                </a:lnTo>
                <a:lnTo>
                  <a:pt x="21486" y="13651"/>
                </a:lnTo>
                <a:lnTo>
                  <a:pt x="21437" y="13699"/>
                </a:lnTo>
                <a:lnTo>
                  <a:pt x="21388" y="13894"/>
                </a:lnTo>
                <a:lnTo>
                  <a:pt x="21364" y="13991"/>
                </a:lnTo>
                <a:lnTo>
                  <a:pt x="21315" y="14137"/>
                </a:lnTo>
                <a:lnTo>
                  <a:pt x="21315" y="14089"/>
                </a:lnTo>
                <a:lnTo>
                  <a:pt x="21315" y="13918"/>
                </a:lnTo>
                <a:lnTo>
                  <a:pt x="21291" y="13772"/>
                </a:lnTo>
                <a:lnTo>
                  <a:pt x="21267" y="13724"/>
                </a:lnTo>
                <a:lnTo>
                  <a:pt x="21242" y="13699"/>
                </a:lnTo>
                <a:lnTo>
                  <a:pt x="21194" y="13675"/>
                </a:lnTo>
                <a:lnTo>
                  <a:pt x="21145" y="13651"/>
                </a:lnTo>
                <a:lnTo>
                  <a:pt x="21072" y="13675"/>
                </a:lnTo>
                <a:lnTo>
                  <a:pt x="21023" y="13724"/>
                </a:lnTo>
                <a:lnTo>
                  <a:pt x="20999" y="13772"/>
                </a:lnTo>
                <a:lnTo>
                  <a:pt x="20975" y="13845"/>
                </a:lnTo>
                <a:lnTo>
                  <a:pt x="20926" y="13967"/>
                </a:lnTo>
                <a:lnTo>
                  <a:pt x="20926" y="14016"/>
                </a:lnTo>
                <a:lnTo>
                  <a:pt x="20829" y="14381"/>
                </a:lnTo>
                <a:lnTo>
                  <a:pt x="20829" y="14454"/>
                </a:lnTo>
                <a:lnTo>
                  <a:pt x="20756" y="14600"/>
                </a:lnTo>
                <a:lnTo>
                  <a:pt x="20707" y="14721"/>
                </a:lnTo>
                <a:lnTo>
                  <a:pt x="20610" y="14867"/>
                </a:lnTo>
                <a:lnTo>
                  <a:pt x="20512" y="14989"/>
                </a:lnTo>
                <a:lnTo>
                  <a:pt x="20488" y="15038"/>
                </a:lnTo>
                <a:lnTo>
                  <a:pt x="20439" y="15086"/>
                </a:lnTo>
                <a:lnTo>
                  <a:pt x="20439" y="15135"/>
                </a:lnTo>
                <a:lnTo>
                  <a:pt x="20439" y="15184"/>
                </a:lnTo>
                <a:lnTo>
                  <a:pt x="20439" y="15257"/>
                </a:lnTo>
                <a:lnTo>
                  <a:pt x="20488" y="15305"/>
                </a:lnTo>
                <a:lnTo>
                  <a:pt x="20512" y="15330"/>
                </a:lnTo>
                <a:lnTo>
                  <a:pt x="20585" y="15354"/>
                </a:lnTo>
                <a:lnTo>
                  <a:pt x="20634" y="15378"/>
                </a:lnTo>
                <a:lnTo>
                  <a:pt x="20658" y="15378"/>
                </a:lnTo>
                <a:lnTo>
                  <a:pt x="20804" y="15548"/>
                </a:lnTo>
                <a:lnTo>
                  <a:pt x="20926" y="15694"/>
                </a:lnTo>
                <a:lnTo>
                  <a:pt x="21048" y="15889"/>
                </a:lnTo>
                <a:lnTo>
                  <a:pt x="21194" y="16108"/>
                </a:lnTo>
                <a:lnTo>
                  <a:pt x="21048" y="16254"/>
                </a:lnTo>
                <a:lnTo>
                  <a:pt x="20902" y="16424"/>
                </a:lnTo>
                <a:lnTo>
                  <a:pt x="20829" y="16473"/>
                </a:lnTo>
                <a:lnTo>
                  <a:pt x="20756" y="16424"/>
                </a:lnTo>
                <a:lnTo>
                  <a:pt x="20683" y="16400"/>
                </a:lnTo>
                <a:lnTo>
                  <a:pt x="20585" y="16424"/>
                </a:lnTo>
                <a:lnTo>
                  <a:pt x="20488" y="16473"/>
                </a:lnTo>
                <a:lnTo>
                  <a:pt x="20488" y="16376"/>
                </a:lnTo>
                <a:lnTo>
                  <a:pt x="20464" y="16303"/>
                </a:lnTo>
                <a:lnTo>
                  <a:pt x="20391" y="16230"/>
                </a:lnTo>
                <a:lnTo>
                  <a:pt x="20293" y="16205"/>
                </a:lnTo>
                <a:lnTo>
                  <a:pt x="20220" y="16230"/>
                </a:lnTo>
                <a:lnTo>
                  <a:pt x="20220" y="16157"/>
                </a:lnTo>
                <a:lnTo>
                  <a:pt x="20220" y="16108"/>
                </a:lnTo>
                <a:lnTo>
                  <a:pt x="20196" y="16035"/>
                </a:lnTo>
                <a:lnTo>
                  <a:pt x="20172" y="16011"/>
                </a:lnTo>
                <a:lnTo>
                  <a:pt x="20123" y="15986"/>
                </a:lnTo>
                <a:lnTo>
                  <a:pt x="20074" y="15962"/>
                </a:lnTo>
                <a:lnTo>
                  <a:pt x="20001" y="15986"/>
                </a:lnTo>
                <a:lnTo>
                  <a:pt x="19928" y="16011"/>
                </a:lnTo>
                <a:lnTo>
                  <a:pt x="19831" y="16059"/>
                </a:lnTo>
                <a:lnTo>
                  <a:pt x="19636" y="16181"/>
                </a:lnTo>
                <a:lnTo>
                  <a:pt x="19588" y="16230"/>
                </a:lnTo>
                <a:lnTo>
                  <a:pt x="19466" y="16205"/>
                </a:lnTo>
                <a:lnTo>
                  <a:pt x="19417" y="16205"/>
                </a:lnTo>
                <a:lnTo>
                  <a:pt x="19369" y="16230"/>
                </a:lnTo>
                <a:lnTo>
                  <a:pt x="19271" y="16254"/>
                </a:lnTo>
                <a:lnTo>
                  <a:pt x="19198" y="16303"/>
                </a:lnTo>
                <a:lnTo>
                  <a:pt x="19077" y="16376"/>
                </a:lnTo>
                <a:lnTo>
                  <a:pt x="18979" y="16400"/>
                </a:lnTo>
                <a:lnTo>
                  <a:pt x="18882" y="16424"/>
                </a:lnTo>
                <a:lnTo>
                  <a:pt x="18785" y="16473"/>
                </a:lnTo>
                <a:lnTo>
                  <a:pt x="18687" y="16497"/>
                </a:lnTo>
                <a:lnTo>
                  <a:pt x="18614" y="16546"/>
                </a:lnTo>
                <a:lnTo>
                  <a:pt x="18517" y="16595"/>
                </a:lnTo>
                <a:lnTo>
                  <a:pt x="18444" y="16619"/>
                </a:lnTo>
                <a:lnTo>
                  <a:pt x="18371" y="16668"/>
                </a:lnTo>
                <a:lnTo>
                  <a:pt x="18274" y="16692"/>
                </a:lnTo>
                <a:lnTo>
                  <a:pt x="18176" y="16716"/>
                </a:lnTo>
                <a:lnTo>
                  <a:pt x="18079" y="16765"/>
                </a:lnTo>
                <a:lnTo>
                  <a:pt x="18055" y="16814"/>
                </a:lnTo>
                <a:lnTo>
                  <a:pt x="18030" y="16838"/>
                </a:lnTo>
                <a:lnTo>
                  <a:pt x="18030" y="16911"/>
                </a:lnTo>
                <a:lnTo>
                  <a:pt x="18055" y="16960"/>
                </a:lnTo>
                <a:lnTo>
                  <a:pt x="18079" y="17008"/>
                </a:lnTo>
                <a:lnTo>
                  <a:pt x="18152" y="17057"/>
                </a:lnTo>
                <a:lnTo>
                  <a:pt x="18103" y="17106"/>
                </a:lnTo>
                <a:lnTo>
                  <a:pt x="18079" y="17154"/>
                </a:lnTo>
                <a:lnTo>
                  <a:pt x="18055" y="17203"/>
                </a:lnTo>
                <a:lnTo>
                  <a:pt x="18079" y="17252"/>
                </a:lnTo>
                <a:lnTo>
                  <a:pt x="18103" y="17300"/>
                </a:lnTo>
                <a:lnTo>
                  <a:pt x="18152" y="17349"/>
                </a:lnTo>
                <a:lnTo>
                  <a:pt x="18225" y="17373"/>
                </a:lnTo>
                <a:lnTo>
                  <a:pt x="18201" y="17373"/>
                </a:lnTo>
                <a:lnTo>
                  <a:pt x="18103" y="17398"/>
                </a:lnTo>
                <a:lnTo>
                  <a:pt x="18055" y="17446"/>
                </a:lnTo>
                <a:lnTo>
                  <a:pt x="18006" y="17519"/>
                </a:lnTo>
                <a:lnTo>
                  <a:pt x="18030" y="17592"/>
                </a:lnTo>
                <a:lnTo>
                  <a:pt x="18055" y="17641"/>
                </a:lnTo>
                <a:lnTo>
                  <a:pt x="18128" y="17690"/>
                </a:lnTo>
                <a:lnTo>
                  <a:pt x="18225" y="17714"/>
                </a:lnTo>
                <a:lnTo>
                  <a:pt x="17909" y="17738"/>
                </a:lnTo>
                <a:lnTo>
                  <a:pt x="17519" y="17738"/>
                </a:lnTo>
                <a:lnTo>
                  <a:pt x="17495" y="17568"/>
                </a:lnTo>
                <a:lnTo>
                  <a:pt x="17471" y="17398"/>
                </a:lnTo>
                <a:lnTo>
                  <a:pt x="17446" y="17300"/>
                </a:lnTo>
                <a:lnTo>
                  <a:pt x="17446" y="17203"/>
                </a:lnTo>
                <a:lnTo>
                  <a:pt x="17422" y="16984"/>
                </a:lnTo>
                <a:lnTo>
                  <a:pt x="17373" y="16765"/>
                </a:lnTo>
                <a:lnTo>
                  <a:pt x="17325" y="16668"/>
                </a:lnTo>
                <a:lnTo>
                  <a:pt x="17276" y="16595"/>
                </a:lnTo>
                <a:lnTo>
                  <a:pt x="17203" y="16522"/>
                </a:lnTo>
                <a:lnTo>
                  <a:pt x="17106" y="16473"/>
                </a:lnTo>
                <a:lnTo>
                  <a:pt x="17057" y="16449"/>
                </a:lnTo>
                <a:lnTo>
                  <a:pt x="17008" y="16449"/>
                </a:lnTo>
                <a:lnTo>
                  <a:pt x="16862" y="16424"/>
                </a:lnTo>
                <a:lnTo>
                  <a:pt x="16789" y="16400"/>
                </a:lnTo>
                <a:lnTo>
                  <a:pt x="16643" y="16327"/>
                </a:lnTo>
                <a:lnTo>
                  <a:pt x="16449" y="16254"/>
                </a:lnTo>
                <a:lnTo>
                  <a:pt x="16376" y="16181"/>
                </a:lnTo>
                <a:lnTo>
                  <a:pt x="16278" y="16157"/>
                </a:lnTo>
                <a:lnTo>
                  <a:pt x="16181" y="16181"/>
                </a:lnTo>
                <a:lnTo>
                  <a:pt x="16157" y="16181"/>
                </a:lnTo>
                <a:lnTo>
                  <a:pt x="16035" y="16132"/>
                </a:lnTo>
                <a:lnTo>
                  <a:pt x="16011" y="16108"/>
                </a:lnTo>
                <a:lnTo>
                  <a:pt x="15913" y="16059"/>
                </a:lnTo>
                <a:lnTo>
                  <a:pt x="15792" y="16035"/>
                </a:lnTo>
                <a:lnTo>
                  <a:pt x="15694" y="16059"/>
                </a:lnTo>
                <a:lnTo>
                  <a:pt x="15646" y="16132"/>
                </a:lnTo>
                <a:lnTo>
                  <a:pt x="15621" y="16205"/>
                </a:lnTo>
                <a:lnTo>
                  <a:pt x="15646" y="16303"/>
                </a:lnTo>
                <a:lnTo>
                  <a:pt x="15646" y="16303"/>
                </a:lnTo>
                <a:lnTo>
                  <a:pt x="15597" y="16278"/>
                </a:lnTo>
                <a:lnTo>
                  <a:pt x="15500" y="16205"/>
                </a:lnTo>
                <a:lnTo>
                  <a:pt x="15402" y="16157"/>
                </a:lnTo>
                <a:lnTo>
                  <a:pt x="15354" y="16157"/>
                </a:lnTo>
                <a:lnTo>
                  <a:pt x="15305" y="16181"/>
                </a:lnTo>
                <a:lnTo>
                  <a:pt x="15256" y="16205"/>
                </a:lnTo>
                <a:lnTo>
                  <a:pt x="15232" y="16230"/>
                </a:lnTo>
                <a:lnTo>
                  <a:pt x="15208" y="16278"/>
                </a:lnTo>
                <a:lnTo>
                  <a:pt x="15232" y="16400"/>
                </a:lnTo>
                <a:lnTo>
                  <a:pt x="15281" y="16497"/>
                </a:lnTo>
                <a:lnTo>
                  <a:pt x="15232" y="16497"/>
                </a:lnTo>
                <a:lnTo>
                  <a:pt x="15183" y="16473"/>
                </a:lnTo>
                <a:lnTo>
                  <a:pt x="15135" y="16449"/>
                </a:lnTo>
                <a:lnTo>
                  <a:pt x="15062" y="16473"/>
                </a:lnTo>
                <a:lnTo>
                  <a:pt x="15038" y="16546"/>
                </a:lnTo>
                <a:lnTo>
                  <a:pt x="15013" y="16570"/>
                </a:lnTo>
                <a:lnTo>
                  <a:pt x="15013" y="16643"/>
                </a:lnTo>
                <a:lnTo>
                  <a:pt x="14916" y="16570"/>
                </a:lnTo>
                <a:lnTo>
                  <a:pt x="14770" y="16424"/>
                </a:lnTo>
                <a:lnTo>
                  <a:pt x="14624" y="16254"/>
                </a:lnTo>
                <a:lnTo>
                  <a:pt x="14721" y="16132"/>
                </a:lnTo>
                <a:lnTo>
                  <a:pt x="14794" y="15986"/>
                </a:lnTo>
                <a:lnTo>
                  <a:pt x="14892" y="15865"/>
                </a:lnTo>
                <a:lnTo>
                  <a:pt x="15062" y="15621"/>
                </a:lnTo>
                <a:lnTo>
                  <a:pt x="15305" y="15305"/>
                </a:lnTo>
                <a:lnTo>
                  <a:pt x="15378" y="15232"/>
                </a:lnTo>
                <a:lnTo>
                  <a:pt x="15402" y="15159"/>
                </a:lnTo>
                <a:lnTo>
                  <a:pt x="15402" y="15062"/>
                </a:lnTo>
                <a:lnTo>
                  <a:pt x="15329" y="14965"/>
                </a:lnTo>
                <a:lnTo>
                  <a:pt x="15183" y="14819"/>
                </a:lnTo>
                <a:lnTo>
                  <a:pt x="15086" y="14673"/>
                </a:lnTo>
                <a:lnTo>
                  <a:pt x="15038" y="14624"/>
                </a:lnTo>
                <a:lnTo>
                  <a:pt x="15013" y="14575"/>
                </a:lnTo>
                <a:lnTo>
                  <a:pt x="15013" y="14551"/>
                </a:lnTo>
                <a:lnTo>
                  <a:pt x="14989" y="14454"/>
                </a:lnTo>
                <a:lnTo>
                  <a:pt x="14940" y="14405"/>
                </a:lnTo>
                <a:lnTo>
                  <a:pt x="14892" y="14356"/>
                </a:lnTo>
                <a:lnTo>
                  <a:pt x="14794" y="14332"/>
                </a:lnTo>
                <a:lnTo>
                  <a:pt x="14478" y="14308"/>
                </a:lnTo>
                <a:lnTo>
                  <a:pt x="14113" y="14283"/>
                </a:lnTo>
                <a:lnTo>
                  <a:pt x="13748" y="14210"/>
                </a:lnTo>
                <a:lnTo>
                  <a:pt x="13724" y="14089"/>
                </a:lnTo>
                <a:lnTo>
                  <a:pt x="13724" y="14016"/>
                </a:lnTo>
                <a:lnTo>
                  <a:pt x="13699" y="13821"/>
                </a:lnTo>
                <a:lnTo>
                  <a:pt x="13724" y="13602"/>
                </a:lnTo>
                <a:lnTo>
                  <a:pt x="13724" y="13456"/>
                </a:lnTo>
                <a:lnTo>
                  <a:pt x="13748" y="13505"/>
                </a:lnTo>
                <a:lnTo>
                  <a:pt x="13821" y="13529"/>
                </a:lnTo>
                <a:lnTo>
                  <a:pt x="13894" y="13553"/>
                </a:lnTo>
                <a:lnTo>
                  <a:pt x="13943" y="13553"/>
                </a:lnTo>
                <a:lnTo>
                  <a:pt x="13991" y="13529"/>
                </a:lnTo>
                <a:lnTo>
                  <a:pt x="14016" y="13505"/>
                </a:lnTo>
                <a:lnTo>
                  <a:pt x="14089" y="13432"/>
                </a:lnTo>
                <a:lnTo>
                  <a:pt x="14137" y="13480"/>
                </a:lnTo>
                <a:lnTo>
                  <a:pt x="14186" y="13505"/>
                </a:lnTo>
                <a:lnTo>
                  <a:pt x="14235" y="13529"/>
                </a:lnTo>
                <a:lnTo>
                  <a:pt x="14308" y="13505"/>
                </a:lnTo>
                <a:lnTo>
                  <a:pt x="14381" y="13480"/>
                </a:lnTo>
                <a:lnTo>
                  <a:pt x="14429" y="13407"/>
                </a:lnTo>
                <a:lnTo>
                  <a:pt x="14502" y="13456"/>
                </a:lnTo>
                <a:lnTo>
                  <a:pt x="14575" y="13480"/>
                </a:lnTo>
                <a:lnTo>
                  <a:pt x="14624" y="13480"/>
                </a:lnTo>
                <a:lnTo>
                  <a:pt x="14673" y="13456"/>
                </a:lnTo>
                <a:lnTo>
                  <a:pt x="14721" y="13432"/>
                </a:lnTo>
                <a:lnTo>
                  <a:pt x="14746" y="13383"/>
                </a:lnTo>
                <a:lnTo>
                  <a:pt x="14770" y="13261"/>
                </a:lnTo>
                <a:lnTo>
                  <a:pt x="14794" y="13164"/>
                </a:lnTo>
                <a:lnTo>
                  <a:pt x="14819" y="13115"/>
                </a:lnTo>
                <a:lnTo>
                  <a:pt x="14819" y="13042"/>
                </a:lnTo>
                <a:lnTo>
                  <a:pt x="14843" y="12969"/>
                </a:lnTo>
                <a:lnTo>
                  <a:pt x="14916" y="12945"/>
                </a:lnTo>
                <a:lnTo>
                  <a:pt x="14965" y="12921"/>
                </a:lnTo>
                <a:lnTo>
                  <a:pt x="14989" y="12872"/>
                </a:lnTo>
                <a:lnTo>
                  <a:pt x="15013" y="12799"/>
                </a:lnTo>
                <a:lnTo>
                  <a:pt x="15038" y="12750"/>
                </a:lnTo>
                <a:lnTo>
                  <a:pt x="15038" y="12702"/>
                </a:lnTo>
                <a:lnTo>
                  <a:pt x="15062" y="12580"/>
                </a:lnTo>
                <a:lnTo>
                  <a:pt x="15086" y="12458"/>
                </a:lnTo>
                <a:lnTo>
                  <a:pt x="15159" y="12239"/>
                </a:lnTo>
                <a:lnTo>
                  <a:pt x="15232" y="12093"/>
                </a:lnTo>
                <a:lnTo>
                  <a:pt x="15281" y="12020"/>
                </a:lnTo>
                <a:lnTo>
                  <a:pt x="15329" y="11923"/>
                </a:lnTo>
                <a:lnTo>
                  <a:pt x="15305" y="11826"/>
                </a:lnTo>
                <a:lnTo>
                  <a:pt x="15256" y="11728"/>
                </a:lnTo>
                <a:lnTo>
                  <a:pt x="15062" y="11534"/>
                </a:lnTo>
                <a:lnTo>
                  <a:pt x="14867" y="11315"/>
                </a:lnTo>
                <a:lnTo>
                  <a:pt x="14575" y="10974"/>
                </a:lnTo>
                <a:lnTo>
                  <a:pt x="14697" y="10828"/>
                </a:lnTo>
                <a:lnTo>
                  <a:pt x="14819" y="10682"/>
                </a:lnTo>
                <a:lnTo>
                  <a:pt x="14867" y="10633"/>
                </a:lnTo>
                <a:lnTo>
                  <a:pt x="14892" y="10706"/>
                </a:lnTo>
                <a:lnTo>
                  <a:pt x="14940" y="10731"/>
                </a:lnTo>
                <a:lnTo>
                  <a:pt x="14989" y="10779"/>
                </a:lnTo>
                <a:lnTo>
                  <a:pt x="15111" y="10779"/>
                </a:lnTo>
                <a:lnTo>
                  <a:pt x="15111" y="10828"/>
                </a:lnTo>
                <a:lnTo>
                  <a:pt x="15159" y="10877"/>
                </a:lnTo>
                <a:lnTo>
                  <a:pt x="15232" y="10925"/>
                </a:lnTo>
                <a:lnTo>
                  <a:pt x="15232" y="11023"/>
                </a:lnTo>
                <a:lnTo>
                  <a:pt x="15256" y="11120"/>
                </a:lnTo>
                <a:lnTo>
                  <a:pt x="15329" y="11193"/>
                </a:lnTo>
                <a:lnTo>
                  <a:pt x="15427" y="11217"/>
                </a:lnTo>
                <a:lnTo>
                  <a:pt x="15524" y="11193"/>
                </a:lnTo>
                <a:lnTo>
                  <a:pt x="15573" y="11120"/>
                </a:lnTo>
                <a:lnTo>
                  <a:pt x="15646" y="11023"/>
                </a:lnTo>
                <a:lnTo>
                  <a:pt x="15621" y="11096"/>
                </a:lnTo>
                <a:lnTo>
                  <a:pt x="15597" y="11169"/>
                </a:lnTo>
                <a:lnTo>
                  <a:pt x="15621" y="11217"/>
                </a:lnTo>
                <a:lnTo>
                  <a:pt x="15646" y="11290"/>
                </a:lnTo>
                <a:lnTo>
                  <a:pt x="15694" y="11315"/>
                </a:lnTo>
                <a:lnTo>
                  <a:pt x="15816" y="11315"/>
                </a:lnTo>
                <a:lnTo>
                  <a:pt x="15889" y="11266"/>
                </a:lnTo>
                <a:lnTo>
                  <a:pt x="15938" y="11217"/>
                </a:lnTo>
                <a:lnTo>
                  <a:pt x="15962" y="11217"/>
                </a:lnTo>
                <a:lnTo>
                  <a:pt x="16108" y="11071"/>
                </a:lnTo>
                <a:lnTo>
                  <a:pt x="16181" y="11047"/>
                </a:lnTo>
                <a:lnTo>
                  <a:pt x="16254" y="10998"/>
                </a:lnTo>
                <a:lnTo>
                  <a:pt x="16327" y="10998"/>
                </a:lnTo>
                <a:lnTo>
                  <a:pt x="16424" y="10974"/>
                </a:lnTo>
                <a:lnTo>
                  <a:pt x="16497" y="10925"/>
                </a:lnTo>
                <a:lnTo>
                  <a:pt x="16765" y="10828"/>
                </a:lnTo>
                <a:lnTo>
                  <a:pt x="17057" y="10731"/>
                </a:lnTo>
                <a:lnTo>
                  <a:pt x="17154" y="10682"/>
                </a:lnTo>
                <a:lnTo>
                  <a:pt x="17203" y="10609"/>
                </a:lnTo>
                <a:lnTo>
                  <a:pt x="17227" y="10585"/>
                </a:lnTo>
                <a:lnTo>
                  <a:pt x="17252" y="10463"/>
                </a:lnTo>
                <a:lnTo>
                  <a:pt x="17300" y="10317"/>
                </a:lnTo>
                <a:lnTo>
                  <a:pt x="17300" y="10049"/>
                </a:lnTo>
                <a:lnTo>
                  <a:pt x="17325" y="9855"/>
                </a:lnTo>
                <a:lnTo>
                  <a:pt x="17349" y="9709"/>
                </a:lnTo>
                <a:lnTo>
                  <a:pt x="17373" y="9563"/>
                </a:lnTo>
                <a:lnTo>
                  <a:pt x="17398" y="9417"/>
                </a:lnTo>
                <a:close/>
                <a:moveTo>
                  <a:pt x="17568" y="8954"/>
                </a:moveTo>
                <a:lnTo>
                  <a:pt x="17325" y="8979"/>
                </a:lnTo>
                <a:lnTo>
                  <a:pt x="17130" y="9027"/>
                </a:lnTo>
                <a:lnTo>
                  <a:pt x="17057" y="9076"/>
                </a:lnTo>
                <a:lnTo>
                  <a:pt x="17008" y="9173"/>
                </a:lnTo>
                <a:lnTo>
                  <a:pt x="16960" y="9271"/>
                </a:lnTo>
                <a:lnTo>
                  <a:pt x="16911" y="9392"/>
                </a:lnTo>
                <a:lnTo>
                  <a:pt x="16887" y="9660"/>
                </a:lnTo>
                <a:lnTo>
                  <a:pt x="16862" y="9782"/>
                </a:lnTo>
                <a:lnTo>
                  <a:pt x="16838" y="9928"/>
                </a:lnTo>
                <a:lnTo>
                  <a:pt x="16814" y="10147"/>
                </a:lnTo>
                <a:lnTo>
                  <a:pt x="16789" y="10341"/>
                </a:lnTo>
                <a:lnTo>
                  <a:pt x="16570" y="10439"/>
                </a:lnTo>
                <a:lnTo>
                  <a:pt x="16351" y="10536"/>
                </a:lnTo>
                <a:lnTo>
                  <a:pt x="16157" y="10414"/>
                </a:lnTo>
                <a:lnTo>
                  <a:pt x="15889" y="10220"/>
                </a:lnTo>
                <a:lnTo>
                  <a:pt x="15792" y="10147"/>
                </a:lnTo>
                <a:lnTo>
                  <a:pt x="15573" y="10001"/>
                </a:lnTo>
                <a:lnTo>
                  <a:pt x="15451" y="9928"/>
                </a:lnTo>
                <a:lnTo>
                  <a:pt x="15305" y="9903"/>
                </a:lnTo>
                <a:lnTo>
                  <a:pt x="15208" y="9879"/>
                </a:lnTo>
                <a:lnTo>
                  <a:pt x="15135" y="9903"/>
                </a:lnTo>
                <a:lnTo>
                  <a:pt x="14989" y="9976"/>
                </a:lnTo>
                <a:lnTo>
                  <a:pt x="14843" y="10074"/>
                </a:lnTo>
                <a:lnTo>
                  <a:pt x="14624" y="10293"/>
                </a:lnTo>
                <a:lnTo>
                  <a:pt x="14502" y="10414"/>
                </a:lnTo>
                <a:lnTo>
                  <a:pt x="14332" y="10609"/>
                </a:lnTo>
                <a:lnTo>
                  <a:pt x="14162" y="10779"/>
                </a:lnTo>
                <a:lnTo>
                  <a:pt x="14113" y="10828"/>
                </a:lnTo>
                <a:lnTo>
                  <a:pt x="14089" y="10877"/>
                </a:lnTo>
                <a:lnTo>
                  <a:pt x="14064" y="10950"/>
                </a:lnTo>
                <a:lnTo>
                  <a:pt x="14089" y="11023"/>
                </a:lnTo>
                <a:lnTo>
                  <a:pt x="14137" y="11120"/>
                </a:lnTo>
                <a:lnTo>
                  <a:pt x="14186" y="11217"/>
                </a:lnTo>
                <a:lnTo>
                  <a:pt x="14332" y="11412"/>
                </a:lnTo>
                <a:lnTo>
                  <a:pt x="14454" y="11534"/>
                </a:lnTo>
                <a:lnTo>
                  <a:pt x="14478" y="11607"/>
                </a:lnTo>
                <a:lnTo>
                  <a:pt x="14648" y="11801"/>
                </a:lnTo>
                <a:lnTo>
                  <a:pt x="14819" y="11996"/>
                </a:lnTo>
                <a:lnTo>
                  <a:pt x="14721" y="12166"/>
                </a:lnTo>
                <a:lnTo>
                  <a:pt x="14721" y="12191"/>
                </a:lnTo>
                <a:lnTo>
                  <a:pt x="14648" y="12361"/>
                </a:lnTo>
                <a:lnTo>
                  <a:pt x="14600" y="12531"/>
                </a:lnTo>
                <a:lnTo>
                  <a:pt x="14381" y="12556"/>
                </a:lnTo>
                <a:lnTo>
                  <a:pt x="14162" y="12580"/>
                </a:lnTo>
                <a:lnTo>
                  <a:pt x="14040" y="12604"/>
                </a:lnTo>
                <a:lnTo>
                  <a:pt x="13991" y="12604"/>
                </a:lnTo>
                <a:lnTo>
                  <a:pt x="13845" y="12653"/>
                </a:lnTo>
                <a:lnTo>
                  <a:pt x="13675" y="12677"/>
                </a:lnTo>
                <a:lnTo>
                  <a:pt x="13553" y="12750"/>
                </a:lnTo>
                <a:lnTo>
                  <a:pt x="13456" y="12823"/>
                </a:lnTo>
                <a:lnTo>
                  <a:pt x="13407" y="12872"/>
                </a:lnTo>
                <a:lnTo>
                  <a:pt x="13334" y="12945"/>
                </a:lnTo>
                <a:lnTo>
                  <a:pt x="13310" y="13018"/>
                </a:lnTo>
                <a:lnTo>
                  <a:pt x="13286" y="13164"/>
                </a:lnTo>
                <a:lnTo>
                  <a:pt x="13286" y="13213"/>
                </a:lnTo>
                <a:lnTo>
                  <a:pt x="13237" y="13699"/>
                </a:lnTo>
                <a:lnTo>
                  <a:pt x="13237" y="13748"/>
                </a:lnTo>
                <a:lnTo>
                  <a:pt x="13237" y="13918"/>
                </a:lnTo>
                <a:lnTo>
                  <a:pt x="13237" y="14113"/>
                </a:lnTo>
                <a:lnTo>
                  <a:pt x="13286" y="14283"/>
                </a:lnTo>
                <a:lnTo>
                  <a:pt x="13310" y="14356"/>
                </a:lnTo>
                <a:lnTo>
                  <a:pt x="13383" y="14405"/>
                </a:lnTo>
                <a:lnTo>
                  <a:pt x="13407" y="14502"/>
                </a:lnTo>
                <a:lnTo>
                  <a:pt x="13480" y="14551"/>
                </a:lnTo>
                <a:lnTo>
                  <a:pt x="13724" y="14648"/>
                </a:lnTo>
                <a:lnTo>
                  <a:pt x="13991" y="14697"/>
                </a:lnTo>
                <a:lnTo>
                  <a:pt x="14259" y="14746"/>
                </a:lnTo>
                <a:lnTo>
                  <a:pt x="14527" y="14770"/>
                </a:lnTo>
                <a:lnTo>
                  <a:pt x="14673" y="14770"/>
                </a:lnTo>
                <a:lnTo>
                  <a:pt x="14697" y="14867"/>
                </a:lnTo>
                <a:lnTo>
                  <a:pt x="14721" y="14916"/>
                </a:lnTo>
                <a:lnTo>
                  <a:pt x="14819" y="15038"/>
                </a:lnTo>
                <a:lnTo>
                  <a:pt x="14916" y="15184"/>
                </a:lnTo>
                <a:lnTo>
                  <a:pt x="14746" y="15330"/>
                </a:lnTo>
                <a:lnTo>
                  <a:pt x="14624" y="15500"/>
                </a:lnTo>
                <a:lnTo>
                  <a:pt x="14575" y="15573"/>
                </a:lnTo>
                <a:lnTo>
                  <a:pt x="14381" y="15816"/>
                </a:lnTo>
                <a:lnTo>
                  <a:pt x="14332" y="15865"/>
                </a:lnTo>
                <a:lnTo>
                  <a:pt x="14235" y="15986"/>
                </a:lnTo>
                <a:lnTo>
                  <a:pt x="14210" y="16059"/>
                </a:lnTo>
                <a:lnTo>
                  <a:pt x="14186" y="16108"/>
                </a:lnTo>
                <a:lnTo>
                  <a:pt x="14210" y="16230"/>
                </a:lnTo>
                <a:lnTo>
                  <a:pt x="14210" y="16303"/>
                </a:lnTo>
                <a:lnTo>
                  <a:pt x="14235" y="16376"/>
                </a:lnTo>
                <a:lnTo>
                  <a:pt x="14283" y="16522"/>
                </a:lnTo>
                <a:lnTo>
                  <a:pt x="14381" y="16643"/>
                </a:lnTo>
                <a:lnTo>
                  <a:pt x="14478" y="16765"/>
                </a:lnTo>
                <a:lnTo>
                  <a:pt x="14527" y="16789"/>
                </a:lnTo>
                <a:lnTo>
                  <a:pt x="14794" y="17081"/>
                </a:lnTo>
                <a:lnTo>
                  <a:pt x="15111" y="17349"/>
                </a:lnTo>
                <a:lnTo>
                  <a:pt x="15183" y="17373"/>
                </a:lnTo>
                <a:lnTo>
                  <a:pt x="15232" y="17398"/>
                </a:lnTo>
                <a:lnTo>
                  <a:pt x="15305" y="17373"/>
                </a:lnTo>
                <a:lnTo>
                  <a:pt x="15354" y="17373"/>
                </a:lnTo>
                <a:lnTo>
                  <a:pt x="15475" y="17349"/>
                </a:lnTo>
                <a:lnTo>
                  <a:pt x="15621" y="17300"/>
                </a:lnTo>
                <a:lnTo>
                  <a:pt x="15840" y="17154"/>
                </a:lnTo>
                <a:lnTo>
                  <a:pt x="15865" y="17130"/>
                </a:lnTo>
                <a:lnTo>
                  <a:pt x="16132" y="16911"/>
                </a:lnTo>
                <a:lnTo>
                  <a:pt x="16376" y="16668"/>
                </a:lnTo>
                <a:lnTo>
                  <a:pt x="16546" y="16741"/>
                </a:lnTo>
                <a:lnTo>
                  <a:pt x="16570" y="16765"/>
                </a:lnTo>
                <a:lnTo>
                  <a:pt x="16619" y="16789"/>
                </a:lnTo>
                <a:lnTo>
                  <a:pt x="16765" y="16862"/>
                </a:lnTo>
                <a:lnTo>
                  <a:pt x="16935" y="16887"/>
                </a:lnTo>
                <a:lnTo>
                  <a:pt x="16935" y="16960"/>
                </a:lnTo>
                <a:lnTo>
                  <a:pt x="16960" y="17033"/>
                </a:lnTo>
                <a:lnTo>
                  <a:pt x="17008" y="17276"/>
                </a:lnTo>
                <a:lnTo>
                  <a:pt x="17033" y="17495"/>
                </a:lnTo>
                <a:lnTo>
                  <a:pt x="17033" y="17617"/>
                </a:lnTo>
                <a:lnTo>
                  <a:pt x="17033" y="17738"/>
                </a:lnTo>
                <a:lnTo>
                  <a:pt x="17033" y="17860"/>
                </a:lnTo>
                <a:lnTo>
                  <a:pt x="17081" y="17982"/>
                </a:lnTo>
                <a:lnTo>
                  <a:pt x="17179" y="18079"/>
                </a:lnTo>
                <a:lnTo>
                  <a:pt x="17203" y="18103"/>
                </a:lnTo>
                <a:lnTo>
                  <a:pt x="17276" y="18152"/>
                </a:lnTo>
                <a:lnTo>
                  <a:pt x="17398" y="18201"/>
                </a:lnTo>
                <a:lnTo>
                  <a:pt x="17592" y="18225"/>
                </a:lnTo>
                <a:lnTo>
                  <a:pt x="17714" y="18201"/>
                </a:lnTo>
                <a:lnTo>
                  <a:pt x="18152" y="18201"/>
                </a:lnTo>
                <a:lnTo>
                  <a:pt x="18541" y="18176"/>
                </a:lnTo>
                <a:lnTo>
                  <a:pt x="18614" y="18176"/>
                </a:lnTo>
                <a:lnTo>
                  <a:pt x="18687" y="18128"/>
                </a:lnTo>
                <a:lnTo>
                  <a:pt x="18736" y="18055"/>
                </a:lnTo>
                <a:lnTo>
                  <a:pt x="18760" y="17982"/>
                </a:lnTo>
                <a:lnTo>
                  <a:pt x="18833" y="17860"/>
                </a:lnTo>
                <a:lnTo>
                  <a:pt x="18882" y="17738"/>
                </a:lnTo>
                <a:lnTo>
                  <a:pt x="18931" y="17471"/>
                </a:lnTo>
                <a:lnTo>
                  <a:pt x="18931" y="17349"/>
                </a:lnTo>
                <a:lnTo>
                  <a:pt x="18931" y="17325"/>
                </a:lnTo>
                <a:lnTo>
                  <a:pt x="18979" y="17081"/>
                </a:lnTo>
                <a:lnTo>
                  <a:pt x="19004" y="16838"/>
                </a:lnTo>
                <a:lnTo>
                  <a:pt x="19125" y="16814"/>
                </a:lnTo>
                <a:lnTo>
                  <a:pt x="19223" y="16789"/>
                </a:lnTo>
                <a:lnTo>
                  <a:pt x="19369" y="16741"/>
                </a:lnTo>
                <a:lnTo>
                  <a:pt x="19466" y="16692"/>
                </a:lnTo>
                <a:lnTo>
                  <a:pt x="19661" y="16838"/>
                </a:lnTo>
                <a:lnTo>
                  <a:pt x="19758" y="16911"/>
                </a:lnTo>
                <a:lnTo>
                  <a:pt x="20074" y="17130"/>
                </a:lnTo>
                <a:lnTo>
                  <a:pt x="20391" y="17349"/>
                </a:lnTo>
                <a:lnTo>
                  <a:pt x="20464" y="17398"/>
                </a:lnTo>
                <a:lnTo>
                  <a:pt x="20512" y="17398"/>
                </a:lnTo>
                <a:lnTo>
                  <a:pt x="20585" y="17373"/>
                </a:lnTo>
                <a:lnTo>
                  <a:pt x="20658" y="17349"/>
                </a:lnTo>
                <a:lnTo>
                  <a:pt x="20707" y="17276"/>
                </a:lnTo>
                <a:lnTo>
                  <a:pt x="20756" y="17203"/>
                </a:lnTo>
                <a:lnTo>
                  <a:pt x="20999" y="16984"/>
                </a:lnTo>
                <a:lnTo>
                  <a:pt x="21145" y="16814"/>
                </a:lnTo>
                <a:lnTo>
                  <a:pt x="21413" y="16570"/>
                </a:lnTo>
                <a:lnTo>
                  <a:pt x="21632" y="16278"/>
                </a:lnTo>
                <a:lnTo>
                  <a:pt x="21680" y="16230"/>
                </a:lnTo>
                <a:lnTo>
                  <a:pt x="21680" y="16157"/>
                </a:lnTo>
                <a:lnTo>
                  <a:pt x="21680" y="16084"/>
                </a:lnTo>
                <a:lnTo>
                  <a:pt x="21656" y="15986"/>
                </a:lnTo>
                <a:lnTo>
                  <a:pt x="21486" y="15670"/>
                </a:lnTo>
                <a:lnTo>
                  <a:pt x="21267" y="15403"/>
                </a:lnTo>
                <a:lnTo>
                  <a:pt x="21145" y="15232"/>
                </a:lnTo>
                <a:lnTo>
                  <a:pt x="20975" y="15086"/>
                </a:lnTo>
                <a:lnTo>
                  <a:pt x="21096" y="14867"/>
                </a:lnTo>
                <a:lnTo>
                  <a:pt x="21169" y="14648"/>
                </a:lnTo>
                <a:lnTo>
                  <a:pt x="21291" y="14673"/>
                </a:lnTo>
                <a:lnTo>
                  <a:pt x="21510" y="14648"/>
                </a:lnTo>
                <a:lnTo>
                  <a:pt x="21753" y="14648"/>
                </a:lnTo>
                <a:lnTo>
                  <a:pt x="21997" y="14624"/>
                </a:lnTo>
                <a:lnTo>
                  <a:pt x="22264" y="14600"/>
                </a:lnTo>
                <a:lnTo>
                  <a:pt x="22362" y="14551"/>
                </a:lnTo>
                <a:lnTo>
                  <a:pt x="22410" y="14478"/>
                </a:lnTo>
                <a:lnTo>
                  <a:pt x="22459" y="14429"/>
                </a:lnTo>
                <a:lnTo>
                  <a:pt x="22508" y="14381"/>
                </a:lnTo>
                <a:lnTo>
                  <a:pt x="22532" y="14332"/>
                </a:lnTo>
                <a:lnTo>
                  <a:pt x="22532" y="14259"/>
                </a:lnTo>
                <a:lnTo>
                  <a:pt x="22532" y="13845"/>
                </a:lnTo>
                <a:lnTo>
                  <a:pt x="22532" y="13456"/>
                </a:lnTo>
                <a:lnTo>
                  <a:pt x="22508" y="13067"/>
                </a:lnTo>
                <a:lnTo>
                  <a:pt x="22508" y="13018"/>
                </a:lnTo>
                <a:lnTo>
                  <a:pt x="22459" y="12945"/>
                </a:lnTo>
                <a:lnTo>
                  <a:pt x="22410" y="12921"/>
                </a:lnTo>
                <a:lnTo>
                  <a:pt x="22362" y="12896"/>
                </a:lnTo>
                <a:lnTo>
                  <a:pt x="22313" y="12823"/>
                </a:lnTo>
                <a:lnTo>
                  <a:pt x="22264" y="12750"/>
                </a:lnTo>
                <a:lnTo>
                  <a:pt x="22118" y="12677"/>
                </a:lnTo>
                <a:lnTo>
                  <a:pt x="21948" y="12629"/>
                </a:lnTo>
                <a:lnTo>
                  <a:pt x="21802" y="12604"/>
                </a:lnTo>
                <a:lnTo>
                  <a:pt x="21778" y="12604"/>
                </a:lnTo>
                <a:lnTo>
                  <a:pt x="21510" y="12556"/>
                </a:lnTo>
                <a:lnTo>
                  <a:pt x="21218" y="12556"/>
                </a:lnTo>
                <a:lnTo>
                  <a:pt x="21169" y="12337"/>
                </a:lnTo>
                <a:lnTo>
                  <a:pt x="21169" y="12288"/>
                </a:lnTo>
                <a:lnTo>
                  <a:pt x="21121" y="12093"/>
                </a:lnTo>
                <a:lnTo>
                  <a:pt x="21048" y="11923"/>
                </a:lnTo>
                <a:lnTo>
                  <a:pt x="21121" y="11826"/>
                </a:lnTo>
                <a:lnTo>
                  <a:pt x="21145" y="11777"/>
                </a:lnTo>
                <a:lnTo>
                  <a:pt x="21242" y="11655"/>
                </a:lnTo>
                <a:lnTo>
                  <a:pt x="21413" y="11412"/>
                </a:lnTo>
                <a:lnTo>
                  <a:pt x="21607" y="11169"/>
                </a:lnTo>
                <a:lnTo>
                  <a:pt x="21656" y="11120"/>
                </a:lnTo>
                <a:lnTo>
                  <a:pt x="21680" y="11071"/>
                </a:lnTo>
                <a:lnTo>
                  <a:pt x="21680" y="10998"/>
                </a:lnTo>
                <a:lnTo>
                  <a:pt x="21680" y="10950"/>
                </a:lnTo>
                <a:lnTo>
                  <a:pt x="21656" y="10925"/>
                </a:lnTo>
                <a:lnTo>
                  <a:pt x="21680" y="10901"/>
                </a:lnTo>
                <a:lnTo>
                  <a:pt x="21656" y="10804"/>
                </a:lnTo>
                <a:lnTo>
                  <a:pt x="21632" y="10731"/>
                </a:lnTo>
                <a:lnTo>
                  <a:pt x="21510" y="10609"/>
                </a:lnTo>
                <a:lnTo>
                  <a:pt x="21486" y="10560"/>
                </a:lnTo>
                <a:lnTo>
                  <a:pt x="21315" y="10390"/>
                </a:lnTo>
                <a:lnTo>
                  <a:pt x="21145" y="10244"/>
                </a:lnTo>
                <a:lnTo>
                  <a:pt x="21145" y="10220"/>
                </a:lnTo>
                <a:lnTo>
                  <a:pt x="21023" y="10122"/>
                </a:lnTo>
                <a:lnTo>
                  <a:pt x="20877" y="10001"/>
                </a:lnTo>
                <a:lnTo>
                  <a:pt x="20731" y="9928"/>
                </a:lnTo>
                <a:lnTo>
                  <a:pt x="20634" y="9903"/>
                </a:lnTo>
                <a:lnTo>
                  <a:pt x="20561" y="9879"/>
                </a:lnTo>
                <a:lnTo>
                  <a:pt x="20488" y="9903"/>
                </a:lnTo>
                <a:lnTo>
                  <a:pt x="20464" y="9903"/>
                </a:lnTo>
                <a:lnTo>
                  <a:pt x="20391" y="9928"/>
                </a:lnTo>
                <a:lnTo>
                  <a:pt x="20220" y="10001"/>
                </a:lnTo>
                <a:lnTo>
                  <a:pt x="20074" y="10098"/>
                </a:lnTo>
                <a:lnTo>
                  <a:pt x="19807" y="10293"/>
                </a:lnTo>
                <a:lnTo>
                  <a:pt x="19709" y="10341"/>
                </a:lnTo>
                <a:lnTo>
                  <a:pt x="19515" y="10487"/>
                </a:lnTo>
                <a:lnTo>
                  <a:pt x="19296" y="10390"/>
                </a:lnTo>
                <a:lnTo>
                  <a:pt x="19052" y="10341"/>
                </a:lnTo>
                <a:lnTo>
                  <a:pt x="19004" y="10098"/>
                </a:lnTo>
                <a:lnTo>
                  <a:pt x="19028" y="10025"/>
                </a:lnTo>
                <a:lnTo>
                  <a:pt x="19004" y="9976"/>
                </a:lnTo>
                <a:lnTo>
                  <a:pt x="18979" y="9903"/>
                </a:lnTo>
                <a:lnTo>
                  <a:pt x="18955" y="9782"/>
                </a:lnTo>
                <a:lnTo>
                  <a:pt x="18931" y="9563"/>
                </a:lnTo>
                <a:lnTo>
                  <a:pt x="18882" y="9319"/>
                </a:lnTo>
                <a:lnTo>
                  <a:pt x="18906" y="9246"/>
                </a:lnTo>
                <a:lnTo>
                  <a:pt x="18906" y="9149"/>
                </a:lnTo>
                <a:lnTo>
                  <a:pt x="18882" y="9100"/>
                </a:lnTo>
                <a:lnTo>
                  <a:pt x="18833" y="9052"/>
                </a:lnTo>
                <a:lnTo>
                  <a:pt x="18785" y="9027"/>
                </a:lnTo>
                <a:lnTo>
                  <a:pt x="18712" y="9003"/>
                </a:lnTo>
                <a:lnTo>
                  <a:pt x="18444" y="8979"/>
                </a:lnTo>
                <a:lnTo>
                  <a:pt x="17957" y="8979"/>
                </a:lnTo>
                <a:lnTo>
                  <a:pt x="17836" y="8954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t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654</Words>
  <Application>Microsoft Office PowerPoint</Application>
  <PresentationFormat>On-screen Show (16:9)</PresentationFormat>
  <Paragraphs>144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Amatic SC</vt:lpstr>
      <vt:lpstr>Arial</vt:lpstr>
      <vt:lpstr>Calibri</vt:lpstr>
      <vt:lpstr>Caveat</vt:lpstr>
      <vt:lpstr>Montserrat Light</vt:lpstr>
      <vt:lpstr>Times New Roman</vt:lpstr>
      <vt:lpstr>Wingdings</vt:lpstr>
      <vt:lpstr>Kate template</vt:lpstr>
      <vt:lpstr> KALIKASAN NG WIKA</vt:lpstr>
      <vt:lpstr>WIKA</vt:lpstr>
      <vt:lpstr>Ang wika ay may Likang Kalikasan ayon kay Henry Gleason </vt:lpstr>
      <vt:lpstr>1. Ang wika ay masistemang  balangkas dahil ito ay organisado at may sinusundang proseso </vt:lpstr>
      <vt:lpstr>ANG WIKA SA DAIGDIG AY SISTEMATIKONG NAKAAYOS SA ISANG TIYAK NA BALANGKAS </vt:lpstr>
      <vt:lpstr>2. Ang wika ay sinasalitang tunog </vt:lpstr>
      <vt:lpstr>2. Ang wika ay sinasalitang tunog</vt:lpstr>
      <vt:lpstr>        HINDI LAHAT NG TUNOG AY WIKA SAPAGKAT HINDI LAHAT NG TUNOG AY MAY KAHULUGAN  </vt:lpstr>
      <vt:lpstr>PowerPoint Presentation</vt:lpstr>
      <vt:lpstr>                Pagkakabuo ng Wika </vt:lpstr>
      <vt:lpstr>PowerPoint Presentation</vt:lpstr>
      <vt:lpstr>3. Ang wika ay arbitraryo </vt:lpstr>
      <vt:lpstr>4. Ang wika ay Dinamiko sapagkat ito ay nagbabago </vt:lpstr>
      <vt:lpstr>        KAPAG ANG WIKA AY HINDI NA GINAGAMIT, UNTI-UNTI NA ITONG MAWAWALA AT TULUYANG MAMAMATAY.   </vt:lpstr>
      <vt:lpstr>5. Ang wika ay nakabatay sa kultura  </vt:lpstr>
      <vt:lpstr>Katangian ng Wika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KALIKASAN NG WIKA</dc:title>
  <dc:creator>LENOVO PC</dc:creator>
  <cp:lastModifiedBy>jeansalvatierra@outlook.com</cp:lastModifiedBy>
  <cp:revision>5</cp:revision>
  <dcterms:modified xsi:type="dcterms:W3CDTF">2019-07-28T11:24:39Z</dcterms:modified>
</cp:coreProperties>
</file>