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84"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605665-7D76-4722-B139-79670B0F143C}">
  <a:tblStyle styleId="{2E605665-7D76-4722-B139-79670B0F143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19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32E64"/>
        </a:solidFill>
        <a:effectLst/>
      </p:bgPr>
    </p:bg>
    <p:spTree>
      <p:nvGrpSpPr>
        <p:cNvPr id="1" name="Shape 9"/>
        <p:cNvGrpSpPr/>
        <p:nvPr/>
      </p:nvGrpSpPr>
      <p:grpSpPr>
        <a:xfrm>
          <a:off x="0" y="0"/>
          <a:ext cx="0" cy="0"/>
          <a:chOff x="0" y="0"/>
          <a:chExt cx="0" cy="0"/>
        </a:xfrm>
      </p:grpSpPr>
      <p:sp>
        <p:nvSpPr>
          <p:cNvPr id="10" name="Google Shape;10;p2"/>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5352" y="1685552"/>
            <a:ext cx="1559612" cy="155961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4" name="Google Shape;14;p2"/>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9200" y="3014525"/>
            <a:ext cx="1226592" cy="1226592"/>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96172" y="1378560"/>
            <a:ext cx="1424722" cy="142472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20" name="Google Shape;20;p2"/>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2"/>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056000" y="3149475"/>
            <a:ext cx="1383355" cy="1058469"/>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6804" y="-364106"/>
            <a:ext cx="9492216" cy="5864919"/>
            <a:chOff x="-76804" y="-364106"/>
            <a:chExt cx="9492216" cy="5864919"/>
          </a:xfrm>
        </p:grpSpPr>
        <p:sp>
          <p:nvSpPr>
            <p:cNvPr id="32" name="Google Shape;32;p3"/>
            <p:cNvSpPr/>
            <p:nvPr/>
          </p:nvSpPr>
          <p:spPr>
            <a:xfrm>
              <a:off x="0" y="0"/>
              <a:ext cx="9144000" cy="35280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343698" y="3286144"/>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39" name="Google Shape;39;p3"/>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flipH="1">
              <a:off x="4456350" y="3414379"/>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3"/>
          <p:cNvSpPr txBox="1">
            <a:spLocks noGrp="1"/>
          </p:cNvSpPr>
          <p:nvPr>
            <p:ph type="ctrTitle"/>
          </p:nvPr>
        </p:nvSpPr>
        <p:spPr>
          <a:xfrm>
            <a:off x="1737625" y="1659550"/>
            <a:ext cx="56688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5" name="Google Shape;55;p3"/>
          <p:cNvSpPr txBox="1">
            <a:spLocks noGrp="1"/>
          </p:cNvSpPr>
          <p:nvPr>
            <p:ph type="subTitle" idx="1"/>
          </p:nvPr>
        </p:nvSpPr>
        <p:spPr>
          <a:xfrm>
            <a:off x="1737625" y="2687653"/>
            <a:ext cx="5668800" cy="49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9900"/>
              </a:buClr>
              <a:buSzPts val="1400"/>
              <a:buNone/>
              <a:defRPr sz="1400">
                <a:solidFill>
                  <a:srgbClr val="FF9900"/>
                </a:solidFill>
              </a:defRPr>
            </a:lvl1pPr>
            <a:lvl2pPr lvl="1" algn="ctr" rtl="0">
              <a:spcBef>
                <a:spcPts val="0"/>
              </a:spcBef>
              <a:spcAft>
                <a:spcPts val="0"/>
              </a:spcAft>
              <a:buClr>
                <a:srgbClr val="FF9900"/>
              </a:buClr>
              <a:buSzPts val="1400"/>
              <a:buNone/>
              <a:defRPr sz="1400">
                <a:solidFill>
                  <a:srgbClr val="FF9900"/>
                </a:solidFill>
              </a:defRPr>
            </a:lvl2pPr>
            <a:lvl3pPr lvl="2" algn="ctr" rtl="0">
              <a:spcBef>
                <a:spcPts val="0"/>
              </a:spcBef>
              <a:spcAft>
                <a:spcPts val="0"/>
              </a:spcAft>
              <a:buClr>
                <a:srgbClr val="FF9900"/>
              </a:buClr>
              <a:buSzPts val="1400"/>
              <a:buNone/>
              <a:defRPr sz="1400">
                <a:solidFill>
                  <a:srgbClr val="FF9900"/>
                </a:solidFill>
              </a:defRPr>
            </a:lvl3pPr>
            <a:lvl4pPr lvl="3" algn="ctr" rtl="0">
              <a:spcBef>
                <a:spcPts val="0"/>
              </a:spcBef>
              <a:spcAft>
                <a:spcPts val="0"/>
              </a:spcAft>
              <a:buClr>
                <a:srgbClr val="FF9900"/>
              </a:buClr>
              <a:buSzPts val="1400"/>
              <a:buNone/>
              <a:defRPr sz="1400">
                <a:solidFill>
                  <a:srgbClr val="FF9900"/>
                </a:solidFill>
              </a:defRPr>
            </a:lvl4pPr>
            <a:lvl5pPr lvl="4" algn="ctr" rtl="0">
              <a:spcBef>
                <a:spcPts val="0"/>
              </a:spcBef>
              <a:spcAft>
                <a:spcPts val="0"/>
              </a:spcAft>
              <a:buClr>
                <a:srgbClr val="FF9900"/>
              </a:buClr>
              <a:buSzPts val="1400"/>
              <a:buNone/>
              <a:defRPr sz="1400">
                <a:solidFill>
                  <a:srgbClr val="FF9900"/>
                </a:solidFill>
              </a:defRPr>
            </a:lvl5pPr>
            <a:lvl6pPr lvl="5" algn="ctr" rtl="0">
              <a:spcBef>
                <a:spcPts val="0"/>
              </a:spcBef>
              <a:spcAft>
                <a:spcPts val="0"/>
              </a:spcAft>
              <a:buClr>
                <a:srgbClr val="FF9900"/>
              </a:buClr>
              <a:buSzPts val="1400"/>
              <a:buNone/>
              <a:defRPr sz="1400">
                <a:solidFill>
                  <a:srgbClr val="FF9900"/>
                </a:solidFill>
              </a:defRPr>
            </a:lvl6pPr>
            <a:lvl7pPr lvl="6" algn="ctr" rtl="0">
              <a:spcBef>
                <a:spcPts val="0"/>
              </a:spcBef>
              <a:spcAft>
                <a:spcPts val="0"/>
              </a:spcAft>
              <a:buClr>
                <a:srgbClr val="FF9900"/>
              </a:buClr>
              <a:buSzPts val="1400"/>
              <a:buNone/>
              <a:defRPr sz="1400">
                <a:solidFill>
                  <a:srgbClr val="FF9900"/>
                </a:solidFill>
              </a:defRPr>
            </a:lvl7pPr>
            <a:lvl8pPr lvl="7" algn="ctr" rtl="0">
              <a:spcBef>
                <a:spcPts val="0"/>
              </a:spcBef>
              <a:spcAft>
                <a:spcPts val="0"/>
              </a:spcAft>
              <a:buClr>
                <a:srgbClr val="FF9900"/>
              </a:buClr>
              <a:buSzPts val="1400"/>
              <a:buNone/>
              <a:defRPr sz="1400">
                <a:solidFill>
                  <a:srgbClr val="FF9900"/>
                </a:solidFill>
              </a:defRPr>
            </a:lvl8pPr>
            <a:lvl9pPr lvl="8" algn="ctr" rtl="0">
              <a:spcBef>
                <a:spcPts val="0"/>
              </a:spcBef>
              <a:spcAft>
                <a:spcPts val="0"/>
              </a:spcAft>
              <a:buClr>
                <a:srgbClr val="FF9900"/>
              </a:buClr>
              <a:buSzPts val="1400"/>
              <a:buNone/>
              <a:defRPr sz="1400">
                <a:solidFill>
                  <a:srgbClr val="FF9900"/>
                </a:solidFill>
              </a:defRPr>
            </a:lvl9pPr>
          </a:lstStyle>
          <a:p>
            <a:endParaRPr/>
          </a:p>
        </p:txBody>
      </p:sp>
      <p:sp>
        <p:nvSpPr>
          <p:cNvPr id="56" name="Google Shape;56;p3"/>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7"/>
        <p:cNvGrpSpPr/>
        <p:nvPr/>
      </p:nvGrpSpPr>
      <p:grpSpPr>
        <a:xfrm>
          <a:off x="0" y="0"/>
          <a:ext cx="0" cy="0"/>
          <a:chOff x="0" y="0"/>
          <a:chExt cx="0" cy="0"/>
        </a:xfrm>
      </p:grpSpPr>
      <p:grpSp>
        <p:nvGrpSpPr>
          <p:cNvPr id="58" name="Google Shape;58;p4"/>
          <p:cNvGrpSpPr/>
          <p:nvPr/>
        </p:nvGrpSpPr>
        <p:grpSpPr>
          <a:xfrm>
            <a:off x="-76804" y="-364106"/>
            <a:ext cx="9492216" cy="5864919"/>
            <a:chOff x="-76804" y="-364106"/>
            <a:chExt cx="9492216" cy="5864919"/>
          </a:xfrm>
        </p:grpSpPr>
        <p:sp>
          <p:nvSpPr>
            <p:cNvPr id="59" name="Google Shape;59;p4"/>
            <p:cNvSpPr/>
            <p:nvPr/>
          </p:nvSpPr>
          <p:spPr>
            <a:xfrm>
              <a:off x="1156225" y="1135700"/>
              <a:ext cx="6831600" cy="28722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66" name="Google Shape;66;p4"/>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4"/>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Font typeface="Nixie One"/>
              <a:buChar char="◍"/>
              <a:defRPr>
                <a:latin typeface="Nixie One"/>
                <a:ea typeface="Nixie One"/>
                <a:cs typeface="Nixie One"/>
                <a:sym typeface="Nixie One"/>
              </a:defRPr>
            </a:lvl1pPr>
            <a:lvl2pPr marL="914400" lvl="1" indent="-355600" algn="ctr" rtl="0">
              <a:spcBef>
                <a:spcPts val="0"/>
              </a:spcBef>
              <a:spcAft>
                <a:spcPts val="0"/>
              </a:spcAft>
              <a:buSzPts val="2000"/>
              <a:buFont typeface="Nixie One"/>
              <a:buChar char="◌"/>
              <a:defRPr>
                <a:latin typeface="Nixie One"/>
                <a:ea typeface="Nixie One"/>
                <a:cs typeface="Nixie One"/>
                <a:sym typeface="Nixie One"/>
              </a:defRPr>
            </a:lvl2pPr>
            <a:lvl3pPr marL="1371600" lvl="2" indent="-355600" algn="ctr" rtl="0">
              <a:spcBef>
                <a:spcPts val="0"/>
              </a:spcBef>
              <a:spcAft>
                <a:spcPts val="0"/>
              </a:spcAft>
              <a:buSzPts val="2000"/>
              <a:buFont typeface="Nixie One"/>
              <a:buChar char="◌"/>
              <a:defRPr>
                <a:latin typeface="Nixie One"/>
                <a:ea typeface="Nixie One"/>
                <a:cs typeface="Nixie One"/>
                <a:sym typeface="Nixie One"/>
              </a:defRPr>
            </a:lvl3pPr>
            <a:lvl4pPr marL="1828800" lvl="3" indent="-355600" algn="ctr" rtl="0">
              <a:spcBef>
                <a:spcPts val="0"/>
              </a:spcBef>
              <a:spcAft>
                <a:spcPts val="0"/>
              </a:spcAft>
              <a:buSzPts val="2000"/>
              <a:buFont typeface="Nixie One"/>
              <a:buChar char="◌"/>
              <a:defRPr>
                <a:latin typeface="Nixie One"/>
                <a:ea typeface="Nixie One"/>
                <a:cs typeface="Nixie One"/>
                <a:sym typeface="Nixie One"/>
              </a:defRPr>
            </a:lvl4pPr>
            <a:lvl5pPr marL="2286000" lvl="4" indent="-355600" algn="ctr" rtl="0">
              <a:spcBef>
                <a:spcPts val="0"/>
              </a:spcBef>
              <a:spcAft>
                <a:spcPts val="0"/>
              </a:spcAft>
              <a:buSzPts val="2000"/>
              <a:buFont typeface="Nixie One"/>
              <a:buChar char="◌"/>
              <a:defRPr>
                <a:latin typeface="Nixie One"/>
                <a:ea typeface="Nixie One"/>
                <a:cs typeface="Nixie One"/>
                <a:sym typeface="Nixie One"/>
              </a:defRPr>
            </a:lvl5pPr>
            <a:lvl6pPr marL="2743200" lvl="5" indent="-355600" algn="ctr" rtl="0">
              <a:spcBef>
                <a:spcPts val="0"/>
              </a:spcBef>
              <a:spcAft>
                <a:spcPts val="0"/>
              </a:spcAft>
              <a:buSzPts val="2000"/>
              <a:buFont typeface="Nixie One"/>
              <a:buChar char="◌"/>
              <a:defRPr>
                <a:latin typeface="Nixie One"/>
                <a:ea typeface="Nixie One"/>
                <a:cs typeface="Nixie One"/>
                <a:sym typeface="Nixie One"/>
              </a:defRPr>
            </a:lvl6pPr>
            <a:lvl7pPr marL="3200400" lvl="6" indent="-355600" algn="ctr" rtl="0">
              <a:spcBef>
                <a:spcPts val="0"/>
              </a:spcBef>
              <a:spcAft>
                <a:spcPts val="0"/>
              </a:spcAft>
              <a:buSzPts val="2000"/>
              <a:buFont typeface="Nixie One"/>
              <a:buChar char="◌"/>
              <a:defRPr>
                <a:latin typeface="Nixie One"/>
                <a:ea typeface="Nixie One"/>
                <a:cs typeface="Nixie One"/>
                <a:sym typeface="Nixie One"/>
              </a:defRPr>
            </a:lvl7pPr>
            <a:lvl8pPr marL="3657600" lvl="7" indent="-355600" algn="ctr" rtl="0">
              <a:spcBef>
                <a:spcPts val="0"/>
              </a:spcBef>
              <a:spcAft>
                <a:spcPts val="0"/>
              </a:spcAft>
              <a:buSzPts val="2000"/>
              <a:buFont typeface="Nixie One"/>
              <a:buChar char="◌"/>
              <a:defRPr>
                <a:latin typeface="Nixie One"/>
                <a:ea typeface="Nixie One"/>
                <a:cs typeface="Nixie One"/>
                <a:sym typeface="Nixie One"/>
              </a:defRPr>
            </a:lvl8pPr>
            <a:lvl9pPr marL="4114800" lvl="8" indent="-355600" algn="ctr">
              <a:spcBef>
                <a:spcPts val="0"/>
              </a:spcBef>
              <a:spcAft>
                <a:spcPts val="0"/>
              </a:spcAft>
              <a:buSzPts val="2000"/>
              <a:buFont typeface="Nixie One"/>
              <a:buChar char="◌"/>
              <a:defRPr>
                <a:latin typeface="Nixie One"/>
                <a:ea typeface="Nixie One"/>
                <a:cs typeface="Nixie One"/>
                <a:sym typeface="Nixie One"/>
              </a:defRPr>
            </a:lvl9pPr>
          </a:lstStyle>
          <a:p>
            <a:endParaRPr/>
          </a:p>
        </p:txBody>
      </p:sp>
      <p:sp>
        <p:nvSpPr>
          <p:cNvPr id="81" name="Google Shape;81;p4"/>
          <p:cNvSpPr txBox="1"/>
          <p:nvPr/>
        </p:nvSpPr>
        <p:spPr>
          <a:xfrm>
            <a:off x="4261450" y="1149165"/>
            <a:ext cx="621000" cy="4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9900"/>
                </a:solidFill>
                <a:latin typeface="Nixie One"/>
                <a:ea typeface="Nixie One"/>
                <a:cs typeface="Nixie One"/>
                <a:sym typeface="Nixie One"/>
              </a:rPr>
              <a:t>“</a:t>
            </a:r>
            <a:endParaRPr sz="7200">
              <a:solidFill>
                <a:srgbClr val="FF9900"/>
              </a:solidFill>
              <a:latin typeface="Nixie One"/>
              <a:ea typeface="Nixie One"/>
              <a:cs typeface="Nixie One"/>
              <a:sym typeface="Nixie One"/>
            </a:endParaRPr>
          </a:p>
        </p:txBody>
      </p:sp>
      <p:sp>
        <p:nvSpPr>
          <p:cNvPr id="82" name="Google Shape;82;p4"/>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grpSp>
        <p:nvGrpSpPr>
          <p:cNvPr id="84" name="Google Shape;84;p5"/>
          <p:cNvGrpSpPr/>
          <p:nvPr/>
        </p:nvGrpSpPr>
        <p:grpSpPr>
          <a:xfrm>
            <a:off x="-76804" y="-364106"/>
            <a:ext cx="9492216" cy="5864919"/>
            <a:chOff x="-76804" y="-364106"/>
            <a:chExt cx="9492216" cy="5864919"/>
          </a:xfrm>
        </p:grpSpPr>
        <p:sp>
          <p:nvSpPr>
            <p:cNvPr id="85" name="Google Shape;85;p5"/>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92" name="Google Shape;92;p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8" name="Google Shape;108;p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09" name="Google Shape;109;p5"/>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0"/>
        <p:cNvGrpSpPr/>
        <p:nvPr/>
      </p:nvGrpSpPr>
      <p:grpSpPr>
        <a:xfrm>
          <a:off x="0" y="0"/>
          <a:ext cx="0" cy="0"/>
          <a:chOff x="0" y="0"/>
          <a:chExt cx="0" cy="0"/>
        </a:xfrm>
      </p:grpSpPr>
      <p:grpSp>
        <p:nvGrpSpPr>
          <p:cNvPr id="111" name="Google Shape;111;p6"/>
          <p:cNvGrpSpPr/>
          <p:nvPr/>
        </p:nvGrpSpPr>
        <p:grpSpPr>
          <a:xfrm>
            <a:off x="-76804" y="-364106"/>
            <a:ext cx="9492216" cy="5864919"/>
            <a:chOff x="-76804" y="-364106"/>
            <a:chExt cx="9492216" cy="5864919"/>
          </a:xfrm>
        </p:grpSpPr>
        <p:sp>
          <p:nvSpPr>
            <p:cNvPr id="112" name="Google Shape;112;p6"/>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19" name="Google Shape;119;p6"/>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6"/>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5" name="Google Shape;135;p6"/>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6" name="Google Shape;136;p6"/>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7" name="Google Shape;137;p6"/>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8"/>
        <p:cNvGrpSpPr/>
        <p:nvPr/>
      </p:nvGrpSpPr>
      <p:grpSpPr>
        <a:xfrm>
          <a:off x="0" y="0"/>
          <a:ext cx="0" cy="0"/>
          <a:chOff x="0" y="0"/>
          <a:chExt cx="0" cy="0"/>
        </a:xfrm>
      </p:grpSpPr>
      <p:grpSp>
        <p:nvGrpSpPr>
          <p:cNvPr id="139" name="Google Shape;139;p7"/>
          <p:cNvGrpSpPr/>
          <p:nvPr/>
        </p:nvGrpSpPr>
        <p:grpSpPr>
          <a:xfrm>
            <a:off x="-76804" y="-364106"/>
            <a:ext cx="9492216" cy="5864919"/>
            <a:chOff x="-76804" y="-364106"/>
            <a:chExt cx="9492216" cy="5864919"/>
          </a:xfrm>
        </p:grpSpPr>
        <p:sp>
          <p:nvSpPr>
            <p:cNvPr id="140" name="Google Shape;140;p7"/>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47" name="Google Shape;147;p7"/>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7"/>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63" name="Google Shape;163;p7"/>
          <p:cNvSpPr txBox="1">
            <a:spLocks noGrp="1"/>
          </p:cNvSpPr>
          <p:nvPr>
            <p:ph type="body" idx="1"/>
          </p:nvPr>
        </p:nvSpPr>
        <p:spPr>
          <a:xfrm>
            <a:off x="801325" y="1520975"/>
            <a:ext cx="2410200" cy="3084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4" name="Google Shape;164;p7"/>
          <p:cNvSpPr txBox="1">
            <a:spLocks noGrp="1"/>
          </p:cNvSpPr>
          <p:nvPr>
            <p:ph type="body" idx="2"/>
          </p:nvPr>
        </p:nvSpPr>
        <p:spPr>
          <a:xfrm>
            <a:off x="3334886" y="1520975"/>
            <a:ext cx="2410200" cy="3084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5" name="Google Shape;165;p7"/>
          <p:cNvSpPr txBox="1">
            <a:spLocks noGrp="1"/>
          </p:cNvSpPr>
          <p:nvPr>
            <p:ph type="body" idx="3"/>
          </p:nvPr>
        </p:nvSpPr>
        <p:spPr>
          <a:xfrm>
            <a:off x="5868447" y="1520975"/>
            <a:ext cx="2410200" cy="3084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66" name="Google Shape;166;p7"/>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grpSp>
        <p:nvGrpSpPr>
          <p:cNvPr id="168" name="Google Shape;168;p8"/>
          <p:cNvGrpSpPr/>
          <p:nvPr/>
        </p:nvGrpSpPr>
        <p:grpSpPr>
          <a:xfrm>
            <a:off x="-76804" y="-364106"/>
            <a:ext cx="9492216" cy="5864919"/>
            <a:chOff x="-76804" y="-364106"/>
            <a:chExt cx="9492216" cy="5864919"/>
          </a:xfrm>
        </p:grpSpPr>
        <p:sp>
          <p:nvSpPr>
            <p:cNvPr id="169" name="Google Shape;169;p8"/>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176" name="Google Shape;176;p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8"/>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2" name="Google Shape;192;p8"/>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9"/>
        <p:cNvGrpSpPr/>
        <p:nvPr/>
      </p:nvGrpSpPr>
      <p:grpSpPr>
        <a:xfrm>
          <a:off x="0" y="0"/>
          <a:ext cx="0" cy="0"/>
          <a:chOff x="0" y="0"/>
          <a:chExt cx="0" cy="0"/>
        </a:xfrm>
      </p:grpSpPr>
      <p:grpSp>
        <p:nvGrpSpPr>
          <p:cNvPr id="220" name="Google Shape;220;p10"/>
          <p:cNvGrpSpPr/>
          <p:nvPr/>
        </p:nvGrpSpPr>
        <p:grpSpPr>
          <a:xfrm>
            <a:off x="-76804" y="-364106"/>
            <a:ext cx="9492216" cy="5864919"/>
            <a:chOff x="-76804" y="-364106"/>
            <a:chExt cx="9492216" cy="5864919"/>
          </a:xfrm>
        </p:grpSpPr>
        <p:sp>
          <p:nvSpPr>
            <p:cNvPr id="221" name="Google Shape;221;p10"/>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4C2"/>
                </a:solidFill>
              </a:endParaRPr>
            </a:p>
          </p:txBody>
        </p:sp>
        <p:sp>
          <p:nvSpPr>
            <p:cNvPr id="226" name="Google Shape;226;p1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10"/>
          <p:cNvSpPr txBox="1">
            <a:spLocks noGrp="1"/>
          </p:cNvSpPr>
          <p:nvPr>
            <p:ph type="sldNum" idx="12"/>
          </p:nvPr>
        </p:nvSpPr>
        <p:spPr>
          <a:xfrm>
            <a:off x="4297650" y="4778750"/>
            <a:ext cx="548700" cy="36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47950" y="0"/>
            <a:ext cx="5048100" cy="1147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50800" y="1513000"/>
            <a:ext cx="5642400" cy="30999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marL="914400" lvl="1"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marL="1371600" lvl="2"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marL="1828800" lvl="3"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marL="2286000" lvl="4"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marL="2743200" lvl="5"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marL="3200400" lvl="6"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marL="3657600" lvl="7"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marL="4114800" lvl="8"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a:endParaRPr/>
          </a:p>
        </p:txBody>
      </p:sp>
      <p:sp>
        <p:nvSpPr>
          <p:cNvPr id="8" name="Google Shape;8;p1"/>
          <p:cNvSpPr txBox="1">
            <a:spLocks noGrp="1"/>
          </p:cNvSpPr>
          <p:nvPr>
            <p:ph type="sldNum" idx="12"/>
          </p:nvPr>
        </p:nvSpPr>
        <p:spPr>
          <a:xfrm>
            <a:off x="4297650" y="4778750"/>
            <a:ext cx="548700" cy="364800"/>
          </a:xfrm>
          <a:prstGeom prst="rect">
            <a:avLst/>
          </a:prstGeom>
          <a:noFill/>
          <a:ln>
            <a:noFill/>
          </a:ln>
        </p:spPr>
        <p:txBody>
          <a:bodyPr spcFirstLastPara="1" wrap="square" lIns="91425" tIns="91425" rIns="91425" bIns="91425" anchor="t" anchorCtr="0">
            <a:noAutofit/>
          </a:bodyPr>
          <a:lstStyle>
            <a:lvl1pPr lvl="0" algn="ctr">
              <a:buNone/>
              <a:defRPr sz="1200">
                <a:solidFill>
                  <a:srgbClr val="8E7CC3"/>
                </a:solidFill>
                <a:latin typeface="Nixie One"/>
                <a:ea typeface="Nixie One"/>
                <a:cs typeface="Nixie One"/>
                <a:sym typeface="Nixie One"/>
              </a:defRPr>
            </a:lvl1pPr>
            <a:lvl2pPr lvl="1" algn="ctr">
              <a:buNone/>
              <a:defRPr sz="1200">
                <a:solidFill>
                  <a:srgbClr val="8E7CC3"/>
                </a:solidFill>
                <a:latin typeface="Nixie One"/>
                <a:ea typeface="Nixie One"/>
                <a:cs typeface="Nixie One"/>
                <a:sym typeface="Nixie One"/>
              </a:defRPr>
            </a:lvl2pPr>
            <a:lvl3pPr lvl="2" algn="ctr">
              <a:buNone/>
              <a:defRPr sz="1200">
                <a:solidFill>
                  <a:srgbClr val="8E7CC3"/>
                </a:solidFill>
                <a:latin typeface="Nixie One"/>
                <a:ea typeface="Nixie One"/>
                <a:cs typeface="Nixie One"/>
                <a:sym typeface="Nixie One"/>
              </a:defRPr>
            </a:lvl3pPr>
            <a:lvl4pPr lvl="3" algn="ctr">
              <a:buNone/>
              <a:defRPr sz="1200">
                <a:solidFill>
                  <a:srgbClr val="8E7CC3"/>
                </a:solidFill>
                <a:latin typeface="Nixie One"/>
                <a:ea typeface="Nixie One"/>
                <a:cs typeface="Nixie One"/>
                <a:sym typeface="Nixie One"/>
              </a:defRPr>
            </a:lvl4pPr>
            <a:lvl5pPr lvl="4" algn="ctr">
              <a:buNone/>
              <a:defRPr sz="1200">
                <a:solidFill>
                  <a:srgbClr val="8E7CC3"/>
                </a:solidFill>
                <a:latin typeface="Nixie One"/>
                <a:ea typeface="Nixie One"/>
                <a:cs typeface="Nixie One"/>
                <a:sym typeface="Nixie One"/>
              </a:defRPr>
            </a:lvl5pPr>
            <a:lvl6pPr lvl="5" algn="ctr">
              <a:buNone/>
              <a:defRPr sz="1200">
                <a:solidFill>
                  <a:srgbClr val="8E7CC3"/>
                </a:solidFill>
                <a:latin typeface="Nixie One"/>
                <a:ea typeface="Nixie One"/>
                <a:cs typeface="Nixie One"/>
                <a:sym typeface="Nixie One"/>
              </a:defRPr>
            </a:lvl6pPr>
            <a:lvl7pPr lvl="6" algn="ctr">
              <a:buNone/>
              <a:defRPr sz="1200">
                <a:solidFill>
                  <a:srgbClr val="8E7CC3"/>
                </a:solidFill>
                <a:latin typeface="Nixie One"/>
                <a:ea typeface="Nixie One"/>
                <a:cs typeface="Nixie One"/>
                <a:sym typeface="Nixie One"/>
              </a:defRPr>
            </a:lvl7pPr>
            <a:lvl8pPr lvl="7" algn="ctr">
              <a:buNone/>
              <a:defRPr sz="1200">
                <a:solidFill>
                  <a:srgbClr val="8E7CC3"/>
                </a:solidFill>
                <a:latin typeface="Nixie One"/>
                <a:ea typeface="Nixie One"/>
                <a:cs typeface="Nixie One"/>
                <a:sym typeface="Nixie One"/>
              </a:defRPr>
            </a:lvl8pPr>
            <a:lvl9pPr lvl="8" algn="ctr">
              <a:buNone/>
              <a:defRPr sz="1200">
                <a:solidFill>
                  <a:srgbClr val="8E7CC3"/>
                </a:solidFill>
                <a:latin typeface="Nixie One"/>
                <a:ea typeface="Nixie One"/>
                <a:cs typeface="Nixie One"/>
                <a:sym typeface="Nixie On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dirty="0" smtClean="0">
                <a:effectLst>
                  <a:outerShdw blurRad="38100" dist="38100" dir="2700000" algn="tl">
                    <a:srgbClr val="000000">
                      <a:alpha val="43137"/>
                    </a:srgbClr>
                  </a:outerShdw>
                </a:effectLst>
                <a:latin typeface="Blueberry Regular" panose="02000500000000000000" pitchFamily="50" charset="0"/>
              </a:rPr>
              <a:t>Models of Communication</a:t>
            </a:r>
            <a:endParaRPr sz="3300" dirty="0">
              <a:effectLst>
                <a:outerShdw blurRad="38100" dist="38100" dir="2700000" algn="tl">
                  <a:srgbClr val="000000">
                    <a:alpha val="43137"/>
                  </a:srgbClr>
                </a:outerShdw>
              </a:effectLst>
              <a:latin typeface="Blueberry Regular" panose="020005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8" name="Google Shape;273;p13"/>
          <p:cNvSpPr txBox="1">
            <a:spLocks/>
          </p:cNvSpPr>
          <p:nvPr/>
        </p:nvSpPr>
        <p:spPr>
          <a:xfrm>
            <a:off x="1481174" y="0"/>
            <a:ext cx="6181650" cy="11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1pPr>
            <a:lvl2pPr marR="0" lvl="1"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2pPr>
            <a:lvl3pPr marR="0" lvl="2"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3pPr>
            <a:lvl4pPr marR="0" lvl="3"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4pPr>
            <a:lvl5pPr marR="0" lvl="4"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5pPr>
            <a:lvl6pPr marR="0" lvl="5"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6pPr>
            <a:lvl7pPr marR="0" lvl="6"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7pPr>
            <a:lvl8pPr marR="0" lvl="7"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8pPr>
            <a:lvl9pPr marR="0" lvl="8"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9pPr>
          </a:lstStyle>
          <a:p>
            <a:r>
              <a:rPr lang="en-PH" sz="3200" dirty="0" smtClean="0">
                <a:latin typeface="Peanut Crunch DEMO" pitchFamily="50" charset="0"/>
              </a:rPr>
              <a:t>helical Model</a:t>
            </a:r>
            <a:endParaRPr lang="en-PH" sz="3200" dirty="0">
              <a:latin typeface="Peanut Crunch DEMO" pitchFamily="50" charset="0"/>
            </a:endParaRPr>
          </a:p>
        </p:txBody>
      </p:sp>
      <p:sp>
        <p:nvSpPr>
          <p:cNvPr id="9" name="Text Placeholder 3"/>
          <p:cNvSpPr txBox="1">
            <a:spLocks/>
          </p:cNvSpPr>
          <p:nvPr/>
        </p:nvSpPr>
        <p:spPr>
          <a:xfrm>
            <a:off x="771482" y="1591321"/>
            <a:ext cx="7601035" cy="300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1pPr>
            <a:lvl2pPr marL="914400" marR="0" lvl="1"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2pPr>
            <a:lvl3pPr marL="1371600" marR="0" lvl="2"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3pPr>
            <a:lvl4pPr marL="1828800" marR="0" lvl="3"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4pPr>
            <a:lvl5pPr marL="2286000" marR="0" lvl="4"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5pPr>
            <a:lvl6pPr marL="2743200" marR="0" lvl="5"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6pPr>
            <a:lvl7pPr marL="3200400" marR="0" lvl="6"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7pPr>
            <a:lvl8pPr marL="3657600" marR="0" lvl="7"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8pPr>
            <a:lvl9pPr marL="4114800" marR="0" lvl="8"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9pPr>
          </a:lstStyle>
          <a:p>
            <a:pPr fontAlgn="base"/>
            <a:r>
              <a:rPr lang="en-US" sz="1800" dirty="0">
                <a:latin typeface="Tw Cen MT" panose="020B0602020104020603" pitchFamily="34" charset="0"/>
              </a:rPr>
              <a:t>Helical model of communication introduces the concept of time where continuousness of the communication process and relational interactions are very important. Communication is taken as a dynamic process in helical model of communication and it progresses with age as our experience and vocabulary increases.</a:t>
            </a:r>
          </a:p>
          <a:p>
            <a:pPr fontAlgn="base"/>
            <a:r>
              <a:rPr lang="en-US" sz="1800" dirty="0">
                <a:latin typeface="Tw Cen MT" panose="020B0602020104020603" pitchFamily="34" charset="0"/>
              </a:rPr>
              <a:t>At first, helical spring is small at the bottom and grows bigger as the communication progresses. The same effect can be seen with communication of humans, where you know nothing about a person at first and the knowledge grows steadily as you know the person better. It considers all the activities of the person, from the past and present.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8" name="Google Shape;273;p13"/>
          <p:cNvSpPr txBox="1">
            <a:spLocks/>
          </p:cNvSpPr>
          <p:nvPr/>
        </p:nvSpPr>
        <p:spPr>
          <a:xfrm>
            <a:off x="1481174" y="0"/>
            <a:ext cx="6181650" cy="11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1pPr>
            <a:lvl2pPr marR="0" lvl="1"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2pPr>
            <a:lvl3pPr marR="0" lvl="2"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3pPr>
            <a:lvl4pPr marR="0" lvl="3"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4pPr>
            <a:lvl5pPr marR="0" lvl="4"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5pPr>
            <a:lvl6pPr marR="0" lvl="5"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6pPr>
            <a:lvl7pPr marR="0" lvl="6"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7pPr>
            <a:lvl8pPr marR="0" lvl="7"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8pPr>
            <a:lvl9pPr marR="0" lvl="8"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9pPr>
          </a:lstStyle>
          <a:p>
            <a:r>
              <a:rPr lang="en-PH" sz="3200" dirty="0" smtClean="0">
                <a:latin typeface="Peanut Crunch DEMO" pitchFamily="50" charset="0"/>
              </a:rPr>
              <a:t>helical Model</a:t>
            </a:r>
            <a:endParaRPr lang="en-PH" sz="3200" dirty="0">
              <a:latin typeface="Peanut Crunch DEMO" pitchFamily="50" charset="0"/>
            </a:endParaRPr>
          </a:p>
        </p:txBody>
      </p:sp>
      <p:sp>
        <p:nvSpPr>
          <p:cNvPr id="9" name="Text Placeholder 3"/>
          <p:cNvSpPr txBox="1">
            <a:spLocks/>
          </p:cNvSpPr>
          <p:nvPr/>
        </p:nvSpPr>
        <p:spPr>
          <a:xfrm>
            <a:off x="771481" y="1444177"/>
            <a:ext cx="7601035" cy="300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1pPr>
            <a:lvl2pPr marL="914400" marR="0" lvl="1"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2pPr>
            <a:lvl3pPr marL="1371600" marR="0" lvl="2"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3pPr>
            <a:lvl4pPr marL="1828800" marR="0" lvl="3"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4pPr>
            <a:lvl5pPr marL="2286000" marR="0" lvl="4"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5pPr>
            <a:lvl6pPr marL="2743200" marR="0" lvl="5"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6pPr>
            <a:lvl7pPr marL="3200400" marR="0" lvl="6"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7pPr>
            <a:lvl8pPr marL="3657600" marR="0" lvl="7"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8pPr>
            <a:lvl9pPr marL="4114800" marR="0" lvl="8"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9pPr>
          </a:lstStyle>
          <a:p>
            <a:pPr fontAlgn="base"/>
            <a:r>
              <a:rPr lang="en-US" sz="2000" dirty="0" smtClean="0">
                <a:latin typeface="Tw Cen MT" panose="020B0602020104020603" pitchFamily="34" charset="0"/>
              </a:rPr>
              <a:t>Communication is affected by the curve from which it emerges which denotes past behavior and experiences. Slowly, the helix leaves its lower levels of behavior and grows upward in a new way. It always depends on the lowest level to form the message. Thus, the communicative relationship reaches to the next level in which people share more information.</a:t>
            </a:r>
          </a:p>
          <a:p>
            <a:pPr fontAlgn="base"/>
            <a:endParaRPr lang="en-US" sz="2000" dirty="0" smtClean="0">
              <a:latin typeface="Tw Cen MT" panose="020B0602020104020603" pitchFamily="34" charset="0"/>
            </a:endParaRPr>
          </a:p>
          <a:p>
            <a:pPr fontAlgn="base"/>
            <a:r>
              <a:rPr lang="en-US" sz="2000" dirty="0" smtClean="0">
                <a:latin typeface="Tw Cen MT" panose="020B0602020104020603" pitchFamily="34" charset="0"/>
              </a:rPr>
              <a:t>Communication is supposed to be continuous and non-repetitive. It is always growing and accumulative.</a:t>
            </a:r>
            <a:endParaRPr lang="en-US" sz="2000" dirty="0">
              <a:latin typeface="Tw Cen MT" panose="020B0602020104020603" pitchFamily="34" charset="0"/>
            </a:endParaRPr>
          </a:p>
        </p:txBody>
      </p:sp>
    </p:spTree>
    <p:extLst>
      <p:ext uri="{BB962C8B-B14F-4D97-AF65-F5344CB8AC3E}">
        <p14:creationId xmlns:p14="http://schemas.microsoft.com/office/powerpoint/2010/main" val="37565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6146" name="Picture 2" descr="Image result for helical Model"/>
          <p:cNvPicPr>
            <a:picLocks noChangeAspect="1" noChangeArrowheads="1"/>
          </p:cNvPicPr>
          <p:nvPr/>
        </p:nvPicPr>
        <p:blipFill rotWithShape="1">
          <a:blip r:embed="rId3">
            <a:extLst>
              <a:ext uri="{28A0092B-C50C-407E-A947-70E740481C1C}">
                <a14:useLocalDpi xmlns:a14="http://schemas.microsoft.com/office/drawing/2010/main" val="0"/>
              </a:ext>
            </a:extLst>
          </a:blip>
          <a:srcRect l="15199" r="10180"/>
          <a:stretch/>
        </p:blipFill>
        <p:spPr bwMode="auto">
          <a:xfrm>
            <a:off x="1660635" y="620110"/>
            <a:ext cx="5885793" cy="3943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1596005" y="0"/>
            <a:ext cx="6181650" cy="114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latin typeface="Peanut Crunch DEMO" pitchFamily="50" charset="0"/>
              </a:rPr>
              <a:t>Linear Communication Model</a:t>
            </a:r>
            <a:endParaRPr sz="3200" dirty="0">
              <a:latin typeface="Peanut Crunch DEMO" pitchFamily="50" charset="0"/>
            </a:endParaRPr>
          </a:p>
        </p:txBody>
      </p:sp>
      <p:sp>
        <p:nvSpPr>
          <p:cNvPr id="4" name="Text Placeholder 3"/>
          <p:cNvSpPr>
            <a:spLocks noGrp="1"/>
          </p:cNvSpPr>
          <p:nvPr>
            <p:ph type="body" idx="1"/>
          </p:nvPr>
        </p:nvSpPr>
        <p:spPr>
          <a:xfrm>
            <a:off x="1248675" y="1519600"/>
            <a:ext cx="6329284" cy="3007500"/>
          </a:xfrm>
        </p:spPr>
        <p:txBody>
          <a:bodyPr/>
          <a:lstStyle/>
          <a:p>
            <a:pPr algn="ctr"/>
            <a:r>
              <a:rPr lang="en-US" sz="2400" dirty="0">
                <a:latin typeface="Tw Cen MT" panose="020B0602020104020603" pitchFamily="34" charset="0"/>
              </a:rPr>
              <a:t> communication is considered one way process where sender is the only one who sends message and receiver doesn’t give feedback or response. The message signal is encoded and transmitted through channel in presence of noise. The sender is more prominent in linear model of communication.</a:t>
            </a:r>
            <a:endParaRPr lang="en-PH" sz="2400" dirty="0">
              <a:latin typeface="Tw Cen MT" panose="020B06020201040206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1026" name="Picture 2" descr="Image result for linear model of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857" y="1393879"/>
            <a:ext cx="5970360" cy="2463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5" name="Google Shape;273;p13"/>
          <p:cNvSpPr txBox="1">
            <a:spLocks/>
          </p:cNvSpPr>
          <p:nvPr/>
        </p:nvSpPr>
        <p:spPr>
          <a:xfrm>
            <a:off x="1481175" y="451902"/>
            <a:ext cx="6181650" cy="11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1pPr>
            <a:lvl2pPr marR="0" lvl="1"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2pPr>
            <a:lvl3pPr marR="0" lvl="2"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3pPr>
            <a:lvl4pPr marR="0" lvl="3"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4pPr>
            <a:lvl5pPr marR="0" lvl="4"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5pPr>
            <a:lvl6pPr marR="0" lvl="5"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6pPr>
            <a:lvl7pPr marR="0" lvl="6"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7pPr>
            <a:lvl8pPr marR="0" lvl="7"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8pPr>
            <a:lvl9pPr marR="0" lvl="8"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9pPr>
          </a:lstStyle>
          <a:p>
            <a:r>
              <a:rPr lang="en-PH" sz="3200" dirty="0" smtClean="0">
                <a:latin typeface="Peanut Crunch DEMO" pitchFamily="50" charset="0"/>
              </a:rPr>
              <a:t>Interactive Communication Model</a:t>
            </a:r>
            <a:endParaRPr lang="en-PH" sz="3200" dirty="0">
              <a:latin typeface="Peanut Crunch DEMO" pitchFamily="50" charset="0"/>
            </a:endParaRPr>
          </a:p>
        </p:txBody>
      </p:sp>
      <p:sp>
        <p:nvSpPr>
          <p:cNvPr id="9" name="Text Placeholder 3"/>
          <p:cNvSpPr txBox="1">
            <a:spLocks/>
          </p:cNvSpPr>
          <p:nvPr/>
        </p:nvSpPr>
        <p:spPr>
          <a:xfrm>
            <a:off x="771482" y="1664894"/>
            <a:ext cx="7601035" cy="300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1pPr>
            <a:lvl2pPr marL="914400" marR="0" lvl="1"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2pPr>
            <a:lvl3pPr marL="1371600" marR="0" lvl="2"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3pPr>
            <a:lvl4pPr marL="1828800" marR="0" lvl="3"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4pPr>
            <a:lvl5pPr marL="2286000" marR="0" lvl="4"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5pPr>
            <a:lvl6pPr marL="2743200" marR="0" lvl="5"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6pPr>
            <a:lvl7pPr marL="3200400" marR="0" lvl="6"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7pPr>
            <a:lvl8pPr marL="3657600" marR="0" lvl="7"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8pPr>
            <a:lvl9pPr marL="4114800" marR="0" lvl="8"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9pPr>
          </a:lstStyle>
          <a:p>
            <a:pPr>
              <a:buFont typeface="Courier New" panose="02070309020205020404" pitchFamily="49" charset="0"/>
              <a:buChar char="o"/>
            </a:pPr>
            <a:r>
              <a:rPr lang="en-US" sz="2400" dirty="0">
                <a:latin typeface="Tw Cen MT" panose="020B0602020104020603" pitchFamily="34" charset="0"/>
              </a:rPr>
              <a:t>deals with exchange of ideas and messages taking place both ways from sender to receiver and vice-versa. The </a:t>
            </a:r>
            <a:r>
              <a:rPr lang="en-US" sz="2400" b="1" dirty="0">
                <a:latin typeface="Tw Cen MT" panose="020B0602020104020603" pitchFamily="34" charset="0"/>
              </a:rPr>
              <a:t>communication</a:t>
            </a:r>
            <a:r>
              <a:rPr lang="en-US" sz="2400" dirty="0">
                <a:latin typeface="Tw Cen MT" panose="020B0602020104020603" pitchFamily="34" charset="0"/>
              </a:rPr>
              <a:t> process take place between humans or machines in both verbal or non-verbal way.</a:t>
            </a:r>
            <a:endParaRPr lang="en-PH" sz="4000" dirty="0">
              <a:latin typeface="Tw Cen MT" panose="020B06020201040206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Text Placeholder 2"/>
          <p:cNvSpPr>
            <a:spLocks noGrp="1"/>
          </p:cNvSpPr>
          <p:nvPr>
            <p:ph type="body" idx="1"/>
          </p:nvPr>
        </p:nvSpPr>
        <p:spPr/>
        <p:txBody>
          <a:bodyPr/>
          <a:lstStyle/>
          <a:p>
            <a:endParaRPr lang="en-PH"/>
          </a:p>
        </p:txBody>
      </p:sp>
      <p:pic>
        <p:nvPicPr>
          <p:cNvPr id="3074" name="Picture 2" descr="Image result for interactive communication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727" y="1266496"/>
            <a:ext cx="5508546" cy="3084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6" name="Google Shape;273;p13"/>
          <p:cNvSpPr txBox="1">
            <a:spLocks/>
          </p:cNvSpPr>
          <p:nvPr/>
        </p:nvSpPr>
        <p:spPr>
          <a:xfrm>
            <a:off x="1617809" y="1198137"/>
            <a:ext cx="6181650" cy="11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1pPr>
            <a:lvl2pPr marR="0" lvl="1"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2pPr>
            <a:lvl3pPr marR="0" lvl="2"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3pPr>
            <a:lvl4pPr marR="0" lvl="3"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4pPr>
            <a:lvl5pPr marR="0" lvl="4"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5pPr>
            <a:lvl6pPr marR="0" lvl="5"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6pPr>
            <a:lvl7pPr marR="0" lvl="6"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7pPr>
            <a:lvl8pPr marR="0" lvl="7"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8pPr>
            <a:lvl9pPr marR="0" lvl="8"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9pPr>
          </a:lstStyle>
          <a:p>
            <a:r>
              <a:rPr lang="en-PH" sz="2800" dirty="0" smtClean="0">
                <a:latin typeface="Peanut Crunch DEMO" pitchFamily="50" charset="0"/>
              </a:rPr>
              <a:t>Osgood and Schramm </a:t>
            </a:r>
          </a:p>
          <a:p>
            <a:r>
              <a:rPr lang="en-PH" sz="2800" dirty="0" smtClean="0">
                <a:latin typeface="Peanut Crunch DEMO" pitchFamily="50" charset="0"/>
              </a:rPr>
              <a:t>circular Model</a:t>
            </a:r>
            <a:endParaRPr lang="en-PH" sz="2800" dirty="0">
              <a:latin typeface="Peanut Crunch DEMO" pitchFamily="50" charset="0"/>
            </a:endParaRPr>
          </a:p>
        </p:txBody>
      </p:sp>
      <p:sp>
        <p:nvSpPr>
          <p:cNvPr id="7" name="Text Placeholder 3"/>
          <p:cNvSpPr txBox="1">
            <a:spLocks/>
          </p:cNvSpPr>
          <p:nvPr/>
        </p:nvSpPr>
        <p:spPr>
          <a:xfrm>
            <a:off x="1321161" y="2136000"/>
            <a:ext cx="6564739" cy="300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1pPr>
            <a:lvl2pPr marL="914400" marR="0" lvl="1"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2pPr>
            <a:lvl3pPr marL="1371600" marR="0" lvl="2"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3pPr>
            <a:lvl4pPr marL="1828800" marR="0" lvl="3"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4pPr>
            <a:lvl5pPr marL="2286000" marR="0" lvl="4"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5pPr>
            <a:lvl6pPr marL="2743200" marR="0" lvl="5"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6pPr>
            <a:lvl7pPr marL="3200400" marR="0" lvl="6"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7pPr>
            <a:lvl8pPr marL="3657600" marR="0" lvl="7"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8pPr>
            <a:lvl9pPr marL="4114800" marR="0" lvl="8"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9pPr>
          </a:lstStyle>
          <a:p>
            <a:pPr>
              <a:buFont typeface="Courier New" panose="02070309020205020404" pitchFamily="49" charset="0"/>
              <a:buChar char="o"/>
            </a:pPr>
            <a:r>
              <a:rPr lang="en-US" dirty="0">
                <a:latin typeface="Tw Cen MT" panose="020B0602020104020603" pitchFamily="34" charset="0"/>
              </a:rPr>
              <a:t>It can happen within our self or two people; each person acts as both sender and receiver and hence use interpretation. It is simultaneously take place e.g. encoding, interpret and decoding.</a:t>
            </a:r>
          </a:p>
          <a:p>
            <a:pPr>
              <a:buFont typeface="Courier New" panose="02070309020205020404" pitchFamily="49" charset="0"/>
              <a:buChar char="o"/>
            </a:pPr>
            <a:r>
              <a:rPr lang="en-US" dirty="0">
                <a:latin typeface="Tw Cen MT" panose="020B0602020104020603" pitchFamily="34" charset="0"/>
              </a:rPr>
              <a:t>Semantic noise is a concept introduced here it occurs when sender and receiver apply different meaning to the same message. It happens mostly because of words and phrases for e.g. Technical Language, So certain words and phrases will cause you to deviate from the actual meaning of the communication.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4098" name="Picture 2" descr="Image result for Osgood and Schramm  circul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365" y="914399"/>
            <a:ext cx="6573118"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11" name="Google Shape;273;p13"/>
          <p:cNvSpPr txBox="1">
            <a:spLocks/>
          </p:cNvSpPr>
          <p:nvPr/>
        </p:nvSpPr>
        <p:spPr>
          <a:xfrm>
            <a:off x="1481174" y="0"/>
            <a:ext cx="6181650" cy="11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1pPr>
            <a:lvl2pPr marR="0" lvl="1"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2pPr>
            <a:lvl3pPr marR="0" lvl="2"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3pPr>
            <a:lvl4pPr marR="0" lvl="3"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4pPr>
            <a:lvl5pPr marR="0" lvl="4"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5pPr>
            <a:lvl6pPr marR="0" lvl="5"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6pPr>
            <a:lvl7pPr marR="0" lvl="6"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7pPr>
            <a:lvl8pPr marR="0" lvl="7"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8pPr>
            <a:lvl9pPr marR="0" lvl="8" algn="ctr" rtl="0">
              <a:lnSpc>
                <a:spcPct val="100000"/>
              </a:lnSpc>
              <a:spcBef>
                <a:spcPts val="0"/>
              </a:spcBef>
              <a:spcAft>
                <a:spcPts val="0"/>
              </a:spcAft>
              <a:buClr>
                <a:srgbClr val="FFFFFF"/>
              </a:buClr>
              <a:buSzPts val="3000"/>
              <a:buFont typeface="Nixie One"/>
              <a:buNone/>
              <a:defRPr sz="3000" b="0" i="0" u="none" strike="noStrike" cap="none">
                <a:solidFill>
                  <a:srgbClr val="FFFFFF"/>
                </a:solidFill>
                <a:latin typeface="Nixie One"/>
                <a:ea typeface="Nixie One"/>
                <a:cs typeface="Nixie One"/>
                <a:sym typeface="Nixie One"/>
              </a:defRPr>
            </a:lvl9pPr>
          </a:lstStyle>
          <a:p>
            <a:r>
              <a:rPr lang="en-PH" sz="3200" dirty="0" smtClean="0">
                <a:latin typeface="Peanut Crunch DEMO" pitchFamily="50" charset="0"/>
              </a:rPr>
              <a:t>Transactional Model</a:t>
            </a:r>
            <a:endParaRPr lang="en-PH" sz="3200" dirty="0">
              <a:latin typeface="Peanut Crunch DEMO" pitchFamily="50" charset="0"/>
            </a:endParaRPr>
          </a:p>
        </p:txBody>
      </p:sp>
      <p:sp>
        <p:nvSpPr>
          <p:cNvPr id="12" name="Text Placeholder 3"/>
          <p:cNvSpPr txBox="1">
            <a:spLocks/>
          </p:cNvSpPr>
          <p:nvPr/>
        </p:nvSpPr>
        <p:spPr>
          <a:xfrm>
            <a:off x="771482" y="1591321"/>
            <a:ext cx="7601035" cy="300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1pPr>
            <a:lvl2pPr marL="914400" marR="0" lvl="1"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2pPr>
            <a:lvl3pPr marL="1371600" marR="0" lvl="2"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3pPr>
            <a:lvl4pPr marL="1828800" marR="0" lvl="3"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4pPr>
            <a:lvl5pPr marL="2286000" marR="0" lvl="4"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5pPr>
            <a:lvl6pPr marL="2743200" marR="0" lvl="5"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6pPr>
            <a:lvl7pPr marL="3200400" marR="0" lvl="6"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7pPr>
            <a:lvl8pPr marL="3657600" marR="0" lvl="7"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8pPr>
            <a:lvl9pPr marL="4114800" marR="0" lvl="8" indent="-355600" algn="ctr" rtl="0">
              <a:lnSpc>
                <a:spcPct val="100000"/>
              </a:lnSpc>
              <a:spcBef>
                <a:spcPts val="0"/>
              </a:spcBef>
              <a:spcAft>
                <a:spcPts val="0"/>
              </a:spcAft>
              <a:buClr>
                <a:srgbClr val="FF9900"/>
              </a:buClr>
              <a:buSzPts val="1400"/>
              <a:buFont typeface="Inconsolata"/>
              <a:buNone/>
              <a:defRPr sz="1400" b="0" i="0" u="none" strike="noStrike" cap="none">
                <a:solidFill>
                  <a:srgbClr val="FF9900"/>
                </a:solidFill>
                <a:latin typeface="Inconsolata"/>
                <a:ea typeface="Inconsolata"/>
                <a:cs typeface="Inconsolata"/>
                <a:sym typeface="Inconsolata"/>
              </a:defRPr>
            </a:lvl9pPr>
          </a:lstStyle>
          <a:p>
            <a:pPr>
              <a:buFont typeface="Courier New" panose="02070309020205020404" pitchFamily="49" charset="0"/>
              <a:buChar char="o"/>
            </a:pPr>
            <a:r>
              <a:rPr lang="en-US" sz="2800" dirty="0">
                <a:latin typeface="Tw Cen MT" panose="020B0602020104020603" pitchFamily="34" charset="0"/>
              </a:rPr>
              <a:t>the process of continuous change and transformation where every component is changing such as the people, their environments and the medium used. Due to this, it assumes the communicators to be independent and act any way they want.</a:t>
            </a:r>
            <a:endParaRPr lang="en-PH" sz="6600" dirty="0">
              <a:latin typeface="Tw Cen MT" panose="020B06020201040206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5122" name="Picture 2" descr="Image result for Transactional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00" y="706875"/>
            <a:ext cx="6150631" cy="3841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Hec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361</Words>
  <Application>Microsoft Office PowerPoint</Application>
  <PresentationFormat>On-screen Show (16:9)</PresentationFormat>
  <Paragraphs>18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Blueberry Regular</vt:lpstr>
      <vt:lpstr>Courier New</vt:lpstr>
      <vt:lpstr>Inconsolata</vt:lpstr>
      <vt:lpstr>Nixie One</vt:lpstr>
      <vt:lpstr>Peanut Crunch DEMO</vt:lpstr>
      <vt:lpstr>Tw Cen MT</vt:lpstr>
      <vt:lpstr>Hecate template</vt:lpstr>
      <vt:lpstr>Models of Communication</vt:lpstr>
      <vt:lpstr>Linear Communication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Communication</dc:title>
  <cp:lastModifiedBy>jeansalvatierra@outlook.com</cp:lastModifiedBy>
  <cp:revision>3</cp:revision>
  <dcterms:modified xsi:type="dcterms:W3CDTF">2019-07-28T02:02:39Z</dcterms:modified>
</cp:coreProperties>
</file>