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72" r:id="rId4"/>
    <p:sldId id="265" r:id="rId5"/>
    <p:sldId id="260" r:id="rId6"/>
    <p:sldId id="261" r:id="rId7"/>
    <p:sldId id="262" r:id="rId8"/>
    <p:sldId id="266" r:id="rId9"/>
    <p:sldId id="263" r:id="rId10"/>
    <p:sldId id="27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5D937C-B88D-4179-948B-84AEC440A63A}">
  <a:tblStyle styleId="{515D937C-B88D-4179-948B-84AEC440A6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9;p38"/>
          <p:cNvSpPr/>
          <p:nvPr/>
        </p:nvSpPr>
        <p:spPr>
          <a:xfrm>
            <a:off x="3276600" y="1352550"/>
            <a:ext cx="2743200" cy="2438400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43200" y="2190750"/>
            <a:ext cx="36576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bg2">
                    <a:lumMod val="75000"/>
                  </a:schemeClr>
                </a:solidFill>
              </a:rPr>
              <a:t>TEORYA NG WIKA</a:t>
            </a:r>
            <a:endParaRPr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279" name="Google Shape;279;p35"/>
          <p:cNvSpPr txBox="1">
            <a:spLocks noGrp="1"/>
          </p:cNvSpPr>
          <p:nvPr>
            <p:ph type="ctrTitle" idx="4294967295"/>
          </p:nvPr>
        </p:nvSpPr>
        <p:spPr>
          <a:xfrm>
            <a:off x="2438400" y="1200150"/>
            <a:ext cx="3810000" cy="8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TEORYA NG WIKA</a:t>
            </a:r>
            <a:endParaRPr sz="3600" dirty="0"/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4294967295"/>
          </p:nvPr>
        </p:nvSpPr>
        <p:spPr>
          <a:xfrm>
            <a:off x="1371600" y="2114550"/>
            <a:ext cx="5867400" cy="22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</a:rPr>
              <a:t>Kaya </a:t>
            </a:r>
            <a:r>
              <a:rPr lang="en-US" sz="1800" dirty="0" err="1" smtClean="0">
                <a:solidFill>
                  <a:srgbClr val="FFFFFF"/>
                </a:solidFill>
              </a:rPr>
              <a:t>teorya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ang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itinawag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smtClean="0">
                <a:solidFill>
                  <a:srgbClr val="FFFFFF"/>
                </a:solidFill>
              </a:rPr>
              <a:t>dito</a:t>
            </a:r>
            <a:r>
              <a:rPr lang="en-US" sz="1800" dirty="0" smtClean="0">
                <a:solidFill>
                  <a:srgbClr val="FFFFFF"/>
                </a:solidFill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</a:rPr>
              <a:t>mga</a:t>
            </a:r>
            <a:r>
              <a:rPr lang="en-US" sz="1800" dirty="0" smtClean="0">
                <a:solidFill>
                  <a:srgbClr val="FFFFFF"/>
                </a:solidFill>
              </a:rPr>
              <a:t> haka-haka </a:t>
            </a:r>
            <a:r>
              <a:rPr lang="en-US" sz="1800" dirty="0" err="1" smtClean="0">
                <a:solidFill>
                  <a:srgbClr val="FFFFFF"/>
                </a:solidFill>
              </a:rPr>
              <a:t>lamang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na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mahirap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patunayan</a:t>
            </a:r>
            <a:r>
              <a:rPr lang="en-US" sz="1800" dirty="0" smtClean="0">
                <a:solidFill>
                  <a:srgbClr val="FFFFFF"/>
                </a:solidFill>
              </a:rPr>
              <a:t> at </a:t>
            </a:r>
            <a:r>
              <a:rPr lang="en-US" sz="1800" dirty="0" err="1" smtClean="0">
                <a:solidFill>
                  <a:srgbClr val="FFFFFF"/>
                </a:solidFill>
              </a:rPr>
              <a:t>husgahan</a:t>
            </a:r>
            <a:r>
              <a:rPr lang="en-US" sz="1800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FFFFFF"/>
                </a:solidFill>
              </a:rPr>
              <a:t>Bawat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teorya</a:t>
            </a:r>
            <a:r>
              <a:rPr lang="en-US" sz="1800" dirty="0" smtClean="0">
                <a:solidFill>
                  <a:srgbClr val="FFFFFF"/>
                </a:solidFill>
              </a:rPr>
              <a:t> ay may </a:t>
            </a:r>
            <a:r>
              <a:rPr lang="en-US" sz="1800" dirty="0" err="1" smtClean="0">
                <a:solidFill>
                  <a:srgbClr val="FFFFFF"/>
                </a:solidFill>
              </a:rPr>
              <a:t>sariling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kalakasan</a:t>
            </a:r>
            <a:r>
              <a:rPr lang="en-US" sz="1800" dirty="0" smtClean="0">
                <a:solidFill>
                  <a:srgbClr val="FFFFFF"/>
                </a:solidFill>
              </a:rPr>
              <a:t> at </a:t>
            </a:r>
            <a:r>
              <a:rPr lang="en-US" sz="1800" dirty="0" err="1" smtClean="0">
                <a:solidFill>
                  <a:srgbClr val="FFFFFF"/>
                </a:solidFill>
              </a:rPr>
              <a:t>kahinaan</a:t>
            </a:r>
            <a:r>
              <a:rPr lang="en-US" sz="1800" dirty="0" smtClean="0">
                <a:solidFill>
                  <a:srgbClr val="FFFFFF"/>
                </a:solidFill>
              </a:rPr>
              <a:t>  </a:t>
            </a:r>
            <a:r>
              <a:rPr lang="en-US" sz="1800" dirty="0" err="1" smtClean="0">
                <a:solidFill>
                  <a:srgbClr val="FFFFFF"/>
                </a:solidFill>
              </a:rPr>
              <a:t>na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maaaring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maging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batayan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upang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paniwalaan</a:t>
            </a:r>
            <a:r>
              <a:rPr lang="en-US" sz="1800" dirty="0" smtClean="0">
                <a:solidFill>
                  <a:srgbClr val="FFFFFF"/>
                </a:solidFill>
              </a:rPr>
              <a:t> o </a:t>
            </a:r>
            <a:r>
              <a:rPr lang="en-US" sz="1800" dirty="0" err="1" smtClean="0">
                <a:solidFill>
                  <a:srgbClr val="FFFFFF"/>
                </a:solidFill>
              </a:rPr>
              <a:t>tanggihan</a:t>
            </a:r>
            <a:r>
              <a:rPr lang="en-US" sz="1800" dirty="0" smtClean="0">
                <a:solidFill>
                  <a:srgbClr val="FFFFFF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FFFFFF"/>
                </a:solidFill>
              </a:rPr>
              <a:t>Magkagayon</a:t>
            </a:r>
            <a:r>
              <a:rPr lang="en-US" sz="1800" dirty="0" smtClean="0">
                <a:solidFill>
                  <a:srgbClr val="FFFFFF"/>
                </a:solidFill>
              </a:rPr>
              <a:t> man, </a:t>
            </a:r>
            <a:r>
              <a:rPr lang="en-US" sz="1800" dirty="0" err="1" smtClean="0">
                <a:solidFill>
                  <a:srgbClr val="FFFFFF"/>
                </a:solidFill>
              </a:rPr>
              <a:t>mahalaga</a:t>
            </a:r>
            <a:r>
              <a:rPr lang="en-US" sz="1800" dirty="0" smtClean="0">
                <a:solidFill>
                  <a:srgbClr val="FFFFFF"/>
                </a:solidFill>
              </a:rPr>
              <a:t>  </a:t>
            </a:r>
            <a:r>
              <a:rPr lang="en-US" sz="1800" dirty="0" err="1" smtClean="0">
                <a:solidFill>
                  <a:srgbClr val="FFFFFF"/>
                </a:solidFill>
              </a:rPr>
              <a:t>ang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bawat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isa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sa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pagtalakay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sa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pinagmulan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ng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wika</a:t>
            </a:r>
            <a:r>
              <a:rPr lang="en-US" sz="1800" dirty="0" smtClean="0">
                <a:solidFill>
                  <a:srgbClr val="FFFFFF"/>
                </a:solidFill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4191000" y="590550"/>
            <a:ext cx="888759" cy="8188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66;p38"/>
          <p:cNvSpPr/>
          <p:nvPr/>
        </p:nvSpPr>
        <p:spPr>
          <a:xfrm>
            <a:off x="6019800" y="1352550"/>
            <a:ext cx="609600" cy="583147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67;p38"/>
          <p:cNvSpPr/>
          <p:nvPr/>
        </p:nvSpPr>
        <p:spPr>
          <a:xfrm>
            <a:off x="2133600" y="13525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38;p38"/>
          <p:cNvSpPr/>
          <p:nvPr/>
        </p:nvSpPr>
        <p:spPr>
          <a:xfrm>
            <a:off x="7086600" y="3105150"/>
            <a:ext cx="1524000" cy="1523999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40;p38"/>
          <p:cNvSpPr/>
          <p:nvPr/>
        </p:nvSpPr>
        <p:spPr>
          <a:xfrm rot="909168">
            <a:off x="8001299" y="2341760"/>
            <a:ext cx="661956" cy="673355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57200" y="2190750"/>
            <a:ext cx="2020800" cy="4572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TEORYA NG WIKA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sz="1800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4800600" y="361950"/>
            <a:ext cx="3962400" cy="26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en-US" sz="1600" dirty="0" err="1" smtClean="0"/>
              <a:t>Huling</a:t>
            </a:r>
            <a:r>
              <a:rPr lang="en-US" sz="1600" dirty="0" smtClean="0"/>
              <a:t> </a:t>
            </a:r>
            <a:r>
              <a:rPr lang="en-US" sz="1600" dirty="0" err="1" smtClean="0"/>
              <a:t>bahagi</a:t>
            </a:r>
            <a:r>
              <a:rPr lang="en-US" sz="1600" dirty="0" smtClean="0"/>
              <a:t> </a:t>
            </a:r>
            <a:r>
              <a:rPr lang="en-US" sz="1600" dirty="0" err="1" smtClean="0"/>
              <a:t>ng</a:t>
            </a:r>
            <a:r>
              <a:rPr lang="en-US" sz="1600" dirty="0" smtClean="0"/>
              <a:t> </a:t>
            </a:r>
            <a:r>
              <a:rPr lang="en-US" sz="1600" dirty="0" err="1" smtClean="0"/>
              <a:t>ikalabindalawang</a:t>
            </a:r>
            <a:r>
              <a:rPr lang="en-US" sz="1600" dirty="0" smtClean="0"/>
              <a:t>  </a:t>
            </a:r>
            <a:r>
              <a:rPr lang="en-US" sz="1600" dirty="0" err="1" smtClean="0"/>
              <a:t>siglo</a:t>
            </a:r>
            <a:r>
              <a:rPr lang="en-US" sz="1600" dirty="0" smtClean="0"/>
              <a:t>, </a:t>
            </a:r>
            <a:r>
              <a:rPr lang="en-US" sz="1600" dirty="0" err="1" smtClean="0"/>
              <a:t>ang</a:t>
            </a:r>
            <a:r>
              <a:rPr lang="en-US" sz="1600" dirty="0" smtClean="0"/>
              <a:t> </a:t>
            </a:r>
            <a:r>
              <a:rPr lang="en-US" sz="1600" dirty="0" err="1" smtClean="0"/>
              <a:t>mga</a:t>
            </a:r>
            <a:r>
              <a:rPr lang="en-US" sz="1600" dirty="0" smtClean="0"/>
              <a:t> </a:t>
            </a:r>
            <a:r>
              <a:rPr lang="en-US" sz="1600" dirty="0" err="1" smtClean="0"/>
              <a:t>iskolar</a:t>
            </a:r>
            <a:r>
              <a:rPr lang="en-US" sz="1600" dirty="0" smtClean="0"/>
              <a:t> (o </a:t>
            </a:r>
            <a:r>
              <a:rPr lang="en-US" sz="1600" dirty="0" err="1" smtClean="0"/>
              <a:t>nagmamagaling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iskolar</a:t>
            </a:r>
            <a:r>
              <a:rPr lang="en-US" sz="1600" dirty="0" smtClean="0"/>
              <a:t>) ay </a:t>
            </a:r>
            <a:r>
              <a:rPr lang="en-US" sz="1600" dirty="0" err="1" smtClean="0"/>
              <a:t>nagsimulang</a:t>
            </a:r>
            <a:r>
              <a:rPr lang="en-US" sz="1600" dirty="0" smtClean="0"/>
              <a:t> </a:t>
            </a:r>
            <a:r>
              <a:rPr lang="en-US" sz="1600" dirty="0" err="1" smtClean="0"/>
              <a:t>magusisa</a:t>
            </a:r>
            <a:r>
              <a:rPr lang="en-US" sz="1600" dirty="0" smtClean="0"/>
              <a:t> kung </a:t>
            </a:r>
            <a:r>
              <a:rPr lang="en-US" sz="1600" dirty="0" err="1" smtClean="0"/>
              <a:t>paanong</a:t>
            </a:r>
            <a:r>
              <a:rPr lang="en-US" sz="1600" dirty="0" smtClean="0"/>
              <a:t> </a:t>
            </a:r>
            <a:r>
              <a:rPr lang="en-US" sz="1600" dirty="0" err="1" smtClean="0"/>
              <a:t>ang</a:t>
            </a:r>
            <a:r>
              <a:rPr lang="en-US" sz="1600" dirty="0" smtClean="0"/>
              <a:t> </a:t>
            </a:r>
            <a:r>
              <a:rPr lang="en-US" sz="1600" dirty="0" err="1" smtClean="0"/>
              <a:t>tao</a:t>
            </a:r>
            <a:r>
              <a:rPr lang="en-US" sz="1600" dirty="0" smtClean="0"/>
              <a:t> ay </a:t>
            </a:r>
            <a:r>
              <a:rPr lang="en-US" sz="1600" dirty="0" err="1" smtClean="0"/>
              <a:t>nagkaroon</a:t>
            </a:r>
            <a:r>
              <a:rPr lang="en-US" sz="1600" dirty="0" smtClean="0"/>
              <a:t> </a:t>
            </a:r>
            <a:r>
              <a:rPr lang="en-US" sz="1600" dirty="0" err="1" smtClean="0"/>
              <a:t>ng</a:t>
            </a:r>
            <a:r>
              <a:rPr lang="en-US" sz="1600" dirty="0" smtClean="0"/>
              <a:t> </a:t>
            </a:r>
            <a:r>
              <a:rPr lang="en-US" sz="1600" dirty="0" err="1" smtClean="0"/>
              <a:t>mga</a:t>
            </a:r>
            <a:r>
              <a:rPr lang="en-US" sz="1600" dirty="0" smtClean="0"/>
              <a:t> </a:t>
            </a:r>
            <a:r>
              <a:rPr lang="en-US" sz="1600" dirty="0" err="1" smtClean="0"/>
              <a:t>wika</a:t>
            </a:r>
            <a:r>
              <a:rPr lang="en-US" sz="1600" dirty="0" smtClean="0"/>
              <a:t>.</a:t>
            </a:r>
          </a:p>
          <a:p>
            <a:pPr lvl="0" algn="just"/>
            <a:r>
              <a:rPr lang="en-US" sz="1600" dirty="0" err="1" smtClean="0"/>
              <a:t>Dahil</a:t>
            </a:r>
            <a:r>
              <a:rPr lang="en-US" sz="1600" dirty="0" smtClean="0"/>
              <a:t> </a:t>
            </a:r>
            <a:r>
              <a:rPr lang="en-US" sz="1600" dirty="0" err="1" smtClean="0"/>
              <a:t>dito</a:t>
            </a:r>
            <a:r>
              <a:rPr lang="en-US" sz="1600" dirty="0" smtClean="0"/>
              <a:t>, </a:t>
            </a:r>
            <a:r>
              <a:rPr lang="en-US" sz="1600" dirty="0" err="1" smtClean="0"/>
              <a:t>Lumitaw</a:t>
            </a:r>
            <a:r>
              <a:rPr lang="en-US" sz="1600" dirty="0" smtClean="0"/>
              <a:t> </a:t>
            </a:r>
            <a:r>
              <a:rPr lang="en-US" sz="1600" dirty="0" err="1" smtClean="0"/>
              <a:t>ang</a:t>
            </a:r>
            <a:r>
              <a:rPr lang="en-US" sz="1600" dirty="0" smtClean="0"/>
              <a:t> </a:t>
            </a:r>
            <a:r>
              <a:rPr lang="en-US" sz="1600" dirty="0" err="1" smtClean="0"/>
              <a:t>iba’t</a:t>
            </a:r>
            <a:r>
              <a:rPr lang="en-US" sz="1600" dirty="0" smtClean="0"/>
              <a:t> </a:t>
            </a:r>
            <a:r>
              <a:rPr lang="en-US" sz="1600" dirty="0" err="1" smtClean="0"/>
              <a:t>ibang</a:t>
            </a:r>
            <a:r>
              <a:rPr lang="en-US" sz="1600" dirty="0" smtClean="0"/>
              <a:t> </a:t>
            </a:r>
            <a:r>
              <a:rPr lang="en-US" sz="1600" dirty="0" err="1" smtClean="0"/>
              <a:t>teorya</a:t>
            </a:r>
            <a:r>
              <a:rPr lang="en-US" sz="1600" dirty="0" smtClean="0"/>
              <a:t> </a:t>
            </a:r>
            <a:r>
              <a:rPr lang="en-US" sz="1600" dirty="0" err="1" smtClean="0"/>
              <a:t>ng</a:t>
            </a:r>
            <a:r>
              <a:rPr lang="en-US" sz="1600" dirty="0" smtClean="0"/>
              <a:t> </a:t>
            </a:r>
            <a:r>
              <a:rPr lang="en-US" sz="1600" dirty="0" err="1" smtClean="0"/>
              <a:t>wika</a:t>
            </a:r>
            <a:r>
              <a:rPr lang="en-US" sz="1600" dirty="0" smtClean="0"/>
              <a:t>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2</a:t>
            </a:fld>
            <a:endParaRPr/>
          </a:p>
        </p:txBody>
      </p:sp>
      <p:pic>
        <p:nvPicPr>
          <p:cNvPr id="1026" name="Picture 2" descr="C:\Users\LENOVO PC\Downloads\flower_power_2\Vintage\innuend-04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38400" y="3261360"/>
            <a:ext cx="2895600" cy="1882140"/>
          </a:xfrm>
          <a:prstGeom prst="rect">
            <a:avLst/>
          </a:prstGeom>
          <a:noFill/>
        </p:spPr>
      </p:pic>
      <p:pic>
        <p:nvPicPr>
          <p:cNvPr id="1027" name="Picture 3" descr="C:\Users\LENOVO PC\Downloads\billionaire_2\2843729790422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66950"/>
            <a:ext cx="2266950" cy="2266950"/>
          </a:xfrm>
          <a:prstGeom prst="rect">
            <a:avLst/>
          </a:prstGeom>
          <a:noFill/>
        </p:spPr>
      </p:pic>
      <p:sp>
        <p:nvSpPr>
          <p:cNvPr id="9" name="Google Shape;340;p38"/>
          <p:cNvSpPr/>
          <p:nvPr/>
        </p:nvSpPr>
        <p:spPr>
          <a:xfrm>
            <a:off x="3200400" y="1123950"/>
            <a:ext cx="1752600" cy="225369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457200" y="3257550"/>
            <a:ext cx="2514600" cy="990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IBA’T-IBANG TEORYA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grpSp>
        <p:nvGrpSpPr>
          <p:cNvPr id="208" name="Google Shape;208;p29"/>
          <p:cNvGrpSpPr/>
          <p:nvPr/>
        </p:nvGrpSpPr>
        <p:grpSpPr>
          <a:xfrm>
            <a:off x="3276600" y="900453"/>
            <a:ext cx="3040276" cy="1435797"/>
            <a:chOff x="1500514" y="921540"/>
            <a:chExt cx="3040276" cy="1435797"/>
          </a:xfrm>
        </p:grpSpPr>
        <p:sp>
          <p:nvSpPr>
            <p:cNvPr id="209" name="Google Shape;209;p29"/>
            <p:cNvSpPr/>
            <p:nvPr/>
          </p:nvSpPr>
          <p:spPr>
            <a:xfrm rot="2700000">
              <a:off x="2739789" y="-246638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8700"/>
                </a:gs>
                <a:gs pos="100000">
                  <a:srgbClr val="FFD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1957714" y="1983237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</a:t>
              </a:r>
              <a:endParaRPr sz="1200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1" name="Google Shape;211;p29"/>
            <p:cNvSpPr txBox="1"/>
            <p:nvPr/>
          </p:nvSpPr>
          <p:spPr>
            <a:xfrm rot="18900000">
              <a:off x="1983762" y="921540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smtClean="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TEORYANG BOW-WOW </a:t>
              </a:r>
              <a:endParaRPr sz="18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grpSp>
        <p:nvGrpSpPr>
          <p:cNvPr id="213" name="Google Shape;213;p29"/>
          <p:cNvGrpSpPr/>
          <p:nvPr/>
        </p:nvGrpSpPr>
        <p:grpSpPr>
          <a:xfrm>
            <a:off x="5163562" y="887603"/>
            <a:ext cx="3040276" cy="1338590"/>
            <a:chOff x="2957320" y="2240903"/>
            <a:chExt cx="3040276" cy="1338590"/>
          </a:xfrm>
        </p:grpSpPr>
        <p:sp>
          <p:nvSpPr>
            <p:cNvPr id="214" name="Google Shape;214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</a:t>
              </a:r>
              <a:endParaRPr sz="120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6" name="Google Shape;216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grpSp>
        <p:nvGrpSpPr>
          <p:cNvPr id="218" name="Google Shape;218;p29"/>
          <p:cNvGrpSpPr/>
          <p:nvPr/>
        </p:nvGrpSpPr>
        <p:grpSpPr>
          <a:xfrm>
            <a:off x="6001762" y="2027903"/>
            <a:ext cx="3040276" cy="1341290"/>
            <a:chOff x="4877339" y="2238203"/>
            <a:chExt cx="3040276" cy="1341290"/>
          </a:xfrm>
        </p:grpSpPr>
        <p:sp>
          <p:nvSpPr>
            <p:cNvPr id="219" name="Google Shape;219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8D8"/>
                </a:gs>
                <a:gs pos="100000">
                  <a:srgbClr val="00FFF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</a:t>
              </a:r>
              <a:endParaRPr sz="120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21" name="Google Shape;221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 rot="18896959">
            <a:off x="5624082" y="848076"/>
            <a:ext cx="2417650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TEORYANG YO-HE-HO</a:t>
            </a:r>
            <a:endParaRPr lang="en-US"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Rectangle 19"/>
          <p:cNvSpPr/>
          <p:nvPr/>
        </p:nvSpPr>
        <p:spPr>
          <a:xfrm rot="18856610">
            <a:off x="6726328" y="2070831"/>
            <a:ext cx="1800493" cy="370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TEORYANG TA-TA</a:t>
            </a:r>
            <a:endParaRPr lang="en-US" sz="18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" name="Google Shape;214;p29"/>
          <p:cNvSpPr/>
          <p:nvPr/>
        </p:nvSpPr>
        <p:spPr>
          <a:xfrm rot="2700000">
            <a:off x="3964437" y="1334512"/>
            <a:ext cx="561726" cy="30402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600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700" scaled="0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15;p29"/>
          <p:cNvSpPr/>
          <p:nvPr/>
        </p:nvSpPr>
        <p:spPr>
          <a:xfrm>
            <a:off x="3200400" y="348615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</a:t>
            </a:r>
            <a:endParaRPr sz="1200" dirty="0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" name="Google Shape;214;p29"/>
          <p:cNvSpPr/>
          <p:nvPr/>
        </p:nvSpPr>
        <p:spPr>
          <a:xfrm rot="13475248">
            <a:off x="5672890" y="1003573"/>
            <a:ext cx="561726" cy="3782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6000">
                <a:schemeClr val="accent6">
                  <a:lumMod val="60000"/>
                  <a:lumOff val="40000"/>
                </a:schemeClr>
              </a:gs>
              <a:gs pos="54000">
                <a:srgbClr val="C00000"/>
              </a:gs>
            </a:gsLst>
            <a:lin ang="5400700" scaled="0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15;p29"/>
          <p:cNvSpPr/>
          <p:nvPr/>
        </p:nvSpPr>
        <p:spPr>
          <a:xfrm>
            <a:off x="4648200" y="386715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</a:t>
            </a:r>
            <a:endParaRPr sz="1200" dirty="0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" name="Google Shape;214;p29"/>
          <p:cNvSpPr/>
          <p:nvPr/>
        </p:nvSpPr>
        <p:spPr>
          <a:xfrm rot="2700000">
            <a:off x="7012437" y="2248913"/>
            <a:ext cx="561726" cy="30402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6000">
                <a:srgbClr val="002060"/>
              </a:gs>
              <a:gs pos="100000">
                <a:srgbClr val="00B0F0"/>
              </a:gs>
            </a:gsLst>
            <a:lin ang="5400700" scaled="0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11;p29"/>
          <p:cNvSpPr txBox="1"/>
          <p:nvPr/>
        </p:nvSpPr>
        <p:spPr>
          <a:xfrm rot="18900000">
            <a:off x="3226448" y="2500653"/>
            <a:ext cx="2332604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TEORYANG DING-DONG </a:t>
            </a:r>
            <a:endParaRPr sz="18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" name="Google Shape;211;p29"/>
          <p:cNvSpPr txBox="1"/>
          <p:nvPr/>
        </p:nvSpPr>
        <p:spPr>
          <a:xfrm rot="18900000">
            <a:off x="4553090" y="2512953"/>
            <a:ext cx="3159919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TEORYANG TARARA-BOOM-DE-AY </a:t>
            </a:r>
            <a:endParaRPr sz="18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8" name="Google Shape;211;p29"/>
          <p:cNvSpPr txBox="1"/>
          <p:nvPr/>
        </p:nvSpPr>
        <p:spPr>
          <a:xfrm rot="18900000">
            <a:off x="6274449" y="3415054"/>
            <a:ext cx="2332604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TEORYANG POOH-POOH</a:t>
            </a:r>
            <a:endParaRPr sz="18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" name="Google Shape;215;p29"/>
          <p:cNvSpPr/>
          <p:nvPr/>
        </p:nvSpPr>
        <p:spPr>
          <a:xfrm>
            <a:off x="6248400" y="447675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</a:t>
            </a:r>
            <a:endParaRPr sz="1200" dirty="0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0" name="Google Shape;313;p38"/>
          <p:cNvSpPr/>
          <p:nvPr/>
        </p:nvSpPr>
        <p:spPr>
          <a:xfrm>
            <a:off x="685800" y="1276350"/>
            <a:ext cx="2133600" cy="175260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685800" y="895350"/>
            <a:ext cx="3494700" cy="44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" sz="2400" dirty="0" smtClean="0">
                <a:solidFill>
                  <a:schemeClr val="accent4">
                    <a:lumMod val="75000"/>
                  </a:schemeClr>
                </a:solidFill>
              </a:rPr>
              <a:t>1.TEORYANG BOW-WOW</a:t>
            </a:r>
            <a:endParaRPr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4</a:t>
            </a:fld>
            <a:endParaRPr/>
          </a:p>
        </p:txBody>
      </p:sp>
      <p:sp>
        <p:nvSpPr>
          <p:cNvPr id="5" name="Google Shape;85;p16"/>
          <p:cNvSpPr txBox="1">
            <a:spLocks/>
          </p:cNvSpPr>
          <p:nvPr/>
        </p:nvSpPr>
        <p:spPr>
          <a:xfrm>
            <a:off x="152400" y="1581150"/>
            <a:ext cx="4114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Maaaring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ang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wika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raw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tao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ay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mula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sa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panggagaya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sa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mga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tunog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kalikasan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Ang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mga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primitibong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tao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ay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kulang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sa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mga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bokabularyong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magagamit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Kaya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ang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mga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bagay-bagay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sa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kanilang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paligid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ay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natutunan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nilang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tagurian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sa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pamamamagitan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mga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tunog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Hal: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Tuko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ang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itinawag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sa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Tuko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" name="Google Shape;362;p38"/>
          <p:cNvSpPr/>
          <p:nvPr/>
        </p:nvSpPr>
        <p:spPr>
          <a:xfrm>
            <a:off x="5105400" y="209550"/>
            <a:ext cx="1981200" cy="91439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19;p38"/>
          <p:cNvSpPr/>
          <p:nvPr/>
        </p:nvSpPr>
        <p:spPr>
          <a:xfrm>
            <a:off x="6934200" y="-171450"/>
            <a:ext cx="2209800" cy="2286000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79;p38"/>
          <p:cNvSpPr/>
          <p:nvPr/>
        </p:nvSpPr>
        <p:spPr>
          <a:xfrm>
            <a:off x="2819400" y="1123950"/>
            <a:ext cx="990600" cy="769473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514600" y="819150"/>
            <a:ext cx="4191000" cy="638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400" b="1" i="0" dirty="0" smtClean="0"/>
              <a:t>2. TEORYANG YO-HE-HO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sz="2000"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4" name="Google Shape;90;p17"/>
          <p:cNvSpPr txBox="1">
            <a:spLocks/>
          </p:cNvSpPr>
          <p:nvPr/>
        </p:nvSpPr>
        <p:spPr>
          <a:xfrm>
            <a:off x="2590800" y="1962150"/>
            <a:ext cx="4191000" cy="6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ts val="2200"/>
              <a:buFont typeface="Montserrat Light"/>
              <a:buNone/>
              <a:tabLst/>
              <a:defRPr/>
            </a:pP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1733550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Nagsalita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raw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ang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tao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bunga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diumano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kanyang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pwersang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pisikal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Ang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tao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ang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nakalilikha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tunog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kapag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nageeksert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pwersa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Montserrat Light"/>
            </a:endParaRPr>
          </a:p>
          <a:p>
            <a:pPr lvl="0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Tunog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nalilikha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kapag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:</a:t>
            </a:r>
            <a:endParaRPr lang="en-US" dirty="0">
              <a:solidFill>
                <a:schemeClr val="bg2">
                  <a:lumMod val="75000"/>
                </a:schemeClr>
              </a:solidFill>
              <a:latin typeface="Montserrat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952750"/>
            <a:ext cx="38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Nagbubuhat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mga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mabibigat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bagay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Montserrat Light"/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Sumusuntok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Montserrat Light"/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Nangangarate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Montserrat Light"/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Nanganganak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ang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isang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Montserrat Light"/>
              </a:rPr>
              <a:t> Ina</a:t>
            </a:r>
            <a:endParaRPr lang="en-US" dirty="0">
              <a:solidFill>
                <a:schemeClr val="bg2">
                  <a:lumMod val="75000"/>
                </a:schemeClr>
              </a:solidFill>
              <a:latin typeface="Montserrat Light"/>
            </a:endParaRPr>
          </a:p>
        </p:txBody>
      </p:sp>
      <p:pic>
        <p:nvPicPr>
          <p:cNvPr id="2050" name="Picture 2" descr="C:\Users\LENOVO PC\Downloads\billionaire_2\25924-9-people-sport.png"/>
          <p:cNvPicPr>
            <a:picLocks noChangeAspect="1" noChangeArrowheads="1"/>
          </p:cNvPicPr>
          <p:nvPr/>
        </p:nvPicPr>
        <p:blipFill>
          <a:blip r:embed="rId3"/>
          <a:srcRect t="52033"/>
          <a:stretch>
            <a:fillRect/>
          </a:stretch>
        </p:blipFill>
        <p:spPr bwMode="auto">
          <a:xfrm>
            <a:off x="6477000" y="514350"/>
            <a:ext cx="2762609" cy="1123950"/>
          </a:xfrm>
          <a:prstGeom prst="rect">
            <a:avLst/>
          </a:prstGeom>
          <a:noFill/>
        </p:spPr>
      </p:pic>
      <p:pic>
        <p:nvPicPr>
          <p:cNvPr id="8" name="Picture 2" descr="C:\Users\LENOVO PC\Downloads\billionaire_2\25924-9-people-sport.png"/>
          <p:cNvPicPr>
            <a:picLocks noChangeAspect="1" noChangeArrowheads="1"/>
          </p:cNvPicPr>
          <p:nvPr/>
        </p:nvPicPr>
        <p:blipFill>
          <a:blip r:embed="rId3"/>
          <a:srcRect b="47967"/>
          <a:stretch>
            <a:fillRect/>
          </a:stretch>
        </p:blipFill>
        <p:spPr bwMode="auto">
          <a:xfrm>
            <a:off x="0" y="438150"/>
            <a:ext cx="2762609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85800" y="1962150"/>
            <a:ext cx="2020800" cy="8980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TEORYANG </a:t>
            </a:r>
            <a:br>
              <a:rPr lang="en-US" b="1" dirty="0" smtClean="0"/>
            </a:br>
            <a:r>
              <a:rPr lang="en-US" b="1" dirty="0" smtClean="0"/>
              <a:t>TA-TA</a:t>
            </a:r>
            <a:endParaRPr b="1"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276600" y="361950"/>
            <a:ext cx="44958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/>
              <a:t>kumpas</a:t>
            </a:r>
            <a:r>
              <a:rPr lang="en-US" sz="1400" dirty="0" smtClean="0"/>
              <a:t> o </a:t>
            </a:r>
            <a:r>
              <a:rPr lang="en-US" sz="1400" dirty="0" err="1" smtClean="0"/>
              <a:t>galaw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 </a:t>
            </a:r>
            <a:r>
              <a:rPr lang="en-US" sz="1400" dirty="0" err="1" smtClean="0"/>
              <a:t>kamay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 </a:t>
            </a:r>
            <a:r>
              <a:rPr lang="en-US" sz="1400" dirty="0" err="1" smtClean="0"/>
              <a:t>tao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kanyang</a:t>
            </a:r>
            <a:r>
              <a:rPr lang="en-US" sz="1400" dirty="0" smtClean="0"/>
              <a:t> </a:t>
            </a:r>
            <a:r>
              <a:rPr lang="en-US" sz="1400" dirty="0" err="1" smtClean="0"/>
              <a:t>ginagawa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bawat</a:t>
            </a:r>
            <a:r>
              <a:rPr lang="en-US" sz="1400" dirty="0" smtClean="0"/>
              <a:t> particular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okasyon</a:t>
            </a:r>
            <a:r>
              <a:rPr lang="en-US" sz="1400" dirty="0" smtClean="0"/>
              <a:t> ay </a:t>
            </a:r>
            <a:r>
              <a:rPr lang="en-US" sz="1400" dirty="0" err="1" smtClean="0"/>
              <a:t>ginaya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 </a:t>
            </a:r>
            <a:r>
              <a:rPr lang="en-US" sz="1400" dirty="0" err="1" smtClean="0"/>
              <a:t>dila</a:t>
            </a:r>
            <a:r>
              <a:rPr lang="en-US" sz="1400" dirty="0" smtClean="0"/>
              <a:t> at </a:t>
            </a:r>
            <a:r>
              <a:rPr lang="en-US" sz="1400" dirty="0" err="1" smtClean="0"/>
              <a:t>naging</a:t>
            </a:r>
            <a:r>
              <a:rPr lang="en-US" sz="1400" dirty="0" smtClean="0"/>
              <a:t> </a:t>
            </a:r>
            <a:r>
              <a:rPr lang="en-US" sz="1400" dirty="0" err="1" smtClean="0"/>
              <a:t>sanhi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 </a:t>
            </a:r>
            <a:r>
              <a:rPr lang="en-US" sz="1400" dirty="0" err="1" smtClean="0"/>
              <a:t>pagkatuto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 </a:t>
            </a:r>
            <a:r>
              <a:rPr lang="en-US" sz="1400" dirty="0" err="1" smtClean="0"/>
              <a:t>taong</a:t>
            </a:r>
            <a:r>
              <a:rPr lang="en-US" sz="1400" dirty="0" smtClean="0"/>
              <a:t> </a:t>
            </a:r>
            <a:r>
              <a:rPr lang="en-US" sz="1400" dirty="0" err="1" smtClean="0"/>
              <a:t>lumikha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 </a:t>
            </a:r>
            <a:r>
              <a:rPr lang="en-US" sz="1400" dirty="0" err="1" smtClean="0"/>
              <a:t>tunog</a:t>
            </a:r>
            <a:r>
              <a:rPr lang="en-US" sz="1400" dirty="0" smtClean="0"/>
              <a:t> at </a:t>
            </a:r>
            <a:r>
              <a:rPr lang="en-US" sz="1400" dirty="0" err="1" smtClean="0"/>
              <a:t>kalauna’y</a:t>
            </a:r>
            <a:r>
              <a:rPr lang="en-US" sz="1400" dirty="0" smtClean="0"/>
              <a:t> </a:t>
            </a:r>
            <a:r>
              <a:rPr lang="en-US" sz="1400" dirty="0" err="1" smtClean="0"/>
              <a:t>magsalita</a:t>
            </a:r>
            <a:r>
              <a:rPr lang="en-US" sz="1400" dirty="0" smtClean="0"/>
              <a:t>.</a:t>
            </a:r>
          </a:p>
          <a:p>
            <a:pPr lvl="0"/>
            <a:r>
              <a:rPr lang="en-US" sz="1400" dirty="0" err="1" smtClean="0"/>
              <a:t>Nangangahulugang</a:t>
            </a:r>
            <a:r>
              <a:rPr lang="en-US" sz="1400" dirty="0" smtClean="0"/>
              <a:t> </a:t>
            </a:r>
            <a:r>
              <a:rPr lang="en-US" sz="1400" dirty="0" err="1" smtClean="0"/>
              <a:t>paalam</a:t>
            </a:r>
            <a:r>
              <a:rPr lang="en-US" sz="1400" dirty="0" smtClean="0"/>
              <a:t> o goodbye </a:t>
            </a:r>
            <a:r>
              <a:rPr lang="en-US" sz="1400" dirty="0" err="1" smtClean="0"/>
              <a:t>sapagkat</a:t>
            </a:r>
            <a:r>
              <a:rPr lang="en-US" sz="1400" dirty="0" smtClean="0"/>
              <a:t> </a:t>
            </a:r>
            <a:r>
              <a:rPr lang="en-US" sz="1400" dirty="0" err="1" smtClean="0"/>
              <a:t>kapag</a:t>
            </a:r>
            <a:r>
              <a:rPr lang="en-US" sz="1400" dirty="0" smtClean="0"/>
              <a:t> </a:t>
            </a:r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/>
              <a:t>tao’y</a:t>
            </a:r>
            <a:r>
              <a:rPr lang="en-US" sz="1400" dirty="0" smtClean="0"/>
              <a:t> </a:t>
            </a:r>
            <a:r>
              <a:rPr lang="en-US" sz="1400" dirty="0" err="1" smtClean="0"/>
              <a:t>nagpapaalam</a:t>
            </a:r>
            <a:r>
              <a:rPr lang="en-US" sz="1400" dirty="0" smtClean="0"/>
              <a:t> ay </a:t>
            </a:r>
            <a:r>
              <a:rPr lang="en-US" sz="1400" dirty="0" err="1" smtClean="0"/>
              <a:t>kumakampay</a:t>
            </a:r>
            <a:r>
              <a:rPr lang="en-US" sz="1400" dirty="0" smtClean="0"/>
              <a:t> </a:t>
            </a:r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/>
              <a:t>kamay</a:t>
            </a:r>
            <a:r>
              <a:rPr lang="en-US" sz="1400" dirty="0" smtClean="0"/>
              <a:t> </a:t>
            </a:r>
            <a:r>
              <a:rPr lang="en-US" sz="1400" dirty="0" err="1" smtClean="0"/>
              <a:t>nang</a:t>
            </a:r>
            <a:r>
              <a:rPr lang="en-US" sz="1400" dirty="0" smtClean="0"/>
              <a:t> </a:t>
            </a:r>
            <a:r>
              <a:rPr lang="en-US" sz="1400" dirty="0" err="1" smtClean="0"/>
              <a:t>pababa</a:t>
            </a:r>
            <a:r>
              <a:rPr lang="en-US" sz="1400" dirty="0" smtClean="0"/>
              <a:t> at </a:t>
            </a:r>
            <a:r>
              <a:rPr lang="en-US" sz="1400" dirty="0" err="1" smtClean="0"/>
              <a:t>pataas</a:t>
            </a:r>
            <a:r>
              <a:rPr lang="en-US" sz="1400" dirty="0" smtClean="0"/>
              <a:t> </a:t>
            </a:r>
            <a:r>
              <a:rPr lang="en-US" sz="1400" dirty="0" err="1" smtClean="0"/>
              <a:t>katulad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 </a:t>
            </a:r>
            <a:r>
              <a:rPr lang="en-US" sz="1400" dirty="0" err="1" smtClean="0"/>
              <a:t>pagbaba</a:t>
            </a:r>
            <a:r>
              <a:rPr lang="en-US" sz="1400" dirty="0" smtClean="0"/>
              <a:t> at </a:t>
            </a:r>
            <a:r>
              <a:rPr lang="en-US" sz="1400" dirty="0" err="1" smtClean="0"/>
              <a:t>pagtaas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paggalaw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 </a:t>
            </a:r>
            <a:r>
              <a:rPr lang="en-US" sz="1400" dirty="0" err="1" smtClean="0"/>
              <a:t>dila</a:t>
            </a:r>
            <a:r>
              <a:rPr lang="en-US" sz="1400" dirty="0" smtClean="0"/>
              <a:t> </a:t>
            </a:r>
            <a:r>
              <a:rPr lang="en-US" sz="1400" dirty="0" err="1" smtClean="0"/>
              <a:t>kapag</a:t>
            </a:r>
            <a:r>
              <a:rPr lang="en-US" sz="1400" dirty="0" smtClean="0"/>
              <a:t> </a:t>
            </a:r>
            <a:r>
              <a:rPr lang="en-US" sz="1400" dirty="0" err="1" smtClean="0"/>
              <a:t>binibigkas</a:t>
            </a:r>
            <a:r>
              <a:rPr lang="en-US" sz="1400" dirty="0" smtClean="0"/>
              <a:t> </a:t>
            </a:r>
            <a:r>
              <a:rPr lang="en-US" sz="1400" dirty="0" err="1" smtClean="0"/>
              <a:t>ang</a:t>
            </a:r>
            <a:r>
              <a:rPr lang="en-US" sz="1400" dirty="0" smtClean="0"/>
              <a:t> </a:t>
            </a:r>
            <a:r>
              <a:rPr lang="en-US" sz="1400" dirty="0" err="1" smtClean="0"/>
              <a:t>salitang</a:t>
            </a:r>
            <a:r>
              <a:rPr lang="en-US" sz="1400" dirty="0" smtClean="0"/>
              <a:t> </a:t>
            </a:r>
            <a:r>
              <a:rPr lang="en-US" sz="1400" dirty="0" err="1" smtClean="0"/>
              <a:t>ta-ta</a:t>
            </a:r>
            <a:r>
              <a:rPr lang="en-US" sz="1400" dirty="0" smtClean="0"/>
              <a:t>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endParaRPr sz="100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6</a:t>
            </a:fld>
            <a:endParaRPr/>
          </a:p>
        </p:txBody>
      </p:sp>
      <p:pic>
        <p:nvPicPr>
          <p:cNvPr id="3074" name="Picture 2" descr="C:\Users\LENOVO PC\Downloads\billionaire_2\Aesthetic-Tattoo-PNG-Phot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647950"/>
            <a:ext cx="3581400" cy="2895600"/>
          </a:xfrm>
          <a:prstGeom prst="rect">
            <a:avLst/>
          </a:prstGeom>
          <a:noFill/>
        </p:spPr>
      </p:pic>
      <p:sp>
        <p:nvSpPr>
          <p:cNvPr id="6" name="Google Shape;316;p38"/>
          <p:cNvSpPr/>
          <p:nvPr/>
        </p:nvSpPr>
        <p:spPr>
          <a:xfrm flipH="1">
            <a:off x="5943600" y="3714750"/>
            <a:ext cx="1066800" cy="838200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16;p38"/>
          <p:cNvSpPr/>
          <p:nvPr/>
        </p:nvSpPr>
        <p:spPr>
          <a:xfrm>
            <a:off x="8001000" y="1962150"/>
            <a:ext cx="990600" cy="794250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1371600" y="2343150"/>
            <a:ext cx="6204900" cy="68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 smtClean="0"/>
              <a:t>TEORYANG DING-DONG</a:t>
            </a:r>
            <a:endParaRPr sz="3800"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152400" y="2876550"/>
            <a:ext cx="8305800" cy="21145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endParaRPr lang="en-US" sz="1600" dirty="0" smtClean="0"/>
          </a:p>
          <a:p>
            <a:pPr lvl="0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Nahahawig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teoryang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bow-wow,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nagkaroon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wika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pamamagitan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mga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tunog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bagay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likha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lamang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Lahat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bagay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ay may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sariling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tunog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siyang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kumakatawan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bawat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tunog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iyon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ginaya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mga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noon 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kalauna’y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nagpabagu0bago at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nilapatan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iba’t-ibang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kahulugan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4724400" y="1047750"/>
            <a:ext cx="533400" cy="68580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 rot="1473024">
            <a:off x="3951151" y="1570675"/>
            <a:ext cx="403499" cy="400438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4343400" y="1200150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19"/>
          <p:cNvSpPr/>
          <p:nvPr/>
        </p:nvSpPr>
        <p:spPr>
          <a:xfrm rot="2487194">
            <a:off x="4536774" y="1777215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10" name="Google Shape;330;p38"/>
          <p:cNvSpPr/>
          <p:nvPr/>
        </p:nvSpPr>
        <p:spPr>
          <a:xfrm>
            <a:off x="990600" y="24193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0;p38"/>
          <p:cNvSpPr/>
          <p:nvPr/>
        </p:nvSpPr>
        <p:spPr>
          <a:xfrm flipH="1">
            <a:off x="7467600" y="2495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42;p38"/>
          <p:cNvSpPr/>
          <p:nvPr/>
        </p:nvSpPr>
        <p:spPr>
          <a:xfrm rot="16200000">
            <a:off x="3771902" y="247650"/>
            <a:ext cx="1828800" cy="251460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 idx="4294967295"/>
          </p:nvPr>
        </p:nvSpPr>
        <p:spPr>
          <a:xfrm>
            <a:off x="533400" y="666750"/>
            <a:ext cx="8174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TEORYANG TARARA-BOOM-DE-AY</a:t>
            </a:r>
            <a:endParaRPr sz="2800" dirty="0"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600200" y="1200150"/>
            <a:ext cx="5410200" cy="2786084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/>
              <a:buChar char=""/>
            </a:pPr>
            <a:r>
              <a:rPr lang="en-US" dirty="0" err="1" smtClean="0">
                <a:latin typeface="Montserrat Light"/>
                <a:ea typeface="Calibri"/>
                <a:cs typeface="Times New Roman"/>
              </a:rPr>
              <a:t>Ang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wika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raw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ng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tao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ay nag-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ugat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sa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mga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tunog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na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kanilang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nililikha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sa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mga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ritwal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na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nagpabaguobago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at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nilapatan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ng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mga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kahulugan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"/>
            </a:pPr>
            <a:r>
              <a:rPr lang="en-US" dirty="0" smtClean="0">
                <a:latin typeface="Montserrat Light"/>
                <a:ea typeface="Calibri"/>
                <a:cs typeface="Times New Roman"/>
              </a:rPr>
              <a:t>Hal.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ritwal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sa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:</a:t>
            </a:r>
          </a:p>
          <a:p>
            <a:pPr marL="342900" lvl="8" indent="-342900">
              <a:lnSpc>
                <a:spcPct val="115000"/>
              </a:lnSpc>
              <a:buFont typeface="Wingdings"/>
              <a:buChar char=""/>
            </a:pPr>
            <a:r>
              <a:rPr lang="en-US" dirty="0" err="1" smtClean="0">
                <a:latin typeface="Montserrat Light"/>
                <a:ea typeface="Calibri"/>
                <a:cs typeface="Times New Roman"/>
              </a:rPr>
              <a:t>Pagtatanim</a:t>
            </a:r>
            <a:endParaRPr lang="en-US" dirty="0" smtClean="0">
              <a:latin typeface="Montserrat Light"/>
              <a:ea typeface="Calibri"/>
              <a:cs typeface="Times New Roman"/>
            </a:endParaRPr>
          </a:p>
          <a:p>
            <a:pPr marL="342900" lvl="6" indent="-342900">
              <a:lnSpc>
                <a:spcPct val="115000"/>
              </a:lnSpc>
              <a:buFont typeface="Wingdings"/>
              <a:buChar char=""/>
            </a:pPr>
            <a:r>
              <a:rPr lang="en-US" dirty="0" err="1" smtClean="0">
                <a:latin typeface="Montserrat Light"/>
                <a:ea typeface="Calibri"/>
                <a:cs typeface="Times New Roman"/>
              </a:rPr>
              <a:t>Pag-aani</a:t>
            </a:r>
            <a:endParaRPr lang="en-US" dirty="0" smtClean="0">
              <a:latin typeface="Montserrat Light"/>
              <a:ea typeface="Calibri"/>
              <a:cs typeface="Times New Roman"/>
            </a:endParaRPr>
          </a:p>
          <a:p>
            <a:pPr marL="342900" lvl="6" indent="-342900">
              <a:lnSpc>
                <a:spcPct val="115000"/>
              </a:lnSpc>
              <a:buFont typeface="Wingdings"/>
              <a:buChar char=""/>
            </a:pPr>
            <a:r>
              <a:rPr lang="en-US" dirty="0" err="1" smtClean="0">
                <a:latin typeface="Montserrat Light"/>
                <a:ea typeface="Calibri"/>
                <a:cs typeface="Times New Roman"/>
              </a:rPr>
              <a:t>Pangingisda</a:t>
            </a:r>
            <a:endParaRPr lang="en-US" dirty="0" smtClean="0">
              <a:latin typeface="Montserrat Light"/>
              <a:ea typeface="Calibri"/>
              <a:cs typeface="Times New Roman"/>
            </a:endParaRPr>
          </a:p>
          <a:p>
            <a:pPr marL="342900" lvl="6" indent="-342900">
              <a:lnSpc>
                <a:spcPct val="115000"/>
              </a:lnSpc>
              <a:buFont typeface="Wingdings"/>
              <a:buChar char=""/>
            </a:pPr>
            <a:r>
              <a:rPr lang="en-US" dirty="0" err="1" smtClean="0">
                <a:latin typeface="Montserrat Light"/>
                <a:ea typeface="Calibri"/>
                <a:cs typeface="Times New Roman"/>
              </a:rPr>
              <a:t>Pagkakasal</a:t>
            </a:r>
            <a:endParaRPr lang="en-US" dirty="0" smtClean="0">
              <a:latin typeface="Montserrat Light"/>
              <a:ea typeface="Calibri"/>
              <a:cs typeface="Times New Roman"/>
            </a:endParaRPr>
          </a:p>
          <a:p>
            <a:pPr marL="342900" lvl="6" indent="-342900">
              <a:lnSpc>
                <a:spcPct val="115000"/>
              </a:lnSpc>
              <a:buFont typeface="Wingdings"/>
              <a:buChar char=""/>
            </a:pPr>
            <a:r>
              <a:rPr lang="en-US" dirty="0" err="1" smtClean="0">
                <a:latin typeface="Montserrat Light"/>
                <a:ea typeface="Calibri"/>
                <a:cs typeface="Times New Roman"/>
              </a:rPr>
              <a:t>Panggagamot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</a:p>
          <a:p>
            <a:pPr marL="342900" lvl="6" indent="-342900">
              <a:lnSpc>
                <a:spcPct val="115000"/>
              </a:lnSpc>
              <a:buFont typeface="Wingdings"/>
              <a:buChar char=""/>
            </a:pPr>
            <a:r>
              <a:rPr lang="en-US" dirty="0" err="1" smtClean="0">
                <a:latin typeface="Montserrat Light"/>
                <a:ea typeface="Calibri"/>
                <a:cs typeface="Times New Roman"/>
              </a:rPr>
              <a:t>Maging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sa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Montserrat Light"/>
                <a:ea typeface="Calibri"/>
                <a:cs typeface="Times New Roman"/>
              </a:rPr>
              <a:t>paliligo</a:t>
            </a:r>
            <a:r>
              <a:rPr lang="en-US" dirty="0" smtClean="0">
                <a:latin typeface="Montserrat Light"/>
                <a:ea typeface="Calibri"/>
                <a:cs typeface="Times New Roman"/>
              </a:rPr>
              <a:t> at;</a:t>
            </a:r>
          </a:p>
          <a:p>
            <a:pPr marL="342900" lvl="6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en-US" dirty="0" err="1" smtClean="0">
                <a:latin typeface="Montserrat Light"/>
                <a:ea typeface="Calibri"/>
                <a:cs typeface="Times New Roman"/>
              </a:rPr>
              <a:t>Pagluluto</a:t>
            </a:r>
            <a:endParaRPr lang="en-US" dirty="0">
              <a:latin typeface="Montserrat Light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352800" y="133350"/>
            <a:ext cx="2665625" cy="16902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Hindi </a:t>
            </a:r>
            <a:r>
              <a:rPr lang="en-US" sz="1600" dirty="0" err="1" smtClean="0"/>
              <a:t>sinasadyang</a:t>
            </a:r>
            <a:r>
              <a:rPr lang="en-US" sz="1600" dirty="0" smtClean="0"/>
              <a:t> </a:t>
            </a:r>
            <a:r>
              <a:rPr lang="en-US" sz="1600" dirty="0" err="1" smtClean="0"/>
              <a:t>nakapagsalita</a:t>
            </a:r>
            <a:r>
              <a:rPr lang="en-US" sz="1600" dirty="0" smtClean="0"/>
              <a:t> </a:t>
            </a:r>
            <a:r>
              <a:rPr lang="en-US" sz="1600" dirty="0" err="1" smtClean="0"/>
              <a:t>ang</a:t>
            </a:r>
            <a:r>
              <a:rPr lang="en-US" sz="1600" dirty="0" smtClean="0"/>
              <a:t>  </a:t>
            </a:r>
            <a:r>
              <a:rPr lang="en-US" sz="1600" dirty="0" err="1" smtClean="0"/>
              <a:t>tao</a:t>
            </a:r>
            <a:r>
              <a:rPr lang="en-US" sz="1600" dirty="0" smtClean="0"/>
              <a:t> ay </a:t>
            </a:r>
            <a:r>
              <a:rPr lang="en-US" sz="1600" dirty="0" err="1" smtClean="0"/>
              <a:t>napabulalas</a:t>
            </a:r>
            <a:r>
              <a:rPr lang="en-US" sz="1600" dirty="0" smtClean="0"/>
              <a:t>  </a:t>
            </a:r>
            <a:r>
              <a:rPr lang="en-US" sz="1600" dirty="0" err="1" smtClean="0"/>
              <a:t>bunga</a:t>
            </a:r>
            <a:r>
              <a:rPr lang="en-US" sz="1600" dirty="0" smtClean="0"/>
              <a:t> </a:t>
            </a:r>
            <a:r>
              <a:rPr lang="en-US" sz="1600" dirty="0" err="1" smtClean="0"/>
              <a:t>ng</a:t>
            </a:r>
            <a:r>
              <a:rPr lang="en-US" sz="1600" dirty="0" smtClean="0"/>
              <a:t> </a:t>
            </a:r>
            <a:r>
              <a:rPr lang="en-US" sz="1600" dirty="0" err="1" smtClean="0"/>
              <a:t>masisidhing</a:t>
            </a:r>
            <a:r>
              <a:rPr lang="en-US" sz="1600" dirty="0" smtClean="0"/>
              <a:t> </a:t>
            </a:r>
            <a:r>
              <a:rPr lang="en-US" sz="1600" dirty="0" err="1" smtClean="0"/>
              <a:t>damdamin</a:t>
            </a:r>
            <a:r>
              <a:rPr lang="en-US" sz="1600" dirty="0" smtClean="0"/>
              <a:t> </a:t>
            </a:r>
            <a:r>
              <a:rPr lang="en-US" sz="1600" dirty="0" err="1" smtClean="0"/>
              <a:t>tulad</a:t>
            </a:r>
            <a:r>
              <a:rPr lang="en-US" sz="1600" dirty="0" smtClean="0"/>
              <a:t> </a:t>
            </a:r>
            <a:r>
              <a:rPr lang="en-US" sz="1600" dirty="0" err="1" smtClean="0"/>
              <a:t>ng</a:t>
            </a:r>
            <a:r>
              <a:rPr lang="en-US" sz="1600" dirty="0" smtClean="0"/>
              <a:t>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457200" y="89535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TEORYANG POOH-POOH</a:t>
            </a:r>
            <a:endParaRPr dirty="0"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3733800" y="1581150"/>
            <a:ext cx="1905000" cy="236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400" dirty="0" err="1" smtClean="0"/>
              <a:t>Sakit</a:t>
            </a:r>
            <a:endParaRPr lang="en-US" sz="1400" dirty="0" smtClean="0"/>
          </a:p>
          <a:p>
            <a:pPr lvl="0"/>
            <a:r>
              <a:rPr lang="en-US" sz="1400" dirty="0" err="1" smtClean="0"/>
              <a:t>Tuwa</a:t>
            </a:r>
            <a:endParaRPr lang="en-US" sz="1400" dirty="0" smtClean="0"/>
          </a:p>
          <a:p>
            <a:pPr lvl="0"/>
            <a:r>
              <a:rPr lang="en-US" sz="1400" dirty="0" err="1" smtClean="0"/>
              <a:t>Sarap</a:t>
            </a:r>
            <a:endParaRPr lang="en-US" sz="1400" dirty="0" smtClean="0"/>
          </a:p>
          <a:p>
            <a:pPr lvl="0"/>
            <a:r>
              <a:rPr lang="en-US" sz="1400" dirty="0" err="1" smtClean="0"/>
              <a:t>Kalungkutan</a:t>
            </a:r>
            <a:endParaRPr lang="en-US" sz="1400" dirty="0" smtClean="0"/>
          </a:p>
          <a:p>
            <a:pPr lvl="0"/>
            <a:r>
              <a:rPr lang="en-US" sz="1400" dirty="0" smtClean="0"/>
              <a:t> </a:t>
            </a:r>
            <a:r>
              <a:rPr lang="en-US" sz="1400" dirty="0" err="1" smtClean="0"/>
              <a:t>Takot</a:t>
            </a:r>
            <a:r>
              <a:rPr lang="en-US" sz="1400" dirty="0" smtClean="0"/>
              <a:t> </a:t>
            </a:r>
          </a:p>
          <a:p>
            <a:pPr lvl="0"/>
            <a:r>
              <a:rPr lang="en-US" sz="1400" dirty="0" err="1" smtClean="0"/>
              <a:t>Pagkabigla</a:t>
            </a:r>
            <a:endParaRPr lang="en-US" sz="14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  <p:sp>
        <p:nvSpPr>
          <p:cNvPr id="9" name="Google Shape;116;p20"/>
          <p:cNvSpPr txBox="1">
            <a:spLocks/>
          </p:cNvSpPr>
          <p:nvPr/>
        </p:nvSpPr>
        <p:spPr>
          <a:xfrm>
            <a:off x="6248400" y="819150"/>
            <a:ext cx="1905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 Light"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4095750"/>
            <a:ext cx="3886200" cy="52322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Napapabulalas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sa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sakit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ang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 Pilipino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kaya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nakakapagsabi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ng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 “ouch” o “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aray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Montserrat Light"/>
              </a:rPr>
              <a:t>.”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Montserrat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4171950"/>
            <a:ext cx="4038600" cy="6096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336;p38"/>
          <p:cNvSpPr/>
          <p:nvPr/>
        </p:nvSpPr>
        <p:spPr>
          <a:xfrm>
            <a:off x="6553200" y="1657350"/>
            <a:ext cx="1234332" cy="2073311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65;p38"/>
          <p:cNvSpPr/>
          <p:nvPr/>
        </p:nvSpPr>
        <p:spPr>
          <a:xfrm>
            <a:off x="7620000" y="1047750"/>
            <a:ext cx="1080474" cy="1024275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418</Words>
  <Application>Microsoft Office PowerPoint</Application>
  <PresentationFormat>On-screen Show (16:9)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Montserrat</vt:lpstr>
      <vt:lpstr>Montserrat ExtraBold</vt:lpstr>
      <vt:lpstr>Montserrat Light</vt:lpstr>
      <vt:lpstr>Times New Roman</vt:lpstr>
      <vt:lpstr>Wingdings</vt:lpstr>
      <vt:lpstr>Juliet template</vt:lpstr>
      <vt:lpstr>TEORYA NG WIKA</vt:lpstr>
      <vt:lpstr> TEORYA NG WIKA </vt:lpstr>
      <vt:lpstr>IBA’T-IBANG TEORYA</vt:lpstr>
      <vt:lpstr>1.TEORYANG BOW-WOW</vt:lpstr>
      <vt:lpstr>PowerPoint Presentation</vt:lpstr>
      <vt:lpstr>TEORYANG  TA-TA</vt:lpstr>
      <vt:lpstr>TEORYANG DING-DONG</vt:lpstr>
      <vt:lpstr>TEORYANG TARARA-BOOM-DE-AY</vt:lpstr>
      <vt:lpstr>TEORYANG POOH-POOH</vt:lpstr>
      <vt:lpstr>TEORYA NG WIKA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TEORYA NG WIKA</dc:title>
  <cp:lastModifiedBy>jeansalvatierra@outlook.com</cp:lastModifiedBy>
  <cp:revision>5</cp:revision>
  <dcterms:modified xsi:type="dcterms:W3CDTF">2019-07-28T11:24:12Z</dcterms:modified>
</cp:coreProperties>
</file>