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4" r:id="rId3"/>
  </p:sldMasterIdLst>
  <p:notesMasterIdLst>
    <p:notesMasterId r:id="rId8"/>
  </p:notesMasterIdLst>
  <p:sldIdLst>
    <p:sldId id="331" r:id="rId4"/>
    <p:sldId id="299" r:id="rId5"/>
    <p:sldId id="297" r:id="rId6"/>
    <p:sldId id="33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84"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ppt.com" initials="W" lastIdx="1" clrIdx="0">
    <p:extLst>
      <p:ext uri="{19B8F6BF-5375-455C-9EA6-DF929625EA0E}">
        <p15:presenceInfo xmlns:p15="http://schemas.microsoft.com/office/powerpoint/2012/main" xmlns="" userId="Allppt.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96196" autoAdjust="0"/>
  </p:normalViewPr>
  <p:slideViewPr>
    <p:cSldViewPr snapToGrid="0" showGuides="1">
      <p:cViewPr>
        <p:scale>
          <a:sx n="78" d="100"/>
          <a:sy n="78" d="100"/>
        </p:scale>
        <p:origin x="-444" y="222"/>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E039B-25E4-4A34-A592-8263535629BC}" type="datetimeFigureOut">
              <a:rPr lang="en-US" smtClean="0"/>
              <a:t>7/27/2019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A6995-277D-4C47-B075-AD85F466DE52}" type="slidenum">
              <a:rPr lang="en-US" smtClean="0"/>
              <a:t>‹#›</a:t>
            </a:fld>
            <a:endParaRPr lang="en-US"/>
          </a:p>
        </p:txBody>
      </p:sp>
    </p:spTree>
    <p:extLst>
      <p:ext uri="{BB962C8B-B14F-4D97-AF65-F5344CB8AC3E}">
        <p14:creationId xmlns:p14="http://schemas.microsoft.com/office/powerpoint/2010/main" val="80331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A6995-277D-4C47-B075-AD85F466DE52}" type="slidenum">
              <a:rPr lang="en-US" smtClean="0"/>
              <a:t>3</a:t>
            </a:fld>
            <a:endParaRPr lang="en-US"/>
          </a:p>
        </p:txBody>
      </p:sp>
    </p:spTree>
    <p:extLst>
      <p:ext uri="{BB962C8B-B14F-4D97-AF65-F5344CB8AC3E}">
        <p14:creationId xmlns:p14="http://schemas.microsoft.com/office/powerpoint/2010/main" val="2570801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A6995-277D-4C47-B075-AD85F466DE52}"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570801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solidFill>
          <a:schemeClr val="accent6"/>
        </a:soli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xmlns="" id="{9AAB0D72-EF64-4427-BF41-BE766B3F0590}"/>
              </a:ext>
            </a:extLst>
          </p:cNvPr>
          <p:cNvSpPr>
            <a:spLocks/>
          </p:cNvSpPr>
          <p:nvPr userDrawn="1"/>
        </p:nvSpPr>
        <p:spPr bwMode="auto">
          <a:xfrm>
            <a:off x="-8316" y="1423107"/>
            <a:ext cx="12208633" cy="5434893"/>
          </a:xfrm>
          <a:custGeom>
            <a:avLst/>
            <a:gdLst>
              <a:gd name="connsiteX0" fmla="*/ 7143321 w 12208633"/>
              <a:gd name="connsiteY0" fmla="*/ 892474 h 5434893"/>
              <a:gd name="connsiteX1" fmla="*/ 7143335 w 12208633"/>
              <a:gd name="connsiteY1" fmla="*/ 895416 h 5434893"/>
              <a:gd name="connsiteX2" fmla="*/ 7147277 w 12208633"/>
              <a:gd name="connsiteY2" fmla="*/ 895507 h 5434893"/>
              <a:gd name="connsiteX3" fmla="*/ 7147099 w 12208633"/>
              <a:gd name="connsiteY3" fmla="*/ 892474 h 5434893"/>
              <a:gd name="connsiteX4" fmla="*/ 6355163 w 12208633"/>
              <a:gd name="connsiteY4" fmla="*/ 727493 h 5434893"/>
              <a:gd name="connsiteX5" fmla="*/ 6355358 w 12208633"/>
              <a:gd name="connsiteY5" fmla="*/ 727687 h 5434893"/>
              <a:gd name="connsiteX6" fmla="*/ 6354969 w 12208633"/>
              <a:gd name="connsiteY6" fmla="*/ 727687 h 5434893"/>
              <a:gd name="connsiteX7" fmla="*/ 6354969 w 12208633"/>
              <a:gd name="connsiteY7" fmla="*/ 728075 h 5434893"/>
              <a:gd name="connsiteX8" fmla="*/ 6355358 w 12208633"/>
              <a:gd name="connsiteY8" fmla="*/ 727687 h 5434893"/>
              <a:gd name="connsiteX9" fmla="*/ 6355552 w 12208633"/>
              <a:gd name="connsiteY9" fmla="*/ 727493 h 5434893"/>
              <a:gd name="connsiteX10" fmla="*/ 6355163 w 12208633"/>
              <a:gd name="connsiteY10" fmla="*/ 727493 h 5434893"/>
              <a:gd name="connsiteX11" fmla="*/ 8604691 w 12208633"/>
              <a:gd name="connsiteY11" fmla="*/ 725788 h 5434893"/>
              <a:gd name="connsiteX12" fmla="*/ 8591193 w 12208633"/>
              <a:gd name="connsiteY12" fmla="*/ 738248 h 5434893"/>
              <a:gd name="connsiteX13" fmla="*/ 8590674 w 12208633"/>
              <a:gd name="connsiteY13" fmla="*/ 889843 h 5434893"/>
              <a:gd name="connsiteX14" fmla="*/ 8603653 w 12208633"/>
              <a:gd name="connsiteY14" fmla="*/ 903341 h 5434893"/>
              <a:gd name="connsiteX15" fmla="*/ 8616632 w 12208633"/>
              <a:gd name="connsiteY15" fmla="*/ 889843 h 5434893"/>
              <a:gd name="connsiteX16" fmla="*/ 8616632 w 12208633"/>
              <a:gd name="connsiteY16" fmla="*/ 815603 h 5434893"/>
              <a:gd name="connsiteX17" fmla="*/ 8616632 w 12208633"/>
              <a:gd name="connsiteY17" fmla="*/ 738767 h 5434893"/>
              <a:gd name="connsiteX18" fmla="*/ 8604691 w 12208633"/>
              <a:gd name="connsiteY18" fmla="*/ 725788 h 5434893"/>
              <a:gd name="connsiteX19" fmla="*/ 8744865 w 12208633"/>
              <a:gd name="connsiteY19" fmla="*/ 683217 h 5434893"/>
              <a:gd name="connsiteX20" fmla="*/ 8735001 w 12208633"/>
              <a:gd name="connsiteY20" fmla="*/ 694119 h 5434893"/>
              <a:gd name="connsiteX21" fmla="*/ 8735520 w 12208633"/>
              <a:gd name="connsiteY21" fmla="*/ 892439 h 5434893"/>
              <a:gd name="connsiteX22" fmla="*/ 8746422 w 12208633"/>
              <a:gd name="connsiteY22" fmla="*/ 903341 h 5434893"/>
              <a:gd name="connsiteX23" fmla="*/ 8787436 w 12208633"/>
              <a:gd name="connsiteY23" fmla="*/ 903341 h 5434893"/>
              <a:gd name="connsiteX24" fmla="*/ 8801454 w 12208633"/>
              <a:gd name="connsiteY24" fmla="*/ 889324 h 5434893"/>
              <a:gd name="connsiteX25" fmla="*/ 8801454 w 12208633"/>
              <a:gd name="connsiteY25" fmla="*/ 818718 h 5434893"/>
              <a:gd name="connsiteX26" fmla="*/ 8807164 w 12208633"/>
              <a:gd name="connsiteY26" fmla="*/ 805739 h 5434893"/>
              <a:gd name="connsiteX27" fmla="*/ 8822739 w 12208633"/>
              <a:gd name="connsiteY27" fmla="*/ 781857 h 5434893"/>
              <a:gd name="connsiteX28" fmla="*/ 8811317 w 12208633"/>
              <a:gd name="connsiteY28" fmla="*/ 771474 h 5434893"/>
              <a:gd name="connsiteX29" fmla="*/ 8773938 w 12208633"/>
              <a:gd name="connsiteY29" fmla="*/ 771474 h 5434893"/>
              <a:gd name="connsiteX30" fmla="*/ 8756286 w 12208633"/>
              <a:gd name="connsiteY30" fmla="*/ 754342 h 5434893"/>
              <a:gd name="connsiteX31" fmla="*/ 8756286 w 12208633"/>
              <a:gd name="connsiteY31" fmla="*/ 725269 h 5434893"/>
              <a:gd name="connsiteX32" fmla="*/ 8755767 w 12208633"/>
              <a:gd name="connsiteY32" fmla="*/ 725269 h 5434893"/>
              <a:gd name="connsiteX33" fmla="*/ 8755767 w 12208633"/>
              <a:gd name="connsiteY33" fmla="*/ 694638 h 5434893"/>
              <a:gd name="connsiteX34" fmla="*/ 8744865 w 12208633"/>
              <a:gd name="connsiteY34" fmla="*/ 683217 h 5434893"/>
              <a:gd name="connsiteX35" fmla="*/ 5999516 w 12208633"/>
              <a:gd name="connsiteY35" fmla="*/ 672943 h 5434893"/>
              <a:gd name="connsiteX36" fmla="*/ 5999516 w 12208633"/>
              <a:gd name="connsiteY36" fmla="*/ 672950 h 5434893"/>
              <a:gd name="connsiteX37" fmla="*/ 6106191 w 12208633"/>
              <a:gd name="connsiteY37" fmla="*/ 672950 h 5434893"/>
              <a:gd name="connsiteX38" fmla="*/ 6106226 w 12208633"/>
              <a:gd name="connsiteY38" fmla="*/ 672943 h 5434893"/>
              <a:gd name="connsiteX39" fmla="*/ 6103287 w 12208633"/>
              <a:gd name="connsiteY39" fmla="*/ 672943 h 5434893"/>
              <a:gd name="connsiteX40" fmla="*/ 6095614 w 12208633"/>
              <a:gd name="connsiteY40" fmla="*/ 672943 h 5434893"/>
              <a:gd name="connsiteX41" fmla="*/ 5844017 w 12208633"/>
              <a:gd name="connsiteY41" fmla="*/ 672943 h 5434893"/>
              <a:gd name="connsiteX42" fmla="*/ 5844017 w 12208633"/>
              <a:gd name="connsiteY42" fmla="*/ 672950 h 5434893"/>
              <a:gd name="connsiteX43" fmla="*/ 5950885 w 12208633"/>
              <a:gd name="connsiteY43" fmla="*/ 672950 h 5434893"/>
              <a:gd name="connsiteX44" fmla="*/ 5950920 w 12208633"/>
              <a:gd name="connsiteY44" fmla="*/ 672943 h 5434893"/>
              <a:gd name="connsiteX45" fmla="*/ 5947738 w 12208633"/>
              <a:gd name="connsiteY45" fmla="*/ 672943 h 5434893"/>
              <a:gd name="connsiteX46" fmla="*/ 5940066 w 12208633"/>
              <a:gd name="connsiteY46" fmla="*/ 672943 h 5434893"/>
              <a:gd name="connsiteX47" fmla="*/ 2661207 w 12208633"/>
              <a:gd name="connsiteY47" fmla="*/ 578320 h 5434893"/>
              <a:gd name="connsiteX48" fmla="*/ 2649387 w 12208633"/>
              <a:gd name="connsiteY48" fmla="*/ 591167 h 5434893"/>
              <a:gd name="connsiteX49" fmla="*/ 2649387 w 12208633"/>
              <a:gd name="connsiteY49" fmla="*/ 660718 h 5434893"/>
              <a:gd name="connsiteX50" fmla="*/ 2661207 w 12208633"/>
              <a:gd name="connsiteY50" fmla="*/ 660966 h 5434893"/>
              <a:gd name="connsiteX51" fmla="*/ 2661207 w 12208633"/>
              <a:gd name="connsiteY51" fmla="*/ 612643 h 5434893"/>
              <a:gd name="connsiteX52" fmla="*/ 2521154 w 12208633"/>
              <a:gd name="connsiteY52" fmla="*/ 535617 h 5434893"/>
              <a:gd name="connsiteX53" fmla="*/ 2510252 w 12208633"/>
              <a:gd name="connsiteY53" fmla="*/ 547038 h 5434893"/>
              <a:gd name="connsiteX54" fmla="*/ 2510252 w 12208633"/>
              <a:gd name="connsiteY54" fmla="*/ 577669 h 5434893"/>
              <a:gd name="connsiteX55" fmla="*/ 2509733 w 12208633"/>
              <a:gd name="connsiteY55" fmla="*/ 577669 h 5434893"/>
              <a:gd name="connsiteX56" fmla="*/ 2509733 w 12208633"/>
              <a:gd name="connsiteY56" fmla="*/ 606742 h 5434893"/>
              <a:gd name="connsiteX57" fmla="*/ 2492081 w 12208633"/>
              <a:gd name="connsiteY57" fmla="*/ 623874 h 5434893"/>
              <a:gd name="connsiteX58" fmla="*/ 2454702 w 12208633"/>
              <a:gd name="connsiteY58" fmla="*/ 623874 h 5434893"/>
              <a:gd name="connsiteX59" fmla="*/ 2443280 w 12208633"/>
              <a:gd name="connsiteY59" fmla="*/ 634257 h 5434893"/>
              <a:gd name="connsiteX60" fmla="*/ 2458855 w 12208633"/>
              <a:gd name="connsiteY60" fmla="*/ 658139 h 5434893"/>
              <a:gd name="connsiteX61" fmla="*/ 2464565 w 12208633"/>
              <a:gd name="connsiteY61" fmla="*/ 671118 h 5434893"/>
              <a:gd name="connsiteX62" fmla="*/ 2464565 w 12208633"/>
              <a:gd name="connsiteY62" fmla="*/ 735104 h 5434893"/>
              <a:gd name="connsiteX63" fmla="*/ 2530525 w 12208633"/>
              <a:gd name="connsiteY63" fmla="*/ 735104 h 5434893"/>
              <a:gd name="connsiteX64" fmla="*/ 2531018 w 12208633"/>
              <a:gd name="connsiteY64" fmla="*/ 546519 h 5434893"/>
              <a:gd name="connsiteX65" fmla="*/ 2521154 w 12208633"/>
              <a:gd name="connsiteY65" fmla="*/ 535617 h 5434893"/>
              <a:gd name="connsiteX66" fmla="*/ 8701774 w 12208633"/>
              <a:gd name="connsiteY66" fmla="*/ 534218 h 5434893"/>
              <a:gd name="connsiteX67" fmla="*/ 8688276 w 12208633"/>
              <a:gd name="connsiteY67" fmla="*/ 540967 h 5434893"/>
              <a:gd name="connsiteX68" fmla="*/ 8695025 w 12208633"/>
              <a:gd name="connsiteY68" fmla="*/ 567963 h 5434893"/>
              <a:gd name="connsiteX69" fmla="*/ 8735520 w 12208633"/>
              <a:gd name="connsiteY69" fmla="*/ 637012 h 5434893"/>
              <a:gd name="connsiteX70" fmla="*/ 8760440 w 12208633"/>
              <a:gd name="connsiteY70" fmla="*/ 664008 h 5434893"/>
              <a:gd name="connsiteX71" fmla="*/ 8767189 w 12208633"/>
              <a:gd name="connsiteY71" fmla="*/ 664527 h 5434893"/>
              <a:gd name="connsiteX72" fmla="*/ 8776534 w 12208633"/>
              <a:gd name="connsiteY72" fmla="*/ 675429 h 5434893"/>
              <a:gd name="connsiteX73" fmla="*/ 8776014 w 12208633"/>
              <a:gd name="connsiteY73" fmla="*/ 724750 h 5434893"/>
              <a:gd name="connsiteX74" fmla="*/ 8799896 w 12208633"/>
              <a:gd name="connsiteY74" fmla="*/ 750708 h 5434893"/>
              <a:gd name="connsiteX75" fmla="*/ 8804049 w 12208633"/>
              <a:gd name="connsiteY75" fmla="*/ 751227 h 5434893"/>
              <a:gd name="connsiteX76" fmla="*/ 8822739 w 12208633"/>
              <a:gd name="connsiteY76" fmla="*/ 740324 h 5434893"/>
              <a:gd name="connsiteX77" fmla="*/ 8806645 w 12208633"/>
              <a:gd name="connsiteY77" fmla="*/ 712809 h 5434893"/>
              <a:gd name="connsiteX78" fmla="*/ 8785359 w 12208633"/>
              <a:gd name="connsiteY78" fmla="*/ 691004 h 5434893"/>
              <a:gd name="connsiteX79" fmla="*/ 8785359 w 12208633"/>
              <a:gd name="connsiteY79" fmla="*/ 620399 h 5434893"/>
              <a:gd name="connsiteX80" fmla="*/ 8784840 w 12208633"/>
              <a:gd name="connsiteY80" fmla="*/ 620399 h 5434893"/>
              <a:gd name="connsiteX81" fmla="*/ 8784840 w 12208633"/>
              <a:gd name="connsiteY81" fmla="*/ 548755 h 5434893"/>
              <a:gd name="connsiteX82" fmla="*/ 8770823 w 12208633"/>
              <a:gd name="connsiteY82" fmla="*/ 534218 h 5434893"/>
              <a:gd name="connsiteX83" fmla="*/ 8701774 w 12208633"/>
              <a:gd name="connsiteY83" fmla="*/ 534218 h 5434893"/>
              <a:gd name="connsiteX84" fmla="*/ 7932693 w 12208633"/>
              <a:gd name="connsiteY84" fmla="*/ 518578 h 5434893"/>
              <a:gd name="connsiteX85" fmla="*/ 7932378 w 12208633"/>
              <a:gd name="connsiteY85" fmla="*/ 519208 h 5434893"/>
              <a:gd name="connsiteX86" fmla="*/ 7932693 w 12208633"/>
              <a:gd name="connsiteY86" fmla="*/ 519208 h 5434893"/>
              <a:gd name="connsiteX87" fmla="*/ 7932693 w 12208633"/>
              <a:gd name="connsiteY87" fmla="*/ 518578 h 5434893"/>
              <a:gd name="connsiteX88" fmla="*/ 7991282 w 12208633"/>
              <a:gd name="connsiteY88" fmla="*/ 518263 h 5434893"/>
              <a:gd name="connsiteX89" fmla="*/ 7991282 w 12208633"/>
              <a:gd name="connsiteY89" fmla="*/ 518892 h 5434893"/>
              <a:gd name="connsiteX90" fmla="*/ 7991597 w 12208633"/>
              <a:gd name="connsiteY90" fmla="*/ 518892 h 5434893"/>
              <a:gd name="connsiteX91" fmla="*/ 7991282 w 12208633"/>
              <a:gd name="connsiteY91" fmla="*/ 518263 h 5434893"/>
              <a:gd name="connsiteX92" fmla="*/ 7933323 w 12208633"/>
              <a:gd name="connsiteY92" fmla="*/ 517633 h 5434893"/>
              <a:gd name="connsiteX93" fmla="*/ 7933008 w 12208633"/>
              <a:gd name="connsiteY93" fmla="*/ 518263 h 5434893"/>
              <a:gd name="connsiteX94" fmla="*/ 7933323 w 12208633"/>
              <a:gd name="connsiteY94" fmla="*/ 518263 h 5434893"/>
              <a:gd name="connsiteX95" fmla="*/ 7933323 w 12208633"/>
              <a:gd name="connsiteY95" fmla="*/ 517633 h 5434893"/>
              <a:gd name="connsiteX96" fmla="*/ 9995853 w 12208633"/>
              <a:gd name="connsiteY96" fmla="*/ 483450 h 5434893"/>
              <a:gd name="connsiteX97" fmla="*/ 9995853 w 12208633"/>
              <a:gd name="connsiteY97" fmla="*/ 547260 h 5434893"/>
              <a:gd name="connsiteX98" fmla="*/ 10005688 w 12208633"/>
              <a:gd name="connsiteY98" fmla="*/ 548252 h 5434893"/>
              <a:gd name="connsiteX99" fmla="*/ 10070193 w 12208633"/>
              <a:gd name="connsiteY99" fmla="*/ 627396 h 5434893"/>
              <a:gd name="connsiteX100" fmla="*/ 10070193 w 12208633"/>
              <a:gd name="connsiteY100" fmla="*/ 839288 h 5434893"/>
              <a:gd name="connsiteX101" fmla="*/ 10098404 w 12208633"/>
              <a:gd name="connsiteY101" fmla="*/ 839288 h 5434893"/>
              <a:gd name="connsiteX102" fmla="*/ 10098404 w 12208633"/>
              <a:gd name="connsiteY102" fmla="*/ 483450 h 5434893"/>
              <a:gd name="connsiteX103" fmla="*/ 9781381 w 12208633"/>
              <a:gd name="connsiteY103" fmla="*/ 483450 h 5434893"/>
              <a:gd name="connsiteX104" fmla="*/ 9781381 w 12208633"/>
              <a:gd name="connsiteY104" fmla="*/ 547123 h 5434893"/>
              <a:gd name="connsiteX105" fmla="*/ 9792075 w 12208633"/>
              <a:gd name="connsiteY105" fmla="*/ 548201 h 5434893"/>
              <a:gd name="connsiteX106" fmla="*/ 9856579 w 12208633"/>
              <a:gd name="connsiteY106" fmla="*/ 627345 h 5434893"/>
              <a:gd name="connsiteX107" fmla="*/ 9856579 w 12208633"/>
              <a:gd name="connsiteY107" fmla="*/ 839288 h 5434893"/>
              <a:gd name="connsiteX108" fmla="*/ 9908622 w 12208633"/>
              <a:gd name="connsiteY108" fmla="*/ 839288 h 5434893"/>
              <a:gd name="connsiteX109" fmla="*/ 9908621 w 12208633"/>
              <a:gd name="connsiteY109" fmla="*/ 627396 h 5434893"/>
              <a:gd name="connsiteX110" fmla="*/ 9908622 w 12208633"/>
              <a:gd name="connsiteY110" fmla="*/ 627394 h 5434893"/>
              <a:gd name="connsiteX111" fmla="*/ 9908622 w 12208633"/>
              <a:gd name="connsiteY111" fmla="*/ 620889 h 5434893"/>
              <a:gd name="connsiteX112" fmla="*/ 9909277 w 12208633"/>
              <a:gd name="connsiteY112" fmla="*/ 620889 h 5434893"/>
              <a:gd name="connsiteX113" fmla="*/ 9910263 w 12208633"/>
              <a:gd name="connsiteY113" fmla="*/ 611115 h 5434893"/>
              <a:gd name="connsiteX114" fmla="*/ 9975107 w 12208633"/>
              <a:gd name="connsiteY114" fmla="*/ 547872 h 5434893"/>
              <a:gd name="connsiteX115" fmla="*/ 9975644 w 12208633"/>
              <a:gd name="connsiteY115" fmla="*/ 547825 h 5434893"/>
              <a:gd name="connsiteX116" fmla="*/ 9975644 w 12208633"/>
              <a:gd name="connsiteY116" fmla="*/ 483450 h 5434893"/>
              <a:gd name="connsiteX117" fmla="*/ 4460613 w 12208633"/>
              <a:gd name="connsiteY117" fmla="*/ 410313 h 5434893"/>
              <a:gd name="connsiteX118" fmla="*/ 4460613 w 12208633"/>
              <a:gd name="connsiteY118" fmla="*/ 474688 h 5434893"/>
              <a:gd name="connsiteX119" fmla="*/ 4461150 w 12208633"/>
              <a:gd name="connsiteY119" fmla="*/ 474735 h 5434893"/>
              <a:gd name="connsiteX120" fmla="*/ 4525994 w 12208633"/>
              <a:gd name="connsiteY120" fmla="*/ 537978 h 5434893"/>
              <a:gd name="connsiteX121" fmla="*/ 4526979 w 12208633"/>
              <a:gd name="connsiteY121" fmla="*/ 547752 h 5434893"/>
              <a:gd name="connsiteX122" fmla="*/ 4527635 w 12208633"/>
              <a:gd name="connsiteY122" fmla="*/ 547752 h 5434893"/>
              <a:gd name="connsiteX123" fmla="*/ 4527635 w 12208633"/>
              <a:gd name="connsiteY123" fmla="*/ 554257 h 5434893"/>
              <a:gd name="connsiteX124" fmla="*/ 4527635 w 12208633"/>
              <a:gd name="connsiteY124" fmla="*/ 554259 h 5434893"/>
              <a:gd name="connsiteX125" fmla="*/ 4527635 w 12208633"/>
              <a:gd name="connsiteY125" fmla="*/ 766151 h 5434893"/>
              <a:gd name="connsiteX126" fmla="*/ 4579677 w 12208633"/>
              <a:gd name="connsiteY126" fmla="*/ 766151 h 5434893"/>
              <a:gd name="connsiteX127" fmla="*/ 4579677 w 12208633"/>
              <a:gd name="connsiteY127" fmla="*/ 554208 h 5434893"/>
              <a:gd name="connsiteX128" fmla="*/ 4644181 w 12208633"/>
              <a:gd name="connsiteY128" fmla="*/ 475064 h 5434893"/>
              <a:gd name="connsiteX129" fmla="*/ 4654875 w 12208633"/>
              <a:gd name="connsiteY129" fmla="*/ 473986 h 5434893"/>
              <a:gd name="connsiteX130" fmla="*/ 4654875 w 12208633"/>
              <a:gd name="connsiteY130" fmla="*/ 410313 h 5434893"/>
              <a:gd name="connsiteX131" fmla="*/ 4337854 w 12208633"/>
              <a:gd name="connsiteY131" fmla="*/ 410313 h 5434893"/>
              <a:gd name="connsiteX132" fmla="*/ 4337854 w 12208633"/>
              <a:gd name="connsiteY132" fmla="*/ 645080 h 5434893"/>
              <a:gd name="connsiteX133" fmla="*/ 4354002 w 12208633"/>
              <a:gd name="connsiteY133" fmla="*/ 645080 h 5434893"/>
              <a:gd name="connsiteX134" fmla="*/ 4366063 w 12208633"/>
              <a:gd name="connsiteY134" fmla="*/ 645080 h 5434893"/>
              <a:gd name="connsiteX135" fmla="*/ 4366063 w 12208633"/>
              <a:gd name="connsiteY135" fmla="*/ 554259 h 5434893"/>
              <a:gd name="connsiteX136" fmla="*/ 4430568 w 12208633"/>
              <a:gd name="connsiteY136" fmla="*/ 475115 h 5434893"/>
              <a:gd name="connsiteX137" fmla="*/ 4440404 w 12208633"/>
              <a:gd name="connsiteY137" fmla="*/ 474123 h 5434893"/>
              <a:gd name="connsiteX138" fmla="*/ 4440404 w 12208633"/>
              <a:gd name="connsiteY138" fmla="*/ 410313 h 5434893"/>
              <a:gd name="connsiteX139" fmla="*/ 2495196 w 12208633"/>
              <a:gd name="connsiteY139" fmla="*/ 386617 h 5434893"/>
              <a:gd name="connsiteX140" fmla="*/ 2481179 w 12208633"/>
              <a:gd name="connsiteY140" fmla="*/ 401154 h 5434893"/>
              <a:gd name="connsiteX141" fmla="*/ 2481179 w 12208633"/>
              <a:gd name="connsiteY141" fmla="*/ 472798 h 5434893"/>
              <a:gd name="connsiteX142" fmla="*/ 2480660 w 12208633"/>
              <a:gd name="connsiteY142" fmla="*/ 472798 h 5434893"/>
              <a:gd name="connsiteX143" fmla="*/ 2480660 w 12208633"/>
              <a:gd name="connsiteY143" fmla="*/ 543404 h 5434893"/>
              <a:gd name="connsiteX144" fmla="*/ 2459374 w 12208633"/>
              <a:gd name="connsiteY144" fmla="*/ 565209 h 5434893"/>
              <a:gd name="connsiteX145" fmla="*/ 2443280 w 12208633"/>
              <a:gd name="connsiteY145" fmla="*/ 592724 h 5434893"/>
              <a:gd name="connsiteX146" fmla="*/ 2461970 w 12208633"/>
              <a:gd name="connsiteY146" fmla="*/ 603627 h 5434893"/>
              <a:gd name="connsiteX147" fmla="*/ 2466123 w 12208633"/>
              <a:gd name="connsiteY147" fmla="*/ 603108 h 5434893"/>
              <a:gd name="connsiteX148" fmla="*/ 2490005 w 12208633"/>
              <a:gd name="connsiteY148" fmla="*/ 577150 h 5434893"/>
              <a:gd name="connsiteX149" fmla="*/ 2489485 w 12208633"/>
              <a:gd name="connsiteY149" fmla="*/ 527829 h 5434893"/>
              <a:gd name="connsiteX150" fmla="*/ 2498830 w 12208633"/>
              <a:gd name="connsiteY150" fmla="*/ 516927 h 5434893"/>
              <a:gd name="connsiteX151" fmla="*/ 2505579 w 12208633"/>
              <a:gd name="connsiteY151" fmla="*/ 516408 h 5434893"/>
              <a:gd name="connsiteX152" fmla="*/ 2530499 w 12208633"/>
              <a:gd name="connsiteY152" fmla="*/ 489411 h 5434893"/>
              <a:gd name="connsiteX153" fmla="*/ 2570994 w 12208633"/>
              <a:gd name="connsiteY153" fmla="*/ 420363 h 5434893"/>
              <a:gd name="connsiteX154" fmla="*/ 2577743 w 12208633"/>
              <a:gd name="connsiteY154" fmla="*/ 393366 h 5434893"/>
              <a:gd name="connsiteX155" fmla="*/ 2564244 w 12208633"/>
              <a:gd name="connsiteY155" fmla="*/ 386617 h 5434893"/>
              <a:gd name="connsiteX156" fmla="*/ 2495196 w 12208633"/>
              <a:gd name="connsiteY156" fmla="*/ 386617 h 5434893"/>
              <a:gd name="connsiteX157" fmla="*/ 9258835 w 12208633"/>
              <a:gd name="connsiteY157" fmla="*/ 0 h 5434893"/>
              <a:gd name="connsiteX158" fmla="*/ 9334633 w 12208633"/>
              <a:gd name="connsiteY158" fmla="*/ 0 h 5434893"/>
              <a:gd name="connsiteX159" fmla="*/ 9369417 w 12208633"/>
              <a:gd name="connsiteY159" fmla="*/ 714886 h 5434893"/>
              <a:gd name="connsiteX160" fmla="*/ 9451963 w 12208633"/>
              <a:gd name="connsiteY160" fmla="*/ 716443 h 5434893"/>
              <a:gd name="connsiteX161" fmla="*/ 9451511 w 12208633"/>
              <a:gd name="connsiteY161" fmla="*/ 839288 h 5434893"/>
              <a:gd name="connsiteX162" fmla="*/ 9695008 w 12208633"/>
              <a:gd name="connsiteY162" fmla="*/ 839288 h 5434893"/>
              <a:gd name="connsiteX163" fmla="*/ 9695008 w 12208633"/>
              <a:gd name="connsiteY163" fmla="*/ 627345 h 5434893"/>
              <a:gd name="connsiteX164" fmla="*/ 9695008 w 12208633"/>
              <a:gd name="connsiteY164" fmla="*/ 627342 h 5434893"/>
              <a:gd name="connsiteX165" fmla="*/ 9695008 w 12208633"/>
              <a:gd name="connsiteY165" fmla="*/ 620838 h 5434893"/>
              <a:gd name="connsiteX166" fmla="*/ 9695582 w 12208633"/>
              <a:gd name="connsiteY166" fmla="*/ 620838 h 5434893"/>
              <a:gd name="connsiteX167" fmla="*/ 9696270 w 12208633"/>
              <a:gd name="connsiteY167" fmla="*/ 613044 h 5434893"/>
              <a:gd name="connsiteX168" fmla="*/ 9759513 w 12208633"/>
              <a:gd name="connsiteY168" fmla="*/ 548201 h 5434893"/>
              <a:gd name="connsiteX169" fmla="*/ 9761172 w 12208633"/>
              <a:gd name="connsiteY169" fmla="*/ 548033 h 5434893"/>
              <a:gd name="connsiteX170" fmla="*/ 9761172 w 12208633"/>
              <a:gd name="connsiteY170" fmla="*/ 452927 h 5434893"/>
              <a:gd name="connsiteX171" fmla="*/ 9781381 w 12208633"/>
              <a:gd name="connsiteY171" fmla="*/ 452927 h 5434893"/>
              <a:gd name="connsiteX172" fmla="*/ 9781381 w 12208633"/>
              <a:gd name="connsiteY172" fmla="*/ 453137 h 5434893"/>
              <a:gd name="connsiteX173" fmla="*/ 10098404 w 12208633"/>
              <a:gd name="connsiteY173" fmla="*/ 453137 h 5434893"/>
              <a:gd name="connsiteX174" fmla="*/ 10098404 w 12208633"/>
              <a:gd name="connsiteY174" fmla="*/ 395857 h 5434893"/>
              <a:gd name="connsiteX175" fmla="*/ 10098404 w 12208633"/>
              <a:gd name="connsiteY175" fmla="*/ 395855 h 5434893"/>
              <a:gd name="connsiteX176" fmla="*/ 10098404 w 12208633"/>
              <a:gd name="connsiteY176" fmla="*/ 322646 h 5434893"/>
              <a:gd name="connsiteX177" fmla="*/ 10147724 w 12208633"/>
              <a:gd name="connsiteY177" fmla="*/ 322646 h 5434893"/>
              <a:gd name="connsiteX178" fmla="*/ 10192315 w 12208633"/>
              <a:gd name="connsiteY178" fmla="*/ 322646 h 5434893"/>
              <a:gd name="connsiteX179" fmla="*/ 10192315 w 12208633"/>
              <a:gd name="connsiteY179" fmla="*/ 412796 h 5434893"/>
              <a:gd name="connsiteX180" fmla="*/ 10192315 w 12208633"/>
              <a:gd name="connsiteY180" fmla="*/ 839288 h 5434893"/>
              <a:gd name="connsiteX181" fmla="*/ 10237382 w 12208633"/>
              <a:gd name="connsiteY181" fmla="*/ 839288 h 5434893"/>
              <a:gd name="connsiteX182" fmla="*/ 10237382 w 12208633"/>
              <a:gd name="connsiteY182" fmla="*/ 787976 h 5434893"/>
              <a:gd name="connsiteX183" fmla="*/ 10237382 w 12208633"/>
              <a:gd name="connsiteY183" fmla="*/ 787525 h 5434893"/>
              <a:gd name="connsiteX184" fmla="*/ 10237382 w 12208633"/>
              <a:gd name="connsiteY184" fmla="*/ 786823 h 5434893"/>
              <a:gd name="connsiteX185" fmla="*/ 10293811 w 12208633"/>
              <a:gd name="connsiteY185" fmla="*/ 786823 h 5434893"/>
              <a:gd name="connsiteX186" fmla="*/ 10293811 w 12208633"/>
              <a:gd name="connsiteY186" fmla="*/ 486617 h 5434893"/>
              <a:gd name="connsiteX187" fmla="*/ 10293811 w 12208633"/>
              <a:gd name="connsiteY187" fmla="*/ 486615 h 5434893"/>
              <a:gd name="connsiteX188" fmla="*/ 10293811 w 12208633"/>
              <a:gd name="connsiteY188" fmla="*/ 412796 h 5434893"/>
              <a:gd name="connsiteX189" fmla="*/ 10293812 w 12208633"/>
              <a:gd name="connsiteY189" fmla="*/ 412796 h 5434893"/>
              <a:gd name="connsiteX190" fmla="*/ 10364543 w 12208633"/>
              <a:gd name="connsiteY190" fmla="*/ 412796 h 5434893"/>
              <a:gd name="connsiteX191" fmla="*/ 10435273 w 12208633"/>
              <a:gd name="connsiteY191" fmla="*/ 412796 h 5434893"/>
              <a:gd name="connsiteX192" fmla="*/ 10435273 w 12208633"/>
              <a:gd name="connsiteY192" fmla="*/ 493478 h 5434893"/>
              <a:gd name="connsiteX193" fmla="*/ 10435272 w 12208633"/>
              <a:gd name="connsiteY193" fmla="*/ 493478 h 5434893"/>
              <a:gd name="connsiteX194" fmla="*/ 10435272 w 12208633"/>
              <a:gd name="connsiteY194" fmla="*/ 787653 h 5434893"/>
              <a:gd name="connsiteX195" fmla="*/ 10479889 w 12208633"/>
              <a:gd name="connsiteY195" fmla="*/ 787653 h 5434893"/>
              <a:gd name="connsiteX196" fmla="*/ 10479889 w 12208633"/>
              <a:gd name="connsiteY196" fmla="*/ 834346 h 5434893"/>
              <a:gd name="connsiteX197" fmla="*/ 10479889 w 12208633"/>
              <a:gd name="connsiteY197" fmla="*/ 883894 h 5434893"/>
              <a:gd name="connsiteX198" fmla="*/ 10634153 w 12208633"/>
              <a:gd name="connsiteY198" fmla="*/ 798062 h 5434893"/>
              <a:gd name="connsiteX199" fmla="*/ 10634153 w 12208633"/>
              <a:gd name="connsiteY199" fmla="*/ 890261 h 5434893"/>
              <a:gd name="connsiteX200" fmla="*/ 10799859 w 12208633"/>
              <a:gd name="connsiteY200" fmla="*/ 798062 h 5434893"/>
              <a:gd name="connsiteX201" fmla="*/ 10799859 w 12208633"/>
              <a:gd name="connsiteY201" fmla="*/ 890261 h 5434893"/>
              <a:gd name="connsiteX202" fmla="*/ 10965565 w 12208633"/>
              <a:gd name="connsiteY202" fmla="*/ 798062 h 5434893"/>
              <a:gd name="connsiteX203" fmla="*/ 10965565 w 12208633"/>
              <a:gd name="connsiteY203" fmla="*/ 890261 h 5434893"/>
              <a:gd name="connsiteX204" fmla="*/ 11131272 w 12208633"/>
              <a:gd name="connsiteY204" fmla="*/ 798062 h 5434893"/>
              <a:gd name="connsiteX205" fmla="*/ 11131272 w 12208633"/>
              <a:gd name="connsiteY205" fmla="*/ 894809 h 5434893"/>
              <a:gd name="connsiteX206" fmla="*/ 10965565 w 12208633"/>
              <a:gd name="connsiteY206" fmla="*/ 894809 h 5434893"/>
              <a:gd name="connsiteX207" fmla="*/ 10957391 w 12208633"/>
              <a:gd name="connsiteY207" fmla="*/ 894809 h 5434893"/>
              <a:gd name="connsiteX208" fmla="*/ 10799859 w 12208633"/>
              <a:gd name="connsiteY208" fmla="*/ 894809 h 5434893"/>
              <a:gd name="connsiteX209" fmla="*/ 10791685 w 12208633"/>
              <a:gd name="connsiteY209" fmla="*/ 894809 h 5434893"/>
              <a:gd name="connsiteX210" fmla="*/ 10634153 w 12208633"/>
              <a:gd name="connsiteY210" fmla="*/ 894809 h 5434893"/>
              <a:gd name="connsiteX211" fmla="*/ 10625978 w 12208633"/>
              <a:gd name="connsiteY211" fmla="*/ 894809 h 5434893"/>
              <a:gd name="connsiteX212" fmla="*/ 10479889 w 12208633"/>
              <a:gd name="connsiteY212" fmla="*/ 894809 h 5434893"/>
              <a:gd name="connsiteX213" fmla="*/ 10479889 w 12208633"/>
              <a:gd name="connsiteY213" fmla="*/ 894815 h 5434893"/>
              <a:gd name="connsiteX214" fmla="*/ 11131272 w 12208633"/>
              <a:gd name="connsiteY214" fmla="*/ 894815 h 5434893"/>
              <a:gd name="connsiteX215" fmla="*/ 11131272 w 12208633"/>
              <a:gd name="connsiteY215" fmla="*/ 930426 h 5434893"/>
              <a:gd name="connsiteX216" fmla="*/ 11131272 w 12208633"/>
              <a:gd name="connsiteY216" fmla="*/ 1058032 h 5434893"/>
              <a:gd name="connsiteX217" fmla="*/ 11135416 w 12208633"/>
              <a:gd name="connsiteY217" fmla="*/ 1058032 h 5434893"/>
              <a:gd name="connsiteX218" fmla="*/ 11135416 w 12208633"/>
              <a:gd name="connsiteY218" fmla="*/ 475513 h 5434893"/>
              <a:gd name="connsiteX219" fmla="*/ 11317073 w 12208633"/>
              <a:gd name="connsiteY219" fmla="*/ 475513 h 5434893"/>
              <a:gd name="connsiteX220" fmla="*/ 11317073 w 12208633"/>
              <a:gd name="connsiteY220" fmla="*/ 957415 h 5434893"/>
              <a:gd name="connsiteX221" fmla="*/ 11385524 w 12208633"/>
              <a:gd name="connsiteY221" fmla="*/ 864742 h 5434893"/>
              <a:gd name="connsiteX222" fmla="*/ 11467139 w 12208633"/>
              <a:gd name="connsiteY222" fmla="*/ 970654 h 5434893"/>
              <a:gd name="connsiteX223" fmla="*/ 11540855 w 12208633"/>
              <a:gd name="connsiteY223" fmla="*/ 864742 h 5434893"/>
              <a:gd name="connsiteX224" fmla="*/ 11622470 w 12208633"/>
              <a:gd name="connsiteY224" fmla="*/ 970654 h 5434893"/>
              <a:gd name="connsiteX225" fmla="*/ 11696186 w 12208633"/>
              <a:gd name="connsiteY225" fmla="*/ 864742 h 5434893"/>
              <a:gd name="connsiteX226" fmla="*/ 11777800 w 12208633"/>
              <a:gd name="connsiteY226" fmla="*/ 970654 h 5434893"/>
              <a:gd name="connsiteX227" fmla="*/ 11777800 w 12208633"/>
              <a:gd name="connsiteY227" fmla="*/ 994485 h 5434893"/>
              <a:gd name="connsiteX228" fmla="*/ 11851517 w 12208633"/>
              <a:gd name="connsiteY228" fmla="*/ 994485 h 5434893"/>
              <a:gd name="connsiteX229" fmla="*/ 11851517 w 12208633"/>
              <a:gd name="connsiteY229" fmla="*/ 920346 h 5434893"/>
              <a:gd name="connsiteX230" fmla="*/ 11759371 w 12208633"/>
              <a:gd name="connsiteY230" fmla="*/ 806490 h 5434893"/>
              <a:gd name="connsiteX231" fmla="*/ 11851517 w 12208633"/>
              <a:gd name="connsiteY231" fmla="*/ 692634 h 5434893"/>
              <a:gd name="connsiteX232" fmla="*/ 11851517 w 12208633"/>
              <a:gd name="connsiteY232" fmla="*/ 562891 h 5434893"/>
              <a:gd name="connsiteX233" fmla="*/ 11898906 w 12208633"/>
              <a:gd name="connsiteY233" fmla="*/ 562891 h 5434893"/>
              <a:gd name="connsiteX234" fmla="*/ 11898906 w 12208633"/>
              <a:gd name="connsiteY234" fmla="*/ 692634 h 5434893"/>
              <a:gd name="connsiteX235" fmla="*/ 11991051 w 12208633"/>
              <a:gd name="connsiteY235" fmla="*/ 806490 h 5434893"/>
              <a:gd name="connsiteX236" fmla="*/ 11898906 w 12208633"/>
              <a:gd name="connsiteY236" fmla="*/ 920346 h 5434893"/>
              <a:gd name="connsiteX237" fmla="*/ 11898906 w 12208633"/>
              <a:gd name="connsiteY237" fmla="*/ 994485 h 5434893"/>
              <a:gd name="connsiteX238" fmla="*/ 11962091 w 12208633"/>
              <a:gd name="connsiteY238" fmla="*/ 994485 h 5434893"/>
              <a:gd name="connsiteX239" fmla="*/ 11962091 w 12208633"/>
              <a:gd name="connsiteY239" fmla="*/ 917698 h 5434893"/>
              <a:gd name="connsiteX240" fmla="*/ 12041073 w 12208633"/>
              <a:gd name="connsiteY240" fmla="*/ 917698 h 5434893"/>
              <a:gd name="connsiteX241" fmla="*/ 12041073 w 12208633"/>
              <a:gd name="connsiteY241" fmla="*/ 817081 h 5434893"/>
              <a:gd name="connsiteX242" fmla="*/ 12155715 w 12208633"/>
              <a:gd name="connsiteY242" fmla="*/ 817081 h 5434893"/>
              <a:gd name="connsiteX243" fmla="*/ 12200316 w 12208633"/>
              <a:gd name="connsiteY243" fmla="*/ 817081 h 5434893"/>
              <a:gd name="connsiteX244" fmla="*/ 12200316 w 12208633"/>
              <a:gd name="connsiteY244" fmla="*/ 1105184 h 5434893"/>
              <a:gd name="connsiteX245" fmla="*/ 12208559 w 12208633"/>
              <a:gd name="connsiteY245" fmla="*/ 1105184 h 5434893"/>
              <a:gd name="connsiteX246" fmla="*/ 12208559 w 12208633"/>
              <a:gd name="connsiteY246" fmla="*/ 1153840 h 5434893"/>
              <a:gd name="connsiteX247" fmla="*/ 12208559 w 12208633"/>
              <a:gd name="connsiteY247" fmla="*/ 1225322 h 5434893"/>
              <a:gd name="connsiteX248" fmla="*/ 12208633 w 12208633"/>
              <a:gd name="connsiteY248" fmla="*/ 1225322 h 5434893"/>
              <a:gd name="connsiteX249" fmla="*/ 12208633 w 12208633"/>
              <a:gd name="connsiteY249" fmla="*/ 1247932 h 5434893"/>
              <a:gd name="connsiteX250" fmla="*/ 12200316 w 12208633"/>
              <a:gd name="connsiteY250" fmla="*/ 1247932 h 5434893"/>
              <a:gd name="connsiteX251" fmla="*/ 12200316 w 12208633"/>
              <a:gd name="connsiteY251" fmla="*/ 5434893 h 5434893"/>
              <a:gd name="connsiteX252" fmla="*/ 8318 w 12208633"/>
              <a:gd name="connsiteY252" fmla="*/ 5434893 h 5434893"/>
              <a:gd name="connsiteX253" fmla="*/ 8318 w 12208633"/>
              <a:gd name="connsiteY253" fmla="*/ 1247932 h 5434893"/>
              <a:gd name="connsiteX254" fmla="*/ 0 w 12208633"/>
              <a:gd name="connsiteY254" fmla="*/ 1247932 h 5434893"/>
              <a:gd name="connsiteX255" fmla="*/ 0 w 12208633"/>
              <a:gd name="connsiteY255" fmla="*/ 1225322 h 5434893"/>
              <a:gd name="connsiteX256" fmla="*/ 0 w 12208633"/>
              <a:gd name="connsiteY256" fmla="*/ 1063433 h 5434893"/>
              <a:gd name="connsiteX257" fmla="*/ 56578 w 12208633"/>
              <a:gd name="connsiteY257" fmla="*/ 1063433 h 5434893"/>
              <a:gd name="connsiteX258" fmla="*/ 146955 w 12208633"/>
              <a:gd name="connsiteY258" fmla="*/ 1063433 h 5434893"/>
              <a:gd name="connsiteX259" fmla="*/ 146955 w 12208633"/>
              <a:gd name="connsiteY259" fmla="*/ 480915 h 5434893"/>
              <a:gd name="connsiteX260" fmla="*/ 328613 w 12208633"/>
              <a:gd name="connsiteY260" fmla="*/ 480915 h 5434893"/>
              <a:gd name="connsiteX261" fmla="*/ 328613 w 12208633"/>
              <a:gd name="connsiteY261" fmla="*/ 962816 h 5434893"/>
              <a:gd name="connsiteX262" fmla="*/ 397064 w 12208633"/>
              <a:gd name="connsiteY262" fmla="*/ 870143 h 5434893"/>
              <a:gd name="connsiteX263" fmla="*/ 478678 w 12208633"/>
              <a:gd name="connsiteY263" fmla="*/ 976055 h 5434893"/>
              <a:gd name="connsiteX264" fmla="*/ 552394 w 12208633"/>
              <a:gd name="connsiteY264" fmla="*/ 870143 h 5434893"/>
              <a:gd name="connsiteX265" fmla="*/ 634009 w 12208633"/>
              <a:gd name="connsiteY265" fmla="*/ 976055 h 5434893"/>
              <a:gd name="connsiteX266" fmla="*/ 707725 w 12208633"/>
              <a:gd name="connsiteY266" fmla="*/ 870143 h 5434893"/>
              <a:gd name="connsiteX267" fmla="*/ 789340 w 12208633"/>
              <a:gd name="connsiteY267" fmla="*/ 976055 h 5434893"/>
              <a:gd name="connsiteX268" fmla="*/ 789340 w 12208633"/>
              <a:gd name="connsiteY268" fmla="*/ 999886 h 5434893"/>
              <a:gd name="connsiteX269" fmla="*/ 863056 w 12208633"/>
              <a:gd name="connsiteY269" fmla="*/ 999886 h 5434893"/>
              <a:gd name="connsiteX270" fmla="*/ 863056 w 12208633"/>
              <a:gd name="connsiteY270" fmla="*/ 925747 h 5434893"/>
              <a:gd name="connsiteX271" fmla="*/ 770911 w 12208633"/>
              <a:gd name="connsiteY271" fmla="*/ 811891 h 5434893"/>
              <a:gd name="connsiteX272" fmla="*/ 863056 w 12208633"/>
              <a:gd name="connsiteY272" fmla="*/ 698035 h 5434893"/>
              <a:gd name="connsiteX273" fmla="*/ 863056 w 12208633"/>
              <a:gd name="connsiteY273" fmla="*/ 568293 h 5434893"/>
              <a:gd name="connsiteX274" fmla="*/ 910445 w 12208633"/>
              <a:gd name="connsiteY274" fmla="*/ 568293 h 5434893"/>
              <a:gd name="connsiteX275" fmla="*/ 910445 w 12208633"/>
              <a:gd name="connsiteY275" fmla="*/ 698035 h 5434893"/>
              <a:gd name="connsiteX276" fmla="*/ 1002590 w 12208633"/>
              <a:gd name="connsiteY276" fmla="*/ 811891 h 5434893"/>
              <a:gd name="connsiteX277" fmla="*/ 910445 w 12208633"/>
              <a:gd name="connsiteY277" fmla="*/ 925747 h 5434893"/>
              <a:gd name="connsiteX278" fmla="*/ 910445 w 12208633"/>
              <a:gd name="connsiteY278" fmla="*/ 999886 h 5434893"/>
              <a:gd name="connsiteX279" fmla="*/ 973630 w 12208633"/>
              <a:gd name="connsiteY279" fmla="*/ 999886 h 5434893"/>
              <a:gd name="connsiteX280" fmla="*/ 973630 w 12208633"/>
              <a:gd name="connsiteY280" fmla="*/ 923099 h 5434893"/>
              <a:gd name="connsiteX281" fmla="*/ 1052612 w 12208633"/>
              <a:gd name="connsiteY281" fmla="*/ 923099 h 5434893"/>
              <a:gd name="connsiteX282" fmla="*/ 1052612 w 12208633"/>
              <a:gd name="connsiteY282" fmla="*/ 822482 h 5434893"/>
              <a:gd name="connsiteX283" fmla="*/ 1223739 w 12208633"/>
              <a:gd name="connsiteY283" fmla="*/ 822482 h 5434893"/>
              <a:gd name="connsiteX284" fmla="*/ 1223739 w 12208633"/>
              <a:gd name="connsiteY284" fmla="*/ 533871 h 5434893"/>
              <a:gd name="connsiteX285" fmla="*/ 1452786 w 12208633"/>
              <a:gd name="connsiteY285" fmla="*/ 533871 h 5434893"/>
              <a:gd name="connsiteX286" fmla="*/ 1452786 w 12208633"/>
              <a:gd name="connsiteY286" fmla="*/ 827778 h 5434893"/>
              <a:gd name="connsiteX287" fmla="*/ 1687099 w 12208633"/>
              <a:gd name="connsiteY287" fmla="*/ 827778 h 5434893"/>
              <a:gd name="connsiteX288" fmla="*/ 1687099 w 12208633"/>
              <a:gd name="connsiteY288" fmla="*/ 645080 h 5434893"/>
              <a:gd name="connsiteX289" fmla="*/ 1795945 w 12208633"/>
              <a:gd name="connsiteY289" fmla="*/ 645080 h 5434893"/>
              <a:gd name="connsiteX290" fmla="*/ 1814336 w 12208633"/>
              <a:gd name="connsiteY290" fmla="*/ 645080 h 5434893"/>
              <a:gd name="connsiteX291" fmla="*/ 1814055 w 12208633"/>
              <a:gd name="connsiteY291" fmla="*/ 568843 h 5434893"/>
              <a:gd name="connsiteX292" fmla="*/ 1896602 w 12208633"/>
              <a:gd name="connsiteY292" fmla="*/ 567286 h 5434893"/>
              <a:gd name="connsiteX293" fmla="*/ 1917630 w 12208633"/>
              <a:gd name="connsiteY293" fmla="*/ 135119 h 5434893"/>
              <a:gd name="connsiteX294" fmla="*/ 2020520 w 12208633"/>
              <a:gd name="connsiteY294" fmla="*/ 135119 h 5434893"/>
              <a:gd name="connsiteX295" fmla="*/ 2040929 w 12208633"/>
              <a:gd name="connsiteY295" fmla="*/ 567805 h 5434893"/>
              <a:gd name="connsiteX296" fmla="*/ 2085058 w 12208633"/>
              <a:gd name="connsiteY296" fmla="*/ 569362 h 5434893"/>
              <a:gd name="connsiteX297" fmla="*/ 2104692 w 12208633"/>
              <a:gd name="connsiteY297" fmla="*/ 247596 h 5434893"/>
              <a:gd name="connsiteX298" fmla="*/ 2211603 w 12208633"/>
              <a:gd name="connsiteY298" fmla="*/ 247596 h 5434893"/>
              <a:gd name="connsiteX299" fmla="*/ 2230423 w 12208633"/>
              <a:gd name="connsiteY299" fmla="*/ 571958 h 5434893"/>
              <a:gd name="connsiteX300" fmla="*/ 2293761 w 12208633"/>
              <a:gd name="connsiteY300" fmla="*/ 575073 h 5434893"/>
              <a:gd name="connsiteX301" fmla="*/ 2293761 w 12208633"/>
              <a:gd name="connsiteY301" fmla="*/ 481105 h 5434893"/>
              <a:gd name="connsiteX302" fmla="*/ 2325430 w 12208633"/>
              <a:gd name="connsiteY302" fmla="*/ 425035 h 5434893"/>
              <a:gd name="connsiteX303" fmla="*/ 2333736 w 12208633"/>
              <a:gd name="connsiteY303" fmla="*/ 417248 h 5434893"/>
              <a:gd name="connsiteX304" fmla="*/ 2370078 w 12208633"/>
              <a:gd name="connsiteY304" fmla="*/ 413614 h 5434893"/>
              <a:gd name="connsiteX305" fmla="*/ 2388249 w 12208633"/>
              <a:gd name="connsiteY305" fmla="*/ 430227 h 5434893"/>
              <a:gd name="connsiteX306" fmla="*/ 2411611 w 12208633"/>
              <a:gd name="connsiteY306" fmla="*/ 474355 h 5434893"/>
              <a:gd name="connsiteX307" fmla="*/ 2428224 w 12208633"/>
              <a:gd name="connsiteY307" fmla="*/ 489411 h 5434893"/>
              <a:gd name="connsiteX308" fmla="*/ 2443799 w 12208633"/>
              <a:gd name="connsiteY308" fmla="*/ 504986 h 5434893"/>
              <a:gd name="connsiteX309" fmla="*/ 2443799 w 12208633"/>
              <a:gd name="connsiteY309" fmla="*/ 530425 h 5434893"/>
              <a:gd name="connsiteX310" fmla="*/ 2448472 w 12208633"/>
              <a:gd name="connsiteY310" fmla="*/ 538732 h 5434893"/>
              <a:gd name="connsiteX311" fmla="*/ 2454182 w 12208633"/>
              <a:gd name="connsiteY311" fmla="*/ 529906 h 5434893"/>
              <a:gd name="connsiteX312" fmla="*/ 2455740 w 12208633"/>
              <a:gd name="connsiteY312" fmla="*/ 488892 h 5434893"/>
              <a:gd name="connsiteX313" fmla="*/ 2455740 w 12208633"/>
              <a:gd name="connsiteY313" fmla="*/ 379868 h 5434893"/>
              <a:gd name="connsiteX314" fmla="*/ 2471834 w 12208633"/>
              <a:gd name="connsiteY314" fmla="*/ 361697 h 5434893"/>
              <a:gd name="connsiteX315" fmla="*/ 2590203 w 12208633"/>
              <a:gd name="connsiteY315" fmla="*/ 361697 h 5434893"/>
              <a:gd name="connsiteX316" fmla="*/ 2604220 w 12208633"/>
              <a:gd name="connsiteY316" fmla="*/ 376753 h 5434893"/>
              <a:gd name="connsiteX317" fmla="*/ 2603701 w 12208633"/>
              <a:gd name="connsiteY317" fmla="*/ 404788 h 5434893"/>
              <a:gd name="connsiteX318" fmla="*/ 2616161 w 12208633"/>
              <a:gd name="connsiteY318" fmla="*/ 425035 h 5434893"/>
              <a:gd name="connsiteX319" fmla="*/ 2648868 w 12208633"/>
              <a:gd name="connsiteY319" fmla="*/ 476951 h 5434893"/>
              <a:gd name="connsiteX320" fmla="*/ 2648868 w 12208633"/>
              <a:gd name="connsiteY320" fmla="*/ 527310 h 5434893"/>
              <a:gd name="connsiteX321" fmla="*/ 2651010 w 12208633"/>
              <a:gd name="connsiteY321" fmla="*/ 551386 h 5434893"/>
              <a:gd name="connsiteX322" fmla="*/ 2661207 w 12208633"/>
              <a:gd name="connsiteY322" fmla="*/ 552175 h 5434893"/>
              <a:gd name="connsiteX323" fmla="*/ 2661207 w 12208633"/>
              <a:gd name="connsiteY323" fmla="*/ 497877 h 5434893"/>
              <a:gd name="connsiteX324" fmla="*/ 2661207 w 12208633"/>
              <a:gd name="connsiteY324" fmla="*/ 274385 h 5434893"/>
              <a:gd name="connsiteX325" fmla="*/ 2916581 w 12208633"/>
              <a:gd name="connsiteY325" fmla="*/ 274385 h 5434893"/>
              <a:gd name="connsiteX326" fmla="*/ 2916581 w 12208633"/>
              <a:gd name="connsiteY326" fmla="*/ 623897 h 5434893"/>
              <a:gd name="connsiteX327" fmla="*/ 3103505 w 12208633"/>
              <a:gd name="connsiteY327" fmla="*/ 623897 h 5434893"/>
              <a:gd name="connsiteX328" fmla="*/ 3103505 w 12208633"/>
              <a:gd name="connsiteY328" fmla="*/ 938986 h 5434893"/>
              <a:gd name="connsiteX329" fmla="*/ 3253570 w 12208633"/>
              <a:gd name="connsiteY329" fmla="*/ 938986 h 5434893"/>
              <a:gd name="connsiteX330" fmla="*/ 3253570 w 12208633"/>
              <a:gd name="connsiteY330" fmla="*/ 833074 h 5434893"/>
              <a:gd name="connsiteX331" fmla="*/ 3458923 w 12208633"/>
              <a:gd name="connsiteY331" fmla="*/ 833074 h 5434893"/>
              <a:gd name="connsiteX332" fmla="*/ 3458923 w 12208633"/>
              <a:gd name="connsiteY332" fmla="*/ 449141 h 5434893"/>
              <a:gd name="connsiteX333" fmla="*/ 3619519 w 12208633"/>
              <a:gd name="connsiteY333" fmla="*/ 449141 h 5434893"/>
              <a:gd name="connsiteX334" fmla="*/ 3619519 w 12208633"/>
              <a:gd name="connsiteY334" fmla="*/ 822482 h 5434893"/>
              <a:gd name="connsiteX335" fmla="*/ 3716929 w 12208633"/>
              <a:gd name="connsiteY335" fmla="*/ 822482 h 5434893"/>
              <a:gd name="connsiteX336" fmla="*/ 3716929 w 12208633"/>
              <a:gd name="connsiteY336" fmla="*/ 533871 h 5434893"/>
              <a:gd name="connsiteX337" fmla="*/ 3948609 w 12208633"/>
              <a:gd name="connsiteY337" fmla="*/ 533871 h 5434893"/>
              <a:gd name="connsiteX338" fmla="*/ 3948609 w 12208633"/>
              <a:gd name="connsiteY338" fmla="*/ 827778 h 5434893"/>
              <a:gd name="connsiteX339" fmla="*/ 3952270 w 12208633"/>
              <a:gd name="connsiteY339" fmla="*/ 827778 h 5434893"/>
              <a:gd name="connsiteX340" fmla="*/ 3956368 w 12208633"/>
              <a:gd name="connsiteY340" fmla="*/ 827778 h 5434893"/>
              <a:gd name="connsiteX341" fmla="*/ 3956368 w 12208633"/>
              <a:gd name="connsiteY341" fmla="*/ 761209 h 5434893"/>
              <a:gd name="connsiteX342" fmla="*/ 3956368 w 12208633"/>
              <a:gd name="connsiteY342" fmla="*/ 714516 h 5434893"/>
              <a:gd name="connsiteX343" fmla="*/ 4000985 w 12208633"/>
              <a:gd name="connsiteY343" fmla="*/ 714516 h 5434893"/>
              <a:gd name="connsiteX344" fmla="*/ 4000985 w 12208633"/>
              <a:gd name="connsiteY344" fmla="*/ 420341 h 5434893"/>
              <a:gd name="connsiteX345" fmla="*/ 4000984 w 12208633"/>
              <a:gd name="connsiteY345" fmla="*/ 420341 h 5434893"/>
              <a:gd name="connsiteX346" fmla="*/ 4000984 w 12208633"/>
              <a:gd name="connsiteY346" fmla="*/ 339659 h 5434893"/>
              <a:gd name="connsiteX347" fmla="*/ 4071715 w 12208633"/>
              <a:gd name="connsiteY347" fmla="*/ 339659 h 5434893"/>
              <a:gd name="connsiteX348" fmla="*/ 4142446 w 12208633"/>
              <a:gd name="connsiteY348" fmla="*/ 339659 h 5434893"/>
              <a:gd name="connsiteX349" fmla="*/ 4142446 w 12208633"/>
              <a:gd name="connsiteY349" fmla="*/ 413478 h 5434893"/>
              <a:gd name="connsiteX350" fmla="*/ 4142446 w 12208633"/>
              <a:gd name="connsiteY350" fmla="*/ 413480 h 5434893"/>
              <a:gd name="connsiteX351" fmla="*/ 4142446 w 12208633"/>
              <a:gd name="connsiteY351" fmla="*/ 713686 h 5434893"/>
              <a:gd name="connsiteX352" fmla="*/ 4182921 w 12208633"/>
              <a:gd name="connsiteY352" fmla="*/ 713686 h 5434893"/>
              <a:gd name="connsiteX353" fmla="*/ 4182921 w 12208633"/>
              <a:gd name="connsiteY353" fmla="*/ 705384 h 5434893"/>
              <a:gd name="connsiteX354" fmla="*/ 4182921 w 12208633"/>
              <a:gd name="connsiteY354" fmla="*/ 645080 h 5434893"/>
              <a:gd name="connsiteX355" fmla="*/ 4214842 w 12208633"/>
              <a:gd name="connsiteY355" fmla="*/ 645080 h 5434893"/>
              <a:gd name="connsiteX356" fmla="*/ 4243942 w 12208633"/>
              <a:gd name="connsiteY356" fmla="*/ 645080 h 5434893"/>
              <a:gd name="connsiteX357" fmla="*/ 4243942 w 12208633"/>
              <a:gd name="connsiteY357" fmla="*/ 339659 h 5434893"/>
              <a:gd name="connsiteX358" fmla="*/ 4243942 w 12208633"/>
              <a:gd name="connsiteY358" fmla="*/ 249509 h 5434893"/>
              <a:gd name="connsiteX359" fmla="*/ 4288534 w 12208633"/>
              <a:gd name="connsiteY359" fmla="*/ 249509 h 5434893"/>
              <a:gd name="connsiteX360" fmla="*/ 4337854 w 12208633"/>
              <a:gd name="connsiteY360" fmla="*/ 249509 h 5434893"/>
              <a:gd name="connsiteX361" fmla="*/ 4337854 w 12208633"/>
              <a:gd name="connsiteY361" fmla="*/ 322718 h 5434893"/>
              <a:gd name="connsiteX362" fmla="*/ 4337854 w 12208633"/>
              <a:gd name="connsiteY362" fmla="*/ 322720 h 5434893"/>
              <a:gd name="connsiteX363" fmla="*/ 4337854 w 12208633"/>
              <a:gd name="connsiteY363" fmla="*/ 380000 h 5434893"/>
              <a:gd name="connsiteX364" fmla="*/ 4654875 w 12208633"/>
              <a:gd name="connsiteY364" fmla="*/ 380000 h 5434893"/>
              <a:gd name="connsiteX365" fmla="*/ 4654875 w 12208633"/>
              <a:gd name="connsiteY365" fmla="*/ 379790 h 5434893"/>
              <a:gd name="connsiteX366" fmla="*/ 4675084 w 12208633"/>
              <a:gd name="connsiteY366" fmla="*/ 379790 h 5434893"/>
              <a:gd name="connsiteX367" fmla="*/ 4675084 w 12208633"/>
              <a:gd name="connsiteY367" fmla="*/ 474896 h 5434893"/>
              <a:gd name="connsiteX368" fmla="*/ 4676745 w 12208633"/>
              <a:gd name="connsiteY368" fmla="*/ 475064 h 5434893"/>
              <a:gd name="connsiteX369" fmla="*/ 4739988 w 12208633"/>
              <a:gd name="connsiteY369" fmla="*/ 539907 h 5434893"/>
              <a:gd name="connsiteX370" fmla="*/ 4740674 w 12208633"/>
              <a:gd name="connsiteY370" fmla="*/ 547701 h 5434893"/>
              <a:gd name="connsiteX371" fmla="*/ 4741248 w 12208633"/>
              <a:gd name="connsiteY371" fmla="*/ 547701 h 5434893"/>
              <a:gd name="connsiteX372" fmla="*/ 4741248 w 12208633"/>
              <a:gd name="connsiteY372" fmla="*/ 554205 h 5434893"/>
              <a:gd name="connsiteX373" fmla="*/ 4741248 w 12208633"/>
              <a:gd name="connsiteY373" fmla="*/ 554208 h 5434893"/>
              <a:gd name="connsiteX374" fmla="*/ 4741248 w 12208633"/>
              <a:gd name="connsiteY374" fmla="*/ 739927 h 5434893"/>
              <a:gd name="connsiteX375" fmla="*/ 4764753 w 12208633"/>
              <a:gd name="connsiteY375" fmla="*/ 740400 h 5434893"/>
              <a:gd name="connsiteX376" fmla="*/ 4764753 w 12208633"/>
              <a:gd name="connsiteY376" fmla="*/ 666262 h 5434893"/>
              <a:gd name="connsiteX377" fmla="*/ 4899024 w 12208633"/>
              <a:gd name="connsiteY377" fmla="*/ 666262 h 5434893"/>
              <a:gd name="connsiteX378" fmla="*/ 4899024 w 12208633"/>
              <a:gd name="connsiteY378" fmla="*/ 735104 h 5434893"/>
              <a:gd name="connsiteX379" fmla="*/ 5028026 w 12208633"/>
              <a:gd name="connsiteY379" fmla="*/ 735104 h 5434893"/>
              <a:gd name="connsiteX380" fmla="*/ 5028026 w 12208633"/>
              <a:gd name="connsiteY380" fmla="*/ 658319 h 5434893"/>
              <a:gd name="connsiteX381" fmla="*/ 5154397 w 12208633"/>
              <a:gd name="connsiteY381" fmla="*/ 660966 h 5434893"/>
              <a:gd name="connsiteX382" fmla="*/ 5154397 w 12208633"/>
              <a:gd name="connsiteY382" fmla="*/ 369707 h 5434893"/>
              <a:gd name="connsiteX383" fmla="*/ 5409771 w 12208633"/>
              <a:gd name="connsiteY383" fmla="*/ 369707 h 5434893"/>
              <a:gd name="connsiteX384" fmla="*/ 5409771 w 12208633"/>
              <a:gd name="connsiteY384" fmla="*/ 623897 h 5434893"/>
              <a:gd name="connsiteX385" fmla="*/ 5599327 w 12208633"/>
              <a:gd name="connsiteY385" fmla="*/ 623897 h 5434893"/>
              <a:gd name="connsiteX386" fmla="*/ 5599327 w 12208633"/>
              <a:gd name="connsiteY386" fmla="*/ 681817 h 5434893"/>
              <a:gd name="connsiteX387" fmla="*/ 5599327 w 12208633"/>
              <a:gd name="connsiteY387" fmla="*/ 692743 h 5434893"/>
              <a:gd name="connsiteX388" fmla="*/ 5628967 w 12208633"/>
              <a:gd name="connsiteY388" fmla="*/ 692743 h 5434893"/>
              <a:gd name="connsiteX389" fmla="*/ 5628967 w 12208633"/>
              <a:gd name="connsiteY389" fmla="*/ 672950 h 5434893"/>
              <a:gd name="connsiteX390" fmla="*/ 5794767 w 12208633"/>
              <a:gd name="connsiteY390" fmla="*/ 672950 h 5434893"/>
              <a:gd name="connsiteX391" fmla="*/ 5794803 w 12208633"/>
              <a:gd name="connsiteY391" fmla="*/ 672943 h 5434893"/>
              <a:gd name="connsiteX392" fmla="*/ 5792189 w 12208633"/>
              <a:gd name="connsiteY392" fmla="*/ 672943 h 5434893"/>
              <a:gd name="connsiteX393" fmla="*/ 5784518 w 12208633"/>
              <a:gd name="connsiteY393" fmla="*/ 672943 h 5434893"/>
              <a:gd name="connsiteX394" fmla="*/ 5628967 w 12208633"/>
              <a:gd name="connsiteY394" fmla="*/ 672943 h 5434893"/>
              <a:gd name="connsiteX395" fmla="*/ 5792189 w 12208633"/>
              <a:gd name="connsiteY395" fmla="*/ 576196 h 5434893"/>
              <a:gd name="connsiteX396" fmla="*/ 5792189 w 12208633"/>
              <a:gd name="connsiteY396" fmla="*/ 668395 h 5434893"/>
              <a:gd name="connsiteX397" fmla="*/ 5947738 w 12208633"/>
              <a:gd name="connsiteY397" fmla="*/ 576196 h 5434893"/>
              <a:gd name="connsiteX398" fmla="*/ 5947738 w 12208633"/>
              <a:gd name="connsiteY398" fmla="*/ 668395 h 5434893"/>
              <a:gd name="connsiteX399" fmla="*/ 6103287 w 12208633"/>
              <a:gd name="connsiteY399" fmla="*/ 576196 h 5434893"/>
              <a:gd name="connsiteX400" fmla="*/ 6103287 w 12208633"/>
              <a:gd name="connsiteY400" fmla="*/ 668395 h 5434893"/>
              <a:gd name="connsiteX401" fmla="*/ 6258836 w 12208633"/>
              <a:gd name="connsiteY401" fmla="*/ 576196 h 5434893"/>
              <a:gd name="connsiteX402" fmla="*/ 6258836 w 12208633"/>
              <a:gd name="connsiteY402" fmla="*/ 672943 h 5434893"/>
              <a:gd name="connsiteX403" fmla="*/ 6154820 w 12208633"/>
              <a:gd name="connsiteY403" fmla="*/ 672943 h 5434893"/>
              <a:gd name="connsiteX404" fmla="*/ 6154820 w 12208633"/>
              <a:gd name="connsiteY404" fmla="*/ 672950 h 5434893"/>
              <a:gd name="connsiteX405" fmla="*/ 6258836 w 12208633"/>
              <a:gd name="connsiteY405" fmla="*/ 672950 h 5434893"/>
              <a:gd name="connsiteX406" fmla="*/ 6258836 w 12208633"/>
              <a:gd name="connsiteY406" fmla="*/ 708560 h 5434893"/>
              <a:gd name="connsiteX407" fmla="*/ 6258836 w 12208633"/>
              <a:gd name="connsiteY407" fmla="*/ 726328 h 5434893"/>
              <a:gd name="connsiteX408" fmla="*/ 6349534 w 12208633"/>
              <a:gd name="connsiteY408" fmla="*/ 726328 h 5434893"/>
              <a:gd name="connsiteX409" fmla="*/ 6354387 w 12208633"/>
              <a:gd name="connsiteY409" fmla="*/ 721669 h 5434893"/>
              <a:gd name="connsiteX410" fmla="*/ 6354387 w 12208633"/>
              <a:gd name="connsiteY410" fmla="*/ 653142 h 5434893"/>
              <a:gd name="connsiteX411" fmla="*/ 6351863 w 12208633"/>
              <a:gd name="connsiteY411" fmla="*/ 648482 h 5434893"/>
              <a:gd name="connsiteX412" fmla="*/ 6352251 w 12208633"/>
              <a:gd name="connsiteY412" fmla="*/ 641882 h 5434893"/>
              <a:gd name="connsiteX413" fmla="*/ 6354581 w 12208633"/>
              <a:gd name="connsiteY413" fmla="*/ 638194 h 5434893"/>
              <a:gd name="connsiteX414" fmla="*/ 6354581 w 12208633"/>
              <a:gd name="connsiteY414" fmla="*/ 589854 h 5434893"/>
              <a:gd name="connsiteX415" fmla="*/ 6351863 w 12208633"/>
              <a:gd name="connsiteY415" fmla="*/ 585584 h 5434893"/>
              <a:gd name="connsiteX416" fmla="*/ 6351863 w 12208633"/>
              <a:gd name="connsiteY416" fmla="*/ 579954 h 5434893"/>
              <a:gd name="connsiteX417" fmla="*/ 6354581 w 12208633"/>
              <a:gd name="connsiteY417" fmla="*/ 574712 h 5434893"/>
              <a:gd name="connsiteX418" fmla="*/ 6354581 w 12208633"/>
              <a:gd name="connsiteY418" fmla="*/ 528121 h 5434893"/>
              <a:gd name="connsiteX419" fmla="*/ 6351669 w 12208633"/>
              <a:gd name="connsiteY419" fmla="*/ 522879 h 5434893"/>
              <a:gd name="connsiteX420" fmla="*/ 6351863 w 12208633"/>
              <a:gd name="connsiteY420" fmla="*/ 516473 h 5434893"/>
              <a:gd name="connsiteX421" fmla="*/ 6354387 w 12208633"/>
              <a:gd name="connsiteY421" fmla="*/ 511814 h 5434893"/>
              <a:gd name="connsiteX422" fmla="*/ 6354387 w 12208633"/>
              <a:gd name="connsiteY422" fmla="*/ 465999 h 5434893"/>
              <a:gd name="connsiteX423" fmla="*/ 6351475 w 12208633"/>
              <a:gd name="connsiteY423" fmla="*/ 460952 h 5434893"/>
              <a:gd name="connsiteX424" fmla="*/ 6351863 w 12208633"/>
              <a:gd name="connsiteY424" fmla="*/ 454545 h 5434893"/>
              <a:gd name="connsiteX425" fmla="*/ 6354387 w 12208633"/>
              <a:gd name="connsiteY425" fmla="*/ 450469 h 5434893"/>
              <a:gd name="connsiteX426" fmla="*/ 6354387 w 12208633"/>
              <a:gd name="connsiteY426" fmla="*/ 402130 h 5434893"/>
              <a:gd name="connsiteX427" fmla="*/ 6351863 w 12208633"/>
              <a:gd name="connsiteY427" fmla="*/ 398054 h 5434893"/>
              <a:gd name="connsiteX428" fmla="*/ 6352057 w 12208633"/>
              <a:gd name="connsiteY428" fmla="*/ 391453 h 5434893"/>
              <a:gd name="connsiteX429" fmla="*/ 6354387 w 12208633"/>
              <a:gd name="connsiteY429" fmla="*/ 387182 h 5434893"/>
              <a:gd name="connsiteX430" fmla="*/ 6354387 w 12208633"/>
              <a:gd name="connsiteY430" fmla="*/ 340591 h 5434893"/>
              <a:gd name="connsiteX431" fmla="*/ 6351863 w 12208633"/>
              <a:gd name="connsiteY431" fmla="*/ 335932 h 5434893"/>
              <a:gd name="connsiteX432" fmla="*/ 6352251 w 12208633"/>
              <a:gd name="connsiteY432" fmla="*/ 329331 h 5434893"/>
              <a:gd name="connsiteX433" fmla="*/ 6354581 w 12208633"/>
              <a:gd name="connsiteY433" fmla="*/ 325643 h 5434893"/>
              <a:gd name="connsiteX434" fmla="*/ 6354581 w 12208633"/>
              <a:gd name="connsiteY434" fmla="*/ 277304 h 5434893"/>
              <a:gd name="connsiteX435" fmla="*/ 6351863 w 12208633"/>
              <a:gd name="connsiteY435" fmla="*/ 273227 h 5434893"/>
              <a:gd name="connsiteX436" fmla="*/ 6349922 w 12208633"/>
              <a:gd name="connsiteY436" fmla="*/ 269539 h 5434893"/>
              <a:gd name="connsiteX437" fmla="*/ 6353610 w 12208633"/>
              <a:gd name="connsiteY437" fmla="*/ 267209 h 5434893"/>
              <a:gd name="connsiteX438" fmla="*/ 6357299 w 12208633"/>
              <a:gd name="connsiteY438" fmla="*/ 267209 h 5434893"/>
              <a:gd name="connsiteX439" fmla="*/ 6426409 w 12208633"/>
              <a:gd name="connsiteY439" fmla="*/ 267209 h 5434893"/>
              <a:gd name="connsiteX440" fmla="*/ 6430680 w 12208633"/>
              <a:gd name="connsiteY440" fmla="*/ 267209 h 5434893"/>
              <a:gd name="connsiteX441" fmla="*/ 6433980 w 12208633"/>
              <a:gd name="connsiteY441" fmla="*/ 270704 h 5434893"/>
              <a:gd name="connsiteX442" fmla="*/ 6430486 w 12208633"/>
              <a:gd name="connsiteY442" fmla="*/ 273033 h 5434893"/>
              <a:gd name="connsiteX443" fmla="*/ 6427962 w 12208633"/>
              <a:gd name="connsiteY443" fmla="*/ 273033 h 5434893"/>
              <a:gd name="connsiteX444" fmla="*/ 6427768 w 12208633"/>
              <a:gd name="connsiteY444" fmla="*/ 274198 h 5434893"/>
              <a:gd name="connsiteX445" fmla="*/ 6427768 w 12208633"/>
              <a:gd name="connsiteY445" fmla="*/ 329137 h 5434893"/>
              <a:gd name="connsiteX446" fmla="*/ 6430874 w 12208633"/>
              <a:gd name="connsiteY446" fmla="*/ 329331 h 5434893"/>
              <a:gd name="connsiteX447" fmla="*/ 6433786 w 12208633"/>
              <a:gd name="connsiteY447" fmla="*/ 332438 h 5434893"/>
              <a:gd name="connsiteX448" fmla="*/ 6430874 w 12208633"/>
              <a:gd name="connsiteY448" fmla="*/ 336126 h 5434893"/>
              <a:gd name="connsiteX449" fmla="*/ 6427768 w 12208633"/>
              <a:gd name="connsiteY449" fmla="*/ 336320 h 5434893"/>
              <a:gd name="connsiteX450" fmla="*/ 6427768 w 12208633"/>
              <a:gd name="connsiteY450" fmla="*/ 391259 h 5434893"/>
              <a:gd name="connsiteX451" fmla="*/ 6430874 w 12208633"/>
              <a:gd name="connsiteY451" fmla="*/ 391453 h 5434893"/>
              <a:gd name="connsiteX452" fmla="*/ 6433786 w 12208633"/>
              <a:gd name="connsiteY452" fmla="*/ 395142 h 5434893"/>
              <a:gd name="connsiteX453" fmla="*/ 6430874 w 12208633"/>
              <a:gd name="connsiteY453" fmla="*/ 398248 h 5434893"/>
              <a:gd name="connsiteX454" fmla="*/ 6427768 w 12208633"/>
              <a:gd name="connsiteY454" fmla="*/ 398248 h 5434893"/>
              <a:gd name="connsiteX455" fmla="*/ 6427768 w 12208633"/>
              <a:gd name="connsiteY455" fmla="*/ 454351 h 5434893"/>
              <a:gd name="connsiteX456" fmla="*/ 6430874 w 12208633"/>
              <a:gd name="connsiteY456" fmla="*/ 454545 h 5434893"/>
              <a:gd name="connsiteX457" fmla="*/ 6433786 w 12208633"/>
              <a:gd name="connsiteY457" fmla="*/ 457652 h 5434893"/>
              <a:gd name="connsiteX458" fmla="*/ 6430874 w 12208633"/>
              <a:gd name="connsiteY458" fmla="*/ 461340 h 5434893"/>
              <a:gd name="connsiteX459" fmla="*/ 6427768 w 12208633"/>
              <a:gd name="connsiteY459" fmla="*/ 461534 h 5434893"/>
              <a:gd name="connsiteX460" fmla="*/ 6427574 w 12208633"/>
              <a:gd name="connsiteY460" fmla="*/ 461534 h 5434893"/>
              <a:gd name="connsiteX461" fmla="*/ 6427574 w 12208633"/>
              <a:gd name="connsiteY461" fmla="*/ 461728 h 5434893"/>
              <a:gd name="connsiteX462" fmla="*/ 6427768 w 12208633"/>
              <a:gd name="connsiteY462" fmla="*/ 461728 h 5434893"/>
              <a:gd name="connsiteX463" fmla="*/ 6427768 w 12208633"/>
              <a:gd name="connsiteY463" fmla="*/ 516667 h 5434893"/>
              <a:gd name="connsiteX464" fmla="*/ 6430874 w 12208633"/>
              <a:gd name="connsiteY464" fmla="*/ 516861 h 5434893"/>
              <a:gd name="connsiteX465" fmla="*/ 6433786 w 12208633"/>
              <a:gd name="connsiteY465" fmla="*/ 520550 h 5434893"/>
              <a:gd name="connsiteX466" fmla="*/ 6430874 w 12208633"/>
              <a:gd name="connsiteY466" fmla="*/ 523656 h 5434893"/>
              <a:gd name="connsiteX467" fmla="*/ 6427768 w 12208633"/>
              <a:gd name="connsiteY467" fmla="*/ 523850 h 5434893"/>
              <a:gd name="connsiteX468" fmla="*/ 6427768 w 12208633"/>
              <a:gd name="connsiteY468" fmla="*/ 579954 h 5434893"/>
              <a:gd name="connsiteX469" fmla="*/ 6431457 w 12208633"/>
              <a:gd name="connsiteY469" fmla="*/ 580148 h 5434893"/>
              <a:gd name="connsiteX470" fmla="*/ 6433786 w 12208633"/>
              <a:gd name="connsiteY470" fmla="*/ 583254 h 5434893"/>
              <a:gd name="connsiteX471" fmla="*/ 6431263 w 12208633"/>
              <a:gd name="connsiteY471" fmla="*/ 585972 h 5434893"/>
              <a:gd name="connsiteX472" fmla="*/ 6427768 w 12208633"/>
              <a:gd name="connsiteY472" fmla="*/ 587137 h 5434893"/>
              <a:gd name="connsiteX473" fmla="*/ 6427768 w 12208633"/>
              <a:gd name="connsiteY473" fmla="*/ 642076 h 5434893"/>
              <a:gd name="connsiteX474" fmla="*/ 6430874 w 12208633"/>
              <a:gd name="connsiteY474" fmla="*/ 642270 h 5434893"/>
              <a:gd name="connsiteX475" fmla="*/ 6433786 w 12208633"/>
              <a:gd name="connsiteY475" fmla="*/ 645959 h 5434893"/>
              <a:gd name="connsiteX476" fmla="*/ 6430874 w 12208633"/>
              <a:gd name="connsiteY476" fmla="*/ 649065 h 5434893"/>
              <a:gd name="connsiteX477" fmla="*/ 6427768 w 12208633"/>
              <a:gd name="connsiteY477" fmla="*/ 649259 h 5434893"/>
              <a:gd name="connsiteX478" fmla="*/ 6427768 w 12208633"/>
              <a:gd name="connsiteY478" fmla="*/ 727687 h 5434893"/>
              <a:gd name="connsiteX479" fmla="*/ 6450870 w 12208633"/>
              <a:gd name="connsiteY479" fmla="*/ 727881 h 5434893"/>
              <a:gd name="connsiteX480" fmla="*/ 6519204 w 12208633"/>
              <a:gd name="connsiteY480" fmla="*/ 727687 h 5434893"/>
              <a:gd name="connsiteX481" fmla="*/ 6519398 w 12208633"/>
              <a:gd name="connsiteY481" fmla="*/ 688473 h 5434893"/>
              <a:gd name="connsiteX482" fmla="*/ 6519398 w 12208633"/>
              <a:gd name="connsiteY482" fmla="*/ 649259 h 5434893"/>
              <a:gd name="connsiteX483" fmla="*/ 6516874 w 12208633"/>
              <a:gd name="connsiteY483" fmla="*/ 649259 h 5434893"/>
              <a:gd name="connsiteX484" fmla="*/ 6513186 w 12208633"/>
              <a:gd name="connsiteY484" fmla="*/ 645570 h 5434893"/>
              <a:gd name="connsiteX485" fmla="*/ 6516680 w 12208633"/>
              <a:gd name="connsiteY485" fmla="*/ 642270 h 5434893"/>
              <a:gd name="connsiteX486" fmla="*/ 6519204 w 12208633"/>
              <a:gd name="connsiteY486" fmla="*/ 642270 h 5434893"/>
              <a:gd name="connsiteX487" fmla="*/ 6519204 w 12208633"/>
              <a:gd name="connsiteY487" fmla="*/ 586166 h 5434893"/>
              <a:gd name="connsiteX488" fmla="*/ 6518039 w 12208633"/>
              <a:gd name="connsiteY488" fmla="*/ 586166 h 5434893"/>
              <a:gd name="connsiteX489" fmla="*/ 6513574 w 12208633"/>
              <a:gd name="connsiteY489" fmla="*/ 583448 h 5434893"/>
              <a:gd name="connsiteX490" fmla="*/ 6518039 w 12208633"/>
              <a:gd name="connsiteY490" fmla="*/ 580148 h 5434893"/>
              <a:gd name="connsiteX491" fmla="*/ 6519204 w 12208633"/>
              <a:gd name="connsiteY491" fmla="*/ 580148 h 5434893"/>
              <a:gd name="connsiteX492" fmla="*/ 6519204 w 12208633"/>
              <a:gd name="connsiteY492" fmla="*/ 524044 h 5434893"/>
              <a:gd name="connsiteX493" fmla="*/ 6516098 w 12208633"/>
              <a:gd name="connsiteY493" fmla="*/ 523850 h 5434893"/>
              <a:gd name="connsiteX494" fmla="*/ 6513186 w 12208633"/>
              <a:gd name="connsiteY494" fmla="*/ 520550 h 5434893"/>
              <a:gd name="connsiteX495" fmla="*/ 6516292 w 12208633"/>
              <a:gd name="connsiteY495" fmla="*/ 516861 h 5434893"/>
              <a:gd name="connsiteX496" fmla="*/ 6519398 w 12208633"/>
              <a:gd name="connsiteY496" fmla="*/ 516667 h 5434893"/>
              <a:gd name="connsiteX497" fmla="*/ 6519398 w 12208633"/>
              <a:gd name="connsiteY497" fmla="*/ 461728 h 5434893"/>
              <a:gd name="connsiteX498" fmla="*/ 6518815 w 12208633"/>
              <a:gd name="connsiteY498" fmla="*/ 461728 h 5434893"/>
              <a:gd name="connsiteX499" fmla="*/ 6513574 w 12208633"/>
              <a:gd name="connsiteY499" fmla="*/ 457263 h 5434893"/>
              <a:gd name="connsiteX500" fmla="*/ 6519398 w 12208633"/>
              <a:gd name="connsiteY500" fmla="*/ 454545 h 5434893"/>
              <a:gd name="connsiteX501" fmla="*/ 6519398 w 12208633"/>
              <a:gd name="connsiteY501" fmla="*/ 398442 h 5434893"/>
              <a:gd name="connsiteX502" fmla="*/ 6513574 w 12208633"/>
              <a:gd name="connsiteY502" fmla="*/ 395724 h 5434893"/>
              <a:gd name="connsiteX503" fmla="*/ 6519592 w 12208633"/>
              <a:gd name="connsiteY503" fmla="*/ 391259 h 5434893"/>
              <a:gd name="connsiteX504" fmla="*/ 6519592 w 12208633"/>
              <a:gd name="connsiteY504" fmla="*/ 336320 h 5434893"/>
              <a:gd name="connsiteX505" fmla="*/ 6517845 w 12208633"/>
              <a:gd name="connsiteY505" fmla="*/ 336320 h 5434893"/>
              <a:gd name="connsiteX506" fmla="*/ 6513574 w 12208633"/>
              <a:gd name="connsiteY506" fmla="*/ 332826 h 5434893"/>
              <a:gd name="connsiteX507" fmla="*/ 6517845 w 12208633"/>
              <a:gd name="connsiteY507" fmla="*/ 329331 h 5434893"/>
              <a:gd name="connsiteX508" fmla="*/ 6519592 w 12208633"/>
              <a:gd name="connsiteY508" fmla="*/ 329331 h 5434893"/>
              <a:gd name="connsiteX509" fmla="*/ 6519592 w 12208633"/>
              <a:gd name="connsiteY509" fmla="*/ 274586 h 5434893"/>
              <a:gd name="connsiteX510" fmla="*/ 6515709 w 12208633"/>
              <a:gd name="connsiteY510" fmla="*/ 273033 h 5434893"/>
              <a:gd name="connsiteX511" fmla="*/ 6513574 w 12208633"/>
              <a:gd name="connsiteY511" fmla="*/ 269927 h 5434893"/>
              <a:gd name="connsiteX512" fmla="*/ 6516486 w 12208633"/>
              <a:gd name="connsiteY512" fmla="*/ 267404 h 5434893"/>
              <a:gd name="connsiteX513" fmla="*/ 6520174 w 12208633"/>
              <a:gd name="connsiteY513" fmla="*/ 267209 h 5434893"/>
              <a:gd name="connsiteX514" fmla="*/ 6591809 w 12208633"/>
              <a:gd name="connsiteY514" fmla="*/ 267209 h 5434893"/>
              <a:gd name="connsiteX515" fmla="*/ 6594332 w 12208633"/>
              <a:gd name="connsiteY515" fmla="*/ 267209 h 5434893"/>
              <a:gd name="connsiteX516" fmla="*/ 6598409 w 12208633"/>
              <a:gd name="connsiteY516" fmla="*/ 269733 h 5434893"/>
              <a:gd name="connsiteX517" fmla="*/ 6596274 w 12208633"/>
              <a:gd name="connsiteY517" fmla="*/ 273227 h 5434893"/>
              <a:gd name="connsiteX518" fmla="*/ 6593556 w 12208633"/>
              <a:gd name="connsiteY518" fmla="*/ 277110 h 5434893"/>
              <a:gd name="connsiteX519" fmla="*/ 6593556 w 12208633"/>
              <a:gd name="connsiteY519" fmla="*/ 325449 h 5434893"/>
              <a:gd name="connsiteX520" fmla="*/ 6596079 w 12208633"/>
              <a:gd name="connsiteY520" fmla="*/ 329525 h 5434893"/>
              <a:gd name="connsiteX521" fmla="*/ 6595885 w 12208633"/>
              <a:gd name="connsiteY521" fmla="*/ 336126 h 5434893"/>
              <a:gd name="connsiteX522" fmla="*/ 6593556 w 12208633"/>
              <a:gd name="connsiteY522" fmla="*/ 340397 h 5434893"/>
              <a:gd name="connsiteX523" fmla="*/ 6593556 w 12208633"/>
              <a:gd name="connsiteY523" fmla="*/ 386988 h 5434893"/>
              <a:gd name="connsiteX524" fmla="*/ 6596079 w 12208633"/>
              <a:gd name="connsiteY524" fmla="*/ 391647 h 5434893"/>
              <a:gd name="connsiteX525" fmla="*/ 6595691 w 12208633"/>
              <a:gd name="connsiteY525" fmla="*/ 398442 h 5434893"/>
              <a:gd name="connsiteX526" fmla="*/ 6593556 w 12208633"/>
              <a:gd name="connsiteY526" fmla="*/ 402324 h 5434893"/>
              <a:gd name="connsiteX527" fmla="*/ 6593556 w 12208633"/>
              <a:gd name="connsiteY527" fmla="*/ 419020 h 5434893"/>
              <a:gd name="connsiteX528" fmla="*/ 6593556 w 12208633"/>
              <a:gd name="connsiteY528" fmla="*/ 449498 h 5434893"/>
              <a:gd name="connsiteX529" fmla="*/ 6596662 w 12208633"/>
              <a:gd name="connsiteY529" fmla="*/ 454934 h 5434893"/>
              <a:gd name="connsiteX530" fmla="*/ 6596662 w 12208633"/>
              <a:gd name="connsiteY530" fmla="*/ 460952 h 5434893"/>
              <a:gd name="connsiteX531" fmla="*/ 6593362 w 12208633"/>
              <a:gd name="connsiteY531" fmla="*/ 467746 h 5434893"/>
              <a:gd name="connsiteX532" fmla="*/ 6593362 w 12208633"/>
              <a:gd name="connsiteY532" fmla="*/ 510649 h 5434893"/>
              <a:gd name="connsiteX533" fmla="*/ 6596662 w 12208633"/>
              <a:gd name="connsiteY533" fmla="*/ 517444 h 5434893"/>
              <a:gd name="connsiteX534" fmla="*/ 6596468 w 12208633"/>
              <a:gd name="connsiteY534" fmla="*/ 523462 h 5434893"/>
              <a:gd name="connsiteX535" fmla="*/ 6593362 w 12208633"/>
              <a:gd name="connsiteY535" fmla="*/ 528315 h 5434893"/>
              <a:gd name="connsiteX536" fmla="*/ 6593362 w 12208633"/>
              <a:gd name="connsiteY536" fmla="*/ 561706 h 5434893"/>
              <a:gd name="connsiteX537" fmla="*/ 6593362 w 12208633"/>
              <a:gd name="connsiteY537" fmla="*/ 575489 h 5434893"/>
              <a:gd name="connsiteX538" fmla="*/ 6596079 w 12208633"/>
              <a:gd name="connsiteY538" fmla="*/ 579954 h 5434893"/>
              <a:gd name="connsiteX539" fmla="*/ 6596274 w 12208633"/>
              <a:gd name="connsiteY539" fmla="*/ 585584 h 5434893"/>
              <a:gd name="connsiteX540" fmla="*/ 6593167 w 12208633"/>
              <a:gd name="connsiteY540" fmla="*/ 590437 h 5434893"/>
              <a:gd name="connsiteX541" fmla="*/ 6593167 w 12208633"/>
              <a:gd name="connsiteY541" fmla="*/ 621498 h 5434893"/>
              <a:gd name="connsiteX542" fmla="*/ 6593167 w 12208633"/>
              <a:gd name="connsiteY542" fmla="*/ 637611 h 5434893"/>
              <a:gd name="connsiteX543" fmla="*/ 6595885 w 12208633"/>
              <a:gd name="connsiteY543" fmla="*/ 642270 h 5434893"/>
              <a:gd name="connsiteX544" fmla="*/ 6595885 w 12208633"/>
              <a:gd name="connsiteY544" fmla="*/ 648676 h 5434893"/>
              <a:gd name="connsiteX545" fmla="*/ 6593167 w 12208633"/>
              <a:gd name="connsiteY545" fmla="*/ 653918 h 5434893"/>
              <a:gd name="connsiteX546" fmla="*/ 6593167 w 12208633"/>
              <a:gd name="connsiteY546" fmla="*/ 721863 h 5434893"/>
              <a:gd name="connsiteX547" fmla="*/ 6598021 w 12208633"/>
              <a:gd name="connsiteY547" fmla="*/ 726716 h 5434893"/>
              <a:gd name="connsiteX548" fmla="*/ 6698387 w 12208633"/>
              <a:gd name="connsiteY548" fmla="*/ 726716 h 5434893"/>
              <a:gd name="connsiteX549" fmla="*/ 6703434 w 12208633"/>
              <a:gd name="connsiteY549" fmla="*/ 720892 h 5434893"/>
              <a:gd name="connsiteX550" fmla="*/ 6703434 w 12208633"/>
              <a:gd name="connsiteY550" fmla="*/ 606356 h 5434893"/>
              <a:gd name="connsiteX551" fmla="*/ 6703434 w 12208633"/>
              <a:gd name="connsiteY551" fmla="*/ 538992 h 5434893"/>
              <a:gd name="connsiteX552" fmla="*/ 6704405 w 12208633"/>
              <a:gd name="connsiteY552" fmla="*/ 532004 h 5434893"/>
              <a:gd name="connsiteX553" fmla="*/ 6704599 w 12208633"/>
              <a:gd name="connsiteY553" fmla="*/ 540351 h 5434893"/>
              <a:gd name="connsiteX554" fmla="*/ 6704599 w 12208633"/>
              <a:gd name="connsiteY554" fmla="*/ 719145 h 5434893"/>
              <a:gd name="connsiteX555" fmla="*/ 6704405 w 12208633"/>
              <a:gd name="connsiteY555" fmla="*/ 727493 h 5434893"/>
              <a:gd name="connsiteX556" fmla="*/ 6705181 w 12208633"/>
              <a:gd name="connsiteY556" fmla="*/ 727493 h 5434893"/>
              <a:gd name="connsiteX557" fmla="*/ 6704987 w 12208633"/>
              <a:gd name="connsiteY557" fmla="*/ 727299 h 5434893"/>
              <a:gd name="connsiteX558" fmla="*/ 6704987 w 12208633"/>
              <a:gd name="connsiteY558" fmla="*/ 535498 h 5434893"/>
              <a:gd name="connsiteX559" fmla="*/ 6705375 w 12208633"/>
              <a:gd name="connsiteY559" fmla="*/ 532004 h 5434893"/>
              <a:gd name="connsiteX560" fmla="*/ 6753132 w 12208633"/>
              <a:gd name="connsiteY560" fmla="*/ 490460 h 5434893"/>
              <a:gd name="connsiteX561" fmla="*/ 6799917 w 12208633"/>
              <a:gd name="connsiteY561" fmla="*/ 535304 h 5434893"/>
              <a:gd name="connsiteX562" fmla="*/ 6799917 w 12208633"/>
              <a:gd name="connsiteY562" fmla="*/ 681290 h 5434893"/>
              <a:gd name="connsiteX563" fmla="*/ 6799917 w 12208633"/>
              <a:gd name="connsiteY563" fmla="*/ 817181 h 5434893"/>
              <a:gd name="connsiteX564" fmla="*/ 6801858 w 12208633"/>
              <a:gd name="connsiteY564" fmla="*/ 823976 h 5434893"/>
              <a:gd name="connsiteX565" fmla="*/ 6814283 w 12208633"/>
              <a:gd name="connsiteY565" fmla="*/ 798933 h 5434893"/>
              <a:gd name="connsiteX566" fmla="*/ 6817389 w 12208633"/>
              <a:gd name="connsiteY566" fmla="*/ 787673 h 5434893"/>
              <a:gd name="connsiteX567" fmla="*/ 6817389 w 12208633"/>
              <a:gd name="connsiteY567" fmla="*/ 586749 h 5434893"/>
              <a:gd name="connsiteX568" fmla="*/ 6817389 w 12208633"/>
              <a:gd name="connsiteY568" fmla="*/ 537245 h 5434893"/>
              <a:gd name="connsiteX569" fmla="*/ 6856991 w 12208633"/>
              <a:gd name="connsiteY569" fmla="*/ 490460 h 5434893"/>
              <a:gd name="connsiteX570" fmla="*/ 6865339 w 12208633"/>
              <a:gd name="connsiteY570" fmla="*/ 490265 h 5434893"/>
              <a:gd name="connsiteX571" fmla="*/ 6912125 w 12208633"/>
              <a:gd name="connsiteY571" fmla="*/ 535110 h 5434893"/>
              <a:gd name="connsiteX572" fmla="*/ 6912125 w 12208633"/>
              <a:gd name="connsiteY572" fmla="*/ 713904 h 5434893"/>
              <a:gd name="connsiteX573" fmla="*/ 6912125 w 12208633"/>
              <a:gd name="connsiteY573" fmla="*/ 719339 h 5434893"/>
              <a:gd name="connsiteX574" fmla="*/ 6915425 w 12208633"/>
              <a:gd name="connsiteY574" fmla="*/ 721669 h 5434893"/>
              <a:gd name="connsiteX575" fmla="*/ 6980847 w 12208633"/>
              <a:gd name="connsiteY575" fmla="*/ 716039 h 5434893"/>
              <a:gd name="connsiteX576" fmla="*/ 7121398 w 12208633"/>
              <a:gd name="connsiteY576" fmla="*/ 816793 h 5434893"/>
              <a:gd name="connsiteX577" fmla="*/ 7130134 w 12208633"/>
              <a:gd name="connsiteY577" fmla="*/ 840865 h 5434893"/>
              <a:gd name="connsiteX578" fmla="*/ 7133434 w 12208633"/>
              <a:gd name="connsiteY578" fmla="*/ 842224 h 5434893"/>
              <a:gd name="connsiteX579" fmla="*/ 7143140 w 12208633"/>
              <a:gd name="connsiteY579" fmla="*/ 854066 h 5434893"/>
              <a:gd name="connsiteX580" fmla="*/ 7143162 w 12208633"/>
              <a:gd name="connsiteY580" fmla="*/ 858635 h 5434893"/>
              <a:gd name="connsiteX581" fmla="*/ 7363499 w 12208633"/>
              <a:gd name="connsiteY581" fmla="*/ 801441 h 5434893"/>
              <a:gd name="connsiteX582" fmla="*/ 7367909 w 12208633"/>
              <a:gd name="connsiteY582" fmla="*/ 799551 h 5434893"/>
              <a:gd name="connsiteX583" fmla="*/ 7367909 w 12208633"/>
              <a:gd name="connsiteY583" fmla="*/ 792936 h 5434893"/>
              <a:gd name="connsiteX584" fmla="*/ 7362239 w 12208633"/>
              <a:gd name="connsiteY584" fmla="*/ 782541 h 5434893"/>
              <a:gd name="connsiteX585" fmla="*/ 7360349 w 12208633"/>
              <a:gd name="connsiteY585" fmla="*/ 769312 h 5434893"/>
              <a:gd name="connsiteX586" fmla="*/ 7365389 w 12208633"/>
              <a:gd name="connsiteY586" fmla="*/ 769627 h 5434893"/>
              <a:gd name="connsiteX587" fmla="*/ 7368854 w 12208633"/>
              <a:gd name="connsiteY587" fmla="*/ 770257 h 5434893"/>
              <a:gd name="connsiteX588" fmla="*/ 7374839 w 12208633"/>
              <a:gd name="connsiteY588" fmla="*/ 772777 h 5434893"/>
              <a:gd name="connsiteX589" fmla="*/ 7378304 w 12208633"/>
              <a:gd name="connsiteY589" fmla="*/ 768682 h 5434893"/>
              <a:gd name="connsiteX590" fmla="*/ 7381769 w 12208633"/>
              <a:gd name="connsiteY590" fmla="*/ 768367 h 5434893"/>
              <a:gd name="connsiteX591" fmla="*/ 7387439 w 12208633"/>
              <a:gd name="connsiteY591" fmla="*/ 768682 h 5434893"/>
              <a:gd name="connsiteX592" fmla="*/ 7392164 w 12208633"/>
              <a:gd name="connsiteY592" fmla="*/ 772462 h 5434893"/>
              <a:gd name="connsiteX593" fmla="*/ 7401299 w 12208633"/>
              <a:gd name="connsiteY593" fmla="*/ 770257 h 5434893"/>
              <a:gd name="connsiteX594" fmla="*/ 7403819 w 12208633"/>
              <a:gd name="connsiteY594" fmla="*/ 768997 h 5434893"/>
              <a:gd name="connsiteX595" fmla="*/ 7409488 w 12208633"/>
              <a:gd name="connsiteY595" fmla="*/ 772462 h 5434893"/>
              <a:gd name="connsiteX596" fmla="*/ 7416103 w 12208633"/>
              <a:gd name="connsiteY596" fmla="*/ 767737 h 5434893"/>
              <a:gd name="connsiteX597" fmla="*/ 7417993 w 12208633"/>
              <a:gd name="connsiteY597" fmla="*/ 769627 h 5434893"/>
              <a:gd name="connsiteX598" fmla="*/ 7413268 w 12208633"/>
              <a:gd name="connsiteY598" fmla="*/ 784116 h 5434893"/>
              <a:gd name="connsiteX599" fmla="*/ 7413268 w 12208633"/>
              <a:gd name="connsiteY599" fmla="*/ 788211 h 5434893"/>
              <a:gd name="connsiteX600" fmla="*/ 7501152 w 12208633"/>
              <a:gd name="connsiteY600" fmla="*/ 765847 h 5434893"/>
              <a:gd name="connsiteX601" fmla="*/ 7648884 w 12208633"/>
              <a:gd name="connsiteY601" fmla="*/ 727417 h 5434893"/>
              <a:gd name="connsiteX602" fmla="*/ 7662113 w 12208633"/>
              <a:gd name="connsiteY602" fmla="*/ 727417 h 5434893"/>
              <a:gd name="connsiteX603" fmla="*/ 7687313 w 12208633"/>
              <a:gd name="connsiteY603" fmla="*/ 733402 h 5434893"/>
              <a:gd name="connsiteX604" fmla="*/ 7687313 w 12208633"/>
              <a:gd name="connsiteY604" fmla="*/ 535272 h 5434893"/>
              <a:gd name="connsiteX605" fmla="*/ 7687313 w 12208633"/>
              <a:gd name="connsiteY605" fmla="*/ 411795 h 5434893"/>
              <a:gd name="connsiteX606" fmla="*/ 7696133 w 12208633"/>
              <a:gd name="connsiteY606" fmla="*/ 402660 h 5434893"/>
              <a:gd name="connsiteX607" fmla="*/ 7710622 w 12208633"/>
              <a:gd name="connsiteY607" fmla="*/ 402975 h 5434893"/>
              <a:gd name="connsiteX608" fmla="*/ 7727002 w 12208633"/>
              <a:gd name="connsiteY608" fmla="*/ 402660 h 5434893"/>
              <a:gd name="connsiteX609" fmla="*/ 7732042 w 12208633"/>
              <a:gd name="connsiteY609" fmla="*/ 408015 h 5434893"/>
              <a:gd name="connsiteX610" fmla="*/ 7732042 w 12208633"/>
              <a:gd name="connsiteY610" fmla="*/ 411795 h 5434893"/>
              <a:gd name="connsiteX611" fmla="*/ 7732042 w 12208633"/>
              <a:gd name="connsiteY611" fmla="*/ 745057 h 5434893"/>
              <a:gd name="connsiteX612" fmla="*/ 7769211 w 12208633"/>
              <a:gd name="connsiteY612" fmla="*/ 755137 h 5434893"/>
              <a:gd name="connsiteX613" fmla="*/ 7783701 w 12208633"/>
              <a:gd name="connsiteY613" fmla="*/ 758602 h 5434893"/>
              <a:gd name="connsiteX614" fmla="*/ 7783701 w 12208633"/>
              <a:gd name="connsiteY614" fmla="*/ 415575 h 5434893"/>
              <a:gd name="connsiteX615" fmla="*/ 7796616 w 12208633"/>
              <a:gd name="connsiteY615" fmla="*/ 402660 h 5434893"/>
              <a:gd name="connsiteX616" fmla="*/ 7807325 w 12208633"/>
              <a:gd name="connsiteY616" fmla="*/ 402975 h 5434893"/>
              <a:gd name="connsiteX617" fmla="*/ 7822760 w 12208633"/>
              <a:gd name="connsiteY617" fmla="*/ 402660 h 5434893"/>
              <a:gd name="connsiteX618" fmla="*/ 7828745 w 12208633"/>
              <a:gd name="connsiteY618" fmla="*/ 408960 h 5434893"/>
              <a:gd name="connsiteX619" fmla="*/ 7828745 w 12208633"/>
              <a:gd name="connsiteY619" fmla="*/ 416835 h 5434893"/>
              <a:gd name="connsiteX620" fmla="*/ 7828745 w 12208633"/>
              <a:gd name="connsiteY620" fmla="*/ 770572 h 5434893"/>
              <a:gd name="connsiteX621" fmla="*/ 7867174 w 12208633"/>
              <a:gd name="connsiteY621" fmla="*/ 780652 h 5434893"/>
              <a:gd name="connsiteX622" fmla="*/ 7870954 w 12208633"/>
              <a:gd name="connsiteY622" fmla="*/ 777186 h 5434893"/>
              <a:gd name="connsiteX623" fmla="*/ 7870954 w 12208633"/>
              <a:gd name="connsiteY623" fmla="*/ 768367 h 5434893"/>
              <a:gd name="connsiteX624" fmla="*/ 7870954 w 12208633"/>
              <a:gd name="connsiteY624" fmla="*/ 553542 h 5434893"/>
              <a:gd name="connsiteX625" fmla="*/ 7871269 w 12208633"/>
              <a:gd name="connsiteY625" fmla="*/ 541887 h 5434893"/>
              <a:gd name="connsiteX626" fmla="*/ 7870639 w 12208633"/>
              <a:gd name="connsiteY626" fmla="*/ 518892 h 5434893"/>
              <a:gd name="connsiteX627" fmla="*/ 7878514 w 12208633"/>
              <a:gd name="connsiteY627" fmla="*/ 511018 h 5434893"/>
              <a:gd name="connsiteX628" fmla="*/ 7929543 w 12208633"/>
              <a:gd name="connsiteY628" fmla="*/ 511018 h 5434893"/>
              <a:gd name="connsiteX629" fmla="*/ 7967972 w 12208633"/>
              <a:gd name="connsiteY629" fmla="*/ 511018 h 5434893"/>
              <a:gd name="connsiteX630" fmla="*/ 7977107 w 12208633"/>
              <a:gd name="connsiteY630" fmla="*/ 509758 h 5434893"/>
              <a:gd name="connsiteX631" fmla="*/ 7976792 w 12208633"/>
              <a:gd name="connsiteY631" fmla="*/ 481093 h 5434893"/>
              <a:gd name="connsiteX632" fmla="*/ 7979627 w 12208633"/>
              <a:gd name="connsiteY632" fmla="*/ 476368 h 5434893"/>
              <a:gd name="connsiteX633" fmla="*/ 7983407 w 12208633"/>
              <a:gd name="connsiteY633" fmla="*/ 481409 h 5434893"/>
              <a:gd name="connsiteX634" fmla="*/ 7983722 w 12208633"/>
              <a:gd name="connsiteY634" fmla="*/ 511018 h 5434893"/>
              <a:gd name="connsiteX635" fmla="*/ 7990967 w 12208633"/>
              <a:gd name="connsiteY635" fmla="*/ 511018 h 5434893"/>
              <a:gd name="connsiteX636" fmla="*/ 7991282 w 12208633"/>
              <a:gd name="connsiteY636" fmla="*/ 486133 h 5434893"/>
              <a:gd name="connsiteX637" fmla="*/ 7991282 w 12208633"/>
              <a:gd name="connsiteY637" fmla="*/ 480463 h 5434893"/>
              <a:gd name="connsiteX638" fmla="*/ 7995062 w 12208633"/>
              <a:gd name="connsiteY638" fmla="*/ 476054 h 5434893"/>
              <a:gd name="connsiteX639" fmla="*/ 7998842 w 12208633"/>
              <a:gd name="connsiteY639" fmla="*/ 480149 h 5434893"/>
              <a:gd name="connsiteX640" fmla="*/ 7998842 w 12208633"/>
              <a:gd name="connsiteY640" fmla="*/ 504088 h 5434893"/>
              <a:gd name="connsiteX641" fmla="*/ 7999157 w 12208633"/>
              <a:gd name="connsiteY641" fmla="*/ 510703 h 5434893"/>
              <a:gd name="connsiteX642" fmla="*/ 8006401 w 12208633"/>
              <a:gd name="connsiteY642" fmla="*/ 510703 h 5434893"/>
              <a:gd name="connsiteX643" fmla="*/ 8006716 w 12208633"/>
              <a:gd name="connsiteY643" fmla="*/ 485818 h 5434893"/>
              <a:gd name="connsiteX644" fmla="*/ 8006716 w 12208633"/>
              <a:gd name="connsiteY644" fmla="*/ 480149 h 5434893"/>
              <a:gd name="connsiteX645" fmla="*/ 8010497 w 12208633"/>
              <a:gd name="connsiteY645" fmla="*/ 475739 h 5434893"/>
              <a:gd name="connsiteX646" fmla="*/ 8014276 w 12208633"/>
              <a:gd name="connsiteY646" fmla="*/ 479833 h 5434893"/>
              <a:gd name="connsiteX647" fmla="*/ 8014276 w 12208633"/>
              <a:gd name="connsiteY647" fmla="*/ 503773 h 5434893"/>
              <a:gd name="connsiteX648" fmla="*/ 8014591 w 12208633"/>
              <a:gd name="connsiteY648" fmla="*/ 510388 h 5434893"/>
              <a:gd name="connsiteX649" fmla="*/ 8104995 w 12208633"/>
              <a:gd name="connsiteY649" fmla="*/ 510388 h 5434893"/>
              <a:gd name="connsiteX650" fmla="*/ 8113184 w 12208633"/>
              <a:gd name="connsiteY650" fmla="*/ 503143 h 5434893"/>
              <a:gd name="connsiteX651" fmla="*/ 8189098 w 12208633"/>
              <a:gd name="connsiteY651" fmla="*/ 503143 h 5434893"/>
              <a:gd name="connsiteX652" fmla="*/ 8199807 w 12208633"/>
              <a:gd name="connsiteY652" fmla="*/ 510703 h 5434893"/>
              <a:gd name="connsiteX653" fmla="*/ 8213037 w 12208633"/>
              <a:gd name="connsiteY653" fmla="*/ 525192 h 5434893"/>
              <a:gd name="connsiteX654" fmla="*/ 8212722 w 12208633"/>
              <a:gd name="connsiteY654" fmla="*/ 542202 h 5434893"/>
              <a:gd name="connsiteX655" fmla="*/ 8213037 w 12208633"/>
              <a:gd name="connsiteY655" fmla="*/ 552912 h 5434893"/>
              <a:gd name="connsiteX656" fmla="*/ 8213037 w 12208633"/>
              <a:gd name="connsiteY656" fmla="*/ 899839 h 5434893"/>
              <a:gd name="connsiteX657" fmla="*/ 8222585 w 12208633"/>
              <a:gd name="connsiteY657" fmla="*/ 899839 h 5434893"/>
              <a:gd name="connsiteX658" fmla="*/ 8222588 w 12208633"/>
              <a:gd name="connsiteY658" fmla="*/ 899188 h 5434893"/>
              <a:gd name="connsiteX659" fmla="*/ 8361723 w 12208633"/>
              <a:gd name="connsiteY659" fmla="*/ 819757 h 5434893"/>
              <a:gd name="connsiteX660" fmla="*/ 8400660 w 12208633"/>
              <a:gd name="connsiteY660" fmla="*/ 891401 h 5434893"/>
              <a:gd name="connsiteX661" fmla="*/ 8528374 w 12208633"/>
              <a:gd name="connsiteY661" fmla="*/ 819237 h 5434893"/>
              <a:gd name="connsiteX662" fmla="*/ 8564716 w 12208633"/>
              <a:gd name="connsiteY662" fmla="*/ 886728 h 5434893"/>
              <a:gd name="connsiteX663" fmla="*/ 8566273 w 12208633"/>
              <a:gd name="connsiteY663" fmla="*/ 724750 h 5434893"/>
              <a:gd name="connsiteX664" fmla="*/ 8590674 w 12208633"/>
              <a:gd name="connsiteY664" fmla="*/ 700868 h 5434893"/>
              <a:gd name="connsiteX665" fmla="*/ 8617151 w 12208633"/>
              <a:gd name="connsiteY665" fmla="*/ 674910 h 5434893"/>
              <a:gd name="connsiteX666" fmla="*/ 8617151 w 12208633"/>
              <a:gd name="connsiteY666" fmla="*/ 624552 h 5434893"/>
              <a:gd name="connsiteX667" fmla="*/ 8649858 w 12208633"/>
              <a:gd name="connsiteY667" fmla="*/ 572636 h 5434893"/>
              <a:gd name="connsiteX668" fmla="*/ 8662318 w 12208633"/>
              <a:gd name="connsiteY668" fmla="*/ 552388 h 5434893"/>
              <a:gd name="connsiteX669" fmla="*/ 8661799 w 12208633"/>
              <a:gd name="connsiteY669" fmla="*/ 524353 h 5434893"/>
              <a:gd name="connsiteX670" fmla="*/ 8675816 w 12208633"/>
              <a:gd name="connsiteY670" fmla="*/ 509298 h 5434893"/>
              <a:gd name="connsiteX671" fmla="*/ 8794185 w 12208633"/>
              <a:gd name="connsiteY671" fmla="*/ 509298 h 5434893"/>
              <a:gd name="connsiteX672" fmla="*/ 8810279 w 12208633"/>
              <a:gd name="connsiteY672" fmla="*/ 527469 h 5434893"/>
              <a:gd name="connsiteX673" fmla="*/ 8810279 w 12208633"/>
              <a:gd name="connsiteY673" fmla="*/ 636493 h 5434893"/>
              <a:gd name="connsiteX674" fmla="*/ 8811837 w 12208633"/>
              <a:gd name="connsiteY674" fmla="*/ 677506 h 5434893"/>
              <a:gd name="connsiteX675" fmla="*/ 8817547 w 12208633"/>
              <a:gd name="connsiteY675" fmla="*/ 686332 h 5434893"/>
              <a:gd name="connsiteX676" fmla="*/ 8822220 w 12208633"/>
              <a:gd name="connsiteY676" fmla="*/ 678025 h 5434893"/>
              <a:gd name="connsiteX677" fmla="*/ 8822220 w 12208633"/>
              <a:gd name="connsiteY677" fmla="*/ 652587 h 5434893"/>
              <a:gd name="connsiteX678" fmla="*/ 8837795 w 12208633"/>
              <a:gd name="connsiteY678" fmla="*/ 637012 h 5434893"/>
              <a:gd name="connsiteX679" fmla="*/ 8854408 w 12208633"/>
              <a:gd name="connsiteY679" fmla="*/ 621956 h 5434893"/>
              <a:gd name="connsiteX680" fmla="*/ 8877770 w 12208633"/>
              <a:gd name="connsiteY680" fmla="*/ 577828 h 5434893"/>
              <a:gd name="connsiteX681" fmla="*/ 8895941 w 12208633"/>
              <a:gd name="connsiteY681" fmla="*/ 561214 h 5434893"/>
              <a:gd name="connsiteX682" fmla="*/ 8932282 w 12208633"/>
              <a:gd name="connsiteY682" fmla="*/ 564848 h 5434893"/>
              <a:gd name="connsiteX683" fmla="*/ 8940589 w 12208633"/>
              <a:gd name="connsiteY683" fmla="*/ 572636 h 5434893"/>
              <a:gd name="connsiteX684" fmla="*/ 8972258 w 12208633"/>
              <a:gd name="connsiteY684" fmla="*/ 628706 h 5434893"/>
              <a:gd name="connsiteX685" fmla="*/ 8972258 w 12208633"/>
              <a:gd name="connsiteY685" fmla="*/ 722673 h 5434893"/>
              <a:gd name="connsiteX686" fmla="*/ 9035595 w 12208633"/>
              <a:gd name="connsiteY686" fmla="*/ 719558 h 5434893"/>
              <a:gd name="connsiteX687" fmla="*/ 9068822 w 12208633"/>
              <a:gd name="connsiteY687" fmla="*/ 146923 h 5434893"/>
              <a:gd name="connsiteX688" fmla="*/ 9146177 w 12208633"/>
              <a:gd name="connsiteY688" fmla="*/ 146923 h 5434893"/>
              <a:gd name="connsiteX689" fmla="*/ 9180961 w 12208633"/>
              <a:gd name="connsiteY689" fmla="*/ 716962 h 5434893"/>
              <a:gd name="connsiteX690" fmla="*/ 9225090 w 12208633"/>
              <a:gd name="connsiteY690" fmla="*/ 715405 h 5434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Lst>
            <a:rect l="l" t="t" r="r" b="b"/>
            <a:pathLst>
              <a:path w="12208633" h="5434893">
                <a:moveTo>
                  <a:pt x="7143321" y="892474"/>
                </a:moveTo>
                <a:lnTo>
                  <a:pt x="7143335" y="895416"/>
                </a:lnTo>
                <a:lnTo>
                  <a:pt x="7147277" y="895507"/>
                </a:lnTo>
                <a:lnTo>
                  <a:pt x="7147099" y="892474"/>
                </a:lnTo>
                <a:close/>
                <a:moveTo>
                  <a:pt x="6355163" y="727493"/>
                </a:moveTo>
                <a:lnTo>
                  <a:pt x="6355358" y="727687"/>
                </a:lnTo>
                <a:cubicBezTo>
                  <a:pt x="6355163" y="727687"/>
                  <a:pt x="6355163" y="727687"/>
                  <a:pt x="6354969" y="727687"/>
                </a:cubicBezTo>
                <a:cubicBezTo>
                  <a:pt x="6354969" y="727881"/>
                  <a:pt x="6354775" y="728075"/>
                  <a:pt x="6354969" y="728075"/>
                </a:cubicBezTo>
                <a:cubicBezTo>
                  <a:pt x="6354969" y="727881"/>
                  <a:pt x="6355163" y="727881"/>
                  <a:pt x="6355358" y="727687"/>
                </a:cubicBezTo>
                <a:cubicBezTo>
                  <a:pt x="6355358" y="727687"/>
                  <a:pt x="6355552" y="727493"/>
                  <a:pt x="6355552" y="727493"/>
                </a:cubicBezTo>
                <a:cubicBezTo>
                  <a:pt x="6355358" y="727493"/>
                  <a:pt x="6355358" y="727493"/>
                  <a:pt x="6355163" y="727493"/>
                </a:cubicBezTo>
                <a:close/>
                <a:moveTo>
                  <a:pt x="8604691" y="725788"/>
                </a:moveTo>
                <a:cubicBezTo>
                  <a:pt x="8595865" y="725788"/>
                  <a:pt x="8591193" y="727865"/>
                  <a:pt x="8591193" y="738248"/>
                </a:cubicBezTo>
                <a:cubicBezTo>
                  <a:pt x="8591712" y="788607"/>
                  <a:pt x="8591712" y="839485"/>
                  <a:pt x="8590674" y="889843"/>
                </a:cubicBezTo>
                <a:cubicBezTo>
                  <a:pt x="8590674" y="899188"/>
                  <a:pt x="8593789" y="903341"/>
                  <a:pt x="8603653" y="903341"/>
                </a:cubicBezTo>
                <a:cubicBezTo>
                  <a:pt x="8613517" y="903341"/>
                  <a:pt x="8616632" y="899708"/>
                  <a:pt x="8616632" y="889843"/>
                </a:cubicBezTo>
                <a:cubicBezTo>
                  <a:pt x="8616112" y="864923"/>
                  <a:pt x="8616632" y="840523"/>
                  <a:pt x="8616632" y="815603"/>
                </a:cubicBezTo>
                <a:cubicBezTo>
                  <a:pt x="8616632" y="790164"/>
                  <a:pt x="8616112" y="764206"/>
                  <a:pt x="8616632" y="738767"/>
                </a:cubicBezTo>
                <a:cubicBezTo>
                  <a:pt x="8616632" y="729941"/>
                  <a:pt x="8614555" y="725788"/>
                  <a:pt x="8604691" y="725788"/>
                </a:cubicBezTo>
                <a:close/>
                <a:moveTo>
                  <a:pt x="8744865" y="683217"/>
                </a:moveTo>
                <a:cubicBezTo>
                  <a:pt x="8737078" y="683217"/>
                  <a:pt x="8735001" y="687370"/>
                  <a:pt x="8735001" y="694119"/>
                </a:cubicBezTo>
                <a:cubicBezTo>
                  <a:pt x="8735001" y="760053"/>
                  <a:pt x="8735001" y="825986"/>
                  <a:pt x="8735520" y="892439"/>
                </a:cubicBezTo>
                <a:cubicBezTo>
                  <a:pt x="8735001" y="900226"/>
                  <a:pt x="8738635" y="903341"/>
                  <a:pt x="8746422" y="903341"/>
                </a:cubicBezTo>
                <a:cubicBezTo>
                  <a:pt x="8759921" y="902822"/>
                  <a:pt x="8773938" y="902822"/>
                  <a:pt x="8787436" y="903341"/>
                </a:cubicBezTo>
                <a:cubicBezTo>
                  <a:pt x="8797819" y="903861"/>
                  <a:pt x="8801454" y="899708"/>
                  <a:pt x="8801454" y="889324"/>
                </a:cubicBezTo>
                <a:cubicBezTo>
                  <a:pt x="8800934" y="865443"/>
                  <a:pt x="8801454" y="842080"/>
                  <a:pt x="8801454" y="818718"/>
                </a:cubicBezTo>
                <a:cubicBezTo>
                  <a:pt x="8801454" y="813527"/>
                  <a:pt x="8800415" y="805739"/>
                  <a:pt x="8807164" y="805739"/>
                </a:cubicBezTo>
                <a:cubicBezTo>
                  <a:pt x="8825854" y="805739"/>
                  <a:pt x="8822220" y="792760"/>
                  <a:pt x="8822739" y="781857"/>
                </a:cubicBezTo>
                <a:cubicBezTo>
                  <a:pt x="8822739" y="773551"/>
                  <a:pt x="8819105" y="771474"/>
                  <a:pt x="8811317" y="771474"/>
                </a:cubicBezTo>
                <a:cubicBezTo>
                  <a:pt x="8798858" y="771474"/>
                  <a:pt x="8786398" y="770955"/>
                  <a:pt x="8773938" y="771474"/>
                </a:cubicBezTo>
                <a:cubicBezTo>
                  <a:pt x="8761478" y="771994"/>
                  <a:pt x="8756286" y="766283"/>
                  <a:pt x="8756286" y="754342"/>
                </a:cubicBezTo>
                <a:cubicBezTo>
                  <a:pt x="8756286" y="744997"/>
                  <a:pt x="8756286" y="735133"/>
                  <a:pt x="8756286" y="725269"/>
                </a:cubicBezTo>
                <a:cubicBezTo>
                  <a:pt x="8755767" y="725269"/>
                  <a:pt x="8755767" y="725269"/>
                  <a:pt x="8755767" y="725269"/>
                </a:cubicBezTo>
                <a:cubicBezTo>
                  <a:pt x="8755767" y="714886"/>
                  <a:pt x="8755767" y="705021"/>
                  <a:pt x="8755767" y="694638"/>
                </a:cubicBezTo>
                <a:cubicBezTo>
                  <a:pt x="8755767" y="686851"/>
                  <a:pt x="8753171" y="683217"/>
                  <a:pt x="8744865" y="683217"/>
                </a:cubicBezTo>
                <a:close/>
                <a:moveTo>
                  <a:pt x="5999516" y="672943"/>
                </a:moveTo>
                <a:lnTo>
                  <a:pt x="5999516" y="672950"/>
                </a:lnTo>
                <a:lnTo>
                  <a:pt x="6106191" y="672950"/>
                </a:lnTo>
                <a:lnTo>
                  <a:pt x="6106226" y="672943"/>
                </a:lnTo>
                <a:lnTo>
                  <a:pt x="6103287" y="672943"/>
                </a:lnTo>
                <a:lnTo>
                  <a:pt x="6095614" y="672943"/>
                </a:lnTo>
                <a:close/>
                <a:moveTo>
                  <a:pt x="5844017" y="672943"/>
                </a:moveTo>
                <a:lnTo>
                  <a:pt x="5844017" y="672950"/>
                </a:lnTo>
                <a:lnTo>
                  <a:pt x="5950885" y="672950"/>
                </a:lnTo>
                <a:lnTo>
                  <a:pt x="5950920" y="672943"/>
                </a:lnTo>
                <a:lnTo>
                  <a:pt x="5947738" y="672943"/>
                </a:lnTo>
                <a:lnTo>
                  <a:pt x="5940066" y="672943"/>
                </a:lnTo>
                <a:close/>
                <a:moveTo>
                  <a:pt x="2661207" y="578320"/>
                </a:moveTo>
                <a:lnTo>
                  <a:pt x="2649387" y="591167"/>
                </a:lnTo>
                <a:lnTo>
                  <a:pt x="2649387" y="660718"/>
                </a:lnTo>
                <a:lnTo>
                  <a:pt x="2661207" y="660966"/>
                </a:lnTo>
                <a:cubicBezTo>
                  <a:pt x="2661207" y="660966"/>
                  <a:pt x="2661207" y="660966"/>
                  <a:pt x="2661207" y="612643"/>
                </a:cubicBezTo>
                <a:close/>
                <a:moveTo>
                  <a:pt x="2521154" y="535617"/>
                </a:moveTo>
                <a:cubicBezTo>
                  <a:pt x="2512848" y="535617"/>
                  <a:pt x="2510252" y="539251"/>
                  <a:pt x="2510252" y="547038"/>
                </a:cubicBezTo>
                <a:cubicBezTo>
                  <a:pt x="2510252" y="557421"/>
                  <a:pt x="2510252" y="567286"/>
                  <a:pt x="2510252" y="577669"/>
                </a:cubicBezTo>
                <a:cubicBezTo>
                  <a:pt x="2510252" y="577669"/>
                  <a:pt x="2510252" y="577669"/>
                  <a:pt x="2509733" y="577669"/>
                </a:cubicBezTo>
                <a:cubicBezTo>
                  <a:pt x="2509733" y="587533"/>
                  <a:pt x="2509733" y="597397"/>
                  <a:pt x="2509733" y="606742"/>
                </a:cubicBezTo>
                <a:cubicBezTo>
                  <a:pt x="2509733" y="618683"/>
                  <a:pt x="2504541" y="624394"/>
                  <a:pt x="2492081" y="623874"/>
                </a:cubicBezTo>
                <a:cubicBezTo>
                  <a:pt x="2479621" y="623355"/>
                  <a:pt x="2467161" y="623874"/>
                  <a:pt x="2454702" y="623874"/>
                </a:cubicBezTo>
                <a:cubicBezTo>
                  <a:pt x="2446914" y="623874"/>
                  <a:pt x="2443280" y="625951"/>
                  <a:pt x="2443280" y="634257"/>
                </a:cubicBezTo>
                <a:cubicBezTo>
                  <a:pt x="2443799" y="645160"/>
                  <a:pt x="2440165" y="658139"/>
                  <a:pt x="2458855" y="658139"/>
                </a:cubicBezTo>
                <a:cubicBezTo>
                  <a:pt x="2465604" y="658139"/>
                  <a:pt x="2464565" y="665927"/>
                  <a:pt x="2464565" y="671118"/>
                </a:cubicBezTo>
                <a:lnTo>
                  <a:pt x="2464565" y="735104"/>
                </a:lnTo>
                <a:lnTo>
                  <a:pt x="2530525" y="735104"/>
                </a:lnTo>
                <a:lnTo>
                  <a:pt x="2531018" y="546519"/>
                </a:lnTo>
                <a:cubicBezTo>
                  <a:pt x="2531018" y="539770"/>
                  <a:pt x="2528941" y="535617"/>
                  <a:pt x="2521154" y="535617"/>
                </a:cubicBezTo>
                <a:close/>
                <a:moveTo>
                  <a:pt x="8701774" y="534218"/>
                </a:moveTo>
                <a:cubicBezTo>
                  <a:pt x="8696063" y="534218"/>
                  <a:pt x="8688276" y="532660"/>
                  <a:pt x="8688276" y="540967"/>
                </a:cubicBezTo>
                <a:cubicBezTo>
                  <a:pt x="8688276" y="550312"/>
                  <a:pt x="8681527" y="562253"/>
                  <a:pt x="8695025" y="567963"/>
                </a:cubicBezTo>
                <a:cubicBezTo>
                  <a:pt x="8725656" y="580943"/>
                  <a:pt x="8736558" y="605343"/>
                  <a:pt x="8735520" y="637012"/>
                </a:cubicBezTo>
                <a:cubicBezTo>
                  <a:pt x="8735001" y="666604"/>
                  <a:pt x="8733443" y="664008"/>
                  <a:pt x="8760440" y="664008"/>
                </a:cubicBezTo>
                <a:cubicBezTo>
                  <a:pt x="8763036" y="664008"/>
                  <a:pt x="8765112" y="664008"/>
                  <a:pt x="8767189" y="664527"/>
                </a:cubicBezTo>
                <a:cubicBezTo>
                  <a:pt x="8772899" y="665566"/>
                  <a:pt x="8777053" y="667124"/>
                  <a:pt x="8776534" y="675429"/>
                </a:cubicBezTo>
                <a:cubicBezTo>
                  <a:pt x="8774976" y="692043"/>
                  <a:pt x="8776014" y="708136"/>
                  <a:pt x="8776014" y="724750"/>
                </a:cubicBezTo>
                <a:cubicBezTo>
                  <a:pt x="8776014" y="749669"/>
                  <a:pt x="8776014" y="749669"/>
                  <a:pt x="8799896" y="750708"/>
                </a:cubicBezTo>
                <a:cubicBezTo>
                  <a:pt x="8801454" y="750708"/>
                  <a:pt x="8802492" y="751227"/>
                  <a:pt x="8804049" y="751227"/>
                </a:cubicBezTo>
                <a:cubicBezTo>
                  <a:pt x="8812875" y="751746"/>
                  <a:pt x="8822220" y="754861"/>
                  <a:pt x="8822739" y="740324"/>
                </a:cubicBezTo>
                <a:cubicBezTo>
                  <a:pt x="8823777" y="714886"/>
                  <a:pt x="8823777" y="713328"/>
                  <a:pt x="8806645" y="712809"/>
                </a:cubicBezTo>
                <a:cubicBezTo>
                  <a:pt x="8789513" y="711771"/>
                  <a:pt x="8785359" y="708136"/>
                  <a:pt x="8785359" y="691004"/>
                </a:cubicBezTo>
                <a:cubicBezTo>
                  <a:pt x="8785359" y="667124"/>
                  <a:pt x="8785359" y="643761"/>
                  <a:pt x="8785359" y="620399"/>
                </a:cubicBezTo>
                <a:cubicBezTo>
                  <a:pt x="8784840" y="620399"/>
                  <a:pt x="8784840" y="620399"/>
                  <a:pt x="8784840" y="620399"/>
                </a:cubicBezTo>
                <a:cubicBezTo>
                  <a:pt x="8784840" y="596517"/>
                  <a:pt x="8784321" y="572636"/>
                  <a:pt x="8784840" y="548755"/>
                </a:cubicBezTo>
                <a:cubicBezTo>
                  <a:pt x="8785359" y="538371"/>
                  <a:pt x="8782244" y="533698"/>
                  <a:pt x="8770823" y="534218"/>
                </a:cubicBezTo>
                <a:cubicBezTo>
                  <a:pt x="8747980" y="534737"/>
                  <a:pt x="8724618" y="534218"/>
                  <a:pt x="8701774" y="534218"/>
                </a:cubicBezTo>
                <a:close/>
                <a:moveTo>
                  <a:pt x="7932693" y="518578"/>
                </a:moveTo>
                <a:cubicBezTo>
                  <a:pt x="7932693" y="518892"/>
                  <a:pt x="7932378" y="519208"/>
                  <a:pt x="7932378" y="519208"/>
                </a:cubicBezTo>
                <a:cubicBezTo>
                  <a:pt x="7932378" y="519208"/>
                  <a:pt x="7932693" y="519208"/>
                  <a:pt x="7932693" y="519208"/>
                </a:cubicBezTo>
                <a:cubicBezTo>
                  <a:pt x="7932693" y="519208"/>
                  <a:pt x="7932693" y="518892"/>
                  <a:pt x="7932693" y="518578"/>
                </a:cubicBezTo>
                <a:close/>
                <a:moveTo>
                  <a:pt x="7991282" y="518263"/>
                </a:moveTo>
                <a:cubicBezTo>
                  <a:pt x="7991282" y="518578"/>
                  <a:pt x="7991282" y="518578"/>
                  <a:pt x="7991282" y="518892"/>
                </a:cubicBezTo>
                <a:cubicBezTo>
                  <a:pt x="7991282" y="518892"/>
                  <a:pt x="7991597" y="518892"/>
                  <a:pt x="7991597" y="518892"/>
                </a:cubicBezTo>
                <a:cubicBezTo>
                  <a:pt x="7991597" y="518578"/>
                  <a:pt x="7991282" y="518578"/>
                  <a:pt x="7991282" y="518263"/>
                </a:cubicBezTo>
                <a:close/>
                <a:moveTo>
                  <a:pt x="7933323" y="517633"/>
                </a:moveTo>
                <a:cubicBezTo>
                  <a:pt x="7933008" y="517948"/>
                  <a:pt x="7933008" y="517948"/>
                  <a:pt x="7933008" y="518263"/>
                </a:cubicBezTo>
                <a:cubicBezTo>
                  <a:pt x="7933008" y="518263"/>
                  <a:pt x="7933323" y="518263"/>
                  <a:pt x="7933323" y="518263"/>
                </a:cubicBezTo>
                <a:cubicBezTo>
                  <a:pt x="7933323" y="517948"/>
                  <a:pt x="7933323" y="517948"/>
                  <a:pt x="7933323" y="517633"/>
                </a:cubicBezTo>
                <a:close/>
                <a:moveTo>
                  <a:pt x="9995853" y="483450"/>
                </a:moveTo>
                <a:lnTo>
                  <a:pt x="9995853" y="547260"/>
                </a:lnTo>
                <a:lnTo>
                  <a:pt x="10005688" y="548252"/>
                </a:lnTo>
                <a:cubicBezTo>
                  <a:pt x="10042501" y="555784"/>
                  <a:pt x="10070193" y="588356"/>
                  <a:pt x="10070193" y="627396"/>
                </a:cubicBezTo>
                <a:lnTo>
                  <a:pt x="10070193" y="839288"/>
                </a:lnTo>
                <a:lnTo>
                  <a:pt x="10098404" y="839288"/>
                </a:lnTo>
                <a:lnTo>
                  <a:pt x="10098404" y="483450"/>
                </a:lnTo>
                <a:close/>
                <a:moveTo>
                  <a:pt x="9781381" y="483450"/>
                </a:moveTo>
                <a:lnTo>
                  <a:pt x="9781381" y="547123"/>
                </a:lnTo>
                <a:lnTo>
                  <a:pt x="9792075" y="548201"/>
                </a:lnTo>
                <a:cubicBezTo>
                  <a:pt x="9828888" y="555733"/>
                  <a:pt x="9856579" y="588305"/>
                  <a:pt x="9856579" y="627345"/>
                </a:cubicBezTo>
                <a:lnTo>
                  <a:pt x="9856579" y="839288"/>
                </a:lnTo>
                <a:lnTo>
                  <a:pt x="9908622" y="839288"/>
                </a:lnTo>
                <a:lnTo>
                  <a:pt x="9908621" y="627396"/>
                </a:lnTo>
                <a:lnTo>
                  <a:pt x="9908622" y="627394"/>
                </a:lnTo>
                <a:lnTo>
                  <a:pt x="9908622" y="620889"/>
                </a:lnTo>
                <a:lnTo>
                  <a:pt x="9909277" y="620889"/>
                </a:lnTo>
                <a:lnTo>
                  <a:pt x="9910263" y="611115"/>
                </a:lnTo>
                <a:cubicBezTo>
                  <a:pt x="9916854" y="578904"/>
                  <a:pt x="9942616" y="553676"/>
                  <a:pt x="9975107" y="547872"/>
                </a:cubicBezTo>
                <a:lnTo>
                  <a:pt x="9975644" y="547825"/>
                </a:lnTo>
                <a:lnTo>
                  <a:pt x="9975644" y="483450"/>
                </a:lnTo>
                <a:close/>
                <a:moveTo>
                  <a:pt x="4460613" y="410313"/>
                </a:moveTo>
                <a:lnTo>
                  <a:pt x="4460613" y="474688"/>
                </a:lnTo>
                <a:lnTo>
                  <a:pt x="4461150" y="474735"/>
                </a:lnTo>
                <a:cubicBezTo>
                  <a:pt x="4493641" y="480539"/>
                  <a:pt x="4519403" y="505767"/>
                  <a:pt x="4525994" y="537978"/>
                </a:cubicBezTo>
                <a:lnTo>
                  <a:pt x="4526979" y="547752"/>
                </a:lnTo>
                <a:lnTo>
                  <a:pt x="4527635" y="547752"/>
                </a:lnTo>
                <a:lnTo>
                  <a:pt x="4527635" y="554257"/>
                </a:lnTo>
                <a:lnTo>
                  <a:pt x="4527635" y="554259"/>
                </a:lnTo>
                <a:lnTo>
                  <a:pt x="4527635" y="766151"/>
                </a:lnTo>
                <a:lnTo>
                  <a:pt x="4579677" y="766151"/>
                </a:lnTo>
                <a:lnTo>
                  <a:pt x="4579677" y="554208"/>
                </a:lnTo>
                <a:cubicBezTo>
                  <a:pt x="4579677" y="515168"/>
                  <a:pt x="4607369" y="482596"/>
                  <a:pt x="4644181" y="475064"/>
                </a:cubicBezTo>
                <a:lnTo>
                  <a:pt x="4654875" y="473986"/>
                </a:lnTo>
                <a:lnTo>
                  <a:pt x="4654875" y="410313"/>
                </a:lnTo>
                <a:close/>
                <a:moveTo>
                  <a:pt x="4337854" y="410313"/>
                </a:moveTo>
                <a:lnTo>
                  <a:pt x="4337854" y="645080"/>
                </a:lnTo>
                <a:lnTo>
                  <a:pt x="4354002" y="645080"/>
                </a:lnTo>
                <a:lnTo>
                  <a:pt x="4366063" y="645080"/>
                </a:lnTo>
                <a:lnTo>
                  <a:pt x="4366063" y="554259"/>
                </a:lnTo>
                <a:cubicBezTo>
                  <a:pt x="4366063" y="515219"/>
                  <a:pt x="4393756" y="482648"/>
                  <a:pt x="4430568" y="475115"/>
                </a:cubicBezTo>
                <a:lnTo>
                  <a:pt x="4440404" y="474123"/>
                </a:lnTo>
                <a:lnTo>
                  <a:pt x="4440404" y="410313"/>
                </a:lnTo>
                <a:close/>
                <a:moveTo>
                  <a:pt x="2495196" y="386617"/>
                </a:moveTo>
                <a:cubicBezTo>
                  <a:pt x="2483775" y="386098"/>
                  <a:pt x="2480660" y="390771"/>
                  <a:pt x="2481179" y="401154"/>
                </a:cubicBezTo>
                <a:cubicBezTo>
                  <a:pt x="2481698" y="425035"/>
                  <a:pt x="2481179" y="448917"/>
                  <a:pt x="2481179" y="472798"/>
                </a:cubicBezTo>
                <a:cubicBezTo>
                  <a:pt x="2481179" y="472798"/>
                  <a:pt x="2481179" y="472798"/>
                  <a:pt x="2480660" y="472798"/>
                </a:cubicBezTo>
                <a:cubicBezTo>
                  <a:pt x="2480660" y="496160"/>
                  <a:pt x="2480660" y="519523"/>
                  <a:pt x="2480660" y="543404"/>
                </a:cubicBezTo>
                <a:cubicBezTo>
                  <a:pt x="2480660" y="560536"/>
                  <a:pt x="2476506" y="564171"/>
                  <a:pt x="2459374" y="565209"/>
                </a:cubicBezTo>
                <a:cubicBezTo>
                  <a:pt x="2442242" y="565728"/>
                  <a:pt x="2442242" y="567286"/>
                  <a:pt x="2443280" y="592724"/>
                </a:cubicBezTo>
                <a:cubicBezTo>
                  <a:pt x="2443799" y="607261"/>
                  <a:pt x="2453144" y="604146"/>
                  <a:pt x="2461970" y="603627"/>
                </a:cubicBezTo>
                <a:cubicBezTo>
                  <a:pt x="2463527" y="603627"/>
                  <a:pt x="2464565" y="603108"/>
                  <a:pt x="2466123" y="603108"/>
                </a:cubicBezTo>
                <a:cubicBezTo>
                  <a:pt x="2490005" y="602069"/>
                  <a:pt x="2490005" y="602069"/>
                  <a:pt x="2490005" y="577150"/>
                </a:cubicBezTo>
                <a:cubicBezTo>
                  <a:pt x="2490005" y="560536"/>
                  <a:pt x="2491043" y="544443"/>
                  <a:pt x="2489485" y="527829"/>
                </a:cubicBezTo>
                <a:cubicBezTo>
                  <a:pt x="2488966" y="519523"/>
                  <a:pt x="2493120" y="517965"/>
                  <a:pt x="2498830" y="516927"/>
                </a:cubicBezTo>
                <a:cubicBezTo>
                  <a:pt x="2500907" y="516408"/>
                  <a:pt x="2502983" y="516408"/>
                  <a:pt x="2505579" y="516408"/>
                </a:cubicBezTo>
                <a:cubicBezTo>
                  <a:pt x="2532576" y="516408"/>
                  <a:pt x="2531018" y="519003"/>
                  <a:pt x="2530499" y="489411"/>
                </a:cubicBezTo>
                <a:cubicBezTo>
                  <a:pt x="2529461" y="457742"/>
                  <a:pt x="2540363" y="433342"/>
                  <a:pt x="2570994" y="420363"/>
                </a:cubicBezTo>
                <a:cubicBezTo>
                  <a:pt x="2584492" y="414652"/>
                  <a:pt x="2577743" y="402711"/>
                  <a:pt x="2577743" y="393366"/>
                </a:cubicBezTo>
                <a:cubicBezTo>
                  <a:pt x="2577743" y="385060"/>
                  <a:pt x="2569956" y="386617"/>
                  <a:pt x="2564244" y="386617"/>
                </a:cubicBezTo>
                <a:cubicBezTo>
                  <a:pt x="2541401" y="386617"/>
                  <a:pt x="2518039" y="387136"/>
                  <a:pt x="2495196" y="386617"/>
                </a:cubicBezTo>
                <a:close/>
                <a:moveTo>
                  <a:pt x="9258835" y="0"/>
                </a:moveTo>
                <a:lnTo>
                  <a:pt x="9334633" y="0"/>
                </a:lnTo>
                <a:lnTo>
                  <a:pt x="9369417" y="714886"/>
                </a:lnTo>
                <a:lnTo>
                  <a:pt x="9451963" y="716443"/>
                </a:lnTo>
                <a:lnTo>
                  <a:pt x="9451511" y="839288"/>
                </a:lnTo>
                <a:lnTo>
                  <a:pt x="9695008" y="839288"/>
                </a:lnTo>
                <a:lnTo>
                  <a:pt x="9695008" y="627345"/>
                </a:lnTo>
                <a:lnTo>
                  <a:pt x="9695008" y="627342"/>
                </a:lnTo>
                <a:lnTo>
                  <a:pt x="9695008" y="620838"/>
                </a:lnTo>
                <a:lnTo>
                  <a:pt x="9695582" y="620838"/>
                </a:lnTo>
                <a:lnTo>
                  <a:pt x="9696270" y="613044"/>
                </a:lnTo>
                <a:cubicBezTo>
                  <a:pt x="9702073" y="580553"/>
                  <a:pt x="9727301" y="554792"/>
                  <a:pt x="9759513" y="548201"/>
                </a:cubicBezTo>
                <a:lnTo>
                  <a:pt x="9761172" y="548033"/>
                </a:lnTo>
                <a:lnTo>
                  <a:pt x="9761172" y="452927"/>
                </a:lnTo>
                <a:lnTo>
                  <a:pt x="9781381" y="452927"/>
                </a:lnTo>
                <a:lnTo>
                  <a:pt x="9781381" y="453137"/>
                </a:lnTo>
                <a:lnTo>
                  <a:pt x="10098404" y="453137"/>
                </a:lnTo>
                <a:lnTo>
                  <a:pt x="10098404" y="395857"/>
                </a:lnTo>
                <a:lnTo>
                  <a:pt x="10098404" y="395855"/>
                </a:lnTo>
                <a:lnTo>
                  <a:pt x="10098404" y="322646"/>
                </a:lnTo>
                <a:lnTo>
                  <a:pt x="10147724" y="322646"/>
                </a:lnTo>
                <a:lnTo>
                  <a:pt x="10192315" y="322646"/>
                </a:lnTo>
                <a:lnTo>
                  <a:pt x="10192315" y="412796"/>
                </a:lnTo>
                <a:lnTo>
                  <a:pt x="10192315" y="839288"/>
                </a:lnTo>
                <a:lnTo>
                  <a:pt x="10237382" y="839288"/>
                </a:lnTo>
                <a:lnTo>
                  <a:pt x="10237382" y="787976"/>
                </a:lnTo>
                <a:lnTo>
                  <a:pt x="10237382" y="787525"/>
                </a:lnTo>
                <a:lnTo>
                  <a:pt x="10237382" y="786823"/>
                </a:lnTo>
                <a:lnTo>
                  <a:pt x="10293811" y="786823"/>
                </a:lnTo>
                <a:lnTo>
                  <a:pt x="10293811" y="486617"/>
                </a:lnTo>
                <a:lnTo>
                  <a:pt x="10293811" y="486615"/>
                </a:lnTo>
                <a:lnTo>
                  <a:pt x="10293811" y="412796"/>
                </a:lnTo>
                <a:lnTo>
                  <a:pt x="10293812" y="412796"/>
                </a:lnTo>
                <a:lnTo>
                  <a:pt x="10364543" y="412796"/>
                </a:lnTo>
                <a:lnTo>
                  <a:pt x="10435273" y="412796"/>
                </a:lnTo>
                <a:lnTo>
                  <a:pt x="10435273" y="493478"/>
                </a:lnTo>
                <a:lnTo>
                  <a:pt x="10435272" y="493478"/>
                </a:lnTo>
                <a:lnTo>
                  <a:pt x="10435272" y="787653"/>
                </a:lnTo>
                <a:lnTo>
                  <a:pt x="10479889" y="787653"/>
                </a:lnTo>
                <a:lnTo>
                  <a:pt x="10479889" y="834346"/>
                </a:lnTo>
                <a:lnTo>
                  <a:pt x="10479889" y="883894"/>
                </a:lnTo>
                <a:lnTo>
                  <a:pt x="10634153" y="798062"/>
                </a:lnTo>
                <a:lnTo>
                  <a:pt x="10634153" y="890261"/>
                </a:lnTo>
                <a:lnTo>
                  <a:pt x="10799859" y="798062"/>
                </a:lnTo>
                <a:lnTo>
                  <a:pt x="10799859" y="890261"/>
                </a:lnTo>
                <a:lnTo>
                  <a:pt x="10965565" y="798062"/>
                </a:lnTo>
                <a:lnTo>
                  <a:pt x="10965565" y="890261"/>
                </a:lnTo>
                <a:lnTo>
                  <a:pt x="11131272" y="798062"/>
                </a:lnTo>
                <a:lnTo>
                  <a:pt x="11131272" y="894809"/>
                </a:lnTo>
                <a:lnTo>
                  <a:pt x="10965565" y="894809"/>
                </a:lnTo>
                <a:lnTo>
                  <a:pt x="10957391" y="894809"/>
                </a:lnTo>
                <a:lnTo>
                  <a:pt x="10799859" y="894809"/>
                </a:lnTo>
                <a:lnTo>
                  <a:pt x="10791685" y="894809"/>
                </a:lnTo>
                <a:lnTo>
                  <a:pt x="10634153" y="894809"/>
                </a:lnTo>
                <a:lnTo>
                  <a:pt x="10625978" y="894809"/>
                </a:lnTo>
                <a:lnTo>
                  <a:pt x="10479889" y="894809"/>
                </a:lnTo>
                <a:lnTo>
                  <a:pt x="10479889" y="894815"/>
                </a:lnTo>
                <a:lnTo>
                  <a:pt x="11131272" y="894815"/>
                </a:lnTo>
                <a:lnTo>
                  <a:pt x="11131272" y="930426"/>
                </a:lnTo>
                <a:lnTo>
                  <a:pt x="11131272" y="1058032"/>
                </a:lnTo>
                <a:lnTo>
                  <a:pt x="11135416" y="1058032"/>
                </a:lnTo>
                <a:cubicBezTo>
                  <a:pt x="11135416" y="1058032"/>
                  <a:pt x="11135416" y="1058032"/>
                  <a:pt x="11135416" y="475513"/>
                </a:cubicBezTo>
                <a:cubicBezTo>
                  <a:pt x="11135416" y="475513"/>
                  <a:pt x="11135416" y="475513"/>
                  <a:pt x="11317073" y="475513"/>
                </a:cubicBezTo>
                <a:cubicBezTo>
                  <a:pt x="11317073" y="475513"/>
                  <a:pt x="11317073" y="475513"/>
                  <a:pt x="11317073" y="957415"/>
                </a:cubicBezTo>
                <a:cubicBezTo>
                  <a:pt x="11327605" y="928290"/>
                  <a:pt x="11356564" y="864742"/>
                  <a:pt x="11385524" y="864742"/>
                </a:cubicBezTo>
                <a:cubicBezTo>
                  <a:pt x="11427648" y="864742"/>
                  <a:pt x="11467139" y="970654"/>
                  <a:pt x="11467139" y="970654"/>
                </a:cubicBezTo>
                <a:cubicBezTo>
                  <a:pt x="11467139" y="970654"/>
                  <a:pt x="11501364" y="864742"/>
                  <a:pt x="11540855" y="864742"/>
                </a:cubicBezTo>
                <a:cubicBezTo>
                  <a:pt x="11580346" y="864742"/>
                  <a:pt x="11622470" y="970654"/>
                  <a:pt x="11622470" y="970654"/>
                </a:cubicBezTo>
                <a:cubicBezTo>
                  <a:pt x="11622470" y="970654"/>
                  <a:pt x="11656695" y="864742"/>
                  <a:pt x="11696186" y="864742"/>
                </a:cubicBezTo>
                <a:cubicBezTo>
                  <a:pt x="11735677" y="864742"/>
                  <a:pt x="11777800" y="970654"/>
                  <a:pt x="11777800" y="970654"/>
                </a:cubicBezTo>
                <a:cubicBezTo>
                  <a:pt x="11777800" y="970654"/>
                  <a:pt x="11777800" y="970654"/>
                  <a:pt x="11777800" y="994485"/>
                </a:cubicBezTo>
                <a:cubicBezTo>
                  <a:pt x="11777800" y="994485"/>
                  <a:pt x="11777800" y="994485"/>
                  <a:pt x="11851517" y="994485"/>
                </a:cubicBezTo>
                <a:cubicBezTo>
                  <a:pt x="11851517" y="994485"/>
                  <a:pt x="11851517" y="994485"/>
                  <a:pt x="11851517" y="920346"/>
                </a:cubicBezTo>
                <a:cubicBezTo>
                  <a:pt x="11798862" y="909755"/>
                  <a:pt x="11759371" y="862094"/>
                  <a:pt x="11759371" y="806490"/>
                </a:cubicBezTo>
                <a:cubicBezTo>
                  <a:pt x="11759371" y="750886"/>
                  <a:pt x="11798862" y="703225"/>
                  <a:pt x="11851517" y="692634"/>
                </a:cubicBezTo>
                <a:cubicBezTo>
                  <a:pt x="11851517" y="692634"/>
                  <a:pt x="11851517" y="692634"/>
                  <a:pt x="11851517" y="562891"/>
                </a:cubicBezTo>
                <a:cubicBezTo>
                  <a:pt x="11851517" y="562891"/>
                  <a:pt x="11851517" y="562891"/>
                  <a:pt x="11898906" y="562891"/>
                </a:cubicBezTo>
                <a:cubicBezTo>
                  <a:pt x="11898906" y="562891"/>
                  <a:pt x="11898906" y="562891"/>
                  <a:pt x="11898906" y="692634"/>
                </a:cubicBezTo>
                <a:cubicBezTo>
                  <a:pt x="11951560" y="703225"/>
                  <a:pt x="11991051" y="750886"/>
                  <a:pt x="11991051" y="806490"/>
                </a:cubicBezTo>
                <a:cubicBezTo>
                  <a:pt x="11991051" y="864742"/>
                  <a:pt x="11951560" y="909755"/>
                  <a:pt x="11898906" y="920346"/>
                </a:cubicBezTo>
                <a:cubicBezTo>
                  <a:pt x="11898906" y="920346"/>
                  <a:pt x="11898906" y="920346"/>
                  <a:pt x="11898906" y="994485"/>
                </a:cubicBezTo>
                <a:cubicBezTo>
                  <a:pt x="11898906" y="994485"/>
                  <a:pt x="11898906" y="994485"/>
                  <a:pt x="11962091" y="994485"/>
                </a:cubicBezTo>
                <a:cubicBezTo>
                  <a:pt x="11962091" y="994485"/>
                  <a:pt x="11962091" y="994485"/>
                  <a:pt x="11962091" y="917698"/>
                </a:cubicBezTo>
                <a:cubicBezTo>
                  <a:pt x="11962091" y="917698"/>
                  <a:pt x="11962091" y="917698"/>
                  <a:pt x="12041073" y="917698"/>
                </a:cubicBezTo>
                <a:cubicBezTo>
                  <a:pt x="12041073" y="917698"/>
                  <a:pt x="12041073" y="917698"/>
                  <a:pt x="12041073" y="817081"/>
                </a:cubicBezTo>
                <a:cubicBezTo>
                  <a:pt x="12041073" y="817081"/>
                  <a:pt x="12041073" y="817081"/>
                  <a:pt x="12155715" y="817081"/>
                </a:cubicBezTo>
                <a:lnTo>
                  <a:pt x="12200316" y="817081"/>
                </a:lnTo>
                <a:lnTo>
                  <a:pt x="12200316" y="1105184"/>
                </a:lnTo>
                <a:lnTo>
                  <a:pt x="12208559" y="1105184"/>
                </a:lnTo>
                <a:lnTo>
                  <a:pt x="12208559" y="1153840"/>
                </a:lnTo>
                <a:lnTo>
                  <a:pt x="12208559" y="1225322"/>
                </a:lnTo>
                <a:lnTo>
                  <a:pt x="12208633" y="1225322"/>
                </a:lnTo>
                <a:lnTo>
                  <a:pt x="12208633" y="1247932"/>
                </a:lnTo>
                <a:lnTo>
                  <a:pt x="12200316" y="1247932"/>
                </a:lnTo>
                <a:lnTo>
                  <a:pt x="12200316" y="5434893"/>
                </a:lnTo>
                <a:lnTo>
                  <a:pt x="8318" y="5434893"/>
                </a:lnTo>
                <a:lnTo>
                  <a:pt x="8318" y="1247932"/>
                </a:lnTo>
                <a:lnTo>
                  <a:pt x="0" y="1247932"/>
                </a:lnTo>
                <a:lnTo>
                  <a:pt x="0" y="1225322"/>
                </a:lnTo>
                <a:lnTo>
                  <a:pt x="0" y="1063433"/>
                </a:lnTo>
                <a:lnTo>
                  <a:pt x="56578" y="1063433"/>
                </a:lnTo>
                <a:cubicBezTo>
                  <a:pt x="82782" y="1063433"/>
                  <a:pt x="112730" y="1063433"/>
                  <a:pt x="146955" y="1063433"/>
                </a:cubicBezTo>
                <a:cubicBezTo>
                  <a:pt x="146955" y="1063433"/>
                  <a:pt x="146955" y="1063433"/>
                  <a:pt x="146955" y="480915"/>
                </a:cubicBezTo>
                <a:cubicBezTo>
                  <a:pt x="146955" y="480915"/>
                  <a:pt x="146955" y="480915"/>
                  <a:pt x="328613" y="480915"/>
                </a:cubicBezTo>
                <a:cubicBezTo>
                  <a:pt x="328613" y="480915"/>
                  <a:pt x="328613" y="480915"/>
                  <a:pt x="328613" y="962816"/>
                </a:cubicBezTo>
                <a:cubicBezTo>
                  <a:pt x="339144" y="933691"/>
                  <a:pt x="368104" y="870143"/>
                  <a:pt x="397064" y="870143"/>
                </a:cubicBezTo>
                <a:cubicBezTo>
                  <a:pt x="439187" y="870143"/>
                  <a:pt x="478678" y="976055"/>
                  <a:pt x="478678" y="976055"/>
                </a:cubicBezTo>
                <a:cubicBezTo>
                  <a:pt x="478678" y="976055"/>
                  <a:pt x="512903" y="870143"/>
                  <a:pt x="552394" y="870143"/>
                </a:cubicBezTo>
                <a:cubicBezTo>
                  <a:pt x="591885" y="870143"/>
                  <a:pt x="634009" y="976055"/>
                  <a:pt x="634009" y="976055"/>
                </a:cubicBezTo>
                <a:cubicBezTo>
                  <a:pt x="634009" y="976055"/>
                  <a:pt x="668234" y="870143"/>
                  <a:pt x="707725" y="870143"/>
                </a:cubicBezTo>
                <a:cubicBezTo>
                  <a:pt x="747216" y="870143"/>
                  <a:pt x="789340" y="976055"/>
                  <a:pt x="789340" y="976055"/>
                </a:cubicBezTo>
                <a:cubicBezTo>
                  <a:pt x="789340" y="976055"/>
                  <a:pt x="789340" y="976055"/>
                  <a:pt x="789340" y="999886"/>
                </a:cubicBezTo>
                <a:cubicBezTo>
                  <a:pt x="789340" y="999886"/>
                  <a:pt x="789340" y="999886"/>
                  <a:pt x="863056" y="999886"/>
                </a:cubicBezTo>
                <a:cubicBezTo>
                  <a:pt x="863056" y="999886"/>
                  <a:pt x="863056" y="999886"/>
                  <a:pt x="863056" y="925747"/>
                </a:cubicBezTo>
                <a:cubicBezTo>
                  <a:pt x="810402" y="915156"/>
                  <a:pt x="770911" y="867495"/>
                  <a:pt x="770911" y="811891"/>
                </a:cubicBezTo>
                <a:cubicBezTo>
                  <a:pt x="770911" y="756287"/>
                  <a:pt x="810402" y="708626"/>
                  <a:pt x="863056" y="698035"/>
                </a:cubicBezTo>
                <a:cubicBezTo>
                  <a:pt x="863056" y="698035"/>
                  <a:pt x="863056" y="698035"/>
                  <a:pt x="863056" y="568293"/>
                </a:cubicBezTo>
                <a:cubicBezTo>
                  <a:pt x="863056" y="568293"/>
                  <a:pt x="863056" y="568293"/>
                  <a:pt x="910445" y="568293"/>
                </a:cubicBezTo>
                <a:cubicBezTo>
                  <a:pt x="910445" y="568293"/>
                  <a:pt x="910445" y="568293"/>
                  <a:pt x="910445" y="698035"/>
                </a:cubicBezTo>
                <a:cubicBezTo>
                  <a:pt x="963099" y="708626"/>
                  <a:pt x="1002590" y="756287"/>
                  <a:pt x="1002590" y="811891"/>
                </a:cubicBezTo>
                <a:cubicBezTo>
                  <a:pt x="1002590" y="870143"/>
                  <a:pt x="963099" y="915156"/>
                  <a:pt x="910445" y="925747"/>
                </a:cubicBezTo>
                <a:cubicBezTo>
                  <a:pt x="910445" y="925747"/>
                  <a:pt x="910445" y="925747"/>
                  <a:pt x="910445" y="999886"/>
                </a:cubicBezTo>
                <a:cubicBezTo>
                  <a:pt x="910445" y="999886"/>
                  <a:pt x="910445" y="999886"/>
                  <a:pt x="973630" y="999886"/>
                </a:cubicBezTo>
                <a:cubicBezTo>
                  <a:pt x="973630" y="999886"/>
                  <a:pt x="973630" y="999886"/>
                  <a:pt x="973630" y="923099"/>
                </a:cubicBezTo>
                <a:cubicBezTo>
                  <a:pt x="973630" y="923099"/>
                  <a:pt x="973630" y="923099"/>
                  <a:pt x="1052612" y="923099"/>
                </a:cubicBezTo>
                <a:cubicBezTo>
                  <a:pt x="1052612" y="923099"/>
                  <a:pt x="1052612" y="923099"/>
                  <a:pt x="1052612" y="822482"/>
                </a:cubicBezTo>
                <a:cubicBezTo>
                  <a:pt x="1052612" y="822482"/>
                  <a:pt x="1052612" y="822482"/>
                  <a:pt x="1223739" y="822482"/>
                </a:cubicBezTo>
                <a:cubicBezTo>
                  <a:pt x="1223739" y="822482"/>
                  <a:pt x="1223739" y="822482"/>
                  <a:pt x="1223739" y="533871"/>
                </a:cubicBezTo>
                <a:cubicBezTo>
                  <a:pt x="1223739" y="533871"/>
                  <a:pt x="1223739" y="533871"/>
                  <a:pt x="1452786" y="533871"/>
                </a:cubicBezTo>
                <a:cubicBezTo>
                  <a:pt x="1452786" y="533871"/>
                  <a:pt x="1452786" y="533871"/>
                  <a:pt x="1452786" y="827778"/>
                </a:cubicBezTo>
                <a:cubicBezTo>
                  <a:pt x="1452786" y="827778"/>
                  <a:pt x="1452786" y="827778"/>
                  <a:pt x="1687099" y="827778"/>
                </a:cubicBezTo>
                <a:cubicBezTo>
                  <a:pt x="1687099" y="827778"/>
                  <a:pt x="1687099" y="827778"/>
                  <a:pt x="1687099" y="645080"/>
                </a:cubicBezTo>
                <a:cubicBezTo>
                  <a:pt x="1687099" y="645080"/>
                  <a:pt x="1687099" y="645080"/>
                  <a:pt x="1795945" y="645080"/>
                </a:cubicBezTo>
                <a:lnTo>
                  <a:pt x="1814336" y="645080"/>
                </a:lnTo>
                <a:lnTo>
                  <a:pt x="1814055" y="568843"/>
                </a:lnTo>
                <a:lnTo>
                  <a:pt x="1896602" y="567286"/>
                </a:lnTo>
                <a:lnTo>
                  <a:pt x="1917630" y="135119"/>
                </a:lnTo>
                <a:lnTo>
                  <a:pt x="2020520" y="135119"/>
                </a:lnTo>
                <a:lnTo>
                  <a:pt x="2040929" y="567805"/>
                </a:lnTo>
                <a:lnTo>
                  <a:pt x="2085058" y="569362"/>
                </a:lnTo>
                <a:lnTo>
                  <a:pt x="2104692" y="247596"/>
                </a:lnTo>
                <a:lnTo>
                  <a:pt x="2211603" y="247596"/>
                </a:lnTo>
                <a:lnTo>
                  <a:pt x="2230423" y="571958"/>
                </a:lnTo>
                <a:lnTo>
                  <a:pt x="2293761" y="575073"/>
                </a:lnTo>
                <a:cubicBezTo>
                  <a:pt x="2293761" y="543923"/>
                  <a:pt x="2293761" y="512255"/>
                  <a:pt x="2293761" y="481105"/>
                </a:cubicBezTo>
                <a:cubicBezTo>
                  <a:pt x="2293761" y="456704"/>
                  <a:pt x="2303625" y="437495"/>
                  <a:pt x="2325430" y="425035"/>
                </a:cubicBezTo>
                <a:cubicBezTo>
                  <a:pt x="2329064" y="422959"/>
                  <a:pt x="2331660" y="420882"/>
                  <a:pt x="2333736" y="417248"/>
                </a:cubicBezTo>
                <a:cubicBezTo>
                  <a:pt x="2338409" y="408422"/>
                  <a:pt x="2365406" y="405307"/>
                  <a:pt x="2370078" y="413614"/>
                </a:cubicBezTo>
                <a:cubicBezTo>
                  <a:pt x="2374751" y="421920"/>
                  <a:pt x="2382019" y="425035"/>
                  <a:pt x="2388249" y="430227"/>
                </a:cubicBezTo>
                <a:cubicBezTo>
                  <a:pt x="2402785" y="441648"/>
                  <a:pt x="2411611" y="456185"/>
                  <a:pt x="2411611" y="474355"/>
                </a:cubicBezTo>
                <a:cubicBezTo>
                  <a:pt x="2411611" y="487335"/>
                  <a:pt x="2416802" y="490969"/>
                  <a:pt x="2428224" y="489411"/>
                </a:cubicBezTo>
                <a:cubicBezTo>
                  <a:pt x="2439646" y="487854"/>
                  <a:pt x="2444318" y="494084"/>
                  <a:pt x="2443799" y="504986"/>
                </a:cubicBezTo>
                <a:cubicBezTo>
                  <a:pt x="2443280" y="513293"/>
                  <a:pt x="2443799" y="521599"/>
                  <a:pt x="2443799" y="530425"/>
                </a:cubicBezTo>
                <a:cubicBezTo>
                  <a:pt x="2443799" y="534059"/>
                  <a:pt x="2443280" y="538213"/>
                  <a:pt x="2448472" y="538732"/>
                </a:cubicBezTo>
                <a:cubicBezTo>
                  <a:pt x="2454182" y="539251"/>
                  <a:pt x="2454182" y="534059"/>
                  <a:pt x="2454182" y="529906"/>
                </a:cubicBezTo>
                <a:cubicBezTo>
                  <a:pt x="2454702" y="516408"/>
                  <a:pt x="2455740" y="502390"/>
                  <a:pt x="2455740" y="488892"/>
                </a:cubicBezTo>
                <a:cubicBezTo>
                  <a:pt x="2456259" y="452551"/>
                  <a:pt x="2456259" y="416209"/>
                  <a:pt x="2455740" y="379868"/>
                </a:cubicBezTo>
                <a:cubicBezTo>
                  <a:pt x="2455740" y="368966"/>
                  <a:pt x="2459374" y="361697"/>
                  <a:pt x="2471834" y="361697"/>
                </a:cubicBezTo>
                <a:cubicBezTo>
                  <a:pt x="2511290" y="361697"/>
                  <a:pt x="2550746" y="361697"/>
                  <a:pt x="2590203" y="361697"/>
                </a:cubicBezTo>
                <a:cubicBezTo>
                  <a:pt x="2600067" y="361697"/>
                  <a:pt x="2604739" y="366889"/>
                  <a:pt x="2604220" y="376753"/>
                </a:cubicBezTo>
                <a:cubicBezTo>
                  <a:pt x="2604220" y="386098"/>
                  <a:pt x="2604739" y="395443"/>
                  <a:pt x="2603701" y="404788"/>
                </a:cubicBezTo>
                <a:cubicBezTo>
                  <a:pt x="2602662" y="415171"/>
                  <a:pt x="2606297" y="420882"/>
                  <a:pt x="2616161" y="425035"/>
                </a:cubicBezTo>
                <a:cubicBezTo>
                  <a:pt x="2637965" y="434899"/>
                  <a:pt x="2648349" y="453070"/>
                  <a:pt x="2648868" y="476951"/>
                </a:cubicBezTo>
                <a:cubicBezTo>
                  <a:pt x="2648868" y="493565"/>
                  <a:pt x="2648868" y="510697"/>
                  <a:pt x="2648868" y="527310"/>
                </a:cubicBezTo>
                <a:cubicBezTo>
                  <a:pt x="2648868" y="542106"/>
                  <a:pt x="2648090" y="548596"/>
                  <a:pt x="2651010" y="551386"/>
                </a:cubicBezTo>
                <a:lnTo>
                  <a:pt x="2661207" y="552175"/>
                </a:lnTo>
                <a:lnTo>
                  <a:pt x="2661207" y="497877"/>
                </a:lnTo>
                <a:cubicBezTo>
                  <a:pt x="2661207" y="443514"/>
                  <a:pt x="2661207" y="371030"/>
                  <a:pt x="2661207" y="274385"/>
                </a:cubicBezTo>
                <a:cubicBezTo>
                  <a:pt x="2661207" y="274385"/>
                  <a:pt x="2661207" y="274385"/>
                  <a:pt x="2916581" y="274385"/>
                </a:cubicBezTo>
                <a:cubicBezTo>
                  <a:pt x="2916581" y="274385"/>
                  <a:pt x="2916581" y="274385"/>
                  <a:pt x="2916581" y="623897"/>
                </a:cubicBezTo>
                <a:cubicBezTo>
                  <a:pt x="2916581" y="623897"/>
                  <a:pt x="2916581" y="623897"/>
                  <a:pt x="3103505" y="623897"/>
                </a:cubicBezTo>
                <a:cubicBezTo>
                  <a:pt x="3103505" y="623897"/>
                  <a:pt x="3103505" y="623897"/>
                  <a:pt x="3103505" y="938986"/>
                </a:cubicBezTo>
                <a:cubicBezTo>
                  <a:pt x="3103505" y="938986"/>
                  <a:pt x="3103505" y="938986"/>
                  <a:pt x="3253570" y="938986"/>
                </a:cubicBezTo>
                <a:cubicBezTo>
                  <a:pt x="3253570" y="938986"/>
                  <a:pt x="3253570" y="938986"/>
                  <a:pt x="3253570" y="833074"/>
                </a:cubicBezTo>
                <a:cubicBezTo>
                  <a:pt x="3253570" y="833074"/>
                  <a:pt x="3253570" y="833074"/>
                  <a:pt x="3458923" y="833074"/>
                </a:cubicBezTo>
                <a:cubicBezTo>
                  <a:pt x="3458923" y="833074"/>
                  <a:pt x="3458923" y="833074"/>
                  <a:pt x="3458923" y="449141"/>
                </a:cubicBezTo>
                <a:cubicBezTo>
                  <a:pt x="3458923" y="449141"/>
                  <a:pt x="3458923" y="449141"/>
                  <a:pt x="3619519" y="449141"/>
                </a:cubicBezTo>
                <a:cubicBezTo>
                  <a:pt x="3619519" y="449141"/>
                  <a:pt x="3619519" y="449141"/>
                  <a:pt x="3619519" y="822482"/>
                </a:cubicBezTo>
                <a:cubicBezTo>
                  <a:pt x="3619519" y="822482"/>
                  <a:pt x="3619519" y="822482"/>
                  <a:pt x="3716929" y="822482"/>
                </a:cubicBezTo>
                <a:cubicBezTo>
                  <a:pt x="3716929" y="822482"/>
                  <a:pt x="3716929" y="822482"/>
                  <a:pt x="3716929" y="533871"/>
                </a:cubicBezTo>
                <a:cubicBezTo>
                  <a:pt x="3716929" y="533871"/>
                  <a:pt x="3716929" y="533871"/>
                  <a:pt x="3948609" y="533871"/>
                </a:cubicBezTo>
                <a:cubicBezTo>
                  <a:pt x="3948609" y="533871"/>
                  <a:pt x="3948609" y="533871"/>
                  <a:pt x="3948609" y="827778"/>
                </a:cubicBezTo>
                <a:cubicBezTo>
                  <a:pt x="3948609" y="827778"/>
                  <a:pt x="3948609" y="827778"/>
                  <a:pt x="3952270" y="827778"/>
                </a:cubicBezTo>
                <a:lnTo>
                  <a:pt x="3956368" y="827778"/>
                </a:lnTo>
                <a:lnTo>
                  <a:pt x="3956368" y="761209"/>
                </a:lnTo>
                <a:lnTo>
                  <a:pt x="3956368" y="714516"/>
                </a:lnTo>
                <a:lnTo>
                  <a:pt x="4000985" y="714516"/>
                </a:lnTo>
                <a:lnTo>
                  <a:pt x="4000985" y="420341"/>
                </a:lnTo>
                <a:lnTo>
                  <a:pt x="4000984" y="420341"/>
                </a:lnTo>
                <a:lnTo>
                  <a:pt x="4000984" y="339659"/>
                </a:lnTo>
                <a:lnTo>
                  <a:pt x="4071715" y="339659"/>
                </a:lnTo>
                <a:lnTo>
                  <a:pt x="4142446" y="339659"/>
                </a:lnTo>
                <a:lnTo>
                  <a:pt x="4142446" y="413478"/>
                </a:lnTo>
                <a:lnTo>
                  <a:pt x="4142446" y="413480"/>
                </a:lnTo>
                <a:lnTo>
                  <a:pt x="4142446" y="713686"/>
                </a:lnTo>
                <a:lnTo>
                  <a:pt x="4182921" y="713686"/>
                </a:lnTo>
                <a:lnTo>
                  <a:pt x="4182921" y="705384"/>
                </a:lnTo>
                <a:cubicBezTo>
                  <a:pt x="4182921" y="687899"/>
                  <a:pt x="4182921" y="667917"/>
                  <a:pt x="4182921" y="645080"/>
                </a:cubicBezTo>
                <a:cubicBezTo>
                  <a:pt x="4182921" y="645080"/>
                  <a:pt x="4182921" y="645080"/>
                  <a:pt x="4214842" y="645080"/>
                </a:cubicBezTo>
                <a:lnTo>
                  <a:pt x="4243942" y="645080"/>
                </a:lnTo>
                <a:lnTo>
                  <a:pt x="4243942" y="339659"/>
                </a:lnTo>
                <a:lnTo>
                  <a:pt x="4243942" y="249509"/>
                </a:lnTo>
                <a:lnTo>
                  <a:pt x="4288534" y="249509"/>
                </a:lnTo>
                <a:lnTo>
                  <a:pt x="4337854" y="249509"/>
                </a:lnTo>
                <a:lnTo>
                  <a:pt x="4337854" y="322718"/>
                </a:lnTo>
                <a:lnTo>
                  <a:pt x="4337854" y="322720"/>
                </a:lnTo>
                <a:lnTo>
                  <a:pt x="4337854" y="380000"/>
                </a:lnTo>
                <a:lnTo>
                  <a:pt x="4654875" y="380000"/>
                </a:lnTo>
                <a:lnTo>
                  <a:pt x="4654875" y="379790"/>
                </a:lnTo>
                <a:lnTo>
                  <a:pt x="4675084" y="379790"/>
                </a:lnTo>
                <a:lnTo>
                  <a:pt x="4675084" y="474896"/>
                </a:lnTo>
                <a:lnTo>
                  <a:pt x="4676745" y="475064"/>
                </a:lnTo>
                <a:cubicBezTo>
                  <a:pt x="4708955" y="481655"/>
                  <a:pt x="4734183" y="507417"/>
                  <a:pt x="4739988" y="539907"/>
                </a:cubicBezTo>
                <a:lnTo>
                  <a:pt x="4740674" y="547701"/>
                </a:lnTo>
                <a:lnTo>
                  <a:pt x="4741248" y="547701"/>
                </a:lnTo>
                <a:lnTo>
                  <a:pt x="4741248" y="554205"/>
                </a:lnTo>
                <a:lnTo>
                  <a:pt x="4741248" y="554208"/>
                </a:lnTo>
                <a:lnTo>
                  <a:pt x="4741248" y="739927"/>
                </a:lnTo>
                <a:lnTo>
                  <a:pt x="4764753" y="740400"/>
                </a:lnTo>
                <a:cubicBezTo>
                  <a:pt x="4764753" y="740400"/>
                  <a:pt x="4764753" y="740400"/>
                  <a:pt x="4764753" y="666262"/>
                </a:cubicBezTo>
                <a:cubicBezTo>
                  <a:pt x="4764753" y="666262"/>
                  <a:pt x="4764753" y="666262"/>
                  <a:pt x="4899024" y="666262"/>
                </a:cubicBezTo>
                <a:cubicBezTo>
                  <a:pt x="4899024" y="666262"/>
                  <a:pt x="4899024" y="666262"/>
                  <a:pt x="4899024" y="735104"/>
                </a:cubicBezTo>
                <a:cubicBezTo>
                  <a:pt x="4899024" y="735104"/>
                  <a:pt x="4899024" y="735104"/>
                  <a:pt x="5028026" y="735104"/>
                </a:cubicBezTo>
                <a:cubicBezTo>
                  <a:pt x="5028026" y="735104"/>
                  <a:pt x="5028026" y="735104"/>
                  <a:pt x="5028026" y="658319"/>
                </a:cubicBezTo>
                <a:cubicBezTo>
                  <a:pt x="5028026" y="658319"/>
                  <a:pt x="5028026" y="658319"/>
                  <a:pt x="5154397" y="660966"/>
                </a:cubicBezTo>
                <a:cubicBezTo>
                  <a:pt x="5154397" y="660966"/>
                  <a:pt x="5154397" y="660966"/>
                  <a:pt x="5154397" y="369707"/>
                </a:cubicBezTo>
                <a:cubicBezTo>
                  <a:pt x="5154397" y="369707"/>
                  <a:pt x="5154397" y="369707"/>
                  <a:pt x="5409771" y="369707"/>
                </a:cubicBezTo>
                <a:cubicBezTo>
                  <a:pt x="5409771" y="369707"/>
                  <a:pt x="5409771" y="369707"/>
                  <a:pt x="5409771" y="623897"/>
                </a:cubicBezTo>
                <a:cubicBezTo>
                  <a:pt x="5409771" y="623897"/>
                  <a:pt x="5409771" y="623897"/>
                  <a:pt x="5599327" y="623897"/>
                </a:cubicBezTo>
                <a:cubicBezTo>
                  <a:pt x="5599327" y="623897"/>
                  <a:pt x="5599327" y="623897"/>
                  <a:pt x="5599327" y="681817"/>
                </a:cubicBezTo>
                <a:lnTo>
                  <a:pt x="5599327" y="692743"/>
                </a:lnTo>
                <a:lnTo>
                  <a:pt x="5628967" y="692743"/>
                </a:lnTo>
                <a:lnTo>
                  <a:pt x="5628967" y="672950"/>
                </a:lnTo>
                <a:lnTo>
                  <a:pt x="5794767" y="672950"/>
                </a:lnTo>
                <a:lnTo>
                  <a:pt x="5794803" y="672943"/>
                </a:lnTo>
                <a:lnTo>
                  <a:pt x="5792189" y="672943"/>
                </a:lnTo>
                <a:lnTo>
                  <a:pt x="5784518" y="672943"/>
                </a:lnTo>
                <a:lnTo>
                  <a:pt x="5628967" y="672943"/>
                </a:lnTo>
                <a:lnTo>
                  <a:pt x="5792189" y="576196"/>
                </a:lnTo>
                <a:lnTo>
                  <a:pt x="5792189" y="668395"/>
                </a:lnTo>
                <a:lnTo>
                  <a:pt x="5947738" y="576196"/>
                </a:lnTo>
                <a:lnTo>
                  <a:pt x="5947738" y="668395"/>
                </a:lnTo>
                <a:lnTo>
                  <a:pt x="6103287" y="576196"/>
                </a:lnTo>
                <a:lnTo>
                  <a:pt x="6103287" y="668395"/>
                </a:lnTo>
                <a:lnTo>
                  <a:pt x="6258836" y="576196"/>
                </a:lnTo>
                <a:lnTo>
                  <a:pt x="6258836" y="672943"/>
                </a:lnTo>
                <a:lnTo>
                  <a:pt x="6154820" y="672943"/>
                </a:lnTo>
                <a:lnTo>
                  <a:pt x="6154820" y="672950"/>
                </a:lnTo>
                <a:lnTo>
                  <a:pt x="6258836" y="672950"/>
                </a:lnTo>
                <a:lnTo>
                  <a:pt x="6258836" y="708560"/>
                </a:lnTo>
                <a:lnTo>
                  <a:pt x="6258836" y="726328"/>
                </a:lnTo>
                <a:lnTo>
                  <a:pt x="6349534" y="726328"/>
                </a:lnTo>
                <a:cubicBezTo>
                  <a:pt x="6354193" y="726328"/>
                  <a:pt x="6354387" y="726134"/>
                  <a:pt x="6354387" y="721669"/>
                </a:cubicBezTo>
                <a:cubicBezTo>
                  <a:pt x="6354387" y="698761"/>
                  <a:pt x="6354387" y="676048"/>
                  <a:pt x="6354387" y="653142"/>
                </a:cubicBezTo>
                <a:cubicBezTo>
                  <a:pt x="6354387" y="651200"/>
                  <a:pt x="6354193" y="649647"/>
                  <a:pt x="6351863" y="648482"/>
                </a:cubicBezTo>
                <a:cubicBezTo>
                  <a:pt x="6348369" y="646735"/>
                  <a:pt x="6348563" y="644018"/>
                  <a:pt x="6352251" y="641882"/>
                </a:cubicBezTo>
                <a:cubicBezTo>
                  <a:pt x="6353999" y="640911"/>
                  <a:pt x="6354581" y="639941"/>
                  <a:pt x="6354581" y="638194"/>
                </a:cubicBezTo>
                <a:cubicBezTo>
                  <a:pt x="6354581" y="622081"/>
                  <a:pt x="6354581" y="605967"/>
                  <a:pt x="6354581" y="589854"/>
                </a:cubicBezTo>
                <a:cubicBezTo>
                  <a:pt x="6354581" y="587719"/>
                  <a:pt x="6353610" y="586554"/>
                  <a:pt x="6351863" y="585584"/>
                </a:cubicBezTo>
                <a:cubicBezTo>
                  <a:pt x="6348757" y="583836"/>
                  <a:pt x="6348757" y="581507"/>
                  <a:pt x="6351863" y="579954"/>
                </a:cubicBezTo>
                <a:cubicBezTo>
                  <a:pt x="6354581" y="578595"/>
                  <a:pt x="6354581" y="576848"/>
                  <a:pt x="6354581" y="574712"/>
                </a:cubicBezTo>
                <a:cubicBezTo>
                  <a:pt x="6354581" y="559182"/>
                  <a:pt x="6354581" y="543651"/>
                  <a:pt x="6354581" y="528121"/>
                </a:cubicBezTo>
                <a:cubicBezTo>
                  <a:pt x="6354581" y="525792"/>
                  <a:pt x="6354387" y="524238"/>
                  <a:pt x="6351669" y="522879"/>
                </a:cubicBezTo>
                <a:cubicBezTo>
                  <a:pt x="6348369" y="521326"/>
                  <a:pt x="6348563" y="518026"/>
                  <a:pt x="6351863" y="516473"/>
                </a:cubicBezTo>
                <a:cubicBezTo>
                  <a:pt x="6354193" y="515308"/>
                  <a:pt x="6354387" y="513755"/>
                  <a:pt x="6354387" y="511814"/>
                </a:cubicBezTo>
                <a:cubicBezTo>
                  <a:pt x="6354387" y="496672"/>
                  <a:pt x="6354387" y="481335"/>
                  <a:pt x="6354387" y="465999"/>
                </a:cubicBezTo>
                <a:cubicBezTo>
                  <a:pt x="6354387" y="463864"/>
                  <a:pt x="6353999" y="462311"/>
                  <a:pt x="6351475" y="460952"/>
                </a:cubicBezTo>
                <a:cubicBezTo>
                  <a:pt x="6348369" y="459399"/>
                  <a:pt x="6348563" y="456293"/>
                  <a:pt x="6351863" y="454545"/>
                </a:cubicBezTo>
                <a:cubicBezTo>
                  <a:pt x="6353999" y="453575"/>
                  <a:pt x="6354387" y="452410"/>
                  <a:pt x="6354387" y="450469"/>
                </a:cubicBezTo>
                <a:cubicBezTo>
                  <a:pt x="6354387" y="434356"/>
                  <a:pt x="6354387" y="418243"/>
                  <a:pt x="6354387" y="402130"/>
                </a:cubicBezTo>
                <a:cubicBezTo>
                  <a:pt x="6354387" y="400189"/>
                  <a:pt x="6353805" y="399218"/>
                  <a:pt x="6351863" y="398054"/>
                </a:cubicBezTo>
                <a:cubicBezTo>
                  <a:pt x="6348369" y="396112"/>
                  <a:pt x="6348369" y="393394"/>
                  <a:pt x="6352057" y="391453"/>
                </a:cubicBezTo>
                <a:cubicBezTo>
                  <a:pt x="6354193" y="390288"/>
                  <a:pt x="6354387" y="388929"/>
                  <a:pt x="6354387" y="387182"/>
                </a:cubicBezTo>
                <a:cubicBezTo>
                  <a:pt x="6354387" y="371652"/>
                  <a:pt x="6354387" y="356121"/>
                  <a:pt x="6354387" y="340591"/>
                </a:cubicBezTo>
                <a:cubicBezTo>
                  <a:pt x="6354387" y="338650"/>
                  <a:pt x="6354193" y="337096"/>
                  <a:pt x="6351863" y="335932"/>
                </a:cubicBezTo>
                <a:cubicBezTo>
                  <a:pt x="6348369" y="334185"/>
                  <a:pt x="6348563" y="331467"/>
                  <a:pt x="6352251" y="329331"/>
                </a:cubicBezTo>
                <a:cubicBezTo>
                  <a:pt x="6353999" y="328361"/>
                  <a:pt x="6354581" y="327390"/>
                  <a:pt x="6354581" y="325643"/>
                </a:cubicBezTo>
                <a:cubicBezTo>
                  <a:pt x="6354581" y="309530"/>
                  <a:pt x="6354581" y="293417"/>
                  <a:pt x="6354581" y="277304"/>
                </a:cubicBezTo>
                <a:cubicBezTo>
                  <a:pt x="6354581" y="275363"/>
                  <a:pt x="6353999" y="273810"/>
                  <a:pt x="6351863" y="273227"/>
                </a:cubicBezTo>
                <a:cubicBezTo>
                  <a:pt x="6349922" y="272645"/>
                  <a:pt x="6349534" y="271286"/>
                  <a:pt x="6349922" y="269539"/>
                </a:cubicBezTo>
                <a:cubicBezTo>
                  <a:pt x="6350310" y="267792"/>
                  <a:pt x="6351863" y="267209"/>
                  <a:pt x="6353610" y="267209"/>
                </a:cubicBezTo>
                <a:cubicBezTo>
                  <a:pt x="6354775" y="267209"/>
                  <a:pt x="6356134" y="267209"/>
                  <a:pt x="6357299" y="267209"/>
                </a:cubicBezTo>
                <a:cubicBezTo>
                  <a:pt x="6380206" y="267209"/>
                  <a:pt x="6403308" y="267209"/>
                  <a:pt x="6426409" y="267209"/>
                </a:cubicBezTo>
                <a:cubicBezTo>
                  <a:pt x="6427768" y="267209"/>
                  <a:pt x="6429321" y="267015"/>
                  <a:pt x="6430680" y="267209"/>
                </a:cubicBezTo>
                <a:cubicBezTo>
                  <a:pt x="6433010" y="267404"/>
                  <a:pt x="6433980" y="268568"/>
                  <a:pt x="6433980" y="270704"/>
                </a:cubicBezTo>
                <a:cubicBezTo>
                  <a:pt x="6433786" y="272839"/>
                  <a:pt x="6432233" y="273033"/>
                  <a:pt x="6430486" y="273033"/>
                </a:cubicBezTo>
                <a:cubicBezTo>
                  <a:pt x="6429515" y="273033"/>
                  <a:pt x="6428739" y="273033"/>
                  <a:pt x="6427962" y="273033"/>
                </a:cubicBezTo>
                <a:cubicBezTo>
                  <a:pt x="6427962" y="273422"/>
                  <a:pt x="6427768" y="273810"/>
                  <a:pt x="6427768" y="274198"/>
                </a:cubicBezTo>
                <a:cubicBezTo>
                  <a:pt x="6427768" y="292641"/>
                  <a:pt x="6427768" y="310889"/>
                  <a:pt x="6427768" y="329137"/>
                </a:cubicBezTo>
                <a:cubicBezTo>
                  <a:pt x="6428933" y="329331"/>
                  <a:pt x="6429904" y="329137"/>
                  <a:pt x="6430874" y="329331"/>
                </a:cubicBezTo>
                <a:cubicBezTo>
                  <a:pt x="6432622" y="329525"/>
                  <a:pt x="6433786" y="330690"/>
                  <a:pt x="6433786" y="332438"/>
                </a:cubicBezTo>
                <a:cubicBezTo>
                  <a:pt x="6433980" y="334379"/>
                  <a:pt x="6433010" y="335737"/>
                  <a:pt x="6430874" y="336126"/>
                </a:cubicBezTo>
                <a:cubicBezTo>
                  <a:pt x="6429710" y="336320"/>
                  <a:pt x="6428739" y="336320"/>
                  <a:pt x="6427768" y="336320"/>
                </a:cubicBezTo>
                <a:cubicBezTo>
                  <a:pt x="6427768" y="354763"/>
                  <a:pt x="6427768" y="373011"/>
                  <a:pt x="6427768" y="391259"/>
                </a:cubicBezTo>
                <a:cubicBezTo>
                  <a:pt x="6428933" y="391259"/>
                  <a:pt x="6429904" y="391259"/>
                  <a:pt x="6430874" y="391453"/>
                </a:cubicBezTo>
                <a:cubicBezTo>
                  <a:pt x="6433010" y="391647"/>
                  <a:pt x="6433786" y="393006"/>
                  <a:pt x="6433786" y="395142"/>
                </a:cubicBezTo>
                <a:cubicBezTo>
                  <a:pt x="6433786" y="396889"/>
                  <a:pt x="6432816" y="398054"/>
                  <a:pt x="6430874" y="398248"/>
                </a:cubicBezTo>
                <a:cubicBezTo>
                  <a:pt x="6429710" y="398248"/>
                  <a:pt x="6428739" y="398248"/>
                  <a:pt x="6427768" y="398248"/>
                </a:cubicBezTo>
                <a:cubicBezTo>
                  <a:pt x="6427768" y="417078"/>
                  <a:pt x="6427768" y="435715"/>
                  <a:pt x="6427768" y="454351"/>
                </a:cubicBezTo>
                <a:cubicBezTo>
                  <a:pt x="6428933" y="454545"/>
                  <a:pt x="6429904" y="454351"/>
                  <a:pt x="6430874" y="454545"/>
                </a:cubicBezTo>
                <a:cubicBezTo>
                  <a:pt x="6432622" y="454740"/>
                  <a:pt x="6433786" y="455904"/>
                  <a:pt x="6433786" y="457652"/>
                </a:cubicBezTo>
                <a:cubicBezTo>
                  <a:pt x="6433980" y="459593"/>
                  <a:pt x="6433010" y="460952"/>
                  <a:pt x="6430874" y="461340"/>
                </a:cubicBezTo>
                <a:cubicBezTo>
                  <a:pt x="6429710" y="461534"/>
                  <a:pt x="6428739" y="461534"/>
                  <a:pt x="6427768" y="461534"/>
                </a:cubicBezTo>
                <a:cubicBezTo>
                  <a:pt x="6427574" y="461534"/>
                  <a:pt x="6427574" y="461534"/>
                  <a:pt x="6427574" y="461534"/>
                </a:cubicBezTo>
                <a:cubicBezTo>
                  <a:pt x="6427574" y="461728"/>
                  <a:pt x="6427574" y="461728"/>
                  <a:pt x="6427574" y="461728"/>
                </a:cubicBezTo>
                <a:lnTo>
                  <a:pt x="6427768" y="461728"/>
                </a:lnTo>
                <a:cubicBezTo>
                  <a:pt x="6427768" y="480171"/>
                  <a:pt x="6427768" y="498419"/>
                  <a:pt x="6427768" y="516667"/>
                </a:cubicBezTo>
                <a:cubicBezTo>
                  <a:pt x="6428933" y="516861"/>
                  <a:pt x="6429904" y="516667"/>
                  <a:pt x="6430874" y="516861"/>
                </a:cubicBezTo>
                <a:cubicBezTo>
                  <a:pt x="6433010" y="517055"/>
                  <a:pt x="6433980" y="518608"/>
                  <a:pt x="6433786" y="520550"/>
                </a:cubicBezTo>
                <a:cubicBezTo>
                  <a:pt x="6433786" y="522297"/>
                  <a:pt x="6432816" y="523462"/>
                  <a:pt x="6430874" y="523656"/>
                </a:cubicBezTo>
                <a:cubicBezTo>
                  <a:pt x="6429710" y="523850"/>
                  <a:pt x="6428739" y="523850"/>
                  <a:pt x="6427768" y="523850"/>
                </a:cubicBezTo>
                <a:cubicBezTo>
                  <a:pt x="6427768" y="542681"/>
                  <a:pt x="6427768" y="561317"/>
                  <a:pt x="6427768" y="579954"/>
                </a:cubicBezTo>
                <a:cubicBezTo>
                  <a:pt x="6429127" y="579954"/>
                  <a:pt x="6430292" y="579954"/>
                  <a:pt x="6431457" y="580148"/>
                </a:cubicBezTo>
                <a:cubicBezTo>
                  <a:pt x="6433010" y="580536"/>
                  <a:pt x="6433786" y="581701"/>
                  <a:pt x="6433786" y="583254"/>
                </a:cubicBezTo>
                <a:cubicBezTo>
                  <a:pt x="6433786" y="585001"/>
                  <a:pt x="6433010" y="585778"/>
                  <a:pt x="6431263" y="585972"/>
                </a:cubicBezTo>
                <a:cubicBezTo>
                  <a:pt x="6430098" y="586166"/>
                  <a:pt x="6428933" y="586749"/>
                  <a:pt x="6427768" y="587137"/>
                </a:cubicBezTo>
                <a:cubicBezTo>
                  <a:pt x="6427768" y="605580"/>
                  <a:pt x="6427768" y="623828"/>
                  <a:pt x="6427768" y="642076"/>
                </a:cubicBezTo>
                <a:cubicBezTo>
                  <a:pt x="6428933" y="642270"/>
                  <a:pt x="6429904" y="642076"/>
                  <a:pt x="6430874" y="642270"/>
                </a:cubicBezTo>
                <a:cubicBezTo>
                  <a:pt x="6433010" y="642465"/>
                  <a:pt x="6433980" y="643823"/>
                  <a:pt x="6433786" y="645959"/>
                </a:cubicBezTo>
                <a:cubicBezTo>
                  <a:pt x="6433786" y="647706"/>
                  <a:pt x="6432816" y="648871"/>
                  <a:pt x="6430874" y="649065"/>
                </a:cubicBezTo>
                <a:cubicBezTo>
                  <a:pt x="6429710" y="649259"/>
                  <a:pt x="6428739" y="649259"/>
                  <a:pt x="6427768" y="649259"/>
                </a:cubicBezTo>
                <a:cubicBezTo>
                  <a:pt x="6427768" y="675272"/>
                  <a:pt x="6427768" y="701479"/>
                  <a:pt x="6427768" y="727687"/>
                </a:cubicBezTo>
                <a:cubicBezTo>
                  <a:pt x="6435339" y="727687"/>
                  <a:pt x="6443105" y="727881"/>
                  <a:pt x="6450870" y="727881"/>
                </a:cubicBezTo>
                <a:cubicBezTo>
                  <a:pt x="6473583" y="727881"/>
                  <a:pt x="6496490" y="727687"/>
                  <a:pt x="6519204" y="727687"/>
                </a:cubicBezTo>
                <a:cubicBezTo>
                  <a:pt x="6519204" y="714680"/>
                  <a:pt x="6519398" y="701479"/>
                  <a:pt x="6519398" y="688473"/>
                </a:cubicBezTo>
                <a:cubicBezTo>
                  <a:pt x="6519398" y="675466"/>
                  <a:pt x="6519398" y="662266"/>
                  <a:pt x="6519398" y="649259"/>
                </a:cubicBezTo>
                <a:cubicBezTo>
                  <a:pt x="6518427" y="649259"/>
                  <a:pt x="6517651" y="649259"/>
                  <a:pt x="6516874" y="649259"/>
                </a:cubicBezTo>
                <a:cubicBezTo>
                  <a:pt x="6514545" y="649259"/>
                  <a:pt x="6513186" y="647900"/>
                  <a:pt x="6513186" y="645570"/>
                </a:cubicBezTo>
                <a:cubicBezTo>
                  <a:pt x="6513186" y="643435"/>
                  <a:pt x="6514545" y="642465"/>
                  <a:pt x="6516680" y="642270"/>
                </a:cubicBezTo>
                <a:cubicBezTo>
                  <a:pt x="6517651" y="642270"/>
                  <a:pt x="6518427" y="642270"/>
                  <a:pt x="6519204" y="642270"/>
                </a:cubicBezTo>
                <a:cubicBezTo>
                  <a:pt x="6519204" y="623440"/>
                  <a:pt x="6519204" y="604803"/>
                  <a:pt x="6519204" y="586166"/>
                </a:cubicBezTo>
                <a:cubicBezTo>
                  <a:pt x="6518815" y="586166"/>
                  <a:pt x="6518427" y="586166"/>
                  <a:pt x="6518039" y="586166"/>
                </a:cubicBezTo>
                <a:cubicBezTo>
                  <a:pt x="6515904" y="586166"/>
                  <a:pt x="6513768" y="585972"/>
                  <a:pt x="6513574" y="583448"/>
                </a:cubicBezTo>
                <a:cubicBezTo>
                  <a:pt x="6513186" y="580342"/>
                  <a:pt x="6515709" y="580148"/>
                  <a:pt x="6518039" y="580148"/>
                </a:cubicBezTo>
                <a:cubicBezTo>
                  <a:pt x="6518427" y="580148"/>
                  <a:pt x="6518815" y="580148"/>
                  <a:pt x="6519204" y="580148"/>
                </a:cubicBezTo>
                <a:cubicBezTo>
                  <a:pt x="6519204" y="561317"/>
                  <a:pt x="6519204" y="542681"/>
                  <a:pt x="6519204" y="524044"/>
                </a:cubicBezTo>
                <a:cubicBezTo>
                  <a:pt x="6518039" y="523850"/>
                  <a:pt x="6517068" y="524044"/>
                  <a:pt x="6516098" y="523850"/>
                </a:cubicBezTo>
                <a:cubicBezTo>
                  <a:pt x="6514156" y="523462"/>
                  <a:pt x="6513186" y="522297"/>
                  <a:pt x="6513186" y="520550"/>
                </a:cubicBezTo>
                <a:cubicBezTo>
                  <a:pt x="6513186" y="518415"/>
                  <a:pt x="6514156" y="517250"/>
                  <a:pt x="6516292" y="516861"/>
                </a:cubicBezTo>
                <a:cubicBezTo>
                  <a:pt x="6517457" y="516667"/>
                  <a:pt x="6518427" y="516667"/>
                  <a:pt x="6519398" y="516667"/>
                </a:cubicBezTo>
                <a:cubicBezTo>
                  <a:pt x="6519398" y="498225"/>
                  <a:pt x="6519398" y="479977"/>
                  <a:pt x="6519398" y="461728"/>
                </a:cubicBezTo>
                <a:cubicBezTo>
                  <a:pt x="6519204" y="461728"/>
                  <a:pt x="6519010" y="461728"/>
                  <a:pt x="6518815" y="461728"/>
                </a:cubicBezTo>
                <a:cubicBezTo>
                  <a:pt x="6515904" y="461534"/>
                  <a:pt x="6513380" y="460369"/>
                  <a:pt x="6513574" y="457263"/>
                </a:cubicBezTo>
                <a:cubicBezTo>
                  <a:pt x="6513768" y="453963"/>
                  <a:pt x="6517068" y="454740"/>
                  <a:pt x="6519398" y="454545"/>
                </a:cubicBezTo>
                <a:cubicBezTo>
                  <a:pt x="6519398" y="435715"/>
                  <a:pt x="6519398" y="417078"/>
                  <a:pt x="6519398" y="398442"/>
                </a:cubicBezTo>
                <a:cubicBezTo>
                  <a:pt x="6517068" y="398442"/>
                  <a:pt x="6514156" y="399024"/>
                  <a:pt x="6513574" y="395724"/>
                </a:cubicBezTo>
                <a:cubicBezTo>
                  <a:pt x="6513186" y="393589"/>
                  <a:pt x="6515321" y="392036"/>
                  <a:pt x="6519592" y="391259"/>
                </a:cubicBezTo>
                <a:cubicBezTo>
                  <a:pt x="6519592" y="372817"/>
                  <a:pt x="6519592" y="354568"/>
                  <a:pt x="6519592" y="336320"/>
                </a:cubicBezTo>
                <a:cubicBezTo>
                  <a:pt x="6519010" y="336320"/>
                  <a:pt x="6518427" y="336320"/>
                  <a:pt x="6517845" y="336320"/>
                </a:cubicBezTo>
                <a:cubicBezTo>
                  <a:pt x="6515515" y="336320"/>
                  <a:pt x="6513574" y="335543"/>
                  <a:pt x="6513574" y="332826"/>
                </a:cubicBezTo>
                <a:cubicBezTo>
                  <a:pt x="6513574" y="330108"/>
                  <a:pt x="6515321" y="329331"/>
                  <a:pt x="6517845" y="329331"/>
                </a:cubicBezTo>
                <a:cubicBezTo>
                  <a:pt x="6518427" y="329331"/>
                  <a:pt x="6519010" y="329331"/>
                  <a:pt x="6519592" y="329331"/>
                </a:cubicBezTo>
                <a:cubicBezTo>
                  <a:pt x="6519592" y="311083"/>
                  <a:pt x="6519592" y="292835"/>
                  <a:pt x="6519592" y="274586"/>
                </a:cubicBezTo>
                <a:cubicBezTo>
                  <a:pt x="6518621" y="273227"/>
                  <a:pt x="6517068" y="273422"/>
                  <a:pt x="6515709" y="273033"/>
                </a:cubicBezTo>
                <a:cubicBezTo>
                  <a:pt x="6514156" y="272645"/>
                  <a:pt x="6513380" y="271480"/>
                  <a:pt x="6513574" y="269927"/>
                </a:cubicBezTo>
                <a:cubicBezTo>
                  <a:pt x="6513768" y="268374"/>
                  <a:pt x="6514933" y="267598"/>
                  <a:pt x="6516486" y="267404"/>
                </a:cubicBezTo>
                <a:cubicBezTo>
                  <a:pt x="6517651" y="267209"/>
                  <a:pt x="6519010" y="267209"/>
                  <a:pt x="6520174" y="267209"/>
                </a:cubicBezTo>
                <a:cubicBezTo>
                  <a:pt x="6544052" y="267209"/>
                  <a:pt x="6567930" y="267209"/>
                  <a:pt x="6591809" y="267209"/>
                </a:cubicBezTo>
                <a:cubicBezTo>
                  <a:pt x="6592779" y="267209"/>
                  <a:pt x="6593556" y="267209"/>
                  <a:pt x="6594332" y="267209"/>
                </a:cubicBezTo>
                <a:cubicBezTo>
                  <a:pt x="6595885" y="267209"/>
                  <a:pt x="6597632" y="267404"/>
                  <a:pt x="6598409" y="269733"/>
                </a:cubicBezTo>
                <a:cubicBezTo>
                  <a:pt x="6598603" y="271286"/>
                  <a:pt x="6598409" y="273033"/>
                  <a:pt x="6596274" y="273227"/>
                </a:cubicBezTo>
                <a:cubicBezTo>
                  <a:pt x="6593750" y="273616"/>
                  <a:pt x="6593556" y="275169"/>
                  <a:pt x="6593556" y="277110"/>
                </a:cubicBezTo>
                <a:cubicBezTo>
                  <a:pt x="6593556" y="293223"/>
                  <a:pt x="6593556" y="309336"/>
                  <a:pt x="6593556" y="325449"/>
                </a:cubicBezTo>
                <a:cubicBezTo>
                  <a:pt x="6593556" y="327390"/>
                  <a:pt x="6594138" y="328361"/>
                  <a:pt x="6596079" y="329525"/>
                </a:cubicBezTo>
                <a:cubicBezTo>
                  <a:pt x="6599574" y="331467"/>
                  <a:pt x="6599574" y="334185"/>
                  <a:pt x="6595885" y="336126"/>
                </a:cubicBezTo>
                <a:cubicBezTo>
                  <a:pt x="6593750" y="337291"/>
                  <a:pt x="6593556" y="338650"/>
                  <a:pt x="6593556" y="340397"/>
                </a:cubicBezTo>
                <a:cubicBezTo>
                  <a:pt x="6593556" y="355927"/>
                  <a:pt x="6593556" y="371458"/>
                  <a:pt x="6593556" y="386988"/>
                </a:cubicBezTo>
                <a:cubicBezTo>
                  <a:pt x="6593556" y="388929"/>
                  <a:pt x="6593750" y="390482"/>
                  <a:pt x="6596079" y="391647"/>
                </a:cubicBezTo>
                <a:cubicBezTo>
                  <a:pt x="6599768" y="393589"/>
                  <a:pt x="6599574" y="396501"/>
                  <a:pt x="6595691" y="398442"/>
                </a:cubicBezTo>
                <a:cubicBezTo>
                  <a:pt x="6593750" y="399412"/>
                  <a:pt x="6593556" y="400771"/>
                  <a:pt x="6593556" y="402324"/>
                </a:cubicBezTo>
                <a:cubicBezTo>
                  <a:pt x="6593556" y="407954"/>
                  <a:pt x="6593556" y="413390"/>
                  <a:pt x="6593556" y="419020"/>
                </a:cubicBezTo>
                <a:cubicBezTo>
                  <a:pt x="6593556" y="429309"/>
                  <a:pt x="6593556" y="439403"/>
                  <a:pt x="6593556" y="449498"/>
                </a:cubicBezTo>
                <a:cubicBezTo>
                  <a:pt x="6593556" y="451828"/>
                  <a:pt x="6593167" y="453963"/>
                  <a:pt x="6596662" y="454934"/>
                </a:cubicBezTo>
                <a:cubicBezTo>
                  <a:pt x="6599186" y="455516"/>
                  <a:pt x="6599380" y="459981"/>
                  <a:pt x="6596662" y="460952"/>
                </a:cubicBezTo>
                <a:cubicBezTo>
                  <a:pt x="6592779" y="462505"/>
                  <a:pt x="6593362" y="465029"/>
                  <a:pt x="6593362" y="467746"/>
                </a:cubicBezTo>
                <a:cubicBezTo>
                  <a:pt x="6593362" y="482112"/>
                  <a:pt x="6593362" y="496283"/>
                  <a:pt x="6593362" y="510649"/>
                </a:cubicBezTo>
                <a:cubicBezTo>
                  <a:pt x="6593362" y="513367"/>
                  <a:pt x="6592973" y="515891"/>
                  <a:pt x="6596662" y="517444"/>
                </a:cubicBezTo>
                <a:cubicBezTo>
                  <a:pt x="6599380" y="518415"/>
                  <a:pt x="6599186" y="522685"/>
                  <a:pt x="6596468" y="523462"/>
                </a:cubicBezTo>
                <a:cubicBezTo>
                  <a:pt x="6593362" y="524238"/>
                  <a:pt x="6593362" y="525986"/>
                  <a:pt x="6593362" y="528315"/>
                </a:cubicBezTo>
                <a:cubicBezTo>
                  <a:pt x="6593362" y="539381"/>
                  <a:pt x="6593362" y="550640"/>
                  <a:pt x="6593362" y="561706"/>
                </a:cubicBezTo>
                <a:cubicBezTo>
                  <a:pt x="6593362" y="566365"/>
                  <a:pt x="6593362" y="570830"/>
                  <a:pt x="6593362" y="575489"/>
                </a:cubicBezTo>
                <a:cubicBezTo>
                  <a:pt x="6593362" y="577430"/>
                  <a:pt x="6593362" y="578983"/>
                  <a:pt x="6596079" y="579954"/>
                </a:cubicBezTo>
                <a:cubicBezTo>
                  <a:pt x="6598991" y="581119"/>
                  <a:pt x="6599186" y="584613"/>
                  <a:pt x="6596274" y="585584"/>
                </a:cubicBezTo>
                <a:cubicBezTo>
                  <a:pt x="6593167" y="586360"/>
                  <a:pt x="6593167" y="588107"/>
                  <a:pt x="6593167" y="590437"/>
                </a:cubicBezTo>
                <a:cubicBezTo>
                  <a:pt x="6593167" y="600920"/>
                  <a:pt x="6593167" y="611209"/>
                  <a:pt x="6593167" y="621498"/>
                </a:cubicBezTo>
                <a:cubicBezTo>
                  <a:pt x="6593167" y="626934"/>
                  <a:pt x="6593167" y="632175"/>
                  <a:pt x="6593167" y="637611"/>
                </a:cubicBezTo>
                <a:cubicBezTo>
                  <a:pt x="6593167" y="639747"/>
                  <a:pt x="6593556" y="641105"/>
                  <a:pt x="6595885" y="642270"/>
                </a:cubicBezTo>
                <a:cubicBezTo>
                  <a:pt x="6598991" y="644018"/>
                  <a:pt x="6599186" y="647124"/>
                  <a:pt x="6595885" y="648676"/>
                </a:cubicBezTo>
                <a:cubicBezTo>
                  <a:pt x="6593167" y="650036"/>
                  <a:pt x="6593167" y="651783"/>
                  <a:pt x="6593167" y="653918"/>
                </a:cubicBezTo>
                <a:cubicBezTo>
                  <a:pt x="6593167" y="676631"/>
                  <a:pt x="6593167" y="699150"/>
                  <a:pt x="6593167" y="721863"/>
                </a:cubicBezTo>
                <a:cubicBezTo>
                  <a:pt x="6593167" y="726522"/>
                  <a:pt x="6593362" y="726716"/>
                  <a:pt x="6598021" y="726716"/>
                </a:cubicBezTo>
                <a:cubicBezTo>
                  <a:pt x="6631412" y="726716"/>
                  <a:pt x="6664996" y="726716"/>
                  <a:pt x="6698387" y="726716"/>
                </a:cubicBezTo>
                <a:cubicBezTo>
                  <a:pt x="6703434" y="726716"/>
                  <a:pt x="6703434" y="726522"/>
                  <a:pt x="6703434" y="720892"/>
                </a:cubicBezTo>
                <a:cubicBezTo>
                  <a:pt x="6703434" y="682649"/>
                  <a:pt x="6703434" y="644600"/>
                  <a:pt x="6703434" y="606356"/>
                </a:cubicBezTo>
                <a:cubicBezTo>
                  <a:pt x="6703434" y="583836"/>
                  <a:pt x="6703434" y="561511"/>
                  <a:pt x="6703434" y="538992"/>
                </a:cubicBezTo>
                <a:cubicBezTo>
                  <a:pt x="6703434" y="536663"/>
                  <a:pt x="6702658" y="534139"/>
                  <a:pt x="6704405" y="532004"/>
                </a:cubicBezTo>
                <a:cubicBezTo>
                  <a:pt x="6704599" y="534721"/>
                  <a:pt x="6704599" y="537633"/>
                  <a:pt x="6704599" y="540351"/>
                </a:cubicBezTo>
                <a:cubicBezTo>
                  <a:pt x="6704599" y="599949"/>
                  <a:pt x="6704599" y="659548"/>
                  <a:pt x="6704599" y="719145"/>
                </a:cubicBezTo>
                <a:cubicBezTo>
                  <a:pt x="6704599" y="721863"/>
                  <a:pt x="6704405" y="724775"/>
                  <a:pt x="6704405" y="727493"/>
                </a:cubicBezTo>
                <a:cubicBezTo>
                  <a:pt x="6704599" y="727493"/>
                  <a:pt x="6704987" y="727493"/>
                  <a:pt x="6705181" y="727493"/>
                </a:cubicBezTo>
                <a:cubicBezTo>
                  <a:pt x="6705181" y="727493"/>
                  <a:pt x="6704987" y="727299"/>
                  <a:pt x="6704987" y="727299"/>
                </a:cubicBezTo>
                <a:cubicBezTo>
                  <a:pt x="6704987" y="663430"/>
                  <a:pt x="6704987" y="599367"/>
                  <a:pt x="6704987" y="535498"/>
                </a:cubicBezTo>
                <a:cubicBezTo>
                  <a:pt x="6704987" y="534333"/>
                  <a:pt x="6704793" y="533169"/>
                  <a:pt x="6705375" y="532004"/>
                </a:cubicBezTo>
                <a:cubicBezTo>
                  <a:pt x="6708482" y="504049"/>
                  <a:pt x="6734301" y="488518"/>
                  <a:pt x="6753132" y="490460"/>
                </a:cubicBezTo>
                <a:cubicBezTo>
                  <a:pt x="6777592" y="488907"/>
                  <a:pt x="6800111" y="511814"/>
                  <a:pt x="6799917" y="535304"/>
                </a:cubicBezTo>
                <a:cubicBezTo>
                  <a:pt x="6799723" y="583836"/>
                  <a:pt x="6799917" y="632564"/>
                  <a:pt x="6799917" y="681290"/>
                </a:cubicBezTo>
                <a:cubicBezTo>
                  <a:pt x="6799917" y="726522"/>
                  <a:pt x="6799917" y="771949"/>
                  <a:pt x="6799917" y="817181"/>
                </a:cubicBezTo>
                <a:cubicBezTo>
                  <a:pt x="6799917" y="819511"/>
                  <a:pt x="6798558" y="822423"/>
                  <a:pt x="6801858" y="823976"/>
                </a:cubicBezTo>
                <a:cubicBezTo>
                  <a:pt x="6804964" y="815046"/>
                  <a:pt x="6809429" y="806892"/>
                  <a:pt x="6814283" y="798933"/>
                </a:cubicBezTo>
                <a:cubicBezTo>
                  <a:pt x="6816612" y="795244"/>
                  <a:pt x="6817389" y="791750"/>
                  <a:pt x="6817389" y="787673"/>
                </a:cubicBezTo>
                <a:cubicBezTo>
                  <a:pt x="6817389" y="720698"/>
                  <a:pt x="6817389" y="653724"/>
                  <a:pt x="6817389" y="586749"/>
                </a:cubicBezTo>
                <a:cubicBezTo>
                  <a:pt x="6817389" y="570247"/>
                  <a:pt x="6817777" y="553746"/>
                  <a:pt x="6817389" y="537245"/>
                </a:cubicBezTo>
                <a:cubicBezTo>
                  <a:pt x="6816806" y="517055"/>
                  <a:pt x="6831366" y="495313"/>
                  <a:pt x="6856991" y="490460"/>
                </a:cubicBezTo>
                <a:cubicBezTo>
                  <a:pt x="6859709" y="489877"/>
                  <a:pt x="6862621" y="489877"/>
                  <a:pt x="6865339" y="490265"/>
                </a:cubicBezTo>
                <a:cubicBezTo>
                  <a:pt x="6890770" y="489101"/>
                  <a:pt x="6912125" y="512202"/>
                  <a:pt x="6912125" y="535110"/>
                </a:cubicBezTo>
                <a:cubicBezTo>
                  <a:pt x="6911930" y="594708"/>
                  <a:pt x="6912125" y="654306"/>
                  <a:pt x="6912125" y="713904"/>
                </a:cubicBezTo>
                <a:cubicBezTo>
                  <a:pt x="6912125" y="715845"/>
                  <a:pt x="6912125" y="717592"/>
                  <a:pt x="6912125" y="719339"/>
                </a:cubicBezTo>
                <a:cubicBezTo>
                  <a:pt x="6912125" y="721475"/>
                  <a:pt x="6913872" y="721669"/>
                  <a:pt x="6915425" y="721669"/>
                </a:cubicBezTo>
                <a:cubicBezTo>
                  <a:pt x="6936780" y="715068"/>
                  <a:pt x="6958910" y="713321"/>
                  <a:pt x="6980847" y="716039"/>
                </a:cubicBezTo>
                <a:cubicBezTo>
                  <a:pt x="7045687" y="724193"/>
                  <a:pt x="7092666" y="757971"/>
                  <a:pt x="7121398" y="816793"/>
                </a:cubicBezTo>
                <a:cubicBezTo>
                  <a:pt x="7125086" y="824558"/>
                  <a:pt x="7128386" y="832517"/>
                  <a:pt x="7130134" y="840865"/>
                </a:cubicBezTo>
                <a:cubicBezTo>
                  <a:pt x="7131298" y="841447"/>
                  <a:pt x="7132269" y="842030"/>
                  <a:pt x="7133434" y="842224"/>
                </a:cubicBezTo>
                <a:cubicBezTo>
                  <a:pt x="7140423" y="843777"/>
                  <a:pt x="7143140" y="846883"/>
                  <a:pt x="7143140" y="854066"/>
                </a:cubicBezTo>
                <a:lnTo>
                  <a:pt x="7143162" y="858635"/>
                </a:lnTo>
                <a:lnTo>
                  <a:pt x="7363499" y="801441"/>
                </a:lnTo>
                <a:cubicBezTo>
                  <a:pt x="7365074" y="800811"/>
                  <a:pt x="7366334" y="800181"/>
                  <a:pt x="7367909" y="799551"/>
                </a:cubicBezTo>
                <a:cubicBezTo>
                  <a:pt x="7367909" y="797346"/>
                  <a:pt x="7367909" y="795141"/>
                  <a:pt x="7367909" y="792936"/>
                </a:cubicBezTo>
                <a:cubicBezTo>
                  <a:pt x="7368224" y="788211"/>
                  <a:pt x="7367594" y="785061"/>
                  <a:pt x="7362239" y="782541"/>
                </a:cubicBezTo>
                <a:cubicBezTo>
                  <a:pt x="7355625" y="779392"/>
                  <a:pt x="7355625" y="775296"/>
                  <a:pt x="7360349" y="769312"/>
                </a:cubicBezTo>
                <a:cubicBezTo>
                  <a:pt x="7362239" y="767107"/>
                  <a:pt x="7364129" y="766792"/>
                  <a:pt x="7365389" y="769627"/>
                </a:cubicBezTo>
                <a:cubicBezTo>
                  <a:pt x="7366334" y="772462"/>
                  <a:pt x="7366649" y="772777"/>
                  <a:pt x="7368854" y="770257"/>
                </a:cubicBezTo>
                <a:cubicBezTo>
                  <a:pt x="7372319" y="766162"/>
                  <a:pt x="7372634" y="766477"/>
                  <a:pt x="7374839" y="772777"/>
                </a:cubicBezTo>
                <a:cubicBezTo>
                  <a:pt x="7377044" y="772462"/>
                  <a:pt x="7376729" y="769942"/>
                  <a:pt x="7378304" y="768682"/>
                </a:cubicBezTo>
                <a:cubicBezTo>
                  <a:pt x="7379564" y="768052"/>
                  <a:pt x="7381139" y="767107"/>
                  <a:pt x="7381769" y="768367"/>
                </a:cubicBezTo>
                <a:cubicBezTo>
                  <a:pt x="7383659" y="772462"/>
                  <a:pt x="7384289" y="771517"/>
                  <a:pt x="7387439" y="768682"/>
                </a:cubicBezTo>
                <a:cubicBezTo>
                  <a:pt x="7391534" y="764902"/>
                  <a:pt x="7391219" y="770257"/>
                  <a:pt x="7392164" y="772462"/>
                </a:cubicBezTo>
                <a:cubicBezTo>
                  <a:pt x="7395314" y="772147"/>
                  <a:pt x="7396259" y="763327"/>
                  <a:pt x="7401299" y="770257"/>
                </a:cubicBezTo>
                <a:cubicBezTo>
                  <a:pt x="7402244" y="771832"/>
                  <a:pt x="7402874" y="769627"/>
                  <a:pt x="7403819" y="768997"/>
                </a:cubicBezTo>
                <a:cubicBezTo>
                  <a:pt x="7408858" y="764587"/>
                  <a:pt x="7408544" y="769312"/>
                  <a:pt x="7409488" y="772462"/>
                </a:cubicBezTo>
                <a:cubicBezTo>
                  <a:pt x="7412008" y="771517"/>
                  <a:pt x="7412638" y="767737"/>
                  <a:pt x="7416103" y="767737"/>
                </a:cubicBezTo>
                <a:cubicBezTo>
                  <a:pt x="7416733" y="768367"/>
                  <a:pt x="7417678" y="768997"/>
                  <a:pt x="7417993" y="769627"/>
                </a:cubicBezTo>
                <a:cubicBezTo>
                  <a:pt x="7423978" y="780336"/>
                  <a:pt x="7422403" y="778762"/>
                  <a:pt x="7413268" y="784116"/>
                </a:cubicBezTo>
                <a:cubicBezTo>
                  <a:pt x="7410434" y="785691"/>
                  <a:pt x="7411694" y="786636"/>
                  <a:pt x="7413268" y="788211"/>
                </a:cubicBezTo>
                <a:cubicBezTo>
                  <a:pt x="7442563" y="780966"/>
                  <a:pt x="7471857" y="773406"/>
                  <a:pt x="7501152" y="765847"/>
                </a:cubicBezTo>
                <a:cubicBezTo>
                  <a:pt x="7550291" y="753247"/>
                  <a:pt x="7599745" y="740332"/>
                  <a:pt x="7648884" y="727417"/>
                </a:cubicBezTo>
                <a:cubicBezTo>
                  <a:pt x="7653609" y="726157"/>
                  <a:pt x="7657703" y="726157"/>
                  <a:pt x="7662113" y="727417"/>
                </a:cubicBezTo>
                <a:cubicBezTo>
                  <a:pt x="7670303" y="729307"/>
                  <a:pt x="7678493" y="732457"/>
                  <a:pt x="7687313" y="733402"/>
                </a:cubicBezTo>
                <a:cubicBezTo>
                  <a:pt x="7687313" y="667255"/>
                  <a:pt x="7687313" y="601421"/>
                  <a:pt x="7687313" y="535272"/>
                </a:cubicBezTo>
                <a:cubicBezTo>
                  <a:pt x="7687313" y="494323"/>
                  <a:pt x="7687313" y="453059"/>
                  <a:pt x="7687313" y="411795"/>
                </a:cubicBezTo>
                <a:cubicBezTo>
                  <a:pt x="7687313" y="402660"/>
                  <a:pt x="7687313" y="402660"/>
                  <a:pt x="7696133" y="402660"/>
                </a:cubicBezTo>
                <a:cubicBezTo>
                  <a:pt x="7700858" y="402660"/>
                  <a:pt x="7705898" y="402975"/>
                  <a:pt x="7710622" y="402975"/>
                </a:cubicBezTo>
                <a:cubicBezTo>
                  <a:pt x="7715977" y="402975"/>
                  <a:pt x="7721647" y="402660"/>
                  <a:pt x="7727002" y="402660"/>
                </a:cubicBezTo>
                <a:cubicBezTo>
                  <a:pt x="7730467" y="402660"/>
                  <a:pt x="7732042" y="404550"/>
                  <a:pt x="7732042" y="408015"/>
                </a:cubicBezTo>
                <a:cubicBezTo>
                  <a:pt x="7732042" y="409275"/>
                  <a:pt x="7732042" y="410535"/>
                  <a:pt x="7732042" y="411795"/>
                </a:cubicBezTo>
                <a:cubicBezTo>
                  <a:pt x="7732042" y="522673"/>
                  <a:pt x="7732042" y="633865"/>
                  <a:pt x="7732042" y="745057"/>
                </a:cubicBezTo>
                <a:cubicBezTo>
                  <a:pt x="7744012" y="749467"/>
                  <a:pt x="7756926" y="751987"/>
                  <a:pt x="7769211" y="755137"/>
                </a:cubicBezTo>
                <a:cubicBezTo>
                  <a:pt x="7773936" y="756397"/>
                  <a:pt x="7778346" y="760177"/>
                  <a:pt x="7783701" y="758602"/>
                </a:cubicBezTo>
                <a:cubicBezTo>
                  <a:pt x="7783701" y="644260"/>
                  <a:pt x="7783701" y="529917"/>
                  <a:pt x="7783701" y="415575"/>
                </a:cubicBezTo>
                <a:cubicBezTo>
                  <a:pt x="7783701" y="401085"/>
                  <a:pt x="7782126" y="402660"/>
                  <a:pt x="7796616" y="402660"/>
                </a:cubicBezTo>
                <a:cubicBezTo>
                  <a:pt x="7800396" y="402660"/>
                  <a:pt x="7803860" y="402975"/>
                  <a:pt x="7807325" y="402975"/>
                </a:cubicBezTo>
                <a:cubicBezTo>
                  <a:pt x="7812365" y="402975"/>
                  <a:pt x="7817720" y="402975"/>
                  <a:pt x="7822760" y="402660"/>
                </a:cubicBezTo>
                <a:cubicBezTo>
                  <a:pt x="7827485" y="402345"/>
                  <a:pt x="7829060" y="404550"/>
                  <a:pt x="7828745" y="408960"/>
                </a:cubicBezTo>
                <a:cubicBezTo>
                  <a:pt x="7828745" y="411795"/>
                  <a:pt x="7828745" y="414315"/>
                  <a:pt x="7828745" y="416835"/>
                </a:cubicBezTo>
                <a:cubicBezTo>
                  <a:pt x="7828745" y="534642"/>
                  <a:pt x="7828745" y="652765"/>
                  <a:pt x="7828745" y="770572"/>
                </a:cubicBezTo>
                <a:cubicBezTo>
                  <a:pt x="7841660" y="774036"/>
                  <a:pt x="7854260" y="777186"/>
                  <a:pt x="7867174" y="780652"/>
                </a:cubicBezTo>
                <a:cubicBezTo>
                  <a:pt x="7869064" y="780022"/>
                  <a:pt x="7870954" y="779706"/>
                  <a:pt x="7870954" y="777186"/>
                </a:cubicBezTo>
                <a:cubicBezTo>
                  <a:pt x="7870954" y="774036"/>
                  <a:pt x="7870954" y="771202"/>
                  <a:pt x="7870954" y="768367"/>
                </a:cubicBezTo>
                <a:cubicBezTo>
                  <a:pt x="7870954" y="696548"/>
                  <a:pt x="7870954" y="625046"/>
                  <a:pt x="7870954" y="553542"/>
                </a:cubicBezTo>
                <a:cubicBezTo>
                  <a:pt x="7870954" y="549762"/>
                  <a:pt x="7871269" y="545667"/>
                  <a:pt x="7871269" y="541887"/>
                </a:cubicBezTo>
                <a:cubicBezTo>
                  <a:pt x="7870954" y="534327"/>
                  <a:pt x="7870639" y="526452"/>
                  <a:pt x="7870639" y="518892"/>
                </a:cubicBezTo>
                <a:cubicBezTo>
                  <a:pt x="7870639" y="511018"/>
                  <a:pt x="7870954" y="511018"/>
                  <a:pt x="7878514" y="511018"/>
                </a:cubicBezTo>
                <a:cubicBezTo>
                  <a:pt x="7895524" y="511018"/>
                  <a:pt x="7912533" y="511018"/>
                  <a:pt x="7929543" y="511018"/>
                </a:cubicBezTo>
                <a:cubicBezTo>
                  <a:pt x="7942458" y="511018"/>
                  <a:pt x="7955058" y="511018"/>
                  <a:pt x="7967972" y="511018"/>
                </a:cubicBezTo>
                <a:cubicBezTo>
                  <a:pt x="7970807" y="511018"/>
                  <a:pt x="7974272" y="511963"/>
                  <a:pt x="7977107" y="509758"/>
                </a:cubicBezTo>
                <a:cubicBezTo>
                  <a:pt x="7976792" y="500308"/>
                  <a:pt x="7976792" y="490543"/>
                  <a:pt x="7976792" y="481093"/>
                </a:cubicBezTo>
                <a:cubicBezTo>
                  <a:pt x="7976792" y="479203"/>
                  <a:pt x="7976477" y="476683"/>
                  <a:pt x="7979627" y="476368"/>
                </a:cubicBezTo>
                <a:cubicBezTo>
                  <a:pt x="7983722" y="476054"/>
                  <a:pt x="7983407" y="478888"/>
                  <a:pt x="7983407" y="481409"/>
                </a:cubicBezTo>
                <a:cubicBezTo>
                  <a:pt x="7983722" y="491173"/>
                  <a:pt x="7983722" y="501253"/>
                  <a:pt x="7983722" y="511018"/>
                </a:cubicBezTo>
                <a:cubicBezTo>
                  <a:pt x="7986242" y="511018"/>
                  <a:pt x="7988447" y="511018"/>
                  <a:pt x="7990967" y="511018"/>
                </a:cubicBezTo>
                <a:cubicBezTo>
                  <a:pt x="7990967" y="502828"/>
                  <a:pt x="7991282" y="494323"/>
                  <a:pt x="7991282" y="486133"/>
                </a:cubicBezTo>
                <a:cubicBezTo>
                  <a:pt x="7991282" y="484243"/>
                  <a:pt x="7991282" y="482353"/>
                  <a:pt x="7991282" y="480463"/>
                </a:cubicBezTo>
                <a:cubicBezTo>
                  <a:pt x="7991282" y="477944"/>
                  <a:pt x="7992227" y="476054"/>
                  <a:pt x="7995062" y="476054"/>
                </a:cubicBezTo>
                <a:cubicBezTo>
                  <a:pt x="7998212" y="475739"/>
                  <a:pt x="7998842" y="477629"/>
                  <a:pt x="7998842" y="480149"/>
                </a:cubicBezTo>
                <a:cubicBezTo>
                  <a:pt x="7998842" y="488023"/>
                  <a:pt x="7998842" y="496213"/>
                  <a:pt x="7998842" y="504088"/>
                </a:cubicBezTo>
                <a:cubicBezTo>
                  <a:pt x="7998842" y="506293"/>
                  <a:pt x="7999157" y="508498"/>
                  <a:pt x="7999157" y="510703"/>
                </a:cubicBezTo>
                <a:cubicBezTo>
                  <a:pt x="8001676" y="510703"/>
                  <a:pt x="8003881" y="510703"/>
                  <a:pt x="8006401" y="510703"/>
                </a:cubicBezTo>
                <a:cubicBezTo>
                  <a:pt x="8006401" y="502513"/>
                  <a:pt x="8006716" y="494008"/>
                  <a:pt x="8006716" y="485818"/>
                </a:cubicBezTo>
                <a:cubicBezTo>
                  <a:pt x="8006716" y="483929"/>
                  <a:pt x="8006716" y="482039"/>
                  <a:pt x="8006716" y="480149"/>
                </a:cubicBezTo>
                <a:cubicBezTo>
                  <a:pt x="8006716" y="477313"/>
                  <a:pt x="8007661" y="475739"/>
                  <a:pt x="8010497" y="475739"/>
                </a:cubicBezTo>
                <a:cubicBezTo>
                  <a:pt x="8013646" y="475424"/>
                  <a:pt x="8014276" y="477313"/>
                  <a:pt x="8014276" y="479833"/>
                </a:cubicBezTo>
                <a:cubicBezTo>
                  <a:pt x="8014276" y="487709"/>
                  <a:pt x="8014276" y="495898"/>
                  <a:pt x="8014276" y="503773"/>
                </a:cubicBezTo>
                <a:cubicBezTo>
                  <a:pt x="8014276" y="505978"/>
                  <a:pt x="8014591" y="508183"/>
                  <a:pt x="8014591" y="510388"/>
                </a:cubicBezTo>
                <a:cubicBezTo>
                  <a:pt x="8044515" y="510388"/>
                  <a:pt x="8074755" y="510388"/>
                  <a:pt x="8104995" y="510388"/>
                </a:cubicBezTo>
                <a:cubicBezTo>
                  <a:pt x="8104679" y="504718"/>
                  <a:pt x="8107514" y="503143"/>
                  <a:pt x="8113184" y="503143"/>
                </a:cubicBezTo>
                <a:cubicBezTo>
                  <a:pt x="8138384" y="503458"/>
                  <a:pt x="8163898" y="503773"/>
                  <a:pt x="8189098" y="503143"/>
                </a:cubicBezTo>
                <a:cubicBezTo>
                  <a:pt x="8195398" y="502828"/>
                  <a:pt x="8198548" y="505033"/>
                  <a:pt x="8199807" y="510703"/>
                </a:cubicBezTo>
                <a:cubicBezTo>
                  <a:pt x="8213982" y="510703"/>
                  <a:pt x="8213982" y="510703"/>
                  <a:pt x="8213037" y="525192"/>
                </a:cubicBezTo>
                <a:cubicBezTo>
                  <a:pt x="8213037" y="530862"/>
                  <a:pt x="8213037" y="536532"/>
                  <a:pt x="8212722" y="542202"/>
                </a:cubicBezTo>
                <a:cubicBezTo>
                  <a:pt x="8212722" y="545982"/>
                  <a:pt x="8213037" y="549447"/>
                  <a:pt x="8213037" y="552912"/>
                </a:cubicBezTo>
                <a:lnTo>
                  <a:pt x="8213037" y="899839"/>
                </a:lnTo>
                <a:lnTo>
                  <a:pt x="8222585" y="899839"/>
                </a:lnTo>
                <a:lnTo>
                  <a:pt x="8222588" y="899188"/>
                </a:lnTo>
                <a:lnTo>
                  <a:pt x="8361723" y="819757"/>
                </a:lnTo>
                <a:lnTo>
                  <a:pt x="8400660" y="891401"/>
                </a:lnTo>
                <a:lnTo>
                  <a:pt x="8528374" y="819237"/>
                </a:lnTo>
                <a:lnTo>
                  <a:pt x="8564716" y="886728"/>
                </a:lnTo>
                <a:cubicBezTo>
                  <a:pt x="8564716" y="832735"/>
                  <a:pt x="8565754" y="778742"/>
                  <a:pt x="8566273" y="724750"/>
                </a:cubicBezTo>
                <a:cubicBezTo>
                  <a:pt x="8566273" y="702426"/>
                  <a:pt x="8567831" y="700868"/>
                  <a:pt x="8590674" y="700868"/>
                </a:cubicBezTo>
                <a:cubicBezTo>
                  <a:pt x="8620266" y="700868"/>
                  <a:pt x="8617151" y="704503"/>
                  <a:pt x="8617151" y="674910"/>
                </a:cubicBezTo>
                <a:cubicBezTo>
                  <a:pt x="8617151" y="658297"/>
                  <a:pt x="8617151" y="641165"/>
                  <a:pt x="8617151" y="624552"/>
                </a:cubicBezTo>
                <a:cubicBezTo>
                  <a:pt x="8617670" y="600671"/>
                  <a:pt x="8628053" y="582500"/>
                  <a:pt x="8649858" y="572636"/>
                </a:cubicBezTo>
                <a:cubicBezTo>
                  <a:pt x="8659722" y="568483"/>
                  <a:pt x="8663356" y="562771"/>
                  <a:pt x="8662318" y="552388"/>
                </a:cubicBezTo>
                <a:cubicBezTo>
                  <a:pt x="8661280" y="543043"/>
                  <a:pt x="8661799" y="533698"/>
                  <a:pt x="8661799" y="524353"/>
                </a:cubicBezTo>
                <a:cubicBezTo>
                  <a:pt x="8661280" y="514490"/>
                  <a:pt x="8665952" y="509298"/>
                  <a:pt x="8675816" y="509298"/>
                </a:cubicBezTo>
                <a:cubicBezTo>
                  <a:pt x="8715273" y="509298"/>
                  <a:pt x="8754729" y="509298"/>
                  <a:pt x="8794185" y="509298"/>
                </a:cubicBezTo>
                <a:cubicBezTo>
                  <a:pt x="8806645" y="509298"/>
                  <a:pt x="8810279" y="516566"/>
                  <a:pt x="8810279" y="527469"/>
                </a:cubicBezTo>
                <a:cubicBezTo>
                  <a:pt x="8809760" y="563810"/>
                  <a:pt x="8809760" y="600151"/>
                  <a:pt x="8810279" y="636493"/>
                </a:cubicBezTo>
                <a:cubicBezTo>
                  <a:pt x="8810279" y="649991"/>
                  <a:pt x="8811317" y="664008"/>
                  <a:pt x="8811837" y="677506"/>
                </a:cubicBezTo>
                <a:cubicBezTo>
                  <a:pt x="8811837" y="681659"/>
                  <a:pt x="8811837" y="686851"/>
                  <a:pt x="8817547" y="686332"/>
                </a:cubicBezTo>
                <a:cubicBezTo>
                  <a:pt x="8822739" y="685813"/>
                  <a:pt x="8822220" y="681659"/>
                  <a:pt x="8822220" y="678025"/>
                </a:cubicBezTo>
                <a:cubicBezTo>
                  <a:pt x="8822220" y="669200"/>
                  <a:pt x="8822739" y="660893"/>
                  <a:pt x="8822220" y="652587"/>
                </a:cubicBezTo>
                <a:cubicBezTo>
                  <a:pt x="8821701" y="641684"/>
                  <a:pt x="8826373" y="635454"/>
                  <a:pt x="8837795" y="637012"/>
                </a:cubicBezTo>
                <a:cubicBezTo>
                  <a:pt x="8849216" y="638569"/>
                  <a:pt x="8854408" y="634935"/>
                  <a:pt x="8854408" y="621956"/>
                </a:cubicBezTo>
                <a:cubicBezTo>
                  <a:pt x="8854408" y="603786"/>
                  <a:pt x="8863234" y="589249"/>
                  <a:pt x="8877770" y="577828"/>
                </a:cubicBezTo>
                <a:cubicBezTo>
                  <a:pt x="8884000" y="572636"/>
                  <a:pt x="8891268" y="569521"/>
                  <a:pt x="8895941" y="561214"/>
                </a:cubicBezTo>
                <a:cubicBezTo>
                  <a:pt x="8900613" y="552908"/>
                  <a:pt x="8927610" y="556023"/>
                  <a:pt x="8932282" y="564848"/>
                </a:cubicBezTo>
                <a:cubicBezTo>
                  <a:pt x="8934359" y="568483"/>
                  <a:pt x="8936955" y="570559"/>
                  <a:pt x="8940589" y="572636"/>
                </a:cubicBezTo>
                <a:cubicBezTo>
                  <a:pt x="8962394" y="585096"/>
                  <a:pt x="8972258" y="604305"/>
                  <a:pt x="8972258" y="628706"/>
                </a:cubicBezTo>
                <a:cubicBezTo>
                  <a:pt x="8972258" y="659855"/>
                  <a:pt x="8972258" y="691523"/>
                  <a:pt x="8972258" y="722673"/>
                </a:cubicBezTo>
                <a:lnTo>
                  <a:pt x="9035595" y="719558"/>
                </a:lnTo>
                <a:lnTo>
                  <a:pt x="9068822" y="146923"/>
                </a:lnTo>
                <a:lnTo>
                  <a:pt x="9146177" y="146923"/>
                </a:lnTo>
                <a:lnTo>
                  <a:pt x="9180961" y="716962"/>
                </a:lnTo>
                <a:lnTo>
                  <a:pt x="9225090" y="715405"/>
                </a:lnTo>
                <a:close/>
              </a:path>
            </a:pathLst>
          </a:custGeom>
          <a:solidFill>
            <a:schemeClr val="bg1">
              <a:alpha val="10000"/>
            </a:schemeClr>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nvGrpSpPr>
          <p:cNvPr id="3" name="Group 2">
            <a:extLst>
              <a:ext uri="{FF2B5EF4-FFF2-40B4-BE49-F238E27FC236}">
                <a16:creationId xmlns:a16="http://schemas.microsoft.com/office/drawing/2014/main" xmlns="" id="{D3D5F95E-A64B-4CF3-896F-F3B321903429}"/>
              </a:ext>
            </a:extLst>
          </p:cNvPr>
          <p:cNvGrpSpPr/>
          <p:nvPr userDrawn="1"/>
        </p:nvGrpSpPr>
        <p:grpSpPr>
          <a:xfrm>
            <a:off x="218787" y="2622975"/>
            <a:ext cx="11517590" cy="3946317"/>
            <a:chOff x="218787" y="2622975"/>
            <a:chExt cx="11517590" cy="3946317"/>
          </a:xfrm>
          <a:solidFill>
            <a:schemeClr val="bg1">
              <a:alpha val="5000"/>
            </a:schemeClr>
          </a:solidFill>
        </p:grpSpPr>
        <p:grpSp>
          <p:nvGrpSpPr>
            <p:cNvPr id="4" name="Group 3">
              <a:extLst>
                <a:ext uri="{FF2B5EF4-FFF2-40B4-BE49-F238E27FC236}">
                  <a16:creationId xmlns:a16="http://schemas.microsoft.com/office/drawing/2014/main" xmlns="" id="{AC598B69-F9FE-4154-B147-8335AB2E2E58}"/>
                </a:ext>
              </a:extLst>
            </p:cNvPr>
            <p:cNvGrpSpPr/>
            <p:nvPr/>
          </p:nvGrpSpPr>
          <p:grpSpPr>
            <a:xfrm rot="12366785">
              <a:off x="10129411" y="5122363"/>
              <a:ext cx="1606966" cy="1446929"/>
              <a:chOff x="6486650" y="2648852"/>
              <a:chExt cx="2745260" cy="2471860"/>
            </a:xfrm>
            <a:grpFill/>
          </p:grpSpPr>
          <p:sp>
            <p:nvSpPr>
              <p:cNvPr id="39" name="Freeform: Shape 38">
                <a:extLst>
                  <a:ext uri="{FF2B5EF4-FFF2-40B4-BE49-F238E27FC236}">
                    <a16:creationId xmlns:a16="http://schemas.microsoft.com/office/drawing/2014/main" xmlns="" id="{B2891B34-6F88-4D11-AD5C-410F7771AEA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40" name="Group 39">
                <a:extLst>
                  <a:ext uri="{FF2B5EF4-FFF2-40B4-BE49-F238E27FC236}">
                    <a16:creationId xmlns:a16="http://schemas.microsoft.com/office/drawing/2014/main" xmlns="" id="{31D81169-CACA-4F00-B325-E9872F60ED27}"/>
                  </a:ext>
                </a:extLst>
              </p:cNvPr>
              <p:cNvGrpSpPr/>
              <p:nvPr/>
            </p:nvGrpSpPr>
            <p:grpSpPr>
              <a:xfrm>
                <a:off x="7392963" y="2648852"/>
                <a:ext cx="1838947" cy="1835405"/>
                <a:chOff x="7167947" y="1624190"/>
                <a:chExt cx="2677922" cy="2672763"/>
              </a:xfrm>
              <a:grpFill/>
            </p:grpSpPr>
            <p:sp>
              <p:nvSpPr>
                <p:cNvPr id="41" name="Freeform: Shape 40">
                  <a:extLst>
                    <a:ext uri="{FF2B5EF4-FFF2-40B4-BE49-F238E27FC236}">
                      <a16:creationId xmlns:a16="http://schemas.microsoft.com/office/drawing/2014/main" xmlns="" id="{F939FB8C-F4E6-45BF-BE92-A0D7E337E986}"/>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xmlns="" id="{E7D2F5C8-112A-47AC-8EBA-CA3BCCFFD653}"/>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5" name="Freeform: Shape 4">
              <a:extLst>
                <a:ext uri="{FF2B5EF4-FFF2-40B4-BE49-F238E27FC236}">
                  <a16:creationId xmlns:a16="http://schemas.microsoft.com/office/drawing/2014/main" xmlns="" id="{B07F2CD7-68E5-49F5-BBED-77DA2BFBE7AD}"/>
                </a:ext>
              </a:extLst>
            </p:cNvPr>
            <p:cNvSpPr/>
            <p:nvPr/>
          </p:nvSpPr>
          <p:spPr>
            <a:xfrm>
              <a:off x="10132589" y="4237994"/>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grpFill/>
            <a:ln w="5155" cap="flat">
              <a:noFill/>
              <a:prstDash val="solid"/>
              <a:miter/>
            </a:ln>
          </p:spPr>
          <p:txBody>
            <a:bodyPr rtlCol="0" anchor="ctr"/>
            <a:lstStyle/>
            <a:p>
              <a:endParaRPr lang="en-US"/>
            </a:p>
          </p:txBody>
        </p:sp>
        <p:grpSp>
          <p:nvGrpSpPr>
            <p:cNvPr id="6" name="Group 5">
              <a:extLst>
                <a:ext uri="{FF2B5EF4-FFF2-40B4-BE49-F238E27FC236}">
                  <a16:creationId xmlns:a16="http://schemas.microsoft.com/office/drawing/2014/main" xmlns="" id="{FCD81010-EBF6-414C-927A-9FFCBAFAE158}"/>
                </a:ext>
              </a:extLst>
            </p:cNvPr>
            <p:cNvGrpSpPr/>
            <p:nvPr/>
          </p:nvGrpSpPr>
          <p:grpSpPr>
            <a:xfrm rot="2159485">
              <a:off x="10055501" y="2964359"/>
              <a:ext cx="1639387" cy="985059"/>
              <a:chOff x="2753518" y="3556278"/>
              <a:chExt cx="2028524" cy="1218879"/>
            </a:xfrm>
            <a:grpFill/>
          </p:grpSpPr>
          <p:sp>
            <p:nvSpPr>
              <p:cNvPr id="35" name="Freeform: Shape 34">
                <a:extLst>
                  <a:ext uri="{FF2B5EF4-FFF2-40B4-BE49-F238E27FC236}">
                    <a16:creationId xmlns:a16="http://schemas.microsoft.com/office/drawing/2014/main" xmlns="" id="{C935FFD8-C758-4E69-865F-0D3F0FF08A12}"/>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6" name="Group 35">
                <a:extLst>
                  <a:ext uri="{FF2B5EF4-FFF2-40B4-BE49-F238E27FC236}">
                    <a16:creationId xmlns:a16="http://schemas.microsoft.com/office/drawing/2014/main" xmlns="" id="{5B2E929D-2A5A-4E4D-8AFF-089163D7F028}"/>
                  </a:ext>
                </a:extLst>
              </p:cNvPr>
              <p:cNvGrpSpPr/>
              <p:nvPr/>
            </p:nvGrpSpPr>
            <p:grpSpPr>
              <a:xfrm>
                <a:off x="3563163" y="3556278"/>
                <a:ext cx="1218879" cy="1218879"/>
                <a:chOff x="3264582" y="1870309"/>
                <a:chExt cx="1774962" cy="1774962"/>
              </a:xfrm>
              <a:grpFill/>
            </p:grpSpPr>
            <p:sp>
              <p:nvSpPr>
                <p:cNvPr id="37" name="Freeform: Shape 36">
                  <a:extLst>
                    <a:ext uri="{FF2B5EF4-FFF2-40B4-BE49-F238E27FC236}">
                      <a16:creationId xmlns:a16="http://schemas.microsoft.com/office/drawing/2014/main" xmlns="" id="{8A8A0495-30E8-45A0-B48A-6EFDF9C8B696}"/>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xmlns="" id="{86DEB52C-C941-4797-8322-11F1C0AD0C40}"/>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7" name="Freeform: Shape 6">
              <a:extLst>
                <a:ext uri="{FF2B5EF4-FFF2-40B4-BE49-F238E27FC236}">
                  <a16:creationId xmlns:a16="http://schemas.microsoft.com/office/drawing/2014/main" xmlns="" id="{B25B6E65-0935-40EC-806D-53C1E043E564}"/>
                </a:ext>
              </a:extLst>
            </p:cNvPr>
            <p:cNvSpPr/>
            <p:nvPr/>
          </p:nvSpPr>
          <p:spPr>
            <a:xfrm>
              <a:off x="5436819" y="3673417"/>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xmlns="" id="{77478775-9720-4065-9D9F-0A2FCB97F2F0}"/>
                </a:ext>
              </a:extLst>
            </p:cNvPr>
            <p:cNvSpPr/>
            <p:nvPr/>
          </p:nvSpPr>
          <p:spPr>
            <a:xfrm>
              <a:off x="4032637" y="2622975"/>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grpFill/>
            <a:ln w="515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xmlns="" id="{9466B1FD-A1C4-48E5-82F9-88F257D12E08}"/>
                </a:ext>
              </a:extLst>
            </p:cNvPr>
            <p:cNvSpPr/>
            <p:nvPr/>
          </p:nvSpPr>
          <p:spPr>
            <a:xfrm>
              <a:off x="4673077" y="4204265"/>
              <a:ext cx="853923" cy="853924"/>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grpFill/>
            <a:ln w="5155" cap="flat">
              <a:noFill/>
              <a:prstDash val="solid"/>
              <a:miter/>
            </a:ln>
          </p:spPr>
          <p:txBody>
            <a:bodyPr rtlCol="0" anchor="ctr"/>
            <a:lstStyle/>
            <a:p>
              <a:endParaRPr lang="en-US"/>
            </a:p>
          </p:txBody>
        </p:sp>
        <p:grpSp>
          <p:nvGrpSpPr>
            <p:cNvPr id="10" name="Group 9">
              <a:extLst>
                <a:ext uri="{FF2B5EF4-FFF2-40B4-BE49-F238E27FC236}">
                  <a16:creationId xmlns:a16="http://schemas.microsoft.com/office/drawing/2014/main" xmlns="" id="{84777225-2D61-4C66-B198-7D070CA8492F}"/>
                </a:ext>
              </a:extLst>
            </p:cNvPr>
            <p:cNvGrpSpPr/>
            <p:nvPr/>
          </p:nvGrpSpPr>
          <p:grpSpPr>
            <a:xfrm rot="2246763">
              <a:off x="932314" y="2900862"/>
              <a:ext cx="3054679" cy="1218879"/>
              <a:chOff x="1727363" y="3556278"/>
              <a:chExt cx="3054679" cy="1218879"/>
            </a:xfrm>
            <a:grpFill/>
          </p:grpSpPr>
          <p:sp>
            <p:nvSpPr>
              <p:cNvPr id="30" name="Freeform: Shape 29">
                <a:extLst>
                  <a:ext uri="{FF2B5EF4-FFF2-40B4-BE49-F238E27FC236}">
                    <a16:creationId xmlns:a16="http://schemas.microsoft.com/office/drawing/2014/main" xmlns="" id="{83E67246-C28F-4691-8DF2-21886E878D44}"/>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1" name="Group 30">
                <a:extLst>
                  <a:ext uri="{FF2B5EF4-FFF2-40B4-BE49-F238E27FC236}">
                    <a16:creationId xmlns:a16="http://schemas.microsoft.com/office/drawing/2014/main" xmlns="" id="{25925A4A-CBF1-48EF-AB30-CEBB54EC947A}"/>
                  </a:ext>
                </a:extLst>
              </p:cNvPr>
              <p:cNvGrpSpPr/>
              <p:nvPr/>
            </p:nvGrpSpPr>
            <p:grpSpPr>
              <a:xfrm>
                <a:off x="3563163" y="3556278"/>
                <a:ext cx="1218879" cy="1218879"/>
                <a:chOff x="3264582" y="1870309"/>
                <a:chExt cx="1774962" cy="1774962"/>
              </a:xfrm>
              <a:grpFill/>
            </p:grpSpPr>
            <p:sp>
              <p:nvSpPr>
                <p:cNvPr id="33" name="Freeform: Shape 32">
                  <a:extLst>
                    <a:ext uri="{FF2B5EF4-FFF2-40B4-BE49-F238E27FC236}">
                      <a16:creationId xmlns:a16="http://schemas.microsoft.com/office/drawing/2014/main" xmlns="" id="{59AB121F-74A9-4A6A-B896-45331194465F}"/>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xmlns="" id="{CC131B02-5DBE-4634-A680-3DE71C853BD5}"/>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32" name="Freeform: Shape 31">
                <a:extLst>
                  <a:ext uri="{FF2B5EF4-FFF2-40B4-BE49-F238E27FC236}">
                    <a16:creationId xmlns:a16="http://schemas.microsoft.com/office/drawing/2014/main" xmlns="" id="{0D8BF0D2-0FDC-4959-85DD-F748038440E1}"/>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1" name="Group 10">
              <a:extLst>
                <a:ext uri="{FF2B5EF4-FFF2-40B4-BE49-F238E27FC236}">
                  <a16:creationId xmlns:a16="http://schemas.microsoft.com/office/drawing/2014/main" xmlns="" id="{3C9083CC-CC13-4BCC-8521-7079F8EBE42B}"/>
                </a:ext>
              </a:extLst>
            </p:cNvPr>
            <p:cNvGrpSpPr/>
            <p:nvPr/>
          </p:nvGrpSpPr>
          <p:grpSpPr>
            <a:xfrm>
              <a:off x="6486650" y="2648852"/>
              <a:ext cx="2745260" cy="2471860"/>
              <a:chOff x="6486650" y="2648852"/>
              <a:chExt cx="2745260" cy="2471860"/>
            </a:xfrm>
            <a:grpFill/>
          </p:grpSpPr>
          <p:sp>
            <p:nvSpPr>
              <p:cNvPr id="26" name="Freeform: Shape 25">
                <a:extLst>
                  <a:ext uri="{FF2B5EF4-FFF2-40B4-BE49-F238E27FC236}">
                    <a16:creationId xmlns:a16="http://schemas.microsoft.com/office/drawing/2014/main" xmlns="" id="{7CC45CD8-C56F-467E-BEF3-DF307BE9C4B4}"/>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27" name="Group 26">
                <a:extLst>
                  <a:ext uri="{FF2B5EF4-FFF2-40B4-BE49-F238E27FC236}">
                    <a16:creationId xmlns:a16="http://schemas.microsoft.com/office/drawing/2014/main" xmlns="" id="{A74DC46F-EE01-49F6-894A-71B37D0AC15C}"/>
                  </a:ext>
                </a:extLst>
              </p:cNvPr>
              <p:cNvGrpSpPr/>
              <p:nvPr/>
            </p:nvGrpSpPr>
            <p:grpSpPr>
              <a:xfrm>
                <a:off x="7392963" y="2648852"/>
                <a:ext cx="1838947" cy="1835405"/>
                <a:chOff x="7167947" y="1624190"/>
                <a:chExt cx="2677922" cy="2672763"/>
              </a:xfrm>
              <a:grpFill/>
            </p:grpSpPr>
            <p:sp>
              <p:nvSpPr>
                <p:cNvPr id="28" name="Freeform: Shape 27">
                  <a:extLst>
                    <a:ext uri="{FF2B5EF4-FFF2-40B4-BE49-F238E27FC236}">
                      <a16:creationId xmlns:a16="http://schemas.microsoft.com/office/drawing/2014/main" xmlns="" id="{1AB69D80-C161-41AB-A5DD-3B118793A012}"/>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xmlns="" id="{718FFC3D-130E-4587-9FAD-F134E15CA98A}"/>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12" name="Group 11">
              <a:extLst>
                <a:ext uri="{FF2B5EF4-FFF2-40B4-BE49-F238E27FC236}">
                  <a16:creationId xmlns:a16="http://schemas.microsoft.com/office/drawing/2014/main" xmlns="" id="{4AE715F5-3FF5-4CC0-99F7-2396CA9783A9}"/>
                </a:ext>
              </a:extLst>
            </p:cNvPr>
            <p:cNvGrpSpPr/>
            <p:nvPr/>
          </p:nvGrpSpPr>
          <p:grpSpPr>
            <a:xfrm rot="18655185">
              <a:off x="7923365" y="4809769"/>
              <a:ext cx="1639387" cy="985059"/>
              <a:chOff x="2753518" y="3556278"/>
              <a:chExt cx="2028524" cy="1218879"/>
            </a:xfrm>
            <a:grpFill/>
          </p:grpSpPr>
          <p:sp>
            <p:nvSpPr>
              <p:cNvPr id="22" name="Freeform: Shape 21">
                <a:extLst>
                  <a:ext uri="{FF2B5EF4-FFF2-40B4-BE49-F238E27FC236}">
                    <a16:creationId xmlns:a16="http://schemas.microsoft.com/office/drawing/2014/main" xmlns="" id="{D307BAC0-5062-49C4-A10C-F15443D0B43E}"/>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23" name="Group 22">
                <a:extLst>
                  <a:ext uri="{FF2B5EF4-FFF2-40B4-BE49-F238E27FC236}">
                    <a16:creationId xmlns:a16="http://schemas.microsoft.com/office/drawing/2014/main" xmlns="" id="{1CF69320-9037-483C-B337-9C3798F9516C}"/>
                  </a:ext>
                </a:extLst>
              </p:cNvPr>
              <p:cNvGrpSpPr/>
              <p:nvPr/>
            </p:nvGrpSpPr>
            <p:grpSpPr>
              <a:xfrm>
                <a:off x="3563163" y="3556278"/>
                <a:ext cx="1218879" cy="1218879"/>
                <a:chOff x="3264582" y="1870309"/>
                <a:chExt cx="1774962" cy="1774962"/>
              </a:xfrm>
              <a:grpFill/>
            </p:grpSpPr>
            <p:sp>
              <p:nvSpPr>
                <p:cNvPr id="24" name="Freeform: Shape 23">
                  <a:extLst>
                    <a:ext uri="{FF2B5EF4-FFF2-40B4-BE49-F238E27FC236}">
                      <a16:creationId xmlns:a16="http://schemas.microsoft.com/office/drawing/2014/main" xmlns="" id="{E8FAEED8-8E0A-4D16-BC31-1DD02EB1FE84}"/>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xmlns="" id="{ABEF1D94-1333-4CA0-B29B-49A00AFB5E03}"/>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grpSp>
          <p:nvGrpSpPr>
            <p:cNvPr id="13" name="Group 12">
              <a:extLst>
                <a:ext uri="{FF2B5EF4-FFF2-40B4-BE49-F238E27FC236}">
                  <a16:creationId xmlns:a16="http://schemas.microsoft.com/office/drawing/2014/main" xmlns="" id="{A6943520-8E50-4DAD-A59E-7A5A1DEE2133}"/>
                </a:ext>
              </a:extLst>
            </p:cNvPr>
            <p:cNvGrpSpPr/>
            <p:nvPr/>
          </p:nvGrpSpPr>
          <p:grpSpPr>
            <a:xfrm>
              <a:off x="218787" y="4076953"/>
              <a:ext cx="2745260" cy="2471860"/>
              <a:chOff x="6486650" y="2648852"/>
              <a:chExt cx="2745260" cy="2471860"/>
            </a:xfrm>
            <a:grpFill/>
          </p:grpSpPr>
          <p:sp>
            <p:nvSpPr>
              <p:cNvPr id="18" name="Freeform: Shape 17">
                <a:extLst>
                  <a:ext uri="{FF2B5EF4-FFF2-40B4-BE49-F238E27FC236}">
                    <a16:creationId xmlns:a16="http://schemas.microsoft.com/office/drawing/2014/main" xmlns="" id="{CA826ACA-0EB1-4F7B-86EA-A2622410F84A}"/>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9" name="Group 18">
                <a:extLst>
                  <a:ext uri="{FF2B5EF4-FFF2-40B4-BE49-F238E27FC236}">
                    <a16:creationId xmlns:a16="http://schemas.microsoft.com/office/drawing/2014/main" xmlns="" id="{C1613B70-341B-437A-A0D4-569BDB3F76E5}"/>
                  </a:ext>
                </a:extLst>
              </p:cNvPr>
              <p:cNvGrpSpPr/>
              <p:nvPr/>
            </p:nvGrpSpPr>
            <p:grpSpPr>
              <a:xfrm>
                <a:off x="7392963" y="2648852"/>
                <a:ext cx="1838947" cy="1835405"/>
                <a:chOff x="7167947" y="1624190"/>
                <a:chExt cx="2677922" cy="2672763"/>
              </a:xfrm>
              <a:grpFill/>
            </p:grpSpPr>
            <p:sp>
              <p:nvSpPr>
                <p:cNvPr id="20" name="Freeform: Shape 19">
                  <a:extLst>
                    <a:ext uri="{FF2B5EF4-FFF2-40B4-BE49-F238E27FC236}">
                      <a16:creationId xmlns:a16="http://schemas.microsoft.com/office/drawing/2014/main" xmlns="" id="{A96EF5B8-28BF-47BD-A097-7ADED01EDC98}"/>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xmlns="" id="{A9D3A2AA-E3A6-42DB-936E-D30F8E2F943A}"/>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4" name="Freeform: Shape 13">
              <a:extLst>
                <a:ext uri="{FF2B5EF4-FFF2-40B4-BE49-F238E27FC236}">
                  <a16:creationId xmlns:a16="http://schemas.microsoft.com/office/drawing/2014/main" xmlns="" id="{07C996FD-CF0A-4F68-895E-6062455A1573}"/>
                </a:ext>
              </a:extLst>
            </p:cNvPr>
            <p:cNvSpPr/>
            <p:nvPr/>
          </p:nvSpPr>
          <p:spPr>
            <a:xfrm>
              <a:off x="4309443" y="5224203"/>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xmlns="" id="{96A48627-8991-4822-BA51-E0B5CA3A4F9C}"/>
                </a:ext>
              </a:extLst>
            </p:cNvPr>
            <p:cNvSpPr/>
            <p:nvPr/>
          </p:nvSpPr>
          <p:spPr>
            <a:xfrm>
              <a:off x="3167084" y="4595897"/>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grp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xmlns="" id="{95F068BD-5041-4E65-88AE-B9DC621AE8FB}"/>
                </a:ext>
              </a:extLst>
            </p:cNvPr>
            <p:cNvSpPr/>
            <p:nvPr/>
          </p:nvSpPr>
          <p:spPr>
            <a:xfrm rot="2246763">
              <a:off x="322349" y="3332008"/>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xmlns="" id="{DBF296DB-D0C8-471D-91FE-F4B26B99C108}"/>
                </a:ext>
              </a:extLst>
            </p:cNvPr>
            <p:cNvSpPr/>
            <p:nvPr/>
          </p:nvSpPr>
          <p:spPr>
            <a:xfrm>
              <a:off x="6408280" y="6041992"/>
              <a:ext cx="494433" cy="491686"/>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grpSp>
    </p:spTree>
    <p:extLst>
      <p:ext uri="{BB962C8B-B14F-4D97-AF65-F5344CB8AC3E}">
        <p14:creationId xmlns:p14="http://schemas.microsoft.com/office/powerpoint/2010/main" val="105486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3" name="그림 개체 틀 2">
            <a:extLst>
              <a:ext uri="{FF2B5EF4-FFF2-40B4-BE49-F238E27FC236}">
                <a16:creationId xmlns:a16="http://schemas.microsoft.com/office/drawing/2014/main" xmlns="" id="{4E22717C-9F52-4A37-85B9-FD48F3E55AAC}"/>
              </a:ext>
            </a:extLst>
          </p:cNvPr>
          <p:cNvSpPr>
            <a:spLocks noGrp="1"/>
          </p:cNvSpPr>
          <p:nvPr>
            <p:ph type="pic" sz="quarter" idx="14" hasCustomPrompt="1"/>
          </p:nvPr>
        </p:nvSpPr>
        <p:spPr>
          <a:xfrm>
            <a:off x="0" y="-1"/>
            <a:ext cx="12192000" cy="3838575"/>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2" name="Rectangle 1">
            <a:extLst>
              <a:ext uri="{FF2B5EF4-FFF2-40B4-BE49-F238E27FC236}">
                <a16:creationId xmlns:a16="http://schemas.microsoft.com/office/drawing/2014/main" xmlns="" id="{E666B193-49A3-4956-A9EF-296EF16EA757}"/>
              </a:ext>
            </a:extLst>
          </p:cNvPr>
          <p:cNvSpPr/>
          <p:nvPr userDrawn="1"/>
        </p:nvSpPr>
        <p:spPr>
          <a:xfrm>
            <a:off x="0" y="3810000"/>
            <a:ext cx="12192000" cy="304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0583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2_Images &amp; Contents Layout">
    <p:spTree>
      <p:nvGrpSpPr>
        <p:cNvPr id="1" name=""/>
        <p:cNvGrpSpPr/>
        <p:nvPr/>
      </p:nvGrpSpPr>
      <p:grpSpPr>
        <a:xfrm>
          <a:off x="0" y="0"/>
          <a:ext cx="0" cy="0"/>
          <a:chOff x="0" y="0"/>
          <a:chExt cx="0" cy="0"/>
        </a:xfrm>
      </p:grpSpPr>
      <p:sp>
        <p:nvSpPr>
          <p:cNvPr id="122" name="그림 개체 틀 121">
            <a:extLst>
              <a:ext uri="{FF2B5EF4-FFF2-40B4-BE49-F238E27FC236}">
                <a16:creationId xmlns:a16="http://schemas.microsoft.com/office/drawing/2014/main" xmlns="" id="{A5626D23-6CC7-4600-833F-1D3C40A75C48}"/>
              </a:ext>
            </a:extLst>
          </p:cNvPr>
          <p:cNvSpPr>
            <a:spLocks noGrp="1"/>
          </p:cNvSpPr>
          <p:nvPr>
            <p:ph type="pic" sz="quarter" idx="65" hasCustomPrompt="1"/>
          </p:nvPr>
        </p:nvSpPr>
        <p:spPr>
          <a:xfrm>
            <a:off x="5164510" y="635634"/>
            <a:ext cx="6379790" cy="5586731"/>
          </a:xfrm>
          <a:custGeom>
            <a:avLst/>
            <a:gdLst>
              <a:gd name="connsiteX0" fmla="*/ 0 w 6379790"/>
              <a:gd name="connsiteY0" fmla="*/ 4788536 h 5586731"/>
              <a:gd name="connsiteX1" fmla="*/ 797474 w 6379790"/>
              <a:gd name="connsiteY1" fmla="*/ 4788536 h 5586731"/>
              <a:gd name="connsiteX2" fmla="*/ 797474 w 6379790"/>
              <a:gd name="connsiteY2" fmla="*/ 5586731 h 5586731"/>
              <a:gd name="connsiteX3" fmla="*/ 0 w 6379790"/>
              <a:gd name="connsiteY3" fmla="*/ 5586731 h 5586731"/>
              <a:gd name="connsiteX4" fmla="*/ 2392422 w 6379790"/>
              <a:gd name="connsiteY4" fmla="*/ 3990341 h 5586731"/>
              <a:gd name="connsiteX5" fmla="*/ 2392422 w 6379790"/>
              <a:gd name="connsiteY5" fmla="*/ 4788536 h 5586731"/>
              <a:gd name="connsiteX6" fmla="*/ 3189895 w 6379790"/>
              <a:gd name="connsiteY6" fmla="*/ 4788536 h 5586731"/>
              <a:gd name="connsiteX7" fmla="*/ 3189895 w 6379790"/>
              <a:gd name="connsiteY7" fmla="*/ 3990341 h 5586731"/>
              <a:gd name="connsiteX8" fmla="*/ 0 w 6379790"/>
              <a:gd name="connsiteY8" fmla="*/ 3192146 h 5586731"/>
              <a:gd name="connsiteX9" fmla="*/ 797474 w 6379790"/>
              <a:gd name="connsiteY9" fmla="*/ 3192146 h 5586731"/>
              <a:gd name="connsiteX10" fmla="*/ 797474 w 6379790"/>
              <a:gd name="connsiteY10" fmla="*/ 3990341 h 5586731"/>
              <a:gd name="connsiteX11" fmla="*/ 0 w 6379790"/>
              <a:gd name="connsiteY11" fmla="*/ 3990341 h 5586731"/>
              <a:gd name="connsiteX12" fmla="*/ 1594948 w 6379790"/>
              <a:gd name="connsiteY12" fmla="*/ 0 h 5586731"/>
              <a:gd name="connsiteX13" fmla="*/ 3189895 w 6379790"/>
              <a:gd name="connsiteY13" fmla="*/ 0 h 5586731"/>
              <a:gd name="connsiteX14" fmla="*/ 3189895 w 6379790"/>
              <a:gd name="connsiteY14" fmla="*/ 797563 h 5586731"/>
              <a:gd name="connsiteX15" fmla="*/ 3987369 w 6379790"/>
              <a:gd name="connsiteY15" fmla="*/ 797563 h 5586731"/>
              <a:gd name="connsiteX16" fmla="*/ 3987369 w 6379790"/>
              <a:gd name="connsiteY16" fmla="*/ 0 h 5586731"/>
              <a:gd name="connsiteX17" fmla="*/ 6379790 w 6379790"/>
              <a:gd name="connsiteY17" fmla="*/ 0 h 5586731"/>
              <a:gd name="connsiteX18" fmla="*/ 6379790 w 6379790"/>
              <a:gd name="connsiteY18" fmla="*/ 797561 h 5586731"/>
              <a:gd name="connsiteX19" fmla="*/ 6379790 w 6379790"/>
              <a:gd name="connsiteY19" fmla="*/ 797562 h 5586731"/>
              <a:gd name="connsiteX20" fmla="*/ 6379790 w 6379790"/>
              <a:gd name="connsiteY20" fmla="*/ 1595756 h 5586731"/>
              <a:gd name="connsiteX21" fmla="*/ 5582317 w 6379790"/>
              <a:gd name="connsiteY21" fmla="*/ 1595756 h 5586731"/>
              <a:gd name="connsiteX22" fmla="*/ 5582317 w 6379790"/>
              <a:gd name="connsiteY22" fmla="*/ 2393951 h 5586731"/>
              <a:gd name="connsiteX23" fmla="*/ 6379790 w 6379790"/>
              <a:gd name="connsiteY23" fmla="*/ 2393951 h 5586731"/>
              <a:gd name="connsiteX24" fmla="*/ 6379790 w 6379790"/>
              <a:gd name="connsiteY24" fmla="*/ 3192146 h 5586731"/>
              <a:gd name="connsiteX25" fmla="*/ 6379790 w 6379790"/>
              <a:gd name="connsiteY25" fmla="*/ 3990341 h 5586731"/>
              <a:gd name="connsiteX26" fmla="*/ 6379790 w 6379790"/>
              <a:gd name="connsiteY26" fmla="*/ 4788536 h 5586731"/>
              <a:gd name="connsiteX27" fmla="*/ 6379790 w 6379790"/>
              <a:gd name="connsiteY27" fmla="*/ 5586731 h 5586731"/>
              <a:gd name="connsiteX28" fmla="*/ 5582316 w 6379790"/>
              <a:gd name="connsiteY28" fmla="*/ 5586731 h 5586731"/>
              <a:gd name="connsiteX29" fmla="*/ 5582316 w 6379790"/>
              <a:gd name="connsiteY29" fmla="*/ 4788536 h 5586731"/>
              <a:gd name="connsiteX30" fmla="*/ 4784843 w 6379790"/>
              <a:gd name="connsiteY30" fmla="*/ 4788536 h 5586731"/>
              <a:gd name="connsiteX31" fmla="*/ 4784843 w 6379790"/>
              <a:gd name="connsiteY31" fmla="*/ 5586731 h 5586731"/>
              <a:gd name="connsiteX32" fmla="*/ 3987369 w 6379790"/>
              <a:gd name="connsiteY32" fmla="*/ 5586731 h 5586731"/>
              <a:gd name="connsiteX33" fmla="*/ 3189895 w 6379790"/>
              <a:gd name="connsiteY33" fmla="*/ 5586731 h 5586731"/>
              <a:gd name="connsiteX34" fmla="*/ 2392422 w 6379790"/>
              <a:gd name="connsiteY34" fmla="*/ 5586731 h 5586731"/>
              <a:gd name="connsiteX35" fmla="*/ 2392421 w 6379790"/>
              <a:gd name="connsiteY35" fmla="*/ 5586731 h 5586731"/>
              <a:gd name="connsiteX36" fmla="*/ 1594948 w 6379790"/>
              <a:gd name="connsiteY36" fmla="*/ 5586731 h 5586731"/>
              <a:gd name="connsiteX37" fmla="*/ 1594948 w 6379790"/>
              <a:gd name="connsiteY37" fmla="*/ 4788536 h 5586731"/>
              <a:gd name="connsiteX38" fmla="*/ 797474 w 6379790"/>
              <a:gd name="connsiteY38" fmla="*/ 4788536 h 5586731"/>
              <a:gd name="connsiteX39" fmla="*/ 797474 w 6379790"/>
              <a:gd name="connsiteY39" fmla="*/ 3990341 h 5586731"/>
              <a:gd name="connsiteX40" fmla="*/ 1594948 w 6379790"/>
              <a:gd name="connsiteY40" fmla="*/ 3990341 h 5586731"/>
              <a:gd name="connsiteX41" fmla="*/ 1594948 w 6379790"/>
              <a:gd name="connsiteY41" fmla="*/ 3192146 h 5586731"/>
              <a:gd name="connsiteX42" fmla="*/ 2392421 w 6379790"/>
              <a:gd name="connsiteY42" fmla="*/ 3192146 h 5586731"/>
              <a:gd name="connsiteX43" fmla="*/ 2392421 w 6379790"/>
              <a:gd name="connsiteY43" fmla="*/ 2393951 h 5586731"/>
              <a:gd name="connsiteX44" fmla="*/ 1594948 w 6379790"/>
              <a:gd name="connsiteY44" fmla="*/ 2393951 h 5586731"/>
              <a:gd name="connsiteX45" fmla="*/ 1594948 w 6379790"/>
              <a:gd name="connsiteY45" fmla="*/ 3192146 h 5586731"/>
              <a:gd name="connsiteX46" fmla="*/ 797474 w 6379790"/>
              <a:gd name="connsiteY46" fmla="*/ 3192146 h 5586731"/>
              <a:gd name="connsiteX47" fmla="*/ 797474 w 6379790"/>
              <a:gd name="connsiteY47" fmla="*/ 2393951 h 5586731"/>
              <a:gd name="connsiteX48" fmla="*/ 0 w 6379790"/>
              <a:gd name="connsiteY48" fmla="*/ 2393951 h 5586731"/>
              <a:gd name="connsiteX49" fmla="*/ 0 w 6379790"/>
              <a:gd name="connsiteY49" fmla="*/ 1595756 h 5586731"/>
              <a:gd name="connsiteX50" fmla="*/ 797474 w 6379790"/>
              <a:gd name="connsiteY50" fmla="*/ 1595756 h 5586731"/>
              <a:gd name="connsiteX51" fmla="*/ 797474 w 6379790"/>
              <a:gd name="connsiteY51" fmla="*/ 797565 h 5586731"/>
              <a:gd name="connsiteX52" fmla="*/ 1594948 w 6379790"/>
              <a:gd name="connsiteY52" fmla="*/ 797565 h 5586731"/>
              <a:gd name="connsiteX53" fmla="*/ 1594948 w 6379790"/>
              <a:gd name="connsiteY53" fmla="*/ 1595756 h 5586731"/>
              <a:gd name="connsiteX54" fmla="*/ 2392421 w 6379790"/>
              <a:gd name="connsiteY54" fmla="*/ 1595756 h 5586731"/>
              <a:gd name="connsiteX55" fmla="*/ 2392421 w 6379790"/>
              <a:gd name="connsiteY55" fmla="*/ 797565 h 5586731"/>
              <a:gd name="connsiteX56" fmla="*/ 1594948 w 6379790"/>
              <a:gd name="connsiteY56" fmla="*/ 797565 h 5586731"/>
              <a:gd name="connsiteX57" fmla="*/ 0 w 6379790"/>
              <a:gd name="connsiteY57" fmla="*/ 0 h 5586731"/>
              <a:gd name="connsiteX58" fmla="*/ 797474 w 6379790"/>
              <a:gd name="connsiteY58" fmla="*/ 0 h 5586731"/>
              <a:gd name="connsiteX59" fmla="*/ 797474 w 6379790"/>
              <a:gd name="connsiteY59" fmla="*/ 797565 h 5586731"/>
              <a:gd name="connsiteX60" fmla="*/ 0 w 6379790"/>
              <a:gd name="connsiteY60" fmla="*/ 797565 h 5586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6379790" h="5586731">
                <a:moveTo>
                  <a:pt x="0" y="4788536"/>
                </a:moveTo>
                <a:lnTo>
                  <a:pt x="797474" y="4788536"/>
                </a:lnTo>
                <a:lnTo>
                  <a:pt x="797474" y="5586731"/>
                </a:lnTo>
                <a:lnTo>
                  <a:pt x="0" y="5586731"/>
                </a:lnTo>
                <a:close/>
                <a:moveTo>
                  <a:pt x="2392422" y="3990341"/>
                </a:moveTo>
                <a:lnTo>
                  <a:pt x="2392422" y="4788536"/>
                </a:lnTo>
                <a:lnTo>
                  <a:pt x="3189895" y="4788536"/>
                </a:lnTo>
                <a:lnTo>
                  <a:pt x="3189895" y="3990341"/>
                </a:lnTo>
                <a:close/>
                <a:moveTo>
                  <a:pt x="0" y="3192146"/>
                </a:moveTo>
                <a:lnTo>
                  <a:pt x="797474" y="3192146"/>
                </a:lnTo>
                <a:lnTo>
                  <a:pt x="797474" y="3990341"/>
                </a:lnTo>
                <a:lnTo>
                  <a:pt x="0" y="3990341"/>
                </a:lnTo>
                <a:close/>
                <a:moveTo>
                  <a:pt x="1594948" y="0"/>
                </a:moveTo>
                <a:lnTo>
                  <a:pt x="3189895" y="0"/>
                </a:lnTo>
                <a:lnTo>
                  <a:pt x="3189895" y="797563"/>
                </a:lnTo>
                <a:lnTo>
                  <a:pt x="3987369" y="797563"/>
                </a:lnTo>
                <a:lnTo>
                  <a:pt x="3987369" y="0"/>
                </a:lnTo>
                <a:lnTo>
                  <a:pt x="6379790" y="0"/>
                </a:lnTo>
                <a:lnTo>
                  <a:pt x="6379790" y="797561"/>
                </a:lnTo>
                <a:lnTo>
                  <a:pt x="6379790" y="797562"/>
                </a:lnTo>
                <a:lnTo>
                  <a:pt x="6379790" y="1595756"/>
                </a:lnTo>
                <a:lnTo>
                  <a:pt x="5582317" y="1595756"/>
                </a:lnTo>
                <a:lnTo>
                  <a:pt x="5582317" y="2393951"/>
                </a:lnTo>
                <a:lnTo>
                  <a:pt x="6379790" y="2393951"/>
                </a:lnTo>
                <a:lnTo>
                  <a:pt x="6379790" y="3192146"/>
                </a:lnTo>
                <a:lnTo>
                  <a:pt x="6379790" y="3990341"/>
                </a:lnTo>
                <a:lnTo>
                  <a:pt x="6379790" y="4788536"/>
                </a:lnTo>
                <a:lnTo>
                  <a:pt x="6379790" y="5586731"/>
                </a:lnTo>
                <a:lnTo>
                  <a:pt x="5582316" y="5586731"/>
                </a:lnTo>
                <a:lnTo>
                  <a:pt x="5582316" y="4788536"/>
                </a:lnTo>
                <a:lnTo>
                  <a:pt x="4784843" y="4788536"/>
                </a:lnTo>
                <a:lnTo>
                  <a:pt x="4784843" y="5586731"/>
                </a:lnTo>
                <a:lnTo>
                  <a:pt x="3987369" y="5586731"/>
                </a:lnTo>
                <a:lnTo>
                  <a:pt x="3189895" y="5586731"/>
                </a:lnTo>
                <a:lnTo>
                  <a:pt x="2392422" y="5586731"/>
                </a:lnTo>
                <a:lnTo>
                  <a:pt x="2392421" y="5586731"/>
                </a:lnTo>
                <a:lnTo>
                  <a:pt x="1594948" y="5586731"/>
                </a:lnTo>
                <a:lnTo>
                  <a:pt x="1594948" y="4788536"/>
                </a:lnTo>
                <a:lnTo>
                  <a:pt x="797474" y="4788536"/>
                </a:lnTo>
                <a:lnTo>
                  <a:pt x="797474" y="3990341"/>
                </a:lnTo>
                <a:lnTo>
                  <a:pt x="1594948" y="3990341"/>
                </a:lnTo>
                <a:lnTo>
                  <a:pt x="1594948" y="3192146"/>
                </a:lnTo>
                <a:lnTo>
                  <a:pt x="2392421" y="3192146"/>
                </a:lnTo>
                <a:lnTo>
                  <a:pt x="2392421" y="2393951"/>
                </a:lnTo>
                <a:lnTo>
                  <a:pt x="1594948" y="2393951"/>
                </a:lnTo>
                <a:lnTo>
                  <a:pt x="1594948" y="3192146"/>
                </a:lnTo>
                <a:lnTo>
                  <a:pt x="797474" y="3192146"/>
                </a:lnTo>
                <a:lnTo>
                  <a:pt x="797474" y="2393951"/>
                </a:lnTo>
                <a:lnTo>
                  <a:pt x="0" y="2393951"/>
                </a:lnTo>
                <a:lnTo>
                  <a:pt x="0" y="1595756"/>
                </a:lnTo>
                <a:lnTo>
                  <a:pt x="797474" y="1595756"/>
                </a:lnTo>
                <a:lnTo>
                  <a:pt x="797474" y="797565"/>
                </a:lnTo>
                <a:lnTo>
                  <a:pt x="1594948" y="797565"/>
                </a:lnTo>
                <a:lnTo>
                  <a:pt x="1594948" y="1595756"/>
                </a:lnTo>
                <a:lnTo>
                  <a:pt x="2392421" y="1595756"/>
                </a:lnTo>
                <a:lnTo>
                  <a:pt x="2392421" y="797565"/>
                </a:lnTo>
                <a:lnTo>
                  <a:pt x="1594948" y="797565"/>
                </a:lnTo>
                <a:close/>
                <a:moveTo>
                  <a:pt x="0" y="0"/>
                </a:moveTo>
                <a:lnTo>
                  <a:pt x="797474" y="0"/>
                </a:lnTo>
                <a:lnTo>
                  <a:pt x="797474" y="797565"/>
                </a:lnTo>
                <a:lnTo>
                  <a:pt x="0" y="797565"/>
                </a:lnTo>
                <a:close/>
              </a:path>
            </a:pathLst>
          </a:custGeom>
          <a:solidFill>
            <a:schemeClr val="bg1">
              <a:lumMod val="95000"/>
            </a:schemeClr>
          </a:solidFill>
          <a:ln w="25400">
            <a:noFill/>
          </a:ln>
          <a:effectLst/>
        </p:spPr>
        <p:txBody>
          <a:bodyPr wrap="square" anchor="ctr">
            <a:noAutofit/>
          </a:bodyPr>
          <a:lstStyle>
            <a:lvl1pPr marL="0" indent="0" algn="ctr">
              <a:buFontTx/>
              <a:buNone/>
              <a:defRPr sz="1600">
                <a:solidFill>
                  <a:schemeClr val="tx1">
                    <a:lumMod val="75000"/>
                    <a:lumOff val="25000"/>
                  </a:schemeClr>
                </a:solidFill>
                <a:latin typeface="+mn-lt"/>
                <a:cs typeface="Arial" pitchFamily="34" charset="0"/>
              </a:defRPr>
            </a:lvl1pPr>
          </a:lstStyle>
          <a:p>
            <a:r>
              <a:rPr lang="en-US" altLang="ko-KR" dirty="0"/>
              <a:t>Place Your Picture Here and send to back</a:t>
            </a:r>
            <a:endParaRPr lang="ko-KR" altLang="en-US" dirty="0"/>
          </a:p>
        </p:txBody>
      </p:sp>
    </p:spTree>
    <p:extLst>
      <p:ext uri="{BB962C8B-B14F-4D97-AF65-F5344CB8AC3E}">
        <p14:creationId xmlns:p14="http://schemas.microsoft.com/office/powerpoint/2010/main" val="3346501635"/>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xmlns="" id="{001BC926-532D-4A29-930A-236814050938}"/>
              </a:ext>
            </a:extLst>
          </p:cNvPr>
          <p:cNvSpPr>
            <a:spLocks noChangeAspect="1"/>
          </p:cNvSpPr>
          <p:nvPr userDrawn="1"/>
        </p:nvSpPr>
        <p:spPr>
          <a:xfrm>
            <a:off x="7119313" y="5067541"/>
            <a:ext cx="4297680" cy="435338"/>
          </a:xfrm>
          <a:prstGeom prst="ellipse">
            <a:avLst/>
          </a:prstGeom>
          <a:solidFill>
            <a:schemeClr val="tx1">
              <a:lumMod val="50000"/>
              <a:lumOff val="50000"/>
            </a:schemeClr>
          </a:solidFill>
          <a:ln>
            <a:noFill/>
          </a:ln>
          <a:effectLst>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 name="Rectangle 2">
            <a:extLst>
              <a:ext uri="{FF2B5EF4-FFF2-40B4-BE49-F238E27FC236}">
                <a16:creationId xmlns:a16="http://schemas.microsoft.com/office/drawing/2014/main" xmlns="" id="{AE3E906F-6E18-4B03-BE88-75566ECC92F8}"/>
              </a:ext>
            </a:extLst>
          </p:cNvPr>
          <p:cNvSpPr/>
          <p:nvPr userDrawn="1"/>
        </p:nvSpPr>
        <p:spPr>
          <a:xfrm>
            <a:off x="0" y="1988840"/>
            <a:ext cx="12192000" cy="28803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5" name="Graphic 14">
            <a:extLst>
              <a:ext uri="{FF2B5EF4-FFF2-40B4-BE49-F238E27FC236}">
                <a16:creationId xmlns:a16="http://schemas.microsoft.com/office/drawing/2014/main" xmlns="" id="{5EBDAAFC-71A9-4BA2-A27E-C4F1F4BA22EC}"/>
              </a:ext>
            </a:extLst>
          </p:cNvPr>
          <p:cNvGrpSpPr/>
          <p:nvPr userDrawn="1"/>
        </p:nvGrpSpPr>
        <p:grpSpPr>
          <a:xfrm>
            <a:off x="6867308" y="1360224"/>
            <a:ext cx="4999344" cy="3932069"/>
            <a:chOff x="2444748" y="555045"/>
            <a:chExt cx="7282048" cy="5727454"/>
          </a:xfrm>
        </p:grpSpPr>
        <p:sp>
          <p:nvSpPr>
            <p:cNvPr id="6" name="Freeform: Shape 5">
              <a:extLst>
                <a:ext uri="{FF2B5EF4-FFF2-40B4-BE49-F238E27FC236}">
                  <a16:creationId xmlns:a16="http://schemas.microsoft.com/office/drawing/2014/main" xmlns="" id="{16173859-0352-4FD9-B3BD-10167F74D9C0}"/>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xmlns="" id="{7945F6B7-E4A6-48B1-9406-9E425F295FFF}"/>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xmlns="" id="{37CA7AAB-8778-4F88-BE73-6CB5FA0E0E6A}"/>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xmlns="" id="{9BD4C418-0F80-4101-A919-833900A7CEFD}"/>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xmlns="" id="{EB2511B1-DF8F-4023-8CEE-586AEE878B8D}"/>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xmlns="" id="{2BDA56B7-7F45-4702-8E59-4222CE520868}"/>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xmlns="" id="{6FA1173E-505A-4DD9-BBC4-17F19752B615}"/>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xmlns="" id="{0ED9CBC3-5115-4FA9-AC8A-A42FC5D3EE68}"/>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4" name="Picture Placeholder 2">
            <a:extLst>
              <a:ext uri="{FF2B5EF4-FFF2-40B4-BE49-F238E27FC236}">
                <a16:creationId xmlns:a16="http://schemas.microsoft.com/office/drawing/2014/main" xmlns="" id="{1B9825C8-5D1C-4169-9149-8B4CB0E262B1}"/>
              </a:ext>
            </a:extLst>
          </p:cNvPr>
          <p:cNvSpPr>
            <a:spLocks noGrp="1"/>
          </p:cNvSpPr>
          <p:nvPr>
            <p:ph type="pic" idx="15" hasCustomPrompt="1"/>
          </p:nvPr>
        </p:nvSpPr>
        <p:spPr>
          <a:xfrm>
            <a:off x="7103893" y="1624176"/>
            <a:ext cx="4580042" cy="2588951"/>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5" name="Text Placeholder 9">
            <a:extLst>
              <a:ext uri="{FF2B5EF4-FFF2-40B4-BE49-F238E27FC236}">
                <a16:creationId xmlns:a16="http://schemas.microsoft.com/office/drawing/2014/main" xmlns="" id="{CD05948B-F459-46FB-B9E4-88B7F7FCBE84}"/>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249633884"/>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24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solidFill>
          <a:schemeClr val="accent6"/>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10811BDD-858E-4663-871A-2B293641141B}"/>
              </a:ext>
            </a:extLst>
          </p:cNvPr>
          <p:cNvGrpSpPr/>
          <p:nvPr/>
        </p:nvGrpSpPr>
        <p:grpSpPr>
          <a:xfrm rot="12366785">
            <a:off x="10129411" y="5122363"/>
            <a:ext cx="1606966" cy="1446929"/>
            <a:chOff x="6486650" y="2648852"/>
            <a:chExt cx="2745260" cy="2471860"/>
          </a:xfrm>
          <a:solidFill>
            <a:schemeClr val="bg1">
              <a:alpha val="5000"/>
            </a:schemeClr>
          </a:solidFill>
        </p:grpSpPr>
        <p:sp>
          <p:nvSpPr>
            <p:cNvPr id="38" name="Freeform: Shape 37">
              <a:extLst>
                <a:ext uri="{FF2B5EF4-FFF2-40B4-BE49-F238E27FC236}">
                  <a16:creationId xmlns:a16="http://schemas.microsoft.com/office/drawing/2014/main" xmlns="" id="{5228A7DD-C11F-4B4E-AF2C-CE54F2008B9B}"/>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39" name="Group 38">
              <a:extLst>
                <a:ext uri="{FF2B5EF4-FFF2-40B4-BE49-F238E27FC236}">
                  <a16:creationId xmlns:a16="http://schemas.microsoft.com/office/drawing/2014/main" xmlns="" id="{4EBFD568-8E6E-401C-AE55-F36A046BAF38}"/>
                </a:ext>
              </a:extLst>
            </p:cNvPr>
            <p:cNvGrpSpPr/>
            <p:nvPr/>
          </p:nvGrpSpPr>
          <p:grpSpPr>
            <a:xfrm>
              <a:off x="7392963" y="2648852"/>
              <a:ext cx="1838947" cy="1835405"/>
              <a:chOff x="7167947" y="1624190"/>
              <a:chExt cx="2677922" cy="2672763"/>
            </a:xfrm>
            <a:grpFill/>
          </p:grpSpPr>
          <p:sp>
            <p:nvSpPr>
              <p:cNvPr id="40" name="Freeform: Shape 39">
                <a:extLst>
                  <a:ext uri="{FF2B5EF4-FFF2-40B4-BE49-F238E27FC236}">
                    <a16:creationId xmlns:a16="http://schemas.microsoft.com/office/drawing/2014/main" xmlns="" id="{9F4DA946-3FFE-44A8-9614-341AEDEEE4EB}"/>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xmlns="" id="{E9B41061-E576-4CF5-9B7C-FC1E177299A2}"/>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4" name="Freeform: Shape 3">
            <a:extLst>
              <a:ext uri="{FF2B5EF4-FFF2-40B4-BE49-F238E27FC236}">
                <a16:creationId xmlns:a16="http://schemas.microsoft.com/office/drawing/2014/main" xmlns="" id="{4C2D19A9-E706-4355-967B-37AED5F69B20}"/>
              </a:ext>
            </a:extLst>
          </p:cNvPr>
          <p:cNvSpPr/>
          <p:nvPr/>
        </p:nvSpPr>
        <p:spPr>
          <a:xfrm>
            <a:off x="10132589" y="4237994"/>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5" name="Group 4">
            <a:extLst>
              <a:ext uri="{FF2B5EF4-FFF2-40B4-BE49-F238E27FC236}">
                <a16:creationId xmlns:a16="http://schemas.microsoft.com/office/drawing/2014/main" xmlns="" id="{5BC20A26-F482-4693-ACD6-51371EC7CC4B}"/>
              </a:ext>
            </a:extLst>
          </p:cNvPr>
          <p:cNvGrpSpPr/>
          <p:nvPr/>
        </p:nvGrpSpPr>
        <p:grpSpPr>
          <a:xfrm rot="2159485">
            <a:off x="10055501" y="2964359"/>
            <a:ext cx="1639387" cy="985059"/>
            <a:chOff x="2753518" y="3556278"/>
            <a:chExt cx="2028524" cy="1218879"/>
          </a:xfrm>
          <a:solidFill>
            <a:schemeClr val="bg1">
              <a:alpha val="5000"/>
            </a:schemeClr>
          </a:solidFill>
        </p:grpSpPr>
        <p:sp>
          <p:nvSpPr>
            <p:cNvPr id="34" name="Freeform: Shape 33">
              <a:extLst>
                <a:ext uri="{FF2B5EF4-FFF2-40B4-BE49-F238E27FC236}">
                  <a16:creationId xmlns:a16="http://schemas.microsoft.com/office/drawing/2014/main" xmlns="" id="{DD9359D8-12EB-4981-8FC9-674C1DA3FA8C}"/>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5" name="Group 34">
              <a:extLst>
                <a:ext uri="{FF2B5EF4-FFF2-40B4-BE49-F238E27FC236}">
                  <a16:creationId xmlns:a16="http://schemas.microsoft.com/office/drawing/2014/main" xmlns="" id="{D9AE250E-0814-4DFF-80F3-7D1B1F0463B4}"/>
                </a:ext>
              </a:extLst>
            </p:cNvPr>
            <p:cNvGrpSpPr/>
            <p:nvPr/>
          </p:nvGrpSpPr>
          <p:grpSpPr>
            <a:xfrm>
              <a:off x="3563163" y="3556278"/>
              <a:ext cx="1218879" cy="1218879"/>
              <a:chOff x="3264582" y="1870309"/>
              <a:chExt cx="1774962" cy="1774962"/>
            </a:xfrm>
            <a:grpFill/>
          </p:grpSpPr>
          <p:sp>
            <p:nvSpPr>
              <p:cNvPr id="36" name="Freeform: Shape 35">
                <a:extLst>
                  <a:ext uri="{FF2B5EF4-FFF2-40B4-BE49-F238E27FC236}">
                    <a16:creationId xmlns:a16="http://schemas.microsoft.com/office/drawing/2014/main" xmlns="" id="{FAA6CAE3-5ACB-4D9C-ADB8-97A59EC650F1}"/>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xmlns="" id="{8F2F002E-A757-44E2-B762-EAA60285B2AF}"/>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6" name="Freeform: Shape 5">
            <a:extLst>
              <a:ext uri="{FF2B5EF4-FFF2-40B4-BE49-F238E27FC236}">
                <a16:creationId xmlns:a16="http://schemas.microsoft.com/office/drawing/2014/main" xmlns="" id="{ED14329A-1A87-4CC1-B3DE-BA0FD7750868}"/>
              </a:ext>
            </a:extLst>
          </p:cNvPr>
          <p:cNvSpPr/>
          <p:nvPr/>
        </p:nvSpPr>
        <p:spPr>
          <a:xfrm>
            <a:off x="8967752" y="3381941"/>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xmlns="" id="{D9A123FC-02CE-41F5-8044-BF4EEF221F28}"/>
              </a:ext>
            </a:extLst>
          </p:cNvPr>
          <p:cNvSpPr/>
          <p:nvPr/>
        </p:nvSpPr>
        <p:spPr>
          <a:xfrm>
            <a:off x="3024122" y="1688320"/>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xmlns="" id="{64288D6C-FFD6-4513-B7FB-6E8702672008}"/>
              </a:ext>
            </a:extLst>
          </p:cNvPr>
          <p:cNvSpPr/>
          <p:nvPr/>
        </p:nvSpPr>
        <p:spPr>
          <a:xfrm>
            <a:off x="11118869" y="220249"/>
            <a:ext cx="853923" cy="853924"/>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9" name="Group 8">
            <a:extLst>
              <a:ext uri="{FF2B5EF4-FFF2-40B4-BE49-F238E27FC236}">
                <a16:creationId xmlns:a16="http://schemas.microsoft.com/office/drawing/2014/main" xmlns="" id="{5A009AE0-84D1-46BD-A3D1-DE1CB19D32ED}"/>
              </a:ext>
            </a:extLst>
          </p:cNvPr>
          <p:cNvGrpSpPr/>
          <p:nvPr/>
        </p:nvGrpSpPr>
        <p:grpSpPr>
          <a:xfrm rot="1212279">
            <a:off x="4087175" y="247501"/>
            <a:ext cx="3054679" cy="1218879"/>
            <a:chOff x="1727363" y="3556278"/>
            <a:chExt cx="3054679" cy="1218879"/>
          </a:xfrm>
          <a:solidFill>
            <a:schemeClr val="bg1">
              <a:alpha val="5000"/>
            </a:schemeClr>
          </a:solidFill>
        </p:grpSpPr>
        <p:sp>
          <p:nvSpPr>
            <p:cNvPr id="29" name="Freeform: Shape 28">
              <a:extLst>
                <a:ext uri="{FF2B5EF4-FFF2-40B4-BE49-F238E27FC236}">
                  <a16:creationId xmlns:a16="http://schemas.microsoft.com/office/drawing/2014/main" xmlns="" id="{F247D2D1-6005-4632-809B-6B5BDCD4F2E1}"/>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0" name="Group 29">
              <a:extLst>
                <a:ext uri="{FF2B5EF4-FFF2-40B4-BE49-F238E27FC236}">
                  <a16:creationId xmlns:a16="http://schemas.microsoft.com/office/drawing/2014/main" xmlns="" id="{BC69DB4C-B2EA-4392-B4A3-EE775C7B812F}"/>
                </a:ext>
              </a:extLst>
            </p:cNvPr>
            <p:cNvGrpSpPr/>
            <p:nvPr/>
          </p:nvGrpSpPr>
          <p:grpSpPr>
            <a:xfrm>
              <a:off x="3563163" y="3556278"/>
              <a:ext cx="1218879" cy="1218879"/>
              <a:chOff x="3264582" y="1870309"/>
              <a:chExt cx="1774962" cy="1774962"/>
            </a:xfrm>
            <a:grpFill/>
          </p:grpSpPr>
          <p:sp>
            <p:nvSpPr>
              <p:cNvPr id="32" name="Freeform: Shape 31">
                <a:extLst>
                  <a:ext uri="{FF2B5EF4-FFF2-40B4-BE49-F238E27FC236}">
                    <a16:creationId xmlns:a16="http://schemas.microsoft.com/office/drawing/2014/main" xmlns="" id="{45A57558-A521-4754-B376-50F1CEB743F4}"/>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xmlns="" id="{D53A0459-4D3D-48F2-8909-33333F49E440}"/>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31" name="Freeform: Shape 30">
              <a:extLst>
                <a:ext uri="{FF2B5EF4-FFF2-40B4-BE49-F238E27FC236}">
                  <a16:creationId xmlns:a16="http://schemas.microsoft.com/office/drawing/2014/main" xmlns="" id="{5DAD32A1-1249-4ABA-B7D2-F068D0D4D3F8}"/>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0" name="Group 9">
            <a:extLst>
              <a:ext uri="{FF2B5EF4-FFF2-40B4-BE49-F238E27FC236}">
                <a16:creationId xmlns:a16="http://schemas.microsoft.com/office/drawing/2014/main" xmlns="" id="{3A215BE9-B303-434B-9E15-6EC5D7007495}"/>
              </a:ext>
            </a:extLst>
          </p:cNvPr>
          <p:cNvGrpSpPr/>
          <p:nvPr/>
        </p:nvGrpSpPr>
        <p:grpSpPr>
          <a:xfrm>
            <a:off x="8507469" y="529601"/>
            <a:ext cx="2745260" cy="2471860"/>
            <a:chOff x="6486650" y="2648852"/>
            <a:chExt cx="2745260" cy="2471860"/>
          </a:xfrm>
          <a:solidFill>
            <a:schemeClr val="bg1">
              <a:alpha val="5000"/>
            </a:schemeClr>
          </a:solidFill>
        </p:grpSpPr>
        <p:sp>
          <p:nvSpPr>
            <p:cNvPr id="25" name="Freeform: Shape 24">
              <a:extLst>
                <a:ext uri="{FF2B5EF4-FFF2-40B4-BE49-F238E27FC236}">
                  <a16:creationId xmlns:a16="http://schemas.microsoft.com/office/drawing/2014/main" xmlns="" id="{7809DAD2-AC54-4D08-BA47-B17D63965C4A}"/>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26" name="Group 25">
              <a:extLst>
                <a:ext uri="{FF2B5EF4-FFF2-40B4-BE49-F238E27FC236}">
                  <a16:creationId xmlns:a16="http://schemas.microsoft.com/office/drawing/2014/main" xmlns="" id="{32FE9CBB-A365-4955-9D17-02A906A0A62F}"/>
                </a:ext>
              </a:extLst>
            </p:cNvPr>
            <p:cNvGrpSpPr/>
            <p:nvPr/>
          </p:nvGrpSpPr>
          <p:grpSpPr>
            <a:xfrm>
              <a:off x="7392963" y="2648852"/>
              <a:ext cx="1838947" cy="1835405"/>
              <a:chOff x="7167947" y="1624190"/>
              <a:chExt cx="2677922" cy="2672763"/>
            </a:xfrm>
            <a:grpFill/>
          </p:grpSpPr>
          <p:sp>
            <p:nvSpPr>
              <p:cNvPr id="27" name="Freeform: Shape 26">
                <a:extLst>
                  <a:ext uri="{FF2B5EF4-FFF2-40B4-BE49-F238E27FC236}">
                    <a16:creationId xmlns:a16="http://schemas.microsoft.com/office/drawing/2014/main" xmlns="" id="{5449B596-5392-4413-8239-0EFAC58C51AC}"/>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xmlns="" id="{98C02BA6-7A63-47F9-8DDF-38320E62477D}"/>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11" name="Group 10">
            <a:extLst>
              <a:ext uri="{FF2B5EF4-FFF2-40B4-BE49-F238E27FC236}">
                <a16:creationId xmlns:a16="http://schemas.microsoft.com/office/drawing/2014/main" xmlns="" id="{C952D0FF-E99F-49A0-B658-59855EA4A5AC}"/>
              </a:ext>
            </a:extLst>
          </p:cNvPr>
          <p:cNvGrpSpPr/>
          <p:nvPr/>
        </p:nvGrpSpPr>
        <p:grpSpPr>
          <a:xfrm rot="18655185">
            <a:off x="7923365" y="4809769"/>
            <a:ext cx="1639387" cy="985059"/>
            <a:chOff x="2753518" y="3556278"/>
            <a:chExt cx="2028524" cy="1218879"/>
          </a:xfrm>
          <a:solidFill>
            <a:schemeClr val="bg1">
              <a:alpha val="5000"/>
            </a:schemeClr>
          </a:solidFill>
        </p:grpSpPr>
        <p:sp>
          <p:nvSpPr>
            <p:cNvPr id="21" name="Freeform: Shape 20">
              <a:extLst>
                <a:ext uri="{FF2B5EF4-FFF2-40B4-BE49-F238E27FC236}">
                  <a16:creationId xmlns:a16="http://schemas.microsoft.com/office/drawing/2014/main" xmlns="" id="{7E06EEF8-C820-49D6-9EAE-41763A5315FA}"/>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22" name="Group 21">
              <a:extLst>
                <a:ext uri="{FF2B5EF4-FFF2-40B4-BE49-F238E27FC236}">
                  <a16:creationId xmlns:a16="http://schemas.microsoft.com/office/drawing/2014/main" xmlns="" id="{6B6371E7-8DBE-4426-B808-11EE3562F156}"/>
                </a:ext>
              </a:extLst>
            </p:cNvPr>
            <p:cNvGrpSpPr/>
            <p:nvPr/>
          </p:nvGrpSpPr>
          <p:grpSpPr>
            <a:xfrm>
              <a:off x="3563163" y="3556278"/>
              <a:ext cx="1218879" cy="1218879"/>
              <a:chOff x="3264582" y="1870309"/>
              <a:chExt cx="1774962" cy="1774962"/>
            </a:xfrm>
            <a:grpFill/>
          </p:grpSpPr>
          <p:sp>
            <p:nvSpPr>
              <p:cNvPr id="23" name="Freeform: Shape 22">
                <a:extLst>
                  <a:ext uri="{FF2B5EF4-FFF2-40B4-BE49-F238E27FC236}">
                    <a16:creationId xmlns:a16="http://schemas.microsoft.com/office/drawing/2014/main" xmlns="" id="{6B056C3D-76B0-4443-AB02-45EB5BF3EE13}"/>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xmlns="" id="{07089887-82B9-4AAD-94F6-87BE88D57333}"/>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grpSp>
        <p:nvGrpSpPr>
          <p:cNvPr id="12" name="Group 11">
            <a:extLst>
              <a:ext uri="{FF2B5EF4-FFF2-40B4-BE49-F238E27FC236}">
                <a16:creationId xmlns:a16="http://schemas.microsoft.com/office/drawing/2014/main" xmlns="" id="{BB558D77-924C-4DCC-BFF7-E4B3731F5DA2}"/>
              </a:ext>
            </a:extLst>
          </p:cNvPr>
          <p:cNvGrpSpPr/>
          <p:nvPr/>
        </p:nvGrpSpPr>
        <p:grpSpPr>
          <a:xfrm>
            <a:off x="218787" y="4076953"/>
            <a:ext cx="2745260" cy="2471860"/>
            <a:chOff x="6486650" y="2648852"/>
            <a:chExt cx="2745260" cy="2471860"/>
          </a:xfrm>
          <a:solidFill>
            <a:schemeClr val="bg1">
              <a:alpha val="5000"/>
            </a:schemeClr>
          </a:solidFill>
        </p:grpSpPr>
        <p:sp>
          <p:nvSpPr>
            <p:cNvPr id="17" name="Freeform: Shape 16">
              <a:extLst>
                <a:ext uri="{FF2B5EF4-FFF2-40B4-BE49-F238E27FC236}">
                  <a16:creationId xmlns:a16="http://schemas.microsoft.com/office/drawing/2014/main" xmlns="" id="{889ABFBE-0792-4BCE-A56B-CA7BFD894F8B}"/>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8" name="Group 17">
              <a:extLst>
                <a:ext uri="{FF2B5EF4-FFF2-40B4-BE49-F238E27FC236}">
                  <a16:creationId xmlns:a16="http://schemas.microsoft.com/office/drawing/2014/main" xmlns="" id="{3CB55807-BD22-4048-954D-034035693AB1}"/>
                </a:ext>
              </a:extLst>
            </p:cNvPr>
            <p:cNvGrpSpPr/>
            <p:nvPr/>
          </p:nvGrpSpPr>
          <p:grpSpPr>
            <a:xfrm>
              <a:off x="7392963" y="2648852"/>
              <a:ext cx="1838947" cy="1835405"/>
              <a:chOff x="7167947" y="1624190"/>
              <a:chExt cx="2677922" cy="2672763"/>
            </a:xfrm>
            <a:grpFill/>
          </p:grpSpPr>
          <p:sp>
            <p:nvSpPr>
              <p:cNvPr id="19" name="Freeform: Shape 18">
                <a:extLst>
                  <a:ext uri="{FF2B5EF4-FFF2-40B4-BE49-F238E27FC236}">
                    <a16:creationId xmlns:a16="http://schemas.microsoft.com/office/drawing/2014/main" xmlns="" id="{B604511B-5CCB-4401-AD66-43DC945D0707}"/>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xmlns="" id="{95779E09-5F7A-4743-A1ED-396B9867C6F6}"/>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3" name="Freeform: Shape 12">
            <a:extLst>
              <a:ext uri="{FF2B5EF4-FFF2-40B4-BE49-F238E27FC236}">
                <a16:creationId xmlns:a16="http://schemas.microsoft.com/office/drawing/2014/main" xmlns="" id="{91A4F8E1-7B8C-4038-8994-541902C4B0AB}"/>
              </a:ext>
            </a:extLst>
          </p:cNvPr>
          <p:cNvSpPr/>
          <p:nvPr/>
        </p:nvSpPr>
        <p:spPr>
          <a:xfrm>
            <a:off x="3839744" y="5541765"/>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xmlns="" id="{D31E7249-19DE-4C8D-8922-A84026F00998}"/>
              </a:ext>
            </a:extLst>
          </p:cNvPr>
          <p:cNvSpPr/>
          <p:nvPr/>
        </p:nvSpPr>
        <p:spPr>
          <a:xfrm>
            <a:off x="3024122" y="4785587"/>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xmlns="" id="{05F296A9-A09A-48BD-A24C-EBADEB320079}"/>
              </a:ext>
            </a:extLst>
          </p:cNvPr>
          <p:cNvSpPr/>
          <p:nvPr/>
        </p:nvSpPr>
        <p:spPr>
          <a:xfrm rot="2246763">
            <a:off x="322349" y="3332008"/>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solidFill>
            <a:schemeClr val="bg1">
              <a:alpha val="5000"/>
            </a:schemeClr>
          </a:solid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xmlns="" id="{5E7F4FB8-48CF-4E0D-8CB1-B2ED10FE732C}"/>
              </a:ext>
            </a:extLst>
          </p:cNvPr>
          <p:cNvSpPr/>
          <p:nvPr/>
        </p:nvSpPr>
        <p:spPr>
          <a:xfrm>
            <a:off x="6408280" y="6041992"/>
            <a:ext cx="494433" cy="491686"/>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42" name="Group 41">
            <a:extLst>
              <a:ext uri="{FF2B5EF4-FFF2-40B4-BE49-F238E27FC236}">
                <a16:creationId xmlns:a16="http://schemas.microsoft.com/office/drawing/2014/main" xmlns="" id="{C394B5F9-D8AC-415E-8C09-4BE415AA2EDA}"/>
              </a:ext>
            </a:extLst>
          </p:cNvPr>
          <p:cNvGrpSpPr/>
          <p:nvPr userDrawn="1"/>
        </p:nvGrpSpPr>
        <p:grpSpPr>
          <a:xfrm rot="14140429">
            <a:off x="1251624" y="1931265"/>
            <a:ext cx="1916415" cy="1725560"/>
            <a:chOff x="6486650" y="2648852"/>
            <a:chExt cx="2745260" cy="2471860"/>
          </a:xfrm>
          <a:solidFill>
            <a:schemeClr val="bg1">
              <a:alpha val="5000"/>
            </a:schemeClr>
          </a:solidFill>
        </p:grpSpPr>
        <p:sp>
          <p:nvSpPr>
            <p:cNvPr id="43" name="Freeform: Shape 42">
              <a:extLst>
                <a:ext uri="{FF2B5EF4-FFF2-40B4-BE49-F238E27FC236}">
                  <a16:creationId xmlns:a16="http://schemas.microsoft.com/office/drawing/2014/main" xmlns="" id="{8EFBED93-CBB4-4C98-8D24-35EE940EECB0}"/>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44" name="Group 43">
              <a:extLst>
                <a:ext uri="{FF2B5EF4-FFF2-40B4-BE49-F238E27FC236}">
                  <a16:creationId xmlns:a16="http://schemas.microsoft.com/office/drawing/2014/main" xmlns="" id="{2A8F8B1D-3A60-433E-8DEA-E9695D76ACF7}"/>
                </a:ext>
              </a:extLst>
            </p:cNvPr>
            <p:cNvGrpSpPr/>
            <p:nvPr/>
          </p:nvGrpSpPr>
          <p:grpSpPr>
            <a:xfrm>
              <a:off x="7392963" y="2648852"/>
              <a:ext cx="1838947" cy="1835405"/>
              <a:chOff x="7167947" y="1624190"/>
              <a:chExt cx="2677922" cy="2672763"/>
            </a:xfrm>
            <a:grpFill/>
          </p:grpSpPr>
          <p:sp>
            <p:nvSpPr>
              <p:cNvPr id="45" name="Freeform: Shape 44">
                <a:extLst>
                  <a:ext uri="{FF2B5EF4-FFF2-40B4-BE49-F238E27FC236}">
                    <a16:creationId xmlns:a16="http://schemas.microsoft.com/office/drawing/2014/main" xmlns="" id="{BC21027D-C275-43F0-9DF7-CDBF13331717}"/>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xmlns="" id="{FE31230A-3F00-4E5D-AB2B-619EA30B194D}"/>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47" name="Freeform: Shape 46">
            <a:extLst>
              <a:ext uri="{FF2B5EF4-FFF2-40B4-BE49-F238E27FC236}">
                <a16:creationId xmlns:a16="http://schemas.microsoft.com/office/drawing/2014/main" xmlns="" id="{BED5CE5D-67E4-403F-B3DA-7E99871E9C8C}"/>
              </a:ext>
            </a:extLst>
          </p:cNvPr>
          <p:cNvSpPr/>
          <p:nvPr userDrawn="1"/>
        </p:nvSpPr>
        <p:spPr>
          <a:xfrm>
            <a:off x="529815" y="248541"/>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xmlns="" id="{170C0C8B-A623-4A77-8067-AE3A11119257}"/>
              </a:ext>
            </a:extLst>
          </p:cNvPr>
          <p:cNvSpPr/>
          <p:nvPr userDrawn="1"/>
        </p:nvSpPr>
        <p:spPr>
          <a:xfrm>
            <a:off x="7565721" y="431683"/>
            <a:ext cx="1263772" cy="1286476"/>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61" name="Group 60">
            <a:extLst>
              <a:ext uri="{FF2B5EF4-FFF2-40B4-BE49-F238E27FC236}">
                <a16:creationId xmlns:a16="http://schemas.microsoft.com/office/drawing/2014/main" xmlns="" id="{8EDAEFC4-4C0C-4BEB-903F-14C3DBA0B8C0}"/>
              </a:ext>
            </a:extLst>
          </p:cNvPr>
          <p:cNvGrpSpPr/>
          <p:nvPr userDrawn="1"/>
        </p:nvGrpSpPr>
        <p:grpSpPr>
          <a:xfrm rot="19800000">
            <a:off x="206465" y="743263"/>
            <a:ext cx="3054679" cy="1218879"/>
            <a:chOff x="1727363" y="3556278"/>
            <a:chExt cx="3054679" cy="1218879"/>
          </a:xfrm>
          <a:solidFill>
            <a:schemeClr val="bg1">
              <a:alpha val="5000"/>
            </a:schemeClr>
          </a:solidFill>
        </p:grpSpPr>
        <p:sp>
          <p:nvSpPr>
            <p:cNvPr id="62" name="Freeform: Shape 61">
              <a:extLst>
                <a:ext uri="{FF2B5EF4-FFF2-40B4-BE49-F238E27FC236}">
                  <a16:creationId xmlns:a16="http://schemas.microsoft.com/office/drawing/2014/main" xmlns="" id="{A1906127-6506-4703-A9AE-51223C1418C5}"/>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3" name="Group 62">
              <a:extLst>
                <a:ext uri="{FF2B5EF4-FFF2-40B4-BE49-F238E27FC236}">
                  <a16:creationId xmlns:a16="http://schemas.microsoft.com/office/drawing/2014/main" xmlns="" id="{E3C86351-4A7B-4A01-A872-297FC5E76705}"/>
                </a:ext>
              </a:extLst>
            </p:cNvPr>
            <p:cNvGrpSpPr/>
            <p:nvPr/>
          </p:nvGrpSpPr>
          <p:grpSpPr>
            <a:xfrm>
              <a:off x="3563163" y="3556278"/>
              <a:ext cx="1218879" cy="1218879"/>
              <a:chOff x="3264582" y="1870309"/>
              <a:chExt cx="1774962" cy="1774962"/>
            </a:xfrm>
            <a:grpFill/>
          </p:grpSpPr>
          <p:sp>
            <p:nvSpPr>
              <p:cNvPr id="65" name="Freeform: Shape 64">
                <a:extLst>
                  <a:ext uri="{FF2B5EF4-FFF2-40B4-BE49-F238E27FC236}">
                    <a16:creationId xmlns:a16="http://schemas.microsoft.com/office/drawing/2014/main" xmlns="" id="{AD4F4732-F596-454F-92F1-65E5E4954D19}"/>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xmlns="" id="{EB1B23E5-8635-4B3E-8862-FDD5D0A04D2D}"/>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64" name="Freeform: Shape 63">
              <a:extLst>
                <a:ext uri="{FF2B5EF4-FFF2-40B4-BE49-F238E27FC236}">
                  <a16:creationId xmlns:a16="http://schemas.microsoft.com/office/drawing/2014/main" xmlns="" id="{D4404570-F880-4ADE-AC20-8133EAAC08BE}"/>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xmlns="" id="{3E87EBBC-FED0-431E-A2D8-2BF60AF707F1}"/>
              </a:ext>
            </a:extLst>
          </p:cNvPr>
          <p:cNvGrpSpPr/>
          <p:nvPr userDrawn="1"/>
        </p:nvGrpSpPr>
        <p:grpSpPr>
          <a:xfrm rot="13107797">
            <a:off x="6810793" y="5777610"/>
            <a:ext cx="1277753" cy="767764"/>
            <a:chOff x="2753518" y="3556278"/>
            <a:chExt cx="2028524" cy="1218879"/>
          </a:xfrm>
          <a:solidFill>
            <a:schemeClr val="bg1">
              <a:alpha val="5000"/>
            </a:schemeClr>
          </a:solidFill>
        </p:grpSpPr>
        <p:sp>
          <p:nvSpPr>
            <p:cNvPr id="68" name="Freeform: Shape 67">
              <a:extLst>
                <a:ext uri="{FF2B5EF4-FFF2-40B4-BE49-F238E27FC236}">
                  <a16:creationId xmlns:a16="http://schemas.microsoft.com/office/drawing/2014/main" xmlns="" id="{4E8B5CDA-A8E3-48D9-B1C6-1E28374AAF94}"/>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9" name="Group 68">
              <a:extLst>
                <a:ext uri="{FF2B5EF4-FFF2-40B4-BE49-F238E27FC236}">
                  <a16:creationId xmlns:a16="http://schemas.microsoft.com/office/drawing/2014/main" xmlns="" id="{F5A5C1DD-EF26-4025-B68D-0775AA454261}"/>
                </a:ext>
              </a:extLst>
            </p:cNvPr>
            <p:cNvGrpSpPr/>
            <p:nvPr/>
          </p:nvGrpSpPr>
          <p:grpSpPr>
            <a:xfrm>
              <a:off x="3563163" y="3556278"/>
              <a:ext cx="1218879" cy="1218879"/>
              <a:chOff x="3264582" y="1870309"/>
              <a:chExt cx="1774962" cy="1774962"/>
            </a:xfrm>
            <a:grpFill/>
          </p:grpSpPr>
          <p:sp>
            <p:nvSpPr>
              <p:cNvPr id="70" name="Freeform: Shape 69">
                <a:extLst>
                  <a:ext uri="{FF2B5EF4-FFF2-40B4-BE49-F238E27FC236}">
                    <a16:creationId xmlns:a16="http://schemas.microsoft.com/office/drawing/2014/main" xmlns="" id="{F04AE5A0-084E-4214-8571-E964F22366AE}"/>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xmlns="" id="{6F66AB02-A030-4AD1-9F74-1D06F453FF8F}"/>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72" name="Freeform: Shape 71">
            <a:extLst>
              <a:ext uri="{FF2B5EF4-FFF2-40B4-BE49-F238E27FC236}">
                <a16:creationId xmlns:a16="http://schemas.microsoft.com/office/drawing/2014/main" xmlns="" id="{1C980EF8-E09C-4F4B-BF9F-49F28E94B6ED}"/>
              </a:ext>
            </a:extLst>
          </p:cNvPr>
          <p:cNvSpPr/>
          <p:nvPr userDrawn="1"/>
        </p:nvSpPr>
        <p:spPr>
          <a:xfrm>
            <a:off x="8809094" y="351406"/>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spTree>
    <p:extLst>
      <p:ext uri="{BB962C8B-B14F-4D97-AF65-F5344CB8AC3E}">
        <p14:creationId xmlns:p14="http://schemas.microsoft.com/office/powerpoint/2010/main" val="37065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xmlns=""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064022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3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ntents slide layout">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082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6BB998F8-5F60-4F3A-941E-65C7CA793196}"/>
              </a:ext>
            </a:extLst>
          </p:cNvPr>
          <p:cNvSpPr/>
          <p:nvPr userDrawn="1"/>
        </p:nvSpPr>
        <p:spPr>
          <a:xfrm>
            <a:off x="0" y="0"/>
            <a:ext cx="398145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xmlns="" id="{16E2B211-279E-47AD-8321-BBE0A034E63C}"/>
              </a:ext>
            </a:extLst>
          </p:cNvPr>
          <p:cNvGrpSpPr/>
          <p:nvPr userDrawn="1"/>
        </p:nvGrpSpPr>
        <p:grpSpPr>
          <a:xfrm rot="12911792" flipH="1" flipV="1">
            <a:off x="2790331" y="4225532"/>
            <a:ext cx="706431" cy="492914"/>
            <a:chOff x="5405974" y="1533288"/>
            <a:chExt cx="608646" cy="424685"/>
          </a:xfrm>
        </p:grpSpPr>
        <p:sp>
          <p:nvSpPr>
            <p:cNvPr id="18" name="Trapezoid 17">
              <a:extLst>
                <a:ext uri="{FF2B5EF4-FFF2-40B4-BE49-F238E27FC236}">
                  <a16:creationId xmlns:a16="http://schemas.microsoft.com/office/drawing/2014/main" xmlns="" id="{3DECB3E9-32A4-485B-873B-63C6C59490D1}"/>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rapezoid 18">
              <a:extLst>
                <a:ext uri="{FF2B5EF4-FFF2-40B4-BE49-F238E27FC236}">
                  <a16:creationId xmlns:a16="http://schemas.microsoft.com/office/drawing/2014/main" xmlns="" id="{B97B4F36-AF1D-4D48-AB73-9687DD625973}"/>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apezoid 19">
              <a:extLst>
                <a:ext uri="{FF2B5EF4-FFF2-40B4-BE49-F238E27FC236}">
                  <a16:creationId xmlns:a16="http://schemas.microsoft.com/office/drawing/2014/main" xmlns="" id="{18628655-B24C-4AA8-B86F-E4649EC635E8}"/>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apezoid 20">
              <a:extLst>
                <a:ext uri="{FF2B5EF4-FFF2-40B4-BE49-F238E27FC236}">
                  <a16:creationId xmlns:a16="http://schemas.microsoft.com/office/drawing/2014/main" xmlns="" id="{3A6B24C9-2F1F-4C5E-B867-73AE6CD03838}"/>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apezoid 21">
              <a:extLst>
                <a:ext uri="{FF2B5EF4-FFF2-40B4-BE49-F238E27FC236}">
                  <a16:creationId xmlns:a16="http://schemas.microsoft.com/office/drawing/2014/main" xmlns="" id="{2AA7F5E5-BC6C-4756-A8EB-16B8328FA881}"/>
                </a:ext>
              </a:extLst>
            </p:cNvPr>
            <p:cNvSpPr/>
            <p:nvPr/>
          </p:nvSpPr>
          <p:spPr>
            <a:xfrm rot="8867088" flipH="1">
              <a:off x="5921123" y="1778027"/>
              <a:ext cx="93497" cy="179946"/>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xmlns="" id="{497CDF6D-E63B-4A20-B935-7F27169038D3}"/>
              </a:ext>
            </a:extLst>
          </p:cNvPr>
          <p:cNvGrpSpPr/>
          <p:nvPr userDrawn="1"/>
        </p:nvGrpSpPr>
        <p:grpSpPr>
          <a:xfrm rot="20269720">
            <a:off x="2788843" y="4597087"/>
            <a:ext cx="773065" cy="771576"/>
            <a:chOff x="7167947" y="1624190"/>
            <a:chExt cx="2677920" cy="2672764"/>
          </a:xfrm>
          <a:solidFill>
            <a:schemeClr val="bg1"/>
          </a:solidFill>
        </p:grpSpPr>
        <p:sp>
          <p:nvSpPr>
            <p:cNvPr id="24" name="Freeform: Shape 23">
              <a:extLst>
                <a:ext uri="{FF2B5EF4-FFF2-40B4-BE49-F238E27FC236}">
                  <a16:creationId xmlns:a16="http://schemas.microsoft.com/office/drawing/2014/main" xmlns="" id="{B45EA29E-0702-4F6E-81A2-E3C8EFB2FBFE}"/>
                </a:ext>
              </a:extLst>
            </p:cNvPr>
            <p:cNvSpPr/>
            <p:nvPr/>
          </p:nvSpPr>
          <p:spPr>
            <a:xfrm>
              <a:off x="7167947" y="1624190"/>
              <a:ext cx="2677920" cy="2672764"/>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1270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xmlns="" id="{31429830-A1B2-46C6-8E1F-3CDD87BDE661}"/>
                </a:ext>
              </a:extLst>
            </p:cNvPr>
            <p:cNvSpPr/>
            <p:nvPr/>
          </p:nvSpPr>
          <p:spPr>
            <a:xfrm>
              <a:off x="7628244" y="2084297"/>
              <a:ext cx="1757326" cy="1752551"/>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12700" cap="flat">
              <a:noFill/>
              <a:prstDash val="solid"/>
              <a:miter/>
            </a:ln>
          </p:spPr>
          <p:txBody>
            <a:bodyPr rtlCol="0" anchor="ctr"/>
            <a:lstStyle/>
            <a:p>
              <a:endParaRPr lang="en-US" dirty="0"/>
            </a:p>
          </p:txBody>
        </p:sp>
      </p:grpSp>
      <p:grpSp>
        <p:nvGrpSpPr>
          <p:cNvPr id="26" name="Group 25">
            <a:extLst>
              <a:ext uri="{FF2B5EF4-FFF2-40B4-BE49-F238E27FC236}">
                <a16:creationId xmlns:a16="http://schemas.microsoft.com/office/drawing/2014/main" xmlns="" id="{4A5EFBF7-A8A4-4D6E-8808-92696D9AC638}"/>
              </a:ext>
            </a:extLst>
          </p:cNvPr>
          <p:cNvGrpSpPr/>
          <p:nvPr userDrawn="1"/>
        </p:nvGrpSpPr>
        <p:grpSpPr>
          <a:xfrm rot="6679697" flipV="1">
            <a:off x="2514190" y="4250744"/>
            <a:ext cx="709209" cy="493240"/>
            <a:chOff x="5405974" y="1533288"/>
            <a:chExt cx="611040" cy="424965"/>
          </a:xfrm>
        </p:grpSpPr>
        <p:sp>
          <p:nvSpPr>
            <p:cNvPr id="27" name="Trapezoid 26">
              <a:extLst>
                <a:ext uri="{FF2B5EF4-FFF2-40B4-BE49-F238E27FC236}">
                  <a16:creationId xmlns:a16="http://schemas.microsoft.com/office/drawing/2014/main" xmlns="" id="{F604488B-1EF4-42B1-A6B5-7312ADA6A9C3}"/>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apezoid 27">
              <a:extLst>
                <a:ext uri="{FF2B5EF4-FFF2-40B4-BE49-F238E27FC236}">
                  <a16:creationId xmlns:a16="http://schemas.microsoft.com/office/drawing/2014/main" xmlns="" id="{D7D307F1-17F2-4B95-9A10-54A9B7C0CFD4}"/>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apezoid 28">
              <a:extLst>
                <a:ext uri="{FF2B5EF4-FFF2-40B4-BE49-F238E27FC236}">
                  <a16:creationId xmlns:a16="http://schemas.microsoft.com/office/drawing/2014/main" xmlns="" id="{1B2CFD6B-D5DB-4797-A1E8-D6713BECCFF0}"/>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apezoid 29">
              <a:extLst>
                <a:ext uri="{FF2B5EF4-FFF2-40B4-BE49-F238E27FC236}">
                  <a16:creationId xmlns:a16="http://schemas.microsoft.com/office/drawing/2014/main" xmlns="" id="{240F08C5-AEE4-4DA8-B595-DFD5AAB6DE0D}"/>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rapezoid 30">
              <a:extLst>
                <a:ext uri="{FF2B5EF4-FFF2-40B4-BE49-F238E27FC236}">
                  <a16:creationId xmlns:a16="http://schemas.microsoft.com/office/drawing/2014/main" xmlns="" id="{FB146A5D-87C6-47F6-BF4F-3E2D584E5F89}"/>
                </a:ext>
              </a:extLst>
            </p:cNvPr>
            <p:cNvSpPr/>
            <p:nvPr/>
          </p:nvSpPr>
          <p:spPr>
            <a:xfrm rot="8867088" flipH="1">
              <a:off x="5923517" y="1775373"/>
              <a:ext cx="93497" cy="182880"/>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xmlns="" id="{6A379968-FE4C-4380-9AD8-FCC2F2902ED8}"/>
              </a:ext>
            </a:extLst>
          </p:cNvPr>
          <p:cNvGrpSpPr/>
          <p:nvPr userDrawn="1"/>
        </p:nvGrpSpPr>
        <p:grpSpPr>
          <a:xfrm rot="2246763">
            <a:off x="1974127" y="1362251"/>
            <a:ext cx="2028524" cy="1778017"/>
            <a:chOff x="2753518" y="2997140"/>
            <a:chExt cx="2028524" cy="1778017"/>
          </a:xfrm>
          <a:solidFill>
            <a:schemeClr val="bg1">
              <a:alpha val="5000"/>
            </a:schemeClr>
          </a:solidFill>
        </p:grpSpPr>
        <p:sp>
          <p:nvSpPr>
            <p:cNvPr id="5" name="Freeform: Shape 4">
              <a:extLst>
                <a:ext uri="{FF2B5EF4-FFF2-40B4-BE49-F238E27FC236}">
                  <a16:creationId xmlns:a16="http://schemas.microsoft.com/office/drawing/2014/main" xmlns="" id="{CED8DA23-991A-4F5A-84D7-7BDAEC9B967B}"/>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 name="Group 5">
              <a:extLst>
                <a:ext uri="{FF2B5EF4-FFF2-40B4-BE49-F238E27FC236}">
                  <a16:creationId xmlns:a16="http://schemas.microsoft.com/office/drawing/2014/main" xmlns="" id="{F7272C85-BFE8-4E25-B0D2-727926AA6B5E}"/>
                </a:ext>
              </a:extLst>
            </p:cNvPr>
            <p:cNvGrpSpPr/>
            <p:nvPr/>
          </p:nvGrpSpPr>
          <p:grpSpPr>
            <a:xfrm>
              <a:off x="3563163" y="3556278"/>
              <a:ext cx="1218879" cy="1218879"/>
              <a:chOff x="3264582" y="1870309"/>
              <a:chExt cx="1774962" cy="1774962"/>
            </a:xfrm>
            <a:grpFill/>
          </p:grpSpPr>
          <p:sp>
            <p:nvSpPr>
              <p:cNvPr id="8" name="Freeform: Shape 7">
                <a:extLst>
                  <a:ext uri="{FF2B5EF4-FFF2-40B4-BE49-F238E27FC236}">
                    <a16:creationId xmlns:a16="http://schemas.microsoft.com/office/drawing/2014/main" xmlns="" id="{1324B715-E1E3-414A-B516-E282A0E568CA}"/>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xmlns="" id="{8505C034-B686-4751-AF7C-F1443083293B}"/>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7" name="Freeform: Shape 6">
              <a:extLst>
                <a:ext uri="{FF2B5EF4-FFF2-40B4-BE49-F238E27FC236}">
                  <a16:creationId xmlns:a16="http://schemas.microsoft.com/office/drawing/2014/main" xmlns="" id="{932CE2BE-5153-4691-A210-F5CEED8B7852}"/>
                </a:ext>
              </a:extLst>
            </p:cNvPr>
            <p:cNvSpPr/>
            <p:nvPr/>
          </p:nvSpPr>
          <p:spPr>
            <a:xfrm>
              <a:off x="3308806" y="2997140"/>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0" name="Group 9">
            <a:extLst>
              <a:ext uri="{FF2B5EF4-FFF2-40B4-BE49-F238E27FC236}">
                <a16:creationId xmlns:a16="http://schemas.microsoft.com/office/drawing/2014/main" xmlns="" id="{BECD3404-3EA6-420D-8DBC-6D3A595FBFA2}"/>
              </a:ext>
            </a:extLst>
          </p:cNvPr>
          <p:cNvGrpSpPr/>
          <p:nvPr userDrawn="1"/>
        </p:nvGrpSpPr>
        <p:grpSpPr>
          <a:xfrm>
            <a:off x="0" y="2766599"/>
            <a:ext cx="2745260" cy="2471860"/>
            <a:chOff x="6486650" y="2648852"/>
            <a:chExt cx="2745260" cy="2471860"/>
          </a:xfrm>
          <a:solidFill>
            <a:schemeClr val="bg1">
              <a:alpha val="5000"/>
            </a:schemeClr>
          </a:solidFill>
        </p:grpSpPr>
        <p:sp>
          <p:nvSpPr>
            <p:cNvPr id="11" name="Freeform: Shape 10">
              <a:extLst>
                <a:ext uri="{FF2B5EF4-FFF2-40B4-BE49-F238E27FC236}">
                  <a16:creationId xmlns:a16="http://schemas.microsoft.com/office/drawing/2014/main" xmlns="" id="{18ECA3BD-4287-4CAB-8CFB-CC4BBC00858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2" name="Group 11">
              <a:extLst>
                <a:ext uri="{FF2B5EF4-FFF2-40B4-BE49-F238E27FC236}">
                  <a16:creationId xmlns:a16="http://schemas.microsoft.com/office/drawing/2014/main" xmlns="" id="{B404465C-B632-42F2-8273-BA2C7FFDA7A2}"/>
                </a:ext>
              </a:extLst>
            </p:cNvPr>
            <p:cNvGrpSpPr/>
            <p:nvPr/>
          </p:nvGrpSpPr>
          <p:grpSpPr>
            <a:xfrm>
              <a:off x="7392963" y="2648852"/>
              <a:ext cx="1838947" cy="1835405"/>
              <a:chOff x="7167947" y="1624190"/>
              <a:chExt cx="2677922" cy="2672763"/>
            </a:xfrm>
            <a:grpFill/>
          </p:grpSpPr>
          <p:sp>
            <p:nvSpPr>
              <p:cNvPr id="13" name="Freeform: Shape 12">
                <a:extLst>
                  <a:ext uri="{FF2B5EF4-FFF2-40B4-BE49-F238E27FC236}">
                    <a16:creationId xmlns:a16="http://schemas.microsoft.com/office/drawing/2014/main" xmlns="" id="{100150D0-F178-431E-B2C4-A43288E12324}"/>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xmlns="" id="{5E443C86-7937-4604-892A-31CBB4C3B253}"/>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5" name="Freeform: Shape 14">
            <a:extLst>
              <a:ext uri="{FF2B5EF4-FFF2-40B4-BE49-F238E27FC236}">
                <a16:creationId xmlns:a16="http://schemas.microsoft.com/office/drawing/2014/main" xmlns="" id="{33011AC2-F2FD-44CD-BF51-A2C7AB4FB7F5}"/>
              </a:ext>
            </a:extLst>
          </p:cNvPr>
          <p:cNvSpPr/>
          <p:nvPr userDrawn="1"/>
        </p:nvSpPr>
        <p:spPr>
          <a:xfrm>
            <a:off x="3140906" y="3608100"/>
            <a:ext cx="623915" cy="635123"/>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xmlns="" id="{A795D01C-5E4D-42EF-81C8-036347FC14D7}"/>
              </a:ext>
            </a:extLst>
          </p:cNvPr>
          <p:cNvSpPr/>
          <p:nvPr userDrawn="1"/>
        </p:nvSpPr>
        <p:spPr>
          <a:xfrm rot="2246763">
            <a:off x="103562" y="2021654"/>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solidFill>
            <a:schemeClr val="bg1">
              <a:alpha val="5000"/>
            </a:schemeClr>
          </a:solidFill>
          <a:ln w="5155" cap="flat">
            <a:noFill/>
            <a:prstDash val="solid"/>
            <a:miter/>
          </a:ln>
        </p:spPr>
        <p:txBody>
          <a:bodyPr rtlCol="0" anchor="ctr"/>
          <a:lstStyle/>
          <a:p>
            <a:endParaRPr lang="en-US"/>
          </a:p>
        </p:txBody>
      </p:sp>
      <p:sp>
        <p:nvSpPr>
          <p:cNvPr id="32" name="Rectangle: Top Corners Rounded 31">
            <a:extLst>
              <a:ext uri="{FF2B5EF4-FFF2-40B4-BE49-F238E27FC236}">
                <a16:creationId xmlns:a16="http://schemas.microsoft.com/office/drawing/2014/main" xmlns="" id="{11BA3E48-397A-40E6-82CD-AFA7318A5754}"/>
              </a:ext>
            </a:extLst>
          </p:cNvPr>
          <p:cNvSpPr/>
          <p:nvPr userDrawn="1"/>
        </p:nvSpPr>
        <p:spPr>
          <a:xfrm rot="10800000" flipH="1">
            <a:off x="292045" y="0"/>
            <a:ext cx="1618488"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xmlns="" id="{FC3E8D1C-B4B0-4270-BF60-0AB071A5B57A}"/>
              </a:ext>
            </a:extLst>
          </p:cNvPr>
          <p:cNvGrpSpPr/>
          <p:nvPr userDrawn="1"/>
        </p:nvGrpSpPr>
        <p:grpSpPr>
          <a:xfrm rot="20249292" flipH="1" flipV="1">
            <a:off x="2408466" y="3007856"/>
            <a:ext cx="405220" cy="1013819"/>
            <a:chOff x="4130248" y="650162"/>
            <a:chExt cx="502279" cy="1664988"/>
          </a:xfrm>
          <a:solidFill>
            <a:schemeClr val="accent2"/>
          </a:solidFill>
        </p:grpSpPr>
        <p:sp>
          <p:nvSpPr>
            <p:cNvPr id="34" name="Trapezoid 33">
              <a:extLst>
                <a:ext uri="{FF2B5EF4-FFF2-40B4-BE49-F238E27FC236}">
                  <a16:creationId xmlns:a16="http://schemas.microsoft.com/office/drawing/2014/main" xmlns="" id="{01E654A2-A845-4D9C-AC7E-DD1A1FB316D8}"/>
                </a:ext>
              </a:extLst>
            </p:cNvPr>
            <p:cNvSpPr/>
            <p:nvPr/>
          </p:nvSpPr>
          <p:spPr>
            <a:xfrm>
              <a:off x="4130248" y="650162"/>
              <a:ext cx="502273" cy="1664988"/>
            </a:xfrm>
            <a:prstGeom prst="trapezoid">
              <a:avLst>
                <a:gd name="adj" fmla="val 9168"/>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apezoid 94">
              <a:extLst>
                <a:ext uri="{FF2B5EF4-FFF2-40B4-BE49-F238E27FC236}">
                  <a16:creationId xmlns:a16="http://schemas.microsoft.com/office/drawing/2014/main" xmlns="" id="{49392ED5-842E-4BB8-9F02-6F05DBDAC68A}"/>
                </a:ext>
              </a:extLst>
            </p:cNvPr>
            <p:cNvSpPr/>
            <p:nvPr/>
          </p:nvSpPr>
          <p:spPr>
            <a:xfrm>
              <a:off x="4449648" y="650162"/>
              <a:ext cx="182879"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xmlns="" id="{3F7416A9-09BE-4355-8142-7849BBC59832}"/>
              </a:ext>
            </a:extLst>
          </p:cNvPr>
          <p:cNvGrpSpPr/>
          <p:nvPr userDrawn="1"/>
        </p:nvGrpSpPr>
        <p:grpSpPr>
          <a:xfrm rot="15704020" flipH="1" flipV="1">
            <a:off x="2663420" y="3873638"/>
            <a:ext cx="340169" cy="340171"/>
            <a:chOff x="5108323" y="1463792"/>
            <a:chExt cx="374636" cy="374638"/>
          </a:xfrm>
        </p:grpSpPr>
        <p:sp>
          <p:nvSpPr>
            <p:cNvPr id="37" name="Oval 36">
              <a:extLst>
                <a:ext uri="{FF2B5EF4-FFF2-40B4-BE49-F238E27FC236}">
                  <a16:creationId xmlns:a16="http://schemas.microsoft.com/office/drawing/2014/main" xmlns="" id="{71F29D26-D2C3-4D21-B19D-E7708FC9FF28}"/>
                </a:ext>
              </a:extLst>
            </p:cNvPr>
            <p:cNvSpPr/>
            <p:nvPr/>
          </p:nvSpPr>
          <p:spPr>
            <a:xfrm>
              <a:off x="5108323" y="1463792"/>
              <a:ext cx="374636" cy="374638"/>
            </a:xfrm>
            <a:prstGeom prst="ellipse">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xmlns="" id="{5AB344E1-E2AB-4438-8DF4-30253B57B63D}"/>
                </a:ext>
              </a:extLst>
            </p:cNvPr>
            <p:cNvSpPr/>
            <p:nvPr/>
          </p:nvSpPr>
          <p:spPr>
            <a:xfrm>
              <a:off x="5167785" y="1523587"/>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solidFill>
              <a:schemeClr val="bg1"/>
            </a:solidFill>
            <a:ln w="5155" cap="flat">
              <a:noFill/>
              <a:prstDash val="solid"/>
              <a:miter/>
            </a:ln>
          </p:spPr>
          <p:txBody>
            <a:bodyPr rtlCol="0" anchor="ctr"/>
            <a:lstStyle/>
            <a:p>
              <a:endParaRPr lang="en-US"/>
            </a:p>
          </p:txBody>
        </p:sp>
      </p:grpSp>
      <p:grpSp>
        <p:nvGrpSpPr>
          <p:cNvPr id="39" name="Group 38">
            <a:extLst>
              <a:ext uri="{FF2B5EF4-FFF2-40B4-BE49-F238E27FC236}">
                <a16:creationId xmlns:a16="http://schemas.microsoft.com/office/drawing/2014/main" xmlns="" id="{3EE38B58-01FE-4D5B-B52B-DF7FB23D2B2C}"/>
              </a:ext>
            </a:extLst>
          </p:cNvPr>
          <p:cNvGrpSpPr/>
          <p:nvPr userDrawn="1"/>
        </p:nvGrpSpPr>
        <p:grpSpPr>
          <a:xfrm rot="17572368" flipH="1">
            <a:off x="1480750" y="1474295"/>
            <a:ext cx="487113" cy="1701453"/>
            <a:chOff x="391499" y="630207"/>
            <a:chExt cx="531848" cy="1593194"/>
          </a:xfrm>
        </p:grpSpPr>
        <p:sp>
          <p:nvSpPr>
            <p:cNvPr id="40" name="Rectangle: Rounded Corners 39">
              <a:extLst>
                <a:ext uri="{FF2B5EF4-FFF2-40B4-BE49-F238E27FC236}">
                  <a16:creationId xmlns:a16="http://schemas.microsoft.com/office/drawing/2014/main" xmlns="" id="{ADC60DCB-AA80-49A7-A330-6DEA44AF3C32}"/>
                </a:ext>
              </a:extLst>
            </p:cNvPr>
            <p:cNvSpPr/>
            <p:nvPr/>
          </p:nvSpPr>
          <p:spPr>
            <a:xfrm rot="20495611">
              <a:off x="400453" y="630207"/>
              <a:ext cx="522894" cy="1539139"/>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Rounded Corners 40">
              <a:extLst>
                <a:ext uri="{FF2B5EF4-FFF2-40B4-BE49-F238E27FC236}">
                  <a16:creationId xmlns:a16="http://schemas.microsoft.com/office/drawing/2014/main" xmlns="" id="{8126044E-368C-440B-B94F-7A414E81ED0E}"/>
                </a:ext>
              </a:extLst>
            </p:cNvPr>
            <p:cNvSpPr/>
            <p:nvPr/>
          </p:nvSpPr>
          <p:spPr>
            <a:xfrm rot="20495611">
              <a:off x="391499" y="684262"/>
              <a:ext cx="191608" cy="1539139"/>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a:extLst>
              <a:ext uri="{FF2B5EF4-FFF2-40B4-BE49-F238E27FC236}">
                <a16:creationId xmlns:a16="http://schemas.microsoft.com/office/drawing/2014/main" xmlns="" id="{C609EA3D-BF09-4750-8B89-52062CCAA8D8}"/>
              </a:ext>
            </a:extLst>
          </p:cNvPr>
          <p:cNvGrpSpPr/>
          <p:nvPr userDrawn="1"/>
        </p:nvGrpSpPr>
        <p:grpSpPr>
          <a:xfrm rot="9737426" flipH="1">
            <a:off x="2091150" y="2624217"/>
            <a:ext cx="514460" cy="514460"/>
            <a:chOff x="121429" y="411151"/>
            <a:chExt cx="607375" cy="607375"/>
          </a:xfrm>
        </p:grpSpPr>
        <p:sp>
          <p:nvSpPr>
            <p:cNvPr id="43" name="Oval 42">
              <a:extLst>
                <a:ext uri="{FF2B5EF4-FFF2-40B4-BE49-F238E27FC236}">
                  <a16:creationId xmlns:a16="http://schemas.microsoft.com/office/drawing/2014/main" xmlns="" id="{8CD88CA8-507A-4052-B3D1-5825B8BBAFFC}"/>
                </a:ext>
              </a:extLst>
            </p:cNvPr>
            <p:cNvSpPr/>
            <p:nvPr/>
          </p:nvSpPr>
          <p:spPr>
            <a:xfrm>
              <a:off x="121429" y="411151"/>
              <a:ext cx="607375" cy="607375"/>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xmlns="" id="{29BC079D-A9B7-4437-8CA1-2DF8E7A33A14}"/>
                </a:ext>
              </a:extLst>
            </p:cNvPr>
            <p:cNvSpPr/>
            <p:nvPr/>
          </p:nvSpPr>
          <p:spPr>
            <a:xfrm>
              <a:off x="186933" y="476655"/>
              <a:ext cx="476367" cy="476367"/>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xmlns="" id="{88F9EC3F-3387-4CF3-A03F-AC9058376362}"/>
                </a:ext>
              </a:extLst>
            </p:cNvPr>
            <p:cNvSpPr/>
            <p:nvPr/>
          </p:nvSpPr>
          <p:spPr>
            <a:xfrm>
              <a:off x="306264" y="596604"/>
              <a:ext cx="237705" cy="236465"/>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xmlns="" id="{CC56068D-EB7D-490A-87C5-924066AB69B5}"/>
                </a:ext>
              </a:extLst>
            </p:cNvPr>
            <p:cNvSpPr/>
            <p:nvPr/>
          </p:nvSpPr>
          <p:spPr>
            <a:xfrm>
              <a:off x="385558"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xmlns="" id="{23646BA1-CE2A-4CBB-97E9-9222C9AD8E3F}"/>
              </a:ext>
            </a:extLst>
          </p:cNvPr>
          <p:cNvGrpSpPr/>
          <p:nvPr userDrawn="1"/>
        </p:nvGrpSpPr>
        <p:grpSpPr>
          <a:xfrm rot="9743765" flipH="1">
            <a:off x="849043" y="392925"/>
            <a:ext cx="459928" cy="1377757"/>
            <a:chOff x="391499" y="630207"/>
            <a:chExt cx="531845" cy="1593193"/>
          </a:xfrm>
        </p:grpSpPr>
        <p:sp>
          <p:nvSpPr>
            <p:cNvPr id="48" name="Rectangle: Rounded Corners 47">
              <a:extLst>
                <a:ext uri="{FF2B5EF4-FFF2-40B4-BE49-F238E27FC236}">
                  <a16:creationId xmlns:a16="http://schemas.microsoft.com/office/drawing/2014/main" xmlns="" id="{DE287937-2334-4531-AC46-A7DC53F51BD5}"/>
                </a:ext>
              </a:extLst>
            </p:cNvPr>
            <p:cNvSpPr/>
            <p:nvPr/>
          </p:nvSpPr>
          <p:spPr>
            <a:xfrm rot="20495611">
              <a:off x="400452" y="630207"/>
              <a:ext cx="522892"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Rounded Corners 48">
              <a:extLst>
                <a:ext uri="{FF2B5EF4-FFF2-40B4-BE49-F238E27FC236}">
                  <a16:creationId xmlns:a16="http://schemas.microsoft.com/office/drawing/2014/main" xmlns="" id="{A1EE65D8-6FBD-4080-AA95-429B44E248D1}"/>
                </a:ext>
              </a:extLst>
            </p:cNvPr>
            <p:cNvSpPr/>
            <p:nvPr/>
          </p:nvSpPr>
          <p:spPr>
            <a:xfrm rot="20495611">
              <a:off x="391499" y="684262"/>
              <a:ext cx="191607"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0" name="Oval 49">
            <a:extLst>
              <a:ext uri="{FF2B5EF4-FFF2-40B4-BE49-F238E27FC236}">
                <a16:creationId xmlns:a16="http://schemas.microsoft.com/office/drawing/2014/main" xmlns="" id="{6227990C-BB00-45E1-9810-8A586B2334D7}"/>
              </a:ext>
            </a:extLst>
          </p:cNvPr>
          <p:cNvSpPr/>
          <p:nvPr userDrawn="1"/>
        </p:nvSpPr>
        <p:spPr>
          <a:xfrm rot="10800000" flipH="1">
            <a:off x="747743" y="1420860"/>
            <a:ext cx="618628" cy="618628"/>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xmlns="" id="{7FC309BA-165E-4651-AC85-AA6CD5F0458E}"/>
              </a:ext>
            </a:extLst>
          </p:cNvPr>
          <p:cNvSpPr/>
          <p:nvPr userDrawn="1"/>
        </p:nvSpPr>
        <p:spPr>
          <a:xfrm rot="10800000" flipH="1">
            <a:off x="814461" y="1487577"/>
            <a:ext cx="485192" cy="485192"/>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xmlns="" id="{54C48116-DF0F-4187-A190-7F66C44BF701}"/>
              </a:ext>
            </a:extLst>
          </p:cNvPr>
          <p:cNvSpPr/>
          <p:nvPr userDrawn="1"/>
        </p:nvSpPr>
        <p:spPr>
          <a:xfrm rot="10800000" flipH="1">
            <a:off x="936003" y="1609750"/>
            <a:ext cx="242109" cy="240845"/>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3" name="Oval 52">
            <a:extLst>
              <a:ext uri="{FF2B5EF4-FFF2-40B4-BE49-F238E27FC236}">
                <a16:creationId xmlns:a16="http://schemas.microsoft.com/office/drawing/2014/main" xmlns="" id="{1CB88625-BD84-4AC0-8A04-F9D426252DC6}"/>
              </a:ext>
            </a:extLst>
          </p:cNvPr>
          <p:cNvSpPr/>
          <p:nvPr userDrawn="1"/>
        </p:nvSpPr>
        <p:spPr>
          <a:xfrm rot="10800000" flipH="1">
            <a:off x="1016764" y="1689879"/>
            <a:ext cx="80588" cy="80588"/>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Top Corners Rounded 53">
            <a:extLst>
              <a:ext uri="{FF2B5EF4-FFF2-40B4-BE49-F238E27FC236}">
                <a16:creationId xmlns:a16="http://schemas.microsoft.com/office/drawing/2014/main" xmlns="" id="{FDB0D61A-55FF-42B8-B442-7B044B1376C5}"/>
              </a:ext>
            </a:extLst>
          </p:cNvPr>
          <p:cNvSpPr/>
          <p:nvPr userDrawn="1"/>
        </p:nvSpPr>
        <p:spPr>
          <a:xfrm rot="10800000" flipH="1">
            <a:off x="478272" y="255586"/>
            <a:ext cx="1246034" cy="71186"/>
          </a:xfrm>
          <a:prstGeom prst="round2SameRect">
            <a:avLst>
              <a:gd name="adj1" fmla="val 50000"/>
              <a:gd name="adj2"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Top Corners Rounded 54">
            <a:extLst>
              <a:ext uri="{FF2B5EF4-FFF2-40B4-BE49-F238E27FC236}">
                <a16:creationId xmlns:a16="http://schemas.microsoft.com/office/drawing/2014/main" xmlns="" id="{18A1D6DB-506D-44F9-B480-A76B310C3E71}"/>
              </a:ext>
            </a:extLst>
          </p:cNvPr>
          <p:cNvSpPr/>
          <p:nvPr userDrawn="1"/>
        </p:nvSpPr>
        <p:spPr>
          <a:xfrm rot="10800000" flipH="1">
            <a:off x="640963" y="322185"/>
            <a:ext cx="920653"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xmlns="" id="{DC50F240-F8DE-4A86-B350-32B373D2B6BC}"/>
              </a:ext>
            </a:extLst>
          </p:cNvPr>
          <p:cNvSpPr txBox="1"/>
          <p:nvPr userDrawn="1"/>
        </p:nvSpPr>
        <p:spPr>
          <a:xfrm>
            <a:off x="292045" y="6035759"/>
            <a:ext cx="3434108" cy="500056"/>
          </a:xfrm>
          <a:custGeom>
            <a:avLst/>
            <a:gdLst>
              <a:gd name="connsiteX0" fmla="*/ 918715 w 3349328"/>
              <a:gd name="connsiteY0" fmla="*/ 111816 h 487710"/>
              <a:gd name="connsiteX1" fmla="*/ 918715 w 3349328"/>
              <a:gd name="connsiteY1" fmla="*/ 374535 h 487710"/>
              <a:gd name="connsiteX2" fmla="*/ 946303 w 3349328"/>
              <a:gd name="connsiteY2" fmla="*/ 374535 h 487710"/>
              <a:gd name="connsiteX3" fmla="*/ 1052905 w 3349328"/>
              <a:gd name="connsiteY3" fmla="*/ 327170 h 487710"/>
              <a:gd name="connsiteX4" fmla="*/ 1079813 w 3349328"/>
              <a:gd name="connsiteY4" fmla="*/ 243005 h 487710"/>
              <a:gd name="connsiteX5" fmla="*/ 1052905 w 3349328"/>
              <a:gd name="connsiteY5" fmla="*/ 159181 h 487710"/>
              <a:gd name="connsiteX6" fmla="*/ 946303 w 3349328"/>
              <a:gd name="connsiteY6" fmla="*/ 111816 h 487710"/>
              <a:gd name="connsiteX7" fmla="*/ 2629830 w 3349328"/>
              <a:gd name="connsiteY7" fmla="*/ 102981 h 487710"/>
              <a:gd name="connsiteX8" fmla="*/ 2629830 w 3349328"/>
              <a:gd name="connsiteY8" fmla="*/ 218535 h 487710"/>
              <a:gd name="connsiteX9" fmla="*/ 2652342 w 3349328"/>
              <a:gd name="connsiteY9" fmla="*/ 218535 h 487710"/>
              <a:gd name="connsiteX10" fmla="*/ 2707256 w 3349328"/>
              <a:gd name="connsiteY10" fmla="*/ 202610 h 487710"/>
              <a:gd name="connsiteX11" fmla="*/ 2725333 w 3349328"/>
              <a:gd name="connsiteY11" fmla="*/ 160588 h 487710"/>
              <a:gd name="connsiteX12" fmla="*/ 2707256 w 3349328"/>
              <a:gd name="connsiteY12" fmla="*/ 118906 h 487710"/>
              <a:gd name="connsiteX13" fmla="*/ 2652342 w 3349328"/>
              <a:gd name="connsiteY13" fmla="*/ 102981 h 487710"/>
              <a:gd name="connsiteX14" fmla="*/ 222349 w 3349328"/>
              <a:gd name="connsiteY14" fmla="*/ 23791 h 487710"/>
              <a:gd name="connsiteX15" fmla="*/ 343001 w 3349328"/>
              <a:gd name="connsiteY15" fmla="*/ 23791 h 487710"/>
              <a:gd name="connsiteX16" fmla="*/ 564934 w 3349328"/>
              <a:gd name="connsiteY16" fmla="*/ 307580 h 487710"/>
              <a:gd name="connsiteX17" fmla="*/ 564934 w 3349328"/>
              <a:gd name="connsiteY17" fmla="*/ 23791 h 487710"/>
              <a:gd name="connsiteX18" fmla="*/ 685587 w 3349328"/>
              <a:gd name="connsiteY18" fmla="*/ 23791 h 487710"/>
              <a:gd name="connsiteX19" fmla="*/ 685587 w 3349328"/>
              <a:gd name="connsiteY19" fmla="*/ 487710 h 487710"/>
              <a:gd name="connsiteX20" fmla="*/ 564934 w 3349328"/>
              <a:gd name="connsiteY20" fmla="*/ 487710 h 487710"/>
              <a:gd name="connsiteX21" fmla="*/ 343001 w 3349328"/>
              <a:gd name="connsiteY21" fmla="*/ 203580 h 487710"/>
              <a:gd name="connsiteX22" fmla="*/ 343001 w 3349328"/>
              <a:gd name="connsiteY22" fmla="*/ 487710 h 487710"/>
              <a:gd name="connsiteX23" fmla="*/ 222349 w 3349328"/>
              <a:gd name="connsiteY23" fmla="*/ 487710 h 487710"/>
              <a:gd name="connsiteX24" fmla="*/ 0 w 3349328"/>
              <a:gd name="connsiteY24" fmla="*/ 23791 h 487710"/>
              <a:gd name="connsiteX25" fmla="*/ 120653 w 3349328"/>
              <a:gd name="connsiteY25" fmla="*/ 23791 h 487710"/>
              <a:gd name="connsiteX26" fmla="*/ 120653 w 3349328"/>
              <a:gd name="connsiteY26" fmla="*/ 487710 h 487710"/>
              <a:gd name="connsiteX27" fmla="*/ 0 w 3349328"/>
              <a:gd name="connsiteY27" fmla="*/ 487710 h 487710"/>
              <a:gd name="connsiteX28" fmla="*/ 2887110 w 3349328"/>
              <a:gd name="connsiteY28" fmla="*/ 11217 h 487710"/>
              <a:gd name="connsiteX29" fmla="*/ 3031213 w 3349328"/>
              <a:gd name="connsiteY29" fmla="*/ 11217 h 487710"/>
              <a:gd name="connsiteX30" fmla="*/ 3118899 w 3349328"/>
              <a:gd name="connsiteY30" fmla="*/ 137647 h 487710"/>
              <a:gd name="connsiteX31" fmla="*/ 3203186 w 3349328"/>
              <a:gd name="connsiteY31" fmla="*/ 11217 h 487710"/>
              <a:gd name="connsiteX32" fmla="*/ 3349328 w 3349328"/>
              <a:gd name="connsiteY32" fmla="*/ 11217 h 487710"/>
              <a:gd name="connsiteX33" fmla="*/ 3175657 w 3349328"/>
              <a:gd name="connsiteY33" fmla="*/ 252183 h 487710"/>
              <a:gd name="connsiteX34" fmla="*/ 3175657 w 3349328"/>
              <a:gd name="connsiteY34" fmla="*/ 475135 h 487710"/>
              <a:gd name="connsiteX35" fmla="*/ 3055003 w 3349328"/>
              <a:gd name="connsiteY35" fmla="*/ 475135 h 487710"/>
              <a:gd name="connsiteX36" fmla="*/ 3055003 w 3349328"/>
              <a:gd name="connsiteY36" fmla="*/ 252183 h 487710"/>
              <a:gd name="connsiteX37" fmla="*/ 2509178 w 3349328"/>
              <a:gd name="connsiteY37" fmla="*/ 11217 h 487710"/>
              <a:gd name="connsiteX38" fmla="*/ 2696784 w 3349328"/>
              <a:gd name="connsiteY38" fmla="*/ 11217 h 487710"/>
              <a:gd name="connsiteX39" fmla="*/ 2818457 w 3349328"/>
              <a:gd name="connsiteY39" fmla="*/ 60497 h 487710"/>
              <a:gd name="connsiteX40" fmla="*/ 2850405 w 3349328"/>
              <a:gd name="connsiteY40" fmla="*/ 153960 h 487710"/>
              <a:gd name="connsiteX41" fmla="*/ 2813699 w 3349328"/>
              <a:gd name="connsiteY41" fmla="*/ 252183 h 487710"/>
              <a:gd name="connsiteX42" fmla="*/ 2749123 w 3349328"/>
              <a:gd name="connsiteY42" fmla="*/ 284810 h 487710"/>
              <a:gd name="connsiteX43" fmla="*/ 2894927 w 3349328"/>
              <a:gd name="connsiteY43" fmla="*/ 475135 h 487710"/>
              <a:gd name="connsiteX44" fmla="*/ 2745046 w 3349328"/>
              <a:gd name="connsiteY44" fmla="*/ 475135 h 487710"/>
              <a:gd name="connsiteX45" fmla="*/ 2629830 w 3349328"/>
              <a:gd name="connsiteY45" fmla="*/ 297045 h 487710"/>
              <a:gd name="connsiteX46" fmla="*/ 2629830 w 3349328"/>
              <a:gd name="connsiteY46" fmla="*/ 475135 h 487710"/>
              <a:gd name="connsiteX47" fmla="*/ 2509178 w 3349328"/>
              <a:gd name="connsiteY47" fmla="*/ 475135 h 487710"/>
              <a:gd name="connsiteX48" fmla="*/ 2136647 w 3349328"/>
              <a:gd name="connsiteY48" fmla="*/ 11217 h 487710"/>
              <a:gd name="connsiteX49" fmla="*/ 2455441 w 3349328"/>
              <a:gd name="connsiteY49" fmla="*/ 11217 h 487710"/>
              <a:gd name="connsiteX50" fmla="*/ 2455441 w 3349328"/>
              <a:gd name="connsiteY50" fmla="*/ 111816 h 487710"/>
              <a:gd name="connsiteX51" fmla="*/ 2355520 w 3349328"/>
              <a:gd name="connsiteY51" fmla="*/ 111816 h 487710"/>
              <a:gd name="connsiteX52" fmla="*/ 2355520 w 3349328"/>
              <a:gd name="connsiteY52" fmla="*/ 475135 h 487710"/>
              <a:gd name="connsiteX53" fmla="*/ 2234868 w 3349328"/>
              <a:gd name="connsiteY53" fmla="*/ 475135 h 487710"/>
              <a:gd name="connsiteX54" fmla="*/ 2234868 w 3349328"/>
              <a:gd name="connsiteY54" fmla="*/ 111816 h 487710"/>
              <a:gd name="connsiteX55" fmla="*/ 2136647 w 3349328"/>
              <a:gd name="connsiteY55" fmla="*/ 111816 h 487710"/>
              <a:gd name="connsiteX56" fmla="*/ 1281429 w 3349328"/>
              <a:gd name="connsiteY56" fmla="*/ 11217 h 487710"/>
              <a:gd name="connsiteX57" fmla="*/ 1402081 w 3349328"/>
              <a:gd name="connsiteY57" fmla="*/ 11217 h 487710"/>
              <a:gd name="connsiteX58" fmla="*/ 1402081 w 3349328"/>
              <a:gd name="connsiteY58" fmla="*/ 262151 h 487710"/>
              <a:gd name="connsiteX59" fmla="*/ 1403101 w 3349328"/>
              <a:gd name="connsiteY59" fmla="*/ 307310 h 487710"/>
              <a:gd name="connsiteX60" fmla="*/ 1446264 w 3349328"/>
              <a:gd name="connsiteY60" fmla="*/ 373180 h 487710"/>
              <a:gd name="connsiteX61" fmla="*/ 1482289 w 3349328"/>
              <a:gd name="connsiteY61" fmla="*/ 380992 h 487710"/>
              <a:gd name="connsiteX62" fmla="*/ 1548903 w 3349328"/>
              <a:gd name="connsiteY62" fmla="*/ 350091 h 487710"/>
              <a:gd name="connsiteX63" fmla="*/ 1565557 w 3349328"/>
              <a:gd name="connsiteY63" fmla="*/ 262151 h 487710"/>
              <a:gd name="connsiteX64" fmla="*/ 1565557 w 3349328"/>
              <a:gd name="connsiteY64" fmla="*/ 11217 h 487710"/>
              <a:gd name="connsiteX65" fmla="*/ 1686210 w 3349328"/>
              <a:gd name="connsiteY65" fmla="*/ 11217 h 487710"/>
              <a:gd name="connsiteX66" fmla="*/ 1686210 w 3349328"/>
              <a:gd name="connsiteY66" fmla="*/ 278692 h 487710"/>
              <a:gd name="connsiteX67" fmla="*/ 1679413 w 3349328"/>
              <a:gd name="connsiteY67" fmla="*/ 350064 h 487710"/>
              <a:gd name="connsiteX68" fmla="*/ 1629112 w 3349328"/>
              <a:gd name="connsiteY68" fmla="*/ 433672 h 487710"/>
              <a:gd name="connsiteX69" fmla="*/ 1478212 w 3349328"/>
              <a:gd name="connsiteY69" fmla="*/ 487030 h 487710"/>
              <a:gd name="connsiteX70" fmla="*/ 1327990 w 3349328"/>
              <a:gd name="connsiteY70" fmla="*/ 432652 h 487710"/>
              <a:gd name="connsiteX71" fmla="*/ 1288906 w 3349328"/>
              <a:gd name="connsiteY71" fmla="*/ 360940 h 487710"/>
              <a:gd name="connsiteX72" fmla="*/ 1281429 w 3349328"/>
              <a:gd name="connsiteY72" fmla="*/ 278692 h 487710"/>
              <a:gd name="connsiteX73" fmla="*/ 798063 w 3349328"/>
              <a:gd name="connsiteY73" fmla="*/ 11217 h 487710"/>
              <a:gd name="connsiteX74" fmla="*/ 976153 w 3349328"/>
              <a:gd name="connsiteY74" fmla="*/ 11217 h 487710"/>
              <a:gd name="connsiteX75" fmla="*/ 1097146 w 3349328"/>
              <a:gd name="connsiteY75" fmla="*/ 47581 h 487710"/>
              <a:gd name="connsiteX76" fmla="*/ 1181093 w 3349328"/>
              <a:gd name="connsiteY76" fmla="*/ 142065 h 487710"/>
              <a:gd name="connsiteX77" fmla="*/ 1204883 w 3349328"/>
              <a:gd name="connsiteY77" fmla="*/ 243005 h 487710"/>
              <a:gd name="connsiteX78" fmla="*/ 1161210 w 3349328"/>
              <a:gd name="connsiteY78" fmla="*/ 377084 h 487710"/>
              <a:gd name="connsiteX79" fmla="*/ 1049564 w 3349328"/>
              <a:gd name="connsiteY79" fmla="*/ 462560 h 487710"/>
              <a:gd name="connsiteX80" fmla="*/ 976153 w 3349328"/>
              <a:gd name="connsiteY80" fmla="*/ 475135 h 487710"/>
              <a:gd name="connsiteX81" fmla="*/ 798063 w 3349328"/>
              <a:gd name="connsiteY81" fmla="*/ 475135 h 487710"/>
              <a:gd name="connsiteX82" fmla="*/ 1939788 w 3349328"/>
              <a:gd name="connsiteY82" fmla="*/ 0 h 487710"/>
              <a:gd name="connsiteX83" fmla="*/ 2086950 w 3349328"/>
              <a:gd name="connsiteY83" fmla="*/ 37726 h 487710"/>
              <a:gd name="connsiteX84" fmla="*/ 2038689 w 3349328"/>
              <a:gd name="connsiteY84" fmla="*/ 131529 h 487710"/>
              <a:gd name="connsiteX85" fmla="*/ 1958953 w 3349328"/>
              <a:gd name="connsiteY85" fmla="*/ 100602 h 487710"/>
              <a:gd name="connsiteX86" fmla="*/ 1924196 w 3349328"/>
              <a:gd name="connsiteY86" fmla="*/ 110494 h 487710"/>
              <a:gd name="connsiteX87" fmla="*/ 1906822 w 3349328"/>
              <a:gd name="connsiteY87" fmla="*/ 140514 h 487710"/>
              <a:gd name="connsiteX88" fmla="*/ 1929629 w 3349328"/>
              <a:gd name="connsiteY88" fmla="*/ 172233 h 487710"/>
              <a:gd name="connsiteX89" fmla="*/ 1990911 w 3349328"/>
              <a:gd name="connsiteY89" fmla="*/ 193384 h 487710"/>
              <a:gd name="connsiteX90" fmla="*/ 2082150 w 3349328"/>
              <a:gd name="connsiteY90" fmla="*/ 246468 h 487710"/>
              <a:gd name="connsiteX91" fmla="*/ 2105644 w 3349328"/>
              <a:gd name="connsiteY91" fmla="*/ 321663 h 487710"/>
              <a:gd name="connsiteX92" fmla="*/ 2002323 w 3349328"/>
              <a:gd name="connsiteY92" fmla="*/ 475119 h 487710"/>
              <a:gd name="connsiteX93" fmla="*/ 1924834 w 3349328"/>
              <a:gd name="connsiteY93" fmla="*/ 487710 h 487710"/>
              <a:gd name="connsiteX94" fmla="*/ 1763397 w 3349328"/>
              <a:gd name="connsiteY94" fmla="*/ 435031 h 487710"/>
              <a:gd name="connsiteX95" fmla="*/ 1815056 w 3349328"/>
              <a:gd name="connsiteY95" fmla="*/ 337828 h 487710"/>
              <a:gd name="connsiteX96" fmla="*/ 1921653 w 3349328"/>
              <a:gd name="connsiteY96" fmla="*/ 387110 h 487710"/>
              <a:gd name="connsiteX97" fmla="*/ 1961503 w 3349328"/>
              <a:gd name="connsiteY97" fmla="*/ 376122 h 487710"/>
              <a:gd name="connsiteX98" fmla="*/ 1980572 w 3349328"/>
              <a:gd name="connsiteY98" fmla="*/ 341106 h 487710"/>
              <a:gd name="connsiteX99" fmla="*/ 1959463 w 3349328"/>
              <a:gd name="connsiteY99" fmla="*/ 306773 h 487710"/>
              <a:gd name="connsiteX100" fmla="*/ 1906693 w 3349328"/>
              <a:gd name="connsiteY100" fmla="*/ 285828 h 487710"/>
              <a:gd name="connsiteX101" fmla="*/ 1850180 w 3349328"/>
              <a:gd name="connsiteY101" fmla="*/ 267498 h 487710"/>
              <a:gd name="connsiteX102" fmla="*/ 1818860 w 3349328"/>
              <a:gd name="connsiteY102" fmla="*/ 249165 h 487710"/>
              <a:gd name="connsiteX103" fmla="*/ 1781750 w 3349328"/>
              <a:gd name="connsiteY103" fmla="*/ 156833 h 487710"/>
              <a:gd name="connsiteX104" fmla="*/ 1820155 w 3349328"/>
              <a:gd name="connsiteY104" fmla="*/ 49903 h 487710"/>
              <a:gd name="connsiteX105" fmla="*/ 1939788 w 3349328"/>
              <a:gd name="connsiteY105" fmla="*/ 0 h 487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328" h="487710">
                <a:moveTo>
                  <a:pt x="918715" y="111816"/>
                </a:moveTo>
                <a:lnTo>
                  <a:pt x="918715" y="374535"/>
                </a:lnTo>
                <a:lnTo>
                  <a:pt x="946303" y="374535"/>
                </a:lnTo>
                <a:cubicBezTo>
                  <a:pt x="993757" y="374535"/>
                  <a:pt x="1029291" y="358747"/>
                  <a:pt x="1052905" y="327170"/>
                </a:cubicBezTo>
                <a:cubicBezTo>
                  <a:pt x="1070843" y="303090"/>
                  <a:pt x="1079813" y="275035"/>
                  <a:pt x="1079813" y="243005"/>
                </a:cubicBezTo>
                <a:cubicBezTo>
                  <a:pt x="1079813" y="210977"/>
                  <a:pt x="1070843" y="183035"/>
                  <a:pt x="1052905" y="159181"/>
                </a:cubicBezTo>
                <a:cubicBezTo>
                  <a:pt x="1029065" y="127605"/>
                  <a:pt x="993530" y="111816"/>
                  <a:pt x="946303" y="111816"/>
                </a:cubicBezTo>
                <a:close/>
                <a:moveTo>
                  <a:pt x="2629830" y="102981"/>
                </a:moveTo>
                <a:lnTo>
                  <a:pt x="2629830" y="218535"/>
                </a:lnTo>
                <a:lnTo>
                  <a:pt x="2652342" y="218535"/>
                </a:lnTo>
                <a:cubicBezTo>
                  <a:pt x="2677810" y="218535"/>
                  <a:pt x="2696115" y="213227"/>
                  <a:pt x="2707256" y="202610"/>
                </a:cubicBezTo>
                <a:cubicBezTo>
                  <a:pt x="2719308" y="191085"/>
                  <a:pt x="2725333" y="177079"/>
                  <a:pt x="2725333" y="160588"/>
                </a:cubicBezTo>
                <a:cubicBezTo>
                  <a:pt x="2725333" y="144097"/>
                  <a:pt x="2719308" y="130203"/>
                  <a:pt x="2707256" y="118906"/>
                </a:cubicBezTo>
                <a:cubicBezTo>
                  <a:pt x="2695885" y="108289"/>
                  <a:pt x="2677580" y="102981"/>
                  <a:pt x="2652342" y="102981"/>
                </a:cubicBezTo>
                <a:close/>
                <a:moveTo>
                  <a:pt x="222349" y="23791"/>
                </a:moveTo>
                <a:lnTo>
                  <a:pt x="343001" y="23791"/>
                </a:lnTo>
                <a:lnTo>
                  <a:pt x="564934" y="307580"/>
                </a:lnTo>
                <a:lnTo>
                  <a:pt x="564934" y="23791"/>
                </a:lnTo>
                <a:lnTo>
                  <a:pt x="685587" y="23791"/>
                </a:lnTo>
                <a:lnTo>
                  <a:pt x="685587" y="487710"/>
                </a:lnTo>
                <a:lnTo>
                  <a:pt x="564934" y="487710"/>
                </a:lnTo>
                <a:lnTo>
                  <a:pt x="343001" y="203580"/>
                </a:lnTo>
                <a:lnTo>
                  <a:pt x="343001" y="487710"/>
                </a:lnTo>
                <a:lnTo>
                  <a:pt x="222349" y="487710"/>
                </a:lnTo>
                <a:close/>
                <a:moveTo>
                  <a:pt x="0" y="23791"/>
                </a:moveTo>
                <a:lnTo>
                  <a:pt x="120653" y="23791"/>
                </a:lnTo>
                <a:lnTo>
                  <a:pt x="120653" y="487710"/>
                </a:lnTo>
                <a:lnTo>
                  <a:pt x="0" y="487710"/>
                </a:lnTo>
                <a:close/>
                <a:moveTo>
                  <a:pt x="2887110" y="11217"/>
                </a:moveTo>
                <a:lnTo>
                  <a:pt x="3031213" y="11217"/>
                </a:lnTo>
                <a:lnTo>
                  <a:pt x="3118899" y="137647"/>
                </a:lnTo>
                <a:lnTo>
                  <a:pt x="3203186" y="11217"/>
                </a:lnTo>
                <a:lnTo>
                  <a:pt x="3349328" y="11217"/>
                </a:lnTo>
                <a:lnTo>
                  <a:pt x="3175657" y="252183"/>
                </a:lnTo>
                <a:lnTo>
                  <a:pt x="3175657" y="475135"/>
                </a:lnTo>
                <a:lnTo>
                  <a:pt x="3055003" y="475135"/>
                </a:lnTo>
                <a:lnTo>
                  <a:pt x="3055003" y="252183"/>
                </a:lnTo>
                <a:close/>
                <a:moveTo>
                  <a:pt x="2509178" y="11217"/>
                </a:moveTo>
                <a:lnTo>
                  <a:pt x="2696784" y="11217"/>
                </a:lnTo>
                <a:cubicBezTo>
                  <a:pt x="2751617" y="11217"/>
                  <a:pt x="2792173" y="27643"/>
                  <a:pt x="2818457" y="60497"/>
                </a:cubicBezTo>
                <a:cubicBezTo>
                  <a:pt x="2839755" y="87006"/>
                  <a:pt x="2850405" y="118161"/>
                  <a:pt x="2850405" y="153960"/>
                </a:cubicBezTo>
                <a:cubicBezTo>
                  <a:pt x="2850405" y="194971"/>
                  <a:pt x="2838170" y="227712"/>
                  <a:pt x="2813699" y="252183"/>
                </a:cubicBezTo>
                <a:cubicBezTo>
                  <a:pt x="2798065" y="267816"/>
                  <a:pt x="2776540" y="278692"/>
                  <a:pt x="2749123" y="284810"/>
                </a:cubicBezTo>
                <a:lnTo>
                  <a:pt x="2894927" y="475135"/>
                </a:lnTo>
                <a:lnTo>
                  <a:pt x="2745046" y="475135"/>
                </a:lnTo>
                <a:lnTo>
                  <a:pt x="2629830" y="297045"/>
                </a:lnTo>
                <a:lnTo>
                  <a:pt x="2629830" y="475135"/>
                </a:lnTo>
                <a:lnTo>
                  <a:pt x="2509178" y="475135"/>
                </a:lnTo>
                <a:close/>
                <a:moveTo>
                  <a:pt x="2136647" y="11217"/>
                </a:moveTo>
                <a:lnTo>
                  <a:pt x="2455441" y="11217"/>
                </a:lnTo>
                <a:lnTo>
                  <a:pt x="2455441" y="111816"/>
                </a:lnTo>
                <a:lnTo>
                  <a:pt x="2355520" y="111816"/>
                </a:lnTo>
                <a:lnTo>
                  <a:pt x="2355520" y="475135"/>
                </a:lnTo>
                <a:lnTo>
                  <a:pt x="2234868" y="475135"/>
                </a:lnTo>
                <a:lnTo>
                  <a:pt x="2234868" y="111816"/>
                </a:lnTo>
                <a:lnTo>
                  <a:pt x="2136647" y="111816"/>
                </a:lnTo>
                <a:close/>
                <a:moveTo>
                  <a:pt x="1281429" y="11217"/>
                </a:moveTo>
                <a:lnTo>
                  <a:pt x="1402081" y="11217"/>
                </a:lnTo>
                <a:lnTo>
                  <a:pt x="1402081" y="262151"/>
                </a:lnTo>
                <a:cubicBezTo>
                  <a:pt x="1402081" y="282294"/>
                  <a:pt x="1402421" y="297347"/>
                  <a:pt x="1403101" y="307310"/>
                </a:cubicBezTo>
                <a:cubicBezTo>
                  <a:pt x="1405367" y="338775"/>
                  <a:pt x="1419754" y="360733"/>
                  <a:pt x="1446264" y="373180"/>
                </a:cubicBezTo>
                <a:cubicBezTo>
                  <a:pt x="1457139" y="378388"/>
                  <a:pt x="1469148" y="380992"/>
                  <a:pt x="1482289" y="380992"/>
                </a:cubicBezTo>
                <a:cubicBezTo>
                  <a:pt x="1511745" y="380992"/>
                  <a:pt x="1533949" y="370691"/>
                  <a:pt x="1548903" y="350091"/>
                </a:cubicBezTo>
                <a:cubicBezTo>
                  <a:pt x="1560006" y="334924"/>
                  <a:pt x="1565557" y="305610"/>
                  <a:pt x="1565557" y="262151"/>
                </a:cubicBezTo>
                <a:lnTo>
                  <a:pt x="1565557" y="11217"/>
                </a:lnTo>
                <a:lnTo>
                  <a:pt x="1686210" y="11217"/>
                </a:lnTo>
                <a:lnTo>
                  <a:pt x="1686210" y="278692"/>
                </a:lnTo>
                <a:cubicBezTo>
                  <a:pt x="1686210" y="306561"/>
                  <a:pt x="1683944" y="330351"/>
                  <a:pt x="1679413" y="350064"/>
                </a:cubicBezTo>
                <a:cubicBezTo>
                  <a:pt x="1672389" y="380652"/>
                  <a:pt x="1655622" y="408522"/>
                  <a:pt x="1629112" y="433672"/>
                </a:cubicBezTo>
                <a:cubicBezTo>
                  <a:pt x="1591500" y="469244"/>
                  <a:pt x="1541200" y="487030"/>
                  <a:pt x="1478212" y="487030"/>
                </a:cubicBezTo>
                <a:cubicBezTo>
                  <a:pt x="1414090" y="487030"/>
                  <a:pt x="1364016" y="468904"/>
                  <a:pt x="1327990" y="432652"/>
                </a:cubicBezTo>
                <a:cubicBezTo>
                  <a:pt x="1308958" y="413619"/>
                  <a:pt x="1295929" y="389715"/>
                  <a:pt x="1288906" y="360940"/>
                </a:cubicBezTo>
                <a:cubicBezTo>
                  <a:pt x="1283921" y="340548"/>
                  <a:pt x="1281429" y="313131"/>
                  <a:pt x="1281429" y="278692"/>
                </a:cubicBezTo>
                <a:close/>
                <a:moveTo>
                  <a:pt x="798063" y="11217"/>
                </a:moveTo>
                <a:lnTo>
                  <a:pt x="976153" y="11217"/>
                </a:lnTo>
                <a:cubicBezTo>
                  <a:pt x="1019656" y="11217"/>
                  <a:pt x="1059987" y="23337"/>
                  <a:pt x="1097146" y="47581"/>
                </a:cubicBezTo>
                <a:cubicBezTo>
                  <a:pt x="1133625" y="71146"/>
                  <a:pt x="1161607" y="102641"/>
                  <a:pt x="1181093" y="142065"/>
                </a:cubicBezTo>
                <a:cubicBezTo>
                  <a:pt x="1196954" y="174692"/>
                  <a:pt x="1204883" y="208339"/>
                  <a:pt x="1204883" y="243005"/>
                </a:cubicBezTo>
                <a:cubicBezTo>
                  <a:pt x="1204883" y="291267"/>
                  <a:pt x="1190325" y="335960"/>
                  <a:pt x="1161210" y="377084"/>
                </a:cubicBezTo>
                <a:cubicBezTo>
                  <a:pt x="1132096" y="418207"/>
                  <a:pt x="1094879" y="446699"/>
                  <a:pt x="1049564" y="462560"/>
                </a:cubicBezTo>
                <a:cubicBezTo>
                  <a:pt x="1025547" y="470943"/>
                  <a:pt x="1001077" y="475135"/>
                  <a:pt x="976153" y="475135"/>
                </a:cubicBezTo>
                <a:lnTo>
                  <a:pt x="798063" y="475135"/>
                </a:lnTo>
                <a:close/>
                <a:moveTo>
                  <a:pt x="1939788" y="0"/>
                </a:moveTo>
                <a:cubicBezTo>
                  <a:pt x="1989862" y="0"/>
                  <a:pt x="2038916" y="12575"/>
                  <a:pt x="2086950" y="37726"/>
                </a:cubicBezTo>
                <a:lnTo>
                  <a:pt x="2038689" y="131529"/>
                </a:lnTo>
                <a:cubicBezTo>
                  <a:pt x="2012339" y="110910"/>
                  <a:pt x="1985760" y="100602"/>
                  <a:pt x="1958953" y="100602"/>
                </a:cubicBezTo>
                <a:cubicBezTo>
                  <a:pt x="1946007" y="100602"/>
                  <a:pt x="1934421" y="103899"/>
                  <a:pt x="1924196" y="110494"/>
                </a:cubicBezTo>
                <a:cubicBezTo>
                  <a:pt x="1912613" y="118000"/>
                  <a:pt x="1906822" y="128007"/>
                  <a:pt x="1906822" y="140514"/>
                </a:cubicBezTo>
                <a:cubicBezTo>
                  <a:pt x="1906822" y="152792"/>
                  <a:pt x="1914423" y="163365"/>
                  <a:pt x="1929629" y="172233"/>
                </a:cubicBezTo>
                <a:cubicBezTo>
                  <a:pt x="1936440" y="176330"/>
                  <a:pt x="1956869" y="183380"/>
                  <a:pt x="1990911" y="193384"/>
                </a:cubicBezTo>
                <a:cubicBezTo>
                  <a:pt x="2033583" y="205862"/>
                  <a:pt x="2063995" y="223556"/>
                  <a:pt x="2082150" y="246468"/>
                </a:cubicBezTo>
                <a:cubicBezTo>
                  <a:pt x="2097812" y="265976"/>
                  <a:pt x="2105644" y="291040"/>
                  <a:pt x="2105644" y="321663"/>
                </a:cubicBezTo>
                <a:cubicBezTo>
                  <a:pt x="2105644" y="400148"/>
                  <a:pt x="2071204" y="451300"/>
                  <a:pt x="2002323" y="475119"/>
                </a:cubicBezTo>
                <a:cubicBezTo>
                  <a:pt x="1978306" y="483513"/>
                  <a:pt x="1952476" y="487710"/>
                  <a:pt x="1924834" y="487710"/>
                </a:cubicBezTo>
                <a:cubicBezTo>
                  <a:pt x="1866829" y="487710"/>
                  <a:pt x="1813018" y="470151"/>
                  <a:pt x="1763397" y="435031"/>
                </a:cubicBezTo>
                <a:lnTo>
                  <a:pt x="1815056" y="337828"/>
                </a:lnTo>
                <a:cubicBezTo>
                  <a:pt x="1851383" y="370682"/>
                  <a:pt x="1886915" y="387110"/>
                  <a:pt x="1921653" y="387110"/>
                </a:cubicBezTo>
                <a:cubicBezTo>
                  <a:pt x="1937319" y="387110"/>
                  <a:pt x="1950602" y="383447"/>
                  <a:pt x="1961503" y="376122"/>
                </a:cubicBezTo>
                <a:cubicBezTo>
                  <a:pt x="1974216" y="367884"/>
                  <a:pt x="1980572" y="356212"/>
                  <a:pt x="1980572" y="341106"/>
                </a:cubicBezTo>
                <a:cubicBezTo>
                  <a:pt x="1980572" y="327372"/>
                  <a:pt x="1973536" y="315929"/>
                  <a:pt x="1959463" y="306773"/>
                </a:cubicBezTo>
                <a:cubicBezTo>
                  <a:pt x="1949023" y="299905"/>
                  <a:pt x="1931433" y="292924"/>
                  <a:pt x="1906693" y="285828"/>
                </a:cubicBezTo>
                <a:cubicBezTo>
                  <a:pt x="1876736" y="277003"/>
                  <a:pt x="1857898" y="270893"/>
                  <a:pt x="1850180" y="267498"/>
                </a:cubicBezTo>
                <a:cubicBezTo>
                  <a:pt x="1837923" y="262294"/>
                  <a:pt x="1827484" y="256182"/>
                  <a:pt x="1818860" y="249165"/>
                </a:cubicBezTo>
                <a:cubicBezTo>
                  <a:pt x="1794119" y="228798"/>
                  <a:pt x="1781750" y="198021"/>
                  <a:pt x="1781750" y="156833"/>
                </a:cubicBezTo>
                <a:cubicBezTo>
                  <a:pt x="1781750" y="113833"/>
                  <a:pt x="1794552" y="78189"/>
                  <a:pt x="1820155" y="49903"/>
                </a:cubicBezTo>
                <a:cubicBezTo>
                  <a:pt x="1850063" y="16634"/>
                  <a:pt x="1889941" y="0"/>
                  <a:pt x="1939788"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sp>
        <p:nvSpPr>
          <p:cNvPr id="57" name="TextBox 56">
            <a:extLst>
              <a:ext uri="{FF2B5EF4-FFF2-40B4-BE49-F238E27FC236}">
                <a16:creationId xmlns:a16="http://schemas.microsoft.com/office/drawing/2014/main" xmlns="" id="{A0AE5792-052C-425C-AEBF-0DF8BD95BBA5}"/>
              </a:ext>
            </a:extLst>
          </p:cNvPr>
          <p:cNvSpPr txBox="1"/>
          <p:nvPr userDrawn="1"/>
        </p:nvSpPr>
        <p:spPr>
          <a:xfrm>
            <a:off x="2153235" y="5199161"/>
            <a:ext cx="811572" cy="689415"/>
          </a:xfrm>
          <a:custGeom>
            <a:avLst/>
            <a:gdLst>
              <a:gd name="connsiteX0" fmla="*/ 717483 w 844822"/>
              <a:gd name="connsiteY0" fmla="*/ 542899 h 717660"/>
              <a:gd name="connsiteX1" fmla="*/ 753792 w 844822"/>
              <a:gd name="connsiteY1" fmla="*/ 536357 h 717660"/>
              <a:gd name="connsiteX2" fmla="*/ 818277 w 844822"/>
              <a:gd name="connsiteY2" fmla="*/ 562525 h 717660"/>
              <a:gd name="connsiteX3" fmla="*/ 844822 w 844822"/>
              <a:gd name="connsiteY3" fmla="*/ 626631 h 717660"/>
              <a:gd name="connsiteX4" fmla="*/ 818276 w 844822"/>
              <a:gd name="connsiteY4" fmla="*/ 691109 h 717660"/>
              <a:gd name="connsiteX5" fmla="*/ 753792 w 844822"/>
              <a:gd name="connsiteY5" fmla="*/ 717660 h 717660"/>
              <a:gd name="connsiteX6" fmla="*/ 687428 w 844822"/>
              <a:gd name="connsiteY6" fmla="*/ 691108 h 717660"/>
              <a:gd name="connsiteX7" fmla="*/ 660499 w 844822"/>
              <a:gd name="connsiteY7" fmla="*/ 626631 h 717660"/>
              <a:gd name="connsiteX8" fmla="*/ 687428 w 844822"/>
              <a:gd name="connsiteY8" fmla="*/ 562525 h 717660"/>
              <a:gd name="connsiteX9" fmla="*/ 717483 w 844822"/>
              <a:gd name="connsiteY9" fmla="*/ 542899 h 717660"/>
              <a:gd name="connsiteX10" fmla="*/ 291596 w 844822"/>
              <a:gd name="connsiteY10" fmla="*/ 251558 h 717660"/>
              <a:gd name="connsiteX11" fmla="*/ 153352 w 844822"/>
              <a:gd name="connsiteY11" fmla="*/ 466855 h 717660"/>
              <a:gd name="connsiteX12" fmla="*/ 291596 w 844822"/>
              <a:gd name="connsiteY12" fmla="*/ 466855 h 717660"/>
              <a:gd name="connsiteX13" fmla="*/ 291596 w 844822"/>
              <a:gd name="connsiteY13" fmla="*/ 0 h 717660"/>
              <a:gd name="connsiteX14" fmla="*/ 444192 w 844822"/>
              <a:gd name="connsiteY14" fmla="*/ 0 h 717660"/>
              <a:gd name="connsiteX15" fmla="*/ 444192 w 844822"/>
              <a:gd name="connsiteY15" fmla="*/ 466856 h 717660"/>
              <a:gd name="connsiteX16" fmla="*/ 524269 w 844822"/>
              <a:gd name="connsiteY16" fmla="*/ 466855 h 717660"/>
              <a:gd name="connsiteX17" fmla="*/ 469123 w 844822"/>
              <a:gd name="connsiteY17" fmla="*/ 602080 h 717660"/>
              <a:gd name="connsiteX18" fmla="*/ 444192 w 844822"/>
              <a:gd name="connsiteY18" fmla="*/ 602080 h 717660"/>
              <a:gd name="connsiteX19" fmla="*/ 444192 w 844822"/>
              <a:gd name="connsiteY19" fmla="*/ 705574 h 717660"/>
              <a:gd name="connsiteX20" fmla="*/ 291596 w 844822"/>
              <a:gd name="connsiteY20" fmla="*/ 705574 h 717660"/>
              <a:gd name="connsiteX21" fmla="*/ 291596 w 844822"/>
              <a:gd name="connsiteY21" fmla="*/ 602080 h 717660"/>
              <a:gd name="connsiteX22" fmla="*/ 0 w 844822"/>
              <a:gd name="connsiteY22" fmla="*/ 602080 h 717660"/>
              <a:gd name="connsiteX23" fmla="*/ 0 w 844822"/>
              <a:gd name="connsiteY23" fmla="*/ 478944 h 717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44822" h="717660">
                <a:moveTo>
                  <a:pt x="717483" y="542899"/>
                </a:moveTo>
                <a:cubicBezTo>
                  <a:pt x="728544" y="538538"/>
                  <a:pt x="740647" y="536358"/>
                  <a:pt x="753792" y="536357"/>
                </a:cubicBezTo>
                <a:cubicBezTo>
                  <a:pt x="779084" y="536357"/>
                  <a:pt x="800579" y="545079"/>
                  <a:pt x="818277" y="562525"/>
                </a:cubicBezTo>
                <a:cubicBezTo>
                  <a:pt x="835975" y="579971"/>
                  <a:pt x="844822" y="601339"/>
                  <a:pt x="844822" y="626631"/>
                </a:cubicBezTo>
                <a:cubicBezTo>
                  <a:pt x="844822" y="651914"/>
                  <a:pt x="835975" y="673405"/>
                  <a:pt x="818276" y="691109"/>
                </a:cubicBezTo>
                <a:cubicBezTo>
                  <a:pt x="800579" y="708810"/>
                  <a:pt x="779084" y="717660"/>
                  <a:pt x="753792" y="717660"/>
                </a:cubicBezTo>
                <a:cubicBezTo>
                  <a:pt x="727501" y="717660"/>
                  <a:pt x="705381" y="708810"/>
                  <a:pt x="687428" y="691108"/>
                </a:cubicBezTo>
                <a:cubicBezTo>
                  <a:pt x="669474" y="673405"/>
                  <a:pt x="660499" y="651914"/>
                  <a:pt x="660499" y="626631"/>
                </a:cubicBezTo>
                <a:cubicBezTo>
                  <a:pt x="660499" y="601339"/>
                  <a:pt x="669474" y="579971"/>
                  <a:pt x="687428" y="562525"/>
                </a:cubicBezTo>
                <a:cubicBezTo>
                  <a:pt x="696405" y="553802"/>
                  <a:pt x="706423" y="547260"/>
                  <a:pt x="717483" y="542899"/>
                </a:cubicBezTo>
                <a:close/>
                <a:moveTo>
                  <a:pt x="291596" y="251558"/>
                </a:moveTo>
                <a:lnTo>
                  <a:pt x="153352" y="466855"/>
                </a:lnTo>
                <a:lnTo>
                  <a:pt x="291596" y="466855"/>
                </a:lnTo>
                <a:close/>
                <a:moveTo>
                  <a:pt x="291596" y="0"/>
                </a:moveTo>
                <a:lnTo>
                  <a:pt x="444192" y="0"/>
                </a:lnTo>
                <a:lnTo>
                  <a:pt x="444192" y="466856"/>
                </a:lnTo>
                <a:lnTo>
                  <a:pt x="524269" y="466855"/>
                </a:lnTo>
                <a:lnTo>
                  <a:pt x="469123" y="602080"/>
                </a:lnTo>
                <a:lnTo>
                  <a:pt x="444192" y="602080"/>
                </a:lnTo>
                <a:lnTo>
                  <a:pt x="444192" y="705574"/>
                </a:lnTo>
                <a:lnTo>
                  <a:pt x="291596" y="705574"/>
                </a:lnTo>
                <a:lnTo>
                  <a:pt x="291596" y="602080"/>
                </a:lnTo>
                <a:lnTo>
                  <a:pt x="0" y="602080"/>
                </a:lnTo>
                <a:lnTo>
                  <a:pt x="0" y="478944"/>
                </a:lnTo>
                <a:close/>
              </a:path>
            </a:pathLst>
          </a:custGeom>
          <a:solidFill>
            <a:schemeClr val="bg1"/>
          </a:solidFill>
          <a:ln w="12700">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grpSp>
        <p:nvGrpSpPr>
          <p:cNvPr id="58" name="Group 57">
            <a:extLst>
              <a:ext uri="{FF2B5EF4-FFF2-40B4-BE49-F238E27FC236}">
                <a16:creationId xmlns:a16="http://schemas.microsoft.com/office/drawing/2014/main" xmlns="" id="{85B43318-2DB8-4BB3-B9A0-1354FEE4DB4F}"/>
              </a:ext>
            </a:extLst>
          </p:cNvPr>
          <p:cNvGrpSpPr/>
          <p:nvPr userDrawn="1"/>
        </p:nvGrpSpPr>
        <p:grpSpPr>
          <a:xfrm>
            <a:off x="1114621" y="213820"/>
            <a:ext cx="1607080" cy="1447031"/>
            <a:chOff x="6486650" y="2648852"/>
            <a:chExt cx="2745260" cy="2471860"/>
          </a:xfrm>
          <a:solidFill>
            <a:schemeClr val="bg1">
              <a:alpha val="5000"/>
            </a:schemeClr>
          </a:solidFill>
        </p:grpSpPr>
        <p:sp>
          <p:nvSpPr>
            <p:cNvPr id="59" name="Freeform: Shape 58">
              <a:extLst>
                <a:ext uri="{FF2B5EF4-FFF2-40B4-BE49-F238E27FC236}">
                  <a16:creationId xmlns:a16="http://schemas.microsoft.com/office/drawing/2014/main" xmlns="" id="{0934DCFA-D112-40A3-AF10-E7F0DCB664A9}"/>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60" name="Group 59">
              <a:extLst>
                <a:ext uri="{FF2B5EF4-FFF2-40B4-BE49-F238E27FC236}">
                  <a16:creationId xmlns:a16="http://schemas.microsoft.com/office/drawing/2014/main" xmlns="" id="{CD1301E3-DB0A-4D14-8837-E77509D7406C}"/>
                </a:ext>
              </a:extLst>
            </p:cNvPr>
            <p:cNvGrpSpPr/>
            <p:nvPr/>
          </p:nvGrpSpPr>
          <p:grpSpPr>
            <a:xfrm>
              <a:off x="7392963" y="2648852"/>
              <a:ext cx="1838947" cy="1835405"/>
              <a:chOff x="7167947" y="1624190"/>
              <a:chExt cx="2677922" cy="2672763"/>
            </a:xfrm>
            <a:grpFill/>
          </p:grpSpPr>
          <p:sp>
            <p:nvSpPr>
              <p:cNvPr id="61" name="Freeform: Shape 60">
                <a:extLst>
                  <a:ext uri="{FF2B5EF4-FFF2-40B4-BE49-F238E27FC236}">
                    <a16:creationId xmlns:a16="http://schemas.microsoft.com/office/drawing/2014/main" xmlns="" id="{9F2E27B1-7A75-4322-A01B-69D10FEB32AE}"/>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xmlns="" id="{1A179398-E96C-4ADE-99E3-9230E765D534}"/>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64" name="Group 63">
            <a:extLst>
              <a:ext uri="{FF2B5EF4-FFF2-40B4-BE49-F238E27FC236}">
                <a16:creationId xmlns:a16="http://schemas.microsoft.com/office/drawing/2014/main" xmlns="" id="{B75EAAF5-9297-42F1-BF31-33670B897310}"/>
              </a:ext>
            </a:extLst>
          </p:cNvPr>
          <p:cNvGrpSpPr/>
          <p:nvPr userDrawn="1"/>
        </p:nvGrpSpPr>
        <p:grpSpPr>
          <a:xfrm rot="15300000">
            <a:off x="1967240" y="4555753"/>
            <a:ext cx="912206" cy="821359"/>
            <a:chOff x="6486650" y="2648852"/>
            <a:chExt cx="2745260" cy="2471860"/>
          </a:xfrm>
          <a:solidFill>
            <a:schemeClr val="bg1">
              <a:alpha val="5000"/>
            </a:schemeClr>
          </a:solidFill>
        </p:grpSpPr>
        <p:sp>
          <p:nvSpPr>
            <p:cNvPr id="65" name="Freeform: Shape 64">
              <a:extLst>
                <a:ext uri="{FF2B5EF4-FFF2-40B4-BE49-F238E27FC236}">
                  <a16:creationId xmlns:a16="http://schemas.microsoft.com/office/drawing/2014/main" xmlns="" id="{EB6A0FEE-3790-480E-AA13-354BBE7CEFD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66" name="Group 65">
              <a:extLst>
                <a:ext uri="{FF2B5EF4-FFF2-40B4-BE49-F238E27FC236}">
                  <a16:creationId xmlns:a16="http://schemas.microsoft.com/office/drawing/2014/main" xmlns="" id="{A05E6556-C66E-421B-B7D3-709644D56DDA}"/>
                </a:ext>
              </a:extLst>
            </p:cNvPr>
            <p:cNvGrpSpPr/>
            <p:nvPr/>
          </p:nvGrpSpPr>
          <p:grpSpPr>
            <a:xfrm>
              <a:off x="7392963" y="2648852"/>
              <a:ext cx="1838947" cy="1835405"/>
              <a:chOff x="7167947" y="1624190"/>
              <a:chExt cx="2677922" cy="2672763"/>
            </a:xfrm>
            <a:grpFill/>
          </p:grpSpPr>
          <p:sp>
            <p:nvSpPr>
              <p:cNvPr id="67" name="Freeform: Shape 66">
                <a:extLst>
                  <a:ext uri="{FF2B5EF4-FFF2-40B4-BE49-F238E27FC236}">
                    <a16:creationId xmlns:a16="http://schemas.microsoft.com/office/drawing/2014/main" xmlns="" id="{16513AB7-70B6-41AE-BAF5-4E84C65AB256}"/>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xmlns="" id="{356123C7-5F64-4F5E-94DF-CE50049E0840}"/>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69" name="Freeform: Shape 68">
            <a:extLst>
              <a:ext uri="{FF2B5EF4-FFF2-40B4-BE49-F238E27FC236}">
                <a16:creationId xmlns:a16="http://schemas.microsoft.com/office/drawing/2014/main" xmlns="" id="{A51BEBA6-51A0-40FD-A445-F1CF56E3FB1A}"/>
              </a:ext>
            </a:extLst>
          </p:cNvPr>
          <p:cNvSpPr/>
          <p:nvPr userDrawn="1"/>
        </p:nvSpPr>
        <p:spPr>
          <a:xfrm>
            <a:off x="2978093" y="369489"/>
            <a:ext cx="623915" cy="635123"/>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Tree>
    <p:extLst>
      <p:ext uri="{BB962C8B-B14F-4D97-AF65-F5344CB8AC3E}">
        <p14:creationId xmlns:p14="http://schemas.microsoft.com/office/powerpoint/2010/main" val="317574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xmlns="" id="{07B7D1B0-1139-47E7-A404-619CAF68D59B}"/>
              </a:ext>
            </a:extLst>
          </p:cNvPr>
          <p:cNvSpPr>
            <a:spLocks noGrp="1"/>
          </p:cNvSpPr>
          <p:nvPr>
            <p:ph type="pic" sz="quarter" idx="10" hasCustomPrompt="1"/>
          </p:nvPr>
        </p:nvSpPr>
        <p:spPr>
          <a:xfrm>
            <a:off x="1282512" y="0"/>
            <a:ext cx="9626981" cy="6858000"/>
          </a:xfrm>
          <a:custGeom>
            <a:avLst/>
            <a:gdLst>
              <a:gd name="connsiteX0" fmla="*/ 0 w 9626981"/>
              <a:gd name="connsiteY0" fmla="*/ 0 h 6858000"/>
              <a:gd name="connsiteX1" fmla="*/ 4760133 w 9626981"/>
              <a:gd name="connsiteY1" fmla="*/ 0 h 6858000"/>
              <a:gd name="connsiteX2" fmla="*/ 9626981 w 9626981"/>
              <a:gd name="connsiteY2" fmla="*/ 6858000 h 6858000"/>
              <a:gd name="connsiteX3" fmla="*/ 4866848 w 96269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626981" h="6858000">
                <a:moveTo>
                  <a:pt x="0" y="0"/>
                </a:moveTo>
                <a:lnTo>
                  <a:pt x="4760133" y="0"/>
                </a:lnTo>
                <a:lnTo>
                  <a:pt x="9626981" y="6858000"/>
                </a:lnTo>
                <a:lnTo>
                  <a:pt x="4866848" y="6858000"/>
                </a:lnTo>
                <a:close/>
              </a:path>
            </a:pathLst>
          </a:custGeom>
          <a:solidFill>
            <a:schemeClr val="bg1">
              <a:lumMod val="95000"/>
            </a:schemeClr>
          </a:solidFill>
          <a:ln w="152400">
            <a:noFill/>
          </a:ln>
          <a:effectLst/>
        </p:spPr>
        <p:txBody>
          <a:bodyPr wrap="square" anchor="ctr">
            <a:noAutofit/>
          </a:bodyPr>
          <a:lstStyle>
            <a:lvl1pPr marL="0" indent="0" algn="ctr">
              <a:buFontTx/>
              <a:buNone/>
              <a:defRPr sz="14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4273814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xmlns="" id="{4D42F50A-D54B-4085-9B51-D4561AE43789}"/>
              </a:ext>
            </a:extLst>
          </p:cNvPr>
          <p:cNvSpPr>
            <a:spLocks noGrp="1"/>
          </p:cNvSpPr>
          <p:nvPr>
            <p:ph type="pic" sz="quarter" idx="11" hasCustomPrompt="1"/>
          </p:nvPr>
        </p:nvSpPr>
        <p:spPr>
          <a:xfrm>
            <a:off x="3317860" y="659465"/>
            <a:ext cx="5556281" cy="5539071"/>
          </a:xfrm>
          <a:custGeom>
            <a:avLst/>
            <a:gdLst>
              <a:gd name="connsiteX0" fmla="*/ 2778140 w 5556281"/>
              <a:gd name="connsiteY0" fmla="*/ 1624152 h 5539071"/>
              <a:gd name="connsiteX1" fmla="*/ 1632756 w 5556281"/>
              <a:gd name="connsiteY1" fmla="*/ 2769536 h 5539071"/>
              <a:gd name="connsiteX2" fmla="*/ 2778140 w 5556281"/>
              <a:gd name="connsiteY2" fmla="*/ 3914920 h 5539071"/>
              <a:gd name="connsiteX3" fmla="*/ 3923524 w 5556281"/>
              <a:gd name="connsiteY3" fmla="*/ 2769536 h 5539071"/>
              <a:gd name="connsiteX4" fmla="*/ 2778140 w 5556281"/>
              <a:gd name="connsiteY4" fmla="*/ 1624152 h 5539071"/>
              <a:gd name="connsiteX5" fmla="*/ 3162198 w 5556281"/>
              <a:gd name="connsiteY5" fmla="*/ 151 h 5539071"/>
              <a:gd name="connsiteX6" fmla="*/ 3189369 w 5556281"/>
              <a:gd name="connsiteY6" fmla="*/ 2803 h 5539071"/>
              <a:gd name="connsiteX7" fmla="*/ 3689300 w 5556281"/>
              <a:gd name="connsiteY7" fmla="*/ 121613 h 5539071"/>
              <a:gd name="connsiteX8" fmla="*/ 3747933 w 5556281"/>
              <a:gd name="connsiteY8" fmla="*/ 194134 h 5539071"/>
              <a:gd name="connsiteX9" fmla="*/ 3751019 w 5556281"/>
              <a:gd name="connsiteY9" fmla="*/ 254313 h 5539071"/>
              <a:gd name="connsiteX10" fmla="*/ 3763361 w 5556281"/>
              <a:gd name="connsiteY10" fmla="*/ 627717 h 5539071"/>
              <a:gd name="connsiteX11" fmla="*/ 3767990 w 5556281"/>
              <a:gd name="connsiteY11" fmla="*/ 731096 h 5539071"/>
              <a:gd name="connsiteX12" fmla="*/ 3815825 w 5556281"/>
              <a:gd name="connsiteY12" fmla="*/ 808246 h 5539071"/>
              <a:gd name="connsiteX13" fmla="*/ 3928463 w 5556281"/>
              <a:gd name="connsiteY13" fmla="*/ 873052 h 5539071"/>
              <a:gd name="connsiteX14" fmla="*/ 4036474 w 5556281"/>
              <a:gd name="connsiteY14" fmla="*/ 873052 h 5539071"/>
              <a:gd name="connsiteX15" fmla="*/ 4493199 w 5556281"/>
              <a:gd name="connsiteY15" fmla="*/ 618458 h 5539071"/>
              <a:gd name="connsiteX16" fmla="*/ 4590409 w 5556281"/>
              <a:gd name="connsiteY16" fmla="*/ 632346 h 5539071"/>
              <a:gd name="connsiteX17" fmla="*/ 4945295 w 5556281"/>
              <a:gd name="connsiteY17" fmla="*/ 994951 h 5539071"/>
              <a:gd name="connsiteX18" fmla="*/ 4957640 w 5556281"/>
              <a:gd name="connsiteY18" fmla="*/ 1095244 h 5539071"/>
              <a:gd name="connsiteX19" fmla="*/ 4692245 w 5556281"/>
              <a:gd name="connsiteY19" fmla="*/ 1542714 h 5539071"/>
              <a:gd name="connsiteX20" fmla="*/ 4690702 w 5556281"/>
              <a:gd name="connsiteY20" fmla="*/ 1646093 h 5539071"/>
              <a:gd name="connsiteX21" fmla="*/ 4758594 w 5556281"/>
              <a:gd name="connsiteY21" fmla="*/ 1771076 h 5539071"/>
              <a:gd name="connsiteX22" fmla="*/ 4837287 w 5556281"/>
              <a:gd name="connsiteY22" fmla="*/ 1820454 h 5539071"/>
              <a:gd name="connsiteX23" fmla="*/ 5014730 w 5556281"/>
              <a:gd name="connsiteY23" fmla="*/ 1832795 h 5539071"/>
              <a:gd name="connsiteX24" fmla="*/ 5375792 w 5556281"/>
              <a:gd name="connsiteY24" fmla="*/ 1855941 h 5539071"/>
              <a:gd name="connsiteX25" fmla="*/ 5445227 w 5556281"/>
              <a:gd name="connsiteY25" fmla="*/ 1914574 h 5539071"/>
              <a:gd name="connsiteX26" fmla="*/ 5554778 w 5556281"/>
              <a:gd name="connsiteY26" fmla="*/ 2417592 h 5539071"/>
              <a:gd name="connsiteX27" fmla="*/ 5537805 w 5556281"/>
              <a:gd name="connsiteY27" fmla="*/ 2479311 h 5539071"/>
              <a:gd name="connsiteX28" fmla="*/ 5506946 w 5556281"/>
              <a:gd name="connsiteY28" fmla="*/ 2500914 h 5539071"/>
              <a:gd name="connsiteX29" fmla="*/ 5042505 w 5556281"/>
              <a:gd name="connsiteY29" fmla="*/ 2732362 h 5539071"/>
              <a:gd name="connsiteX30" fmla="*/ 4990041 w 5556281"/>
              <a:gd name="connsiteY30" fmla="*/ 2811055 h 5539071"/>
              <a:gd name="connsiteX31" fmla="*/ 4979243 w 5556281"/>
              <a:gd name="connsiteY31" fmla="*/ 2985415 h 5539071"/>
              <a:gd name="connsiteX32" fmla="*/ 5019359 w 5556281"/>
              <a:gd name="connsiteY32" fmla="*/ 3068735 h 5539071"/>
              <a:gd name="connsiteX33" fmla="*/ 5448313 w 5556281"/>
              <a:gd name="connsiteY33" fmla="*/ 3385051 h 5539071"/>
              <a:gd name="connsiteX34" fmla="*/ 5477631 w 5556281"/>
              <a:gd name="connsiteY34" fmla="*/ 3480714 h 5539071"/>
              <a:gd name="connsiteX35" fmla="*/ 5398935 w 5556281"/>
              <a:gd name="connsiteY35" fmla="*/ 3698277 h 5539071"/>
              <a:gd name="connsiteX36" fmla="*/ 5309443 w 5556281"/>
              <a:gd name="connsiteY36" fmla="*/ 3940526 h 5539071"/>
              <a:gd name="connsiteX37" fmla="*/ 5233836 w 5556281"/>
              <a:gd name="connsiteY37" fmla="*/ 3989904 h 5539071"/>
              <a:gd name="connsiteX38" fmla="*/ 5040963 w 5556281"/>
              <a:gd name="connsiteY38" fmla="*/ 3969844 h 5539071"/>
              <a:gd name="connsiteX39" fmla="*/ 4707676 w 5556281"/>
              <a:gd name="connsiteY39" fmla="*/ 3934357 h 5539071"/>
              <a:gd name="connsiteX40" fmla="*/ 4622811 w 5556281"/>
              <a:gd name="connsiteY40" fmla="*/ 3972931 h 5539071"/>
              <a:gd name="connsiteX41" fmla="*/ 4502457 w 5556281"/>
              <a:gd name="connsiteY41" fmla="*/ 4136489 h 5539071"/>
              <a:gd name="connsiteX42" fmla="*/ 4488570 w 5556281"/>
              <a:gd name="connsiteY42" fmla="*/ 4239869 h 5539071"/>
              <a:gd name="connsiteX43" fmla="*/ 4675271 w 5556281"/>
              <a:gd name="connsiteY43" fmla="*/ 4730542 h 5539071"/>
              <a:gd name="connsiteX44" fmla="*/ 4647499 w 5556281"/>
              <a:gd name="connsiteY44" fmla="*/ 4830835 h 5539071"/>
              <a:gd name="connsiteX45" fmla="*/ 4278723 w 5556281"/>
              <a:gd name="connsiteY45" fmla="*/ 5110117 h 5539071"/>
              <a:gd name="connsiteX46" fmla="*/ 4178427 w 5556281"/>
              <a:gd name="connsiteY46" fmla="*/ 5108574 h 5539071"/>
              <a:gd name="connsiteX47" fmla="*/ 3778791 w 5556281"/>
              <a:gd name="connsiteY47" fmla="*/ 4786089 h 5539071"/>
              <a:gd name="connsiteX48" fmla="*/ 3684671 w 5556281"/>
              <a:gd name="connsiteY48" fmla="*/ 4767572 h 5539071"/>
              <a:gd name="connsiteX49" fmla="*/ 3450134 w 5556281"/>
              <a:gd name="connsiteY49" fmla="*/ 4857067 h 5539071"/>
              <a:gd name="connsiteX50" fmla="*/ 3393044 w 5556281"/>
              <a:gd name="connsiteY50" fmla="*/ 4924959 h 5539071"/>
              <a:gd name="connsiteX51" fmla="*/ 3360639 w 5556281"/>
              <a:gd name="connsiteY51" fmla="*/ 5079259 h 5539071"/>
              <a:gd name="connsiteX52" fmla="*/ 3283489 w 5556281"/>
              <a:gd name="connsiteY52" fmla="*/ 5448033 h 5539071"/>
              <a:gd name="connsiteX53" fmla="*/ 3218687 w 5556281"/>
              <a:gd name="connsiteY53" fmla="*/ 5509753 h 5539071"/>
              <a:gd name="connsiteX54" fmla="*/ 2973349 w 5556281"/>
              <a:gd name="connsiteY54" fmla="*/ 5535985 h 5539071"/>
              <a:gd name="connsiteX55" fmla="*/ 2868424 w 5556281"/>
              <a:gd name="connsiteY55" fmla="*/ 5539071 h 5539071"/>
              <a:gd name="connsiteX56" fmla="*/ 2723385 w 5556281"/>
              <a:gd name="connsiteY56" fmla="*/ 5539071 h 5539071"/>
              <a:gd name="connsiteX57" fmla="*/ 2666291 w 5556281"/>
              <a:gd name="connsiteY57" fmla="*/ 5474265 h 5539071"/>
              <a:gd name="connsiteX58" fmla="*/ 2507365 w 5556281"/>
              <a:gd name="connsiteY58" fmla="*/ 4992850 h 5539071"/>
              <a:gd name="connsiteX59" fmla="*/ 2431758 w 5556281"/>
              <a:gd name="connsiteY59" fmla="*/ 4924959 h 5539071"/>
              <a:gd name="connsiteX60" fmla="*/ 2184880 w 5556281"/>
              <a:gd name="connsiteY60" fmla="*/ 4869411 h 5539071"/>
              <a:gd name="connsiteX61" fmla="*/ 2075329 w 5556281"/>
              <a:gd name="connsiteY61" fmla="*/ 4901813 h 5539071"/>
              <a:gd name="connsiteX62" fmla="*/ 1714267 w 5556281"/>
              <a:gd name="connsiteY62" fmla="*/ 5267504 h 5539071"/>
              <a:gd name="connsiteX63" fmla="*/ 1621686 w 5556281"/>
              <a:gd name="connsiteY63" fmla="*/ 5282934 h 5539071"/>
              <a:gd name="connsiteX64" fmla="*/ 1234396 w 5556281"/>
              <a:gd name="connsiteY64" fmla="*/ 5065371 h 5539071"/>
              <a:gd name="connsiteX65" fmla="*/ 1191190 w 5556281"/>
              <a:gd name="connsiteY65" fmla="*/ 4966618 h 5539071"/>
              <a:gd name="connsiteX66" fmla="*/ 1317715 w 5556281"/>
              <a:gd name="connsiteY66" fmla="*/ 4468233 h 5539071"/>
              <a:gd name="connsiteX67" fmla="*/ 1294569 w 5556281"/>
              <a:gd name="connsiteY67" fmla="*/ 4372566 h 5539071"/>
              <a:gd name="connsiteX68" fmla="*/ 1107868 w 5556281"/>
              <a:gd name="connsiteY68" fmla="*/ 4178149 h 5539071"/>
              <a:gd name="connsiteX69" fmla="*/ 1018376 w 5556281"/>
              <a:gd name="connsiteY69" fmla="*/ 4151917 h 5539071"/>
              <a:gd name="connsiteX70" fmla="*/ 928882 w 5556281"/>
              <a:gd name="connsiteY70" fmla="*/ 4171977 h 5539071"/>
              <a:gd name="connsiteX71" fmla="*/ 509190 w 5556281"/>
              <a:gd name="connsiteY71" fmla="*/ 4266101 h 5539071"/>
              <a:gd name="connsiteX72" fmla="*/ 422778 w 5556281"/>
              <a:gd name="connsiteY72" fmla="*/ 4227524 h 5539071"/>
              <a:gd name="connsiteX73" fmla="*/ 211391 w 5556281"/>
              <a:gd name="connsiteY73" fmla="*/ 3818630 h 5539071"/>
              <a:gd name="connsiteX74" fmla="*/ 226818 w 5556281"/>
              <a:gd name="connsiteY74" fmla="*/ 3730682 h 5539071"/>
              <a:gd name="connsiteX75" fmla="*/ 617198 w 5556281"/>
              <a:gd name="connsiteY75" fmla="*/ 3368077 h 5539071"/>
              <a:gd name="connsiteX76" fmla="*/ 648056 w 5556281"/>
              <a:gd name="connsiteY76" fmla="*/ 3280125 h 5539071"/>
              <a:gd name="connsiteX77" fmla="*/ 601767 w 5556281"/>
              <a:gd name="connsiteY77" fmla="*/ 3028618 h 5539071"/>
              <a:gd name="connsiteX78" fmla="*/ 541591 w 5556281"/>
              <a:gd name="connsiteY78" fmla="*/ 2957640 h 5539071"/>
              <a:gd name="connsiteX79" fmla="*/ 200589 w 5556281"/>
              <a:gd name="connsiteY79" fmla="*/ 2832658 h 5539071"/>
              <a:gd name="connsiteX80" fmla="*/ 0 w 5556281"/>
              <a:gd name="connsiteY80" fmla="*/ 2757051 h 5539071"/>
              <a:gd name="connsiteX81" fmla="*/ 0 w 5556281"/>
              <a:gd name="connsiteY81" fmla="*/ 2670642 h 5539071"/>
              <a:gd name="connsiteX82" fmla="*/ 13885 w 5556281"/>
              <a:gd name="connsiteY82" fmla="*/ 2519428 h 5539071"/>
              <a:gd name="connsiteX83" fmla="*/ 52461 w 5556281"/>
              <a:gd name="connsiteY83" fmla="*/ 2224718 h 5539071"/>
              <a:gd name="connsiteX84" fmla="*/ 114181 w 5556281"/>
              <a:gd name="connsiteY84" fmla="*/ 2162996 h 5539071"/>
              <a:gd name="connsiteX85" fmla="*/ 640344 w 5556281"/>
              <a:gd name="connsiteY85" fmla="*/ 2067332 h 5539071"/>
              <a:gd name="connsiteX86" fmla="*/ 717491 w 5556281"/>
              <a:gd name="connsiteY86" fmla="*/ 2007155 h 5539071"/>
              <a:gd name="connsiteX87" fmla="*/ 797727 w 5556281"/>
              <a:gd name="connsiteY87" fmla="*/ 1814281 h 5539071"/>
              <a:gd name="connsiteX88" fmla="*/ 783840 w 5556281"/>
              <a:gd name="connsiteY88" fmla="*/ 1704727 h 5539071"/>
              <a:gd name="connsiteX89" fmla="*/ 476785 w 5556281"/>
              <a:gd name="connsiteY89" fmla="*/ 1300462 h 5539071"/>
              <a:gd name="connsiteX90" fmla="*/ 478329 w 5556281"/>
              <a:gd name="connsiteY90" fmla="*/ 1200169 h 5539071"/>
              <a:gd name="connsiteX91" fmla="*/ 776125 w 5556281"/>
              <a:gd name="connsiteY91" fmla="*/ 831392 h 5539071"/>
              <a:gd name="connsiteX92" fmla="*/ 881050 w 5556281"/>
              <a:gd name="connsiteY92" fmla="*/ 803617 h 5539071"/>
              <a:gd name="connsiteX93" fmla="*/ 1368636 w 5556281"/>
              <a:gd name="connsiteY93" fmla="*/ 1005749 h 5539071"/>
              <a:gd name="connsiteX94" fmla="*/ 1462757 w 5556281"/>
              <a:gd name="connsiteY94" fmla="*/ 998037 h 5539071"/>
              <a:gd name="connsiteX95" fmla="*/ 1617057 w 5556281"/>
              <a:gd name="connsiteY95" fmla="*/ 891569 h 5539071"/>
              <a:gd name="connsiteX96" fmla="*/ 1654088 w 5556281"/>
              <a:gd name="connsiteY96" fmla="*/ 819048 h 5539071"/>
              <a:gd name="connsiteX97" fmla="*/ 1651005 w 5556281"/>
              <a:gd name="connsiteY97" fmla="*/ 765044 h 5539071"/>
              <a:gd name="connsiteX98" fmla="*/ 1632488 w 5556281"/>
              <a:gd name="connsiteY98" fmla="*/ 525881 h 5539071"/>
              <a:gd name="connsiteX99" fmla="*/ 1613971 w 5556281"/>
              <a:gd name="connsiteY99" fmla="*/ 286715 h 5539071"/>
              <a:gd name="connsiteX100" fmla="*/ 1664889 w 5556281"/>
              <a:gd name="connsiteY100" fmla="*/ 208022 h 5539071"/>
              <a:gd name="connsiteX101" fmla="*/ 2141674 w 5556281"/>
              <a:gd name="connsiteY101" fmla="*/ 47552 h 5539071"/>
              <a:gd name="connsiteX102" fmla="*/ 2172535 w 5556281"/>
              <a:gd name="connsiteY102" fmla="*/ 42923 h 5539071"/>
              <a:gd name="connsiteX103" fmla="*/ 2237341 w 5556281"/>
              <a:gd name="connsiteY103" fmla="*/ 86126 h 5539071"/>
              <a:gd name="connsiteX104" fmla="*/ 2535137 w 5556281"/>
              <a:gd name="connsiteY104" fmla="*/ 516622 h 5539071"/>
              <a:gd name="connsiteX105" fmla="*/ 2627718 w 5556281"/>
              <a:gd name="connsiteY105" fmla="*/ 561368 h 5539071"/>
              <a:gd name="connsiteX106" fmla="*/ 2786647 w 5556281"/>
              <a:gd name="connsiteY106" fmla="*/ 555196 h 5539071"/>
              <a:gd name="connsiteX107" fmla="*/ 2836022 w 5556281"/>
              <a:gd name="connsiteY107" fmla="*/ 530507 h 5539071"/>
              <a:gd name="connsiteX108" fmla="*/ 2852996 w 5556281"/>
              <a:gd name="connsiteY108" fmla="*/ 505821 h 5539071"/>
              <a:gd name="connsiteX109" fmla="*/ 2930143 w 5556281"/>
              <a:gd name="connsiteY109" fmla="*/ 363865 h 5539071"/>
              <a:gd name="connsiteX110" fmla="*/ 3102960 w 5556281"/>
              <a:gd name="connsiteY110" fmla="*/ 41380 h 5539071"/>
              <a:gd name="connsiteX111" fmla="*/ 3162198 w 5556281"/>
              <a:gd name="connsiteY111" fmla="*/ 151 h 553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5556281" h="5539071">
                <a:moveTo>
                  <a:pt x="2778140" y="1624152"/>
                </a:moveTo>
                <a:cubicBezTo>
                  <a:pt x="2145562" y="1624152"/>
                  <a:pt x="1632756" y="2136958"/>
                  <a:pt x="1632756" y="2769536"/>
                </a:cubicBezTo>
                <a:cubicBezTo>
                  <a:pt x="1632756" y="3402114"/>
                  <a:pt x="2145562" y="3914920"/>
                  <a:pt x="2778140" y="3914920"/>
                </a:cubicBezTo>
                <a:cubicBezTo>
                  <a:pt x="3410718" y="3914920"/>
                  <a:pt x="3923524" y="3402114"/>
                  <a:pt x="3923524" y="2769536"/>
                </a:cubicBezTo>
                <a:cubicBezTo>
                  <a:pt x="3923524" y="2136958"/>
                  <a:pt x="3410718" y="1624152"/>
                  <a:pt x="2778140" y="1624152"/>
                </a:cubicBezTo>
                <a:close/>
                <a:moveTo>
                  <a:pt x="3162198" y="151"/>
                </a:moveTo>
                <a:cubicBezTo>
                  <a:pt x="3170660" y="-379"/>
                  <a:pt x="3179725" y="489"/>
                  <a:pt x="3189369" y="2803"/>
                </a:cubicBezTo>
                <a:cubicBezTo>
                  <a:pt x="3356013" y="42923"/>
                  <a:pt x="3522655" y="81496"/>
                  <a:pt x="3689300" y="121613"/>
                </a:cubicBezTo>
                <a:cubicBezTo>
                  <a:pt x="3724787" y="130871"/>
                  <a:pt x="3746390" y="157104"/>
                  <a:pt x="3747933" y="194134"/>
                </a:cubicBezTo>
                <a:cubicBezTo>
                  <a:pt x="3749476" y="214194"/>
                  <a:pt x="3749476" y="234254"/>
                  <a:pt x="3751019" y="254313"/>
                </a:cubicBezTo>
                <a:cubicBezTo>
                  <a:pt x="3755645" y="379296"/>
                  <a:pt x="3758735" y="504278"/>
                  <a:pt x="3763361" y="627717"/>
                </a:cubicBezTo>
                <a:cubicBezTo>
                  <a:pt x="3764907" y="661664"/>
                  <a:pt x="3766450" y="697152"/>
                  <a:pt x="3767990" y="731096"/>
                </a:cubicBezTo>
                <a:cubicBezTo>
                  <a:pt x="3769533" y="765044"/>
                  <a:pt x="3786507" y="791275"/>
                  <a:pt x="3815825" y="808246"/>
                </a:cubicBezTo>
                <a:cubicBezTo>
                  <a:pt x="3852855" y="829849"/>
                  <a:pt x="3891432" y="849909"/>
                  <a:pt x="3928463" y="873052"/>
                </a:cubicBezTo>
                <a:cubicBezTo>
                  <a:pt x="3965496" y="894655"/>
                  <a:pt x="3999440" y="893112"/>
                  <a:pt x="4036474" y="873052"/>
                </a:cubicBezTo>
                <a:cubicBezTo>
                  <a:pt x="4189231" y="788189"/>
                  <a:pt x="4340442" y="703324"/>
                  <a:pt x="4493199" y="618458"/>
                </a:cubicBezTo>
                <a:cubicBezTo>
                  <a:pt x="4528689" y="598402"/>
                  <a:pt x="4562634" y="604571"/>
                  <a:pt x="4590409" y="632346"/>
                </a:cubicBezTo>
                <a:cubicBezTo>
                  <a:pt x="4709219" y="752699"/>
                  <a:pt x="4826485" y="874595"/>
                  <a:pt x="4945295" y="994951"/>
                </a:cubicBezTo>
                <a:cubicBezTo>
                  <a:pt x="4976157" y="1027352"/>
                  <a:pt x="4980786" y="1056670"/>
                  <a:pt x="4957640" y="1095244"/>
                </a:cubicBezTo>
                <a:cubicBezTo>
                  <a:pt x="4869689" y="1244915"/>
                  <a:pt x="4780194" y="1393043"/>
                  <a:pt x="4692245" y="1542714"/>
                </a:cubicBezTo>
                <a:cubicBezTo>
                  <a:pt x="4672185" y="1576659"/>
                  <a:pt x="4670643" y="1612149"/>
                  <a:pt x="4690702" y="1646093"/>
                </a:cubicBezTo>
                <a:cubicBezTo>
                  <a:pt x="4713848" y="1687753"/>
                  <a:pt x="4735448" y="1729416"/>
                  <a:pt x="4758594" y="1771076"/>
                </a:cubicBezTo>
                <a:cubicBezTo>
                  <a:pt x="4775567" y="1801937"/>
                  <a:pt x="4801797" y="1818911"/>
                  <a:pt x="4837287" y="1820454"/>
                </a:cubicBezTo>
                <a:cubicBezTo>
                  <a:pt x="4895921" y="1825083"/>
                  <a:pt x="4956097" y="1828169"/>
                  <a:pt x="5014730" y="1832795"/>
                </a:cubicBezTo>
                <a:cubicBezTo>
                  <a:pt x="5135083" y="1840510"/>
                  <a:pt x="5255439" y="1848226"/>
                  <a:pt x="5375792" y="1855941"/>
                </a:cubicBezTo>
                <a:cubicBezTo>
                  <a:pt x="5409736" y="1857484"/>
                  <a:pt x="5437511" y="1880630"/>
                  <a:pt x="5445227" y="1914574"/>
                </a:cubicBezTo>
                <a:cubicBezTo>
                  <a:pt x="5482257" y="2081219"/>
                  <a:pt x="5517747" y="2249404"/>
                  <a:pt x="5554778" y="2417592"/>
                </a:cubicBezTo>
                <a:cubicBezTo>
                  <a:pt x="5559407" y="2440735"/>
                  <a:pt x="5553235" y="2460795"/>
                  <a:pt x="5537805" y="2479311"/>
                </a:cubicBezTo>
                <a:cubicBezTo>
                  <a:pt x="5530089" y="2488570"/>
                  <a:pt x="5517747" y="2494742"/>
                  <a:pt x="5506946" y="2500914"/>
                </a:cubicBezTo>
                <a:cubicBezTo>
                  <a:pt x="5352646" y="2578062"/>
                  <a:pt x="5198345" y="2655212"/>
                  <a:pt x="5042505" y="2732362"/>
                </a:cubicBezTo>
                <a:cubicBezTo>
                  <a:pt x="5010101" y="2749336"/>
                  <a:pt x="4991587" y="2774025"/>
                  <a:pt x="4990041" y="2811055"/>
                </a:cubicBezTo>
                <a:cubicBezTo>
                  <a:pt x="4986958" y="2869688"/>
                  <a:pt x="4982326" y="2926779"/>
                  <a:pt x="4979243" y="2985415"/>
                </a:cubicBezTo>
                <a:cubicBezTo>
                  <a:pt x="4977699" y="3019360"/>
                  <a:pt x="4990041" y="3048678"/>
                  <a:pt x="5019359" y="3068735"/>
                </a:cubicBezTo>
                <a:cubicBezTo>
                  <a:pt x="5162858" y="3173660"/>
                  <a:pt x="5304814" y="3280125"/>
                  <a:pt x="5448313" y="3385051"/>
                </a:cubicBezTo>
                <a:cubicBezTo>
                  <a:pt x="5482257" y="3409737"/>
                  <a:pt x="5493059" y="3440598"/>
                  <a:pt x="5477631" y="3480714"/>
                </a:cubicBezTo>
                <a:cubicBezTo>
                  <a:pt x="5451399" y="3553235"/>
                  <a:pt x="5425167" y="3625756"/>
                  <a:pt x="5398935" y="3698277"/>
                </a:cubicBezTo>
                <a:cubicBezTo>
                  <a:pt x="5369619" y="3778514"/>
                  <a:pt x="5340305" y="3860293"/>
                  <a:pt x="5309443" y="3940526"/>
                </a:cubicBezTo>
                <a:cubicBezTo>
                  <a:pt x="5297099" y="3974474"/>
                  <a:pt x="5267781" y="3992990"/>
                  <a:pt x="5233836" y="3989904"/>
                </a:cubicBezTo>
                <a:cubicBezTo>
                  <a:pt x="5169031" y="3983732"/>
                  <a:pt x="5105768" y="3976017"/>
                  <a:pt x="5040963" y="3969844"/>
                </a:cubicBezTo>
                <a:cubicBezTo>
                  <a:pt x="4929868" y="3957500"/>
                  <a:pt x="4818771" y="3945155"/>
                  <a:pt x="4707676" y="3934357"/>
                </a:cubicBezTo>
                <a:cubicBezTo>
                  <a:pt x="4672185" y="3931271"/>
                  <a:pt x="4644413" y="3943612"/>
                  <a:pt x="4622811" y="3972931"/>
                </a:cubicBezTo>
                <a:cubicBezTo>
                  <a:pt x="4582694" y="4026935"/>
                  <a:pt x="4544117" y="4082482"/>
                  <a:pt x="4502457" y="4136489"/>
                </a:cubicBezTo>
                <a:cubicBezTo>
                  <a:pt x="4477769" y="4168891"/>
                  <a:pt x="4474683" y="4202838"/>
                  <a:pt x="4488570" y="4239869"/>
                </a:cubicBezTo>
                <a:cubicBezTo>
                  <a:pt x="4550289" y="4403427"/>
                  <a:pt x="4613552" y="4566983"/>
                  <a:pt x="4675271" y="4730542"/>
                </a:cubicBezTo>
                <a:cubicBezTo>
                  <a:pt x="4692245" y="4773744"/>
                  <a:pt x="4682987" y="4803063"/>
                  <a:pt x="4647499" y="4830835"/>
                </a:cubicBezTo>
                <a:cubicBezTo>
                  <a:pt x="4524057" y="4923416"/>
                  <a:pt x="4402161" y="5017539"/>
                  <a:pt x="4278723" y="5110117"/>
                </a:cubicBezTo>
                <a:cubicBezTo>
                  <a:pt x="4243235" y="5136349"/>
                  <a:pt x="4212374" y="5136349"/>
                  <a:pt x="4178427" y="5108574"/>
                </a:cubicBezTo>
                <a:cubicBezTo>
                  <a:pt x="4045729" y="5002109"/>
                  <a:pt x="3911492" y="4894097"/>
                  <a:pt x="3778791" y="4786089"/>
                </a:cubicBezTo>
                <a:cubicBezTo>
                  <a:pt x="3749476" y="4762943"/>
                  <a:pt x="3718615" y="4755228"/>
                  <a:pt x="3684671" y="4767572"/>
                </a:cubicBezTo>
                <a:cubicBezTo>
                  <a:pt x="3605977" y="4796890"/>
                  <a:pt x="3527284" y="4826209"/>
                  <a:pt x="3450134" y="4857067"/>
                </a:cubicBezTo>
                <a:cubicBezTo>
                  <a:pt x="3419276" y="4869411"/>
                  <a:pt x="3400759" y="4892557"/>
                  <a:pt x="3393044" y="4924959"/>
                </a:cubicBezTo>
                <a:cubicBezTo>
                  <a:pt x="3382243" y="4975877"/>
                  <a:pt x="3371444" y="5028338"/>
                  <a:pt x="3360639" y="5079259"/>
                </a:cubicBezTo>
                <a:cubicBezTo>
                  <a:pt x="3334411" y="5202698"/>
                  <a:pt x="3309721" y="5324594"/>
                  <a:pt x="3283489" y="5448033"/>
                </a:cubicBezTo>
                <a:cubicBezTo>
                  <a:pt x="3275777" y="5483524"/>
                  <a:pt x="3254174" y="5505126"/>
                  <a:pt x="3218687" y="5509753"/>
                </a:cubicBezTo>
                <a:cubicBezTo>
                  <a:pt x="3136907" y="5520554"/>
                  <a:pt x="3055128" y="5528269"/>
                  <a:pt x="2973349" y="5535985"/>
                </a:cubicBezTo>
                <a:cubicBezTo>
                  <a:pt x="2933232" y="5532899"/>
                  <a:pt x="2900828" y="5535985"/>
                  <a:pt x="2868424" y="5539071"/>
                </a:cubicBezTo>
                <a:cubicBezTo>
                  <a:pt x="2820592" y="5539071"/>
                  <a:pt x="2772760" y="5539071"/>
                  <a:pt x="2723385" y="5539071"/>
                </a:cubicBezTo>
                <a:cubicBezTo>
                  <a:pt x="2692523" y="5528269"/>
                  <a:pt x="2675550" y="5505126"/>
                  <a:pt x="2666291" y="5474265"/>
                </a:cubicBezTo>
                <a:cubicBezTo>
                  <a:pt x="2613831" y="5313793"/>
                  <a:pt x="2559826" y="5153323"/>
                  <a:pt x="2507365" y="4992850"/>
                </a:cubicBezTo>
                <a:cubicBezTo>
                  <a:pt x="2495021" y="4955817"/>
                  <a:pt x="2470335" y="4932674"/>
                  <a:pt x="2431758" y="4924959"/>
                </a:cubicBezTo>
                <a:cubicBezTo>
                  <a:pt x="2349979" y="4906442"/>
                  <a:pt x="2266657" y="4889468"/>
                  <a:pt x="2184880" y="4869411"/>
                </a:cubicBezTo>
                <a:cubicBezTo>
                  <a:pt x="2141674" y="4858610"/>
                  <a:pt x="2106187" y="4869411"/>
                  <a:pt x="2075329" y="4901813"/>
                </a:cubicBezTo>
                <a:cubicBezTo>
                  <a:pt x="1956516" y="5025252"/>
                  <a:pt x="1834620" y="5145608"/>
                  <a:pt x="1714267" y="5267504"/>
                </a:cubicBezTo>
                <a:cubicBezTo>
                  <a:pt x="1686492" y="5295276"/>
                  <a:pt x="1654088" y="5301451"/>
                  <a:pt x="1621686" y="5282934"/>
                </a:cubicBezTo>
                <a:cubicBezTo>
                  <a:pt x="1492075" y="5210413"/>
                  <a:pt x="1364004" y="5137892"/>
                  <a:pt x="1234396" y="5065371"/>
                </a:cubicBezTo>
                <a:cubicBezTo>
                  <a:pt x="1189647" y="5040682"/>
                  <a:pt x="1178846" y="5014453"/>
                  <a:pt x="1191190" y="4966618"/>
                </a:cubicBezTo>
                <a:cubicBezTo>
                  <a:pt x="1232850" y="4799977"/>
                  <a:pt x="1276055" y="4634875"/>
                  <a:pt x="1317715" y="4468233"/>
                </a:cubicBezTo>
                <a:cubicBezTo>
                  <a:pt x="1326977" y="4432743"/>
                  <a:pt x="1320801" y="4400341"/>
                  <a:pt x="1294569" y="4372566"/>
                </a:cubicBezTo>
                <a:cubicBezTo>
                  <a:pt x="1232850" y="4307760"/>
                  <a:pt x="1169587" y="4242955"/>
                  <a:pt x="1107868" y="4178149"/>
                </a:cubicBezTo>
                <a:cubicBezTo>
                  <a:pt x="1083182" y="4151917"/>
                  <a:pt x="1052321" y="4144202"/>
                  <a:pt x="1018376" y="4151917"/>
                </a:cubicBezTo>
                <a:cubicBezTo>
                  <a:pt x="987518" y="4158089"/>
                  <a:pt x="958200" y="4165804"/>
                  <a:pt x="928882" y="4171977"/>
                </a:cubicBezTo>
                <a:cubicBezTo>
                  <a:pt x="788469" y="4202838"/>
                  <a:pt x="649599" y="4235239"/>
                  <a:pt x="509190" y="4266101"/>
                </a:cubicBezTo>
                <a:cubicBezTo>
                  <a:pt x="470613" y="4275359"/>
                  <a:pt x="439755" y="4261472"/>
                  <a:pt x="422778" y="4227524"/>
                </a:cubicBezTo>
                <a:cubicBezTo>
                  <a:pt x="351800" y="4091740"/>
                  <a:pt x="282366" y="3954414"/>
                  <a:pt x="211391" y="3818630"/>
                </a:cubicBezTo>
                <a:cubicBezTo>
                  <a:pt x="195960" y="3787772"/>
                  <a:pt x="202132" y="3753825"/>
                  <a:pt x="226818" y="3730682"/>
                </a:cubicBezTo>
                <a:cubicBezTo>
                  <a:pt x="356433" y="3610326"/>
                  <a:pt x="487587" y="3488430"/>
                  <a:pt x="617198" y="3368077"/>
                </a:cubicBezTo>
                <a:cubicBezTo>
                  <a:pt x="643427" y="3344931"/>
                  <a:pt x="652686" y="3314073"/>
                  <a:pt x="648056" y="3280125"/>
                </a:cubicBezTo>
                <a:cubicBezTo>
                  <a:pt x="632629" y="3196803"/>
                  <a:pt x="617198" y="3111937"/>
                  <a:pt x="601767" y="3028618"/>
                </a:cubicBezTo>
                <a:cubicBezTo>
                  <a:pt x="595595" y="2993127"/>
                  <a:pt x="575535" y="2969985"/>
                  <a:pt x="541591" y="2957640"/>
                </a:cubicBezTo>
                <a:cubicBezTo>
                  <a:pt x="427407" y="2915980"/>
                  <a:pt x="313227" y="2874318"/>
                  <a:pt x="200589" y="2832658"/>
                </a:cubicBezTo>
                <a:cubicBezTo>
                  <a:pt x="134241" y="2807969"/>
                  <a:pt x="66349" y="2786366"/>
                  <a:pt x="0" y="2757051"/>
                </a:cubicBezTo>
                <a:cubicBezTo>
                  <a:pt x="0" y="2727733"/>
                  <a:pt x="0" y="2699960"/>
                  <a:pt x="0" y="2670642"/>
                </a:cubicBezTo>
                <a:cubicBezTo>
                  <a:pt x="4629" y="2619724"/>
                  <a:pt x="9259" y="2570349"/>
                  <a:pt x="13885" y="2519428"/>
                </a:cubicBezTo>
                <a:cubicBezTo>
                  <a:pt x="23146" y="2420678"/>
                  <a:pt x="37031" y="2321925"/>
                  <a:pt x="52461" y="2224718"/>
                </a:cubicBezTo>
                <a:cubicBezTo>
                  <a:pt x="57091" y="2192314"/>
                  <a:pt x="80236" y="2169168"/>
                  <a:pt x="114181" y="2162996"/>
                </a:cubicBezTo>
                <a:cubicBezTo>
                  <a:pt x="290081" y="2130594"/>
                  <a:pt x="464441" y="2099733"/>
                  <a:pt x="640344" y="2067332"/>
                </a:cubicBezTo>
                <a:cubicBezTo>
                  <a:pt x="677375" y="2061160"/>
                  <a:pt x="702064" y="2041100"/>
                  <a:pt x="717491" y="2007155"/>
                </a:cubicBezTo>
                <a:cubicBezTo>
                  <a:pt x="743723" y="1942350"/>
                  <a:pt x="771498" y="1877544"/>
                  <a:pt x="797727" y="1814281"/>
                </a:cubicBezTo>
                <a:cubicBezTo>
                  <a:pt x="814701" y="1774162"/>
                  <a:pt x="810072" y="1740217"/>
                  <a:pt x="783840" y="1704727"/>
                </a:cubicBezTo>
                <a:cubicBezTo>
                  <a:pt x="680461" y="1570486"/>
                  <a:pt x="578625" y="1434703"/>
                  <a:pt x="476785" y="1300462"/>
                </a:cubicBezTo>
                <a:cubicBezTo>
                  <a:pt x="450553" y="1264975"/>
                  <a:pt x="450553" y="1234114"/>
                  <a:pt x="478329" y="1200169"/>
                </a:cubicBezTo>
                <a:cubicBezTo>
                  <a:pt x="577078" y="1076730"/>
                  <a:pt x="675831" y="954831"/>
                  <a:pt x="776125" y="831392"/>
                </a:cubicBezTo>
                <a:cubicBezTo>
                  <a:pt x="808529" y="792819"/>
                  <a:pt x="834761" y="785103"/>
                  <a:pt x="881050" y="803617"/>
                </a:cubicBezTo>
                <a:cubicBezTo>
                  <a:pt x="1043065" y="871512"/>
                  <a:pt x="1205078" y="937860"/>
                  <a:pt x="1368636" y="1005749"/>
                </a:cubicBezTo>
                <a:cubicBezTo>
                  <a:pt x="1401037" y="1019637"/>
                  <a:pt x="1433439" y="1018094"/>
                  <a:pt x="1462757" y="998037"/>
                </a:cubicBezTo>
                <a:cubicBezTo>
                  <a:pt x="1515221" y="962546"/>
                  <a:pt x="1566139" y="927059"/>
                  <a:pt x="1617057" y="891569"/>
                </a:cubicBezTo>
                <a:cubicBezTo>
                  <a:pt x="1641743" y="874595"/>
                  <a:pt x="1654088" y="849909"/>
                  <a:pt x="1654088" y="819048"/>
                </a:cubicBezTo>
                <a:cubicBezTo>
                  <a:pt x="1654088" y="800531"/>
                  <a:pt x="1652548" y="782017"/>
                  <a:pt x="1651005" y="765044"/>
                </a:cubicBezTo>
                <a:cubicBezTo>
                  <a:pt x="1644832" y="684807"/>
                  <a:pt x="1638660" y="606114"/>
                  <a:pt x="1632488" y="525881"/>
                </a:cubicBezTo>
                <a:cubicBezTo>
                  <a:pt x="1626316" y="445644"/>
                  <a:pt x="1620143" y="366951"/>
                  <a:pt x="1613971" y="286715"/>
                </a:cubicBezTo>
                <a:cubicBezTo>
                  <a:pt x="1610885" y="249681"/>
                  <a:pt x="1629402" y="220366"/>
                  <a:pt x="1664889" y="208022"/>
                </a:cubicBezTo>
                <a:cubicBezTo>
                  <a:pt x="1823819" y="154017"/>
                  <a:pt x="1982748" y="100013"/>
                  <a:pt x="2141674" y="47552"/>
                </a:cubicBezTo>
                <a:cubicBezTo>
                  <a:pt x="2152476" y="44466"/>
                  <a:pt x="2161734" y="42923"/>
                  <a:pt x="2172535" y="42923"/>
                </a:cubicBezTo>
                <a:cubicBezTo>
                  <a:pt x="2201851" y="44466"/>
                  <a:pt x="2220367" y="62980"/>
                  <a:pt x="2237341" y="86126"/>
                </a:cubicBezTo>
                <a:cubicBezTo>
                  <a:pt x="2336091" y="229624"/>
                  <a:pt x="2436387" y="373123"/>
                  <a:pt x="2535137" y="516622"/>
                </a:cubicBezTo>
                <a:cubicBezTo>
                  <a:pt x="2558283" y="549024"/>
                  <a:pt x="2589145" y="564454"/>
                  <a:pt x="2627718" y="561368"/>
                </a:cubicBezTo>
                <a:cubicBezTo>
                  <a:pt x="2680179" y="556739"/>
                  <a:pt x="2734186" y="555196"/>
                  <a:pt x="2786647" y="555196"/>
                </a:cubicBezTo>
                <a:cubicBezTo>
                  <a:pt x="2808250" y="555196"/>
                  <a:pt x="2823681" y="547480"/>
                  <a:pt x="2836022" y="530507"/>
                </a:cubicBezTo>
                <a:cubicBezTo>
                  <a:pt x="2842195" y="522794"/>
                  <a:pt x="2848367" y="513536"/>
                  <a:pt x="2852996" y="505821"/>
                </a:cubicBezTo>
                <a:cubicBezTo>
                  <a:pt x="2879228" y="457986"/>
                  <a:pt x="2903914" y="410154"/>
                  <a:pt x="2930143" y="363865"/>
                </a:cubicBezTo>
                <a:cubicBezTo>
                  <a:pt x="2987237" y="255856"/>
                  <a:pt x="3045870" y="149388"/>
                  <a:pt x="3102960" y="41380"/>
                </a:cubicBezTo>
                <a:cubicBezTo>
                  <a:pt x="3116848" y="15919"/>
                  <a:pt x="3136811" y="1742"/>
                  <a:pt x="3162198" y="151"/>
                </a:cubicBezTo>
                <a:close/>
              </a:path>
            </a:pathLst>
          </a:custGeom>
          <a:solidFill>
            <a:schemeClr val="bg1">
              <a:lumMod val="95000"/>
            </a:schemeClr>
          </a:solidFill>
          <a:ln w="152400">
            <a:noFill/>
          </a:ln>
          <a:effectLst/>
        </p:spPr>
        <p:txBody>
          <a:bodyPr wrap="square" anchor="t">
            <a:noAutofit/>
          </a:bodyPr>
          <a:lstStyle>
            <a:lvl1pPr marL="0" indent="0" algn="ctr">
              <a:buFontTx/>
              <a:buNone/>
              <a:defRPr sz="20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2047253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971424D9-1201-489D-8759-802BEB428968}"/>
              </a:ext>
            </a:extLst>
          </p:cNvPr>
          <p:cNvSpPr/>
          <p:nvPr userDrawn="1"/>
        </p:nvSpPr>
        <p:spPr>
          <a:xfrm>
            <a:off x="808468" y="3753255"/>
            <a:ext cx="3143250" cy="20049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xmlns="" id="{BF0AA1C5-BCBE-4E2F-A961-AB73B3335AEC}"/>
              </a:ext>
            </a:extLst>
          </p:cNvPr>
          <p:cNvSpPr/>
          <p:nvPr userDrawn="1"/>
        </p:nvSpPr>
        <p:spPr>
          <a:xfrm>
            <a:off x="0" y="0"/>
            <a:ext cx="12192000" cy="3753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xmlns="" id="{9AA3D867-D133-48FC-B3C8-A5F667B90D58}"/>
              </a:ext>
            </a:extLst>
          </p:cNvPr>
          <p:cNvSpPr/>
          <p:nvPr userDrawn="1"/>
        </p:nvSpPr>
        <p:spPr>
          <a:xfrm>
            <a:off x="819150" y="1762124"/>
            <a:ext cx="3143250" cy="1991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그림 개체 틀 2">
            <a:extLst>
              <a:ext uri="{FF2B5EF4-FFF2-40B4-BE49-F238E27FC236}">
                <a16:creationId xmlns:a16="http://schemas.microsoft.com/office/drawing/2014/main" xmlns="" id="{4E22717C-9F52-4A37-85B9-FD48F3E55AAC}"/>
              </a:ext>
            </a:extLst>
          </p:cNvPr>
          <p:cNvSpPr>
            <a:spLocks noGrp="1"/>
          </p:cNvSpPr>
          <p:nvPr>
            <p:ph type="pic" sz="quarter" idx="14" hasCustomPrompt="1"/>
          </p:nvPr>
        </p:nvSpPr>
        <p:spPr>
          <a:xfrm>
            <a:off x="902288" y="1883517"/>
            <a:ext cx="2955610" cy="3753256"/>
          </a:xfrm>
          <a:prstGeom prst="rect">
            <a:avLst/>
          </a:prstGeom>
          <a:solidFill>
            <a:schemeClr val="bg1">
              <a:lumMod val="95000"/>
            </a:schemeClr>
          </a:solidFill>
          <a:ln w="12700">
            <a:gradFill>
              <a:gsLst>
                <a:gs pos="0">
                  <a:schemeClr val="bg1">
                    <a:alpha val="59000"/>
                  </a:schemeClr>
                </a:gs>
                <a:gs pos="100000">
                  <a:schemeClr val="bg1">
                    <a:alpha val="17000"/>
                  </a:schemeClr>
                </a:gs>
              </a:gsLst>
              <a:lin ang="78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4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4" name="Text Placeholder 9">
            <a:extLst>
              <a:ext uri="{FF2B5EF4-FFF2-40B4-BE49-F238E27FC236}">
                <a16:creationId xmlns:a16="http://schemas.microsoft.com/office/drawing/2014/main" xmlns="" id="{252358FC-753C-4A29-8F87-6685EF055F3F}"/>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0747731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16987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6816533"/>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71" r:id="rId3"/>
    <p:sldLayoutId id="2147483666" r:id="rId4"/>
    <p:sldLayoutId id="2147483659" r:id="rId5"/>
    <p:sldLayoutId id="2147483665" r:id="rId6"/>
    <p:sldLayoutId id="2147483667" r:id="rId7"/>
    <p:sldLayoutId id="2147483669" r:id="rId8"/>
    <p:sldLayoutId id="2147483662" r:id="rId9"/>
    <p:sldLayoutId id="214748367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55353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ree-powerpoint-templates-design.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A3227745-A39A-4E4F-B826-03D30F35EB0D}"/>
              </a:ext>
            </a:extLst>
          </p:cNvPr>
          <p:cNvGrpSpPr/>
          <p:nvPr/>
        </p:nvGrpSpPr>
        <p:grpSpPr>
          <a:xfrm>
            <a:off x="-211043" y="242749"/>
            <a:ext cx="3451519" cy="2538224"/>
            <a:chOff x="-211043" y="242749"/>
            <a:chExt cx="3451519" cy="2538224"/>
          </a:xfrm>
        </p:grpSpPr>
        <p:grpSp>
          <p:nvGrpSpPr>
            <p:cNvPr id="115" name="Group 114">
              <a:extLst>
                <a:ext uri="{FF2B5EF4-FFF2-40B4-BE49-F238E27FC236}">
                  <a16:creationId xmlns:a16="http://schemas.microsoft.com/office/drawing/2014/main" xmlns="" id="{ED98EE80-DEDE-430B-935C-DB5A307EB381}"/>
                </a:ext>
              </a:extLst>
            </p:cNvPr>
            <p:cNvGrpSpPr/>
            <p:nvPr/>
          </p:nvGrpSpPr>
          <p:grpSpPr>
            <a:xfrm rot="18821504" flipH="1">
              <a:off x="2536016" y="1987747"/>
              <a:ext cx="830987" cy="577933"/>
              <a:chOff x="5405974" y="1533288"/>
              <a:chExt cx="611040" cy="424965"/>
            </a:xfrm>
          </p:grpSpPr>
          <p:sp>
            <p:nvSpPr>
              <p:cNvPr id="117" name="Trapezoid 116">
                <a:extLst>
                  <a:ext uri="{FF2B5EF4-FFF2-40B4-BE49-F238E27FC236}">
                    <a16:creationId xmlns:a16="http://schemas.microsoft.com/office/drawing/2014/main" xmlns="" id="{BB555E24-6D38-4A4A-861D-6AF072B96FAC}"/>
                  </a:ext>
                </a:extLst>
              </p:cNvPr>
              <p:cNvSpPr/>
              <p:nvPr/>
            </p:nvSpPr>
            <p:spPr>
              <a:xfrm rot="5912136" flipH="1">
                <a:off x="5633173" y="1617814"/>
                <a:ext cx="141626" cy="9318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16" name="Trapezoid 115">
                <a:extLst>
                  <a:ext uri="{FF2B5EF4-FFF2-40B4-BE49-F238E27FC236}">
                    <a16:creationId xmlns:a16="http://schemas.microsoft.com/office/drawing/2014/main" xmlns="" id="{A7D9085C-2B58-4F88-9B08-2B2F4B0DBF73}"/>
                  </a:ext>
                </a:extLst>
              </p:cNvPr>
              <p:cNvSpPr/>
              <p:nvPr/>
            </p:nvSpPr>
            <p:spPr>
              <a:xfrm rot="5912136" flipH="1">
                <a:off x="5438996" y="1500266"/>
                <a:ext cx="200130" cy="266173"/>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8" name="Trapezoid 117">
                <a:extLst>
                  <a:ext uri="{FF2B5EF4-FFF2-40B4-BE49-F238E27FC236}">
                    <a16:creationId xmlns:a16="http://schemas.microsoft.com/office/drawing/2014/main" xmlns="" id="{E698BC45-A595-4DD2-87C7-3302FA8BE798}"/>
                  </a:ext>
                </a:extLst>
              </p:cNvPr>
              <p:cNvSpPr/>
              <p:nvPr/>
            </p:nvSpPr>
            <p:spPr>
              <a:xfrm rot="7277434" flipH="1">
                <a:off x="5857778" y="1735728"/>
                <a:ext cx="103331" cy="96694"/>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9" name="Trapezoid 118">
                <a:extLst>
                  <a:ext uri="{FF2B5EF4-FFF2-40B4-BE49-F238E27FC236}">
                    <a16:creationId xmlns:a16="http://schemas.microsoft.com/office/drawing/2014/main" xmlns="" id="{5A89F4B4-1ED6-4282-BAE7-5107B2DD9024}"/>
                  </a:ext>
                </a:extLst>
              </p:cNvPr>
              <p:cNvSpPr/>
              <p:nvPr/>
            </p:nvSpPr>
            <p:spPr>
              <a:xfrm rot="7277434" flipH="1">
                <a:off x="5727739" y="1619233"/>
                <a:ext cx="146016" cy="194202"/>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20" name="Trapezoid 119">
                <a:extLst>
                  <a:ext uri="{FF2B5EF4-FFF2-40B4-BE49-F238E27FC236}">
                    <a16:creationId xmlns:a16="http://schemas.microsoft.com/office/drawing/2014/main" xmlns="" id="{9DE2CED2-AEEB-4346-B8BA-39D5C9F008E3}"/>
                  </a:ext>
                </a:extLst>
              </p:cNvPr>
              <p:cNvSpPr/>
              <p:nvPr/>
            </p:nvSpPr>
            <p:spPr>
              <a:xfrm rot="8867088" flipH="1">
                <a:off x="5923517" y="1775373"/>
                <a:ext cx="93497" cy="182880"/>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grpSp>
        <p:grpSp>
          <p:nvGrpSpPr>
            <p:cNvPr id="107" name="Group 106">
              <a:extLst>
                <a:ext uri="{FF2B5EF4-FFF2-40B4-BE49-F238E27FC236}">
                  <a16:creationId xmlns:a16="http://schemas.microsoft.com/office/drawing/2014/main" xmlns="" id="{CA86DA89-BF25-4B2F-B746-19009E28529A}"/>
                </a:ext>
              </a:extLst>
            </p:cNvPr>
            <p:cNvGrpSpPr/>
            <p:nvPr/>
          </p:nvGrpSpPr>
          <p:grpSpPr>
            <a:xfrm rot="20700986">
              <a:off x="-211043" y="561627"/>
              <a:ext cx="688855" cy="2063532"/>
              <a:chOff x="391500" y="630207"/>
              <a:chExt cx="531845" cy="1593193"/>
            </a:xfrm>
          </p:grpSpPr>
          <p:sp>
            <p:nvSpPr>
              <p:cNvPr id="108" name="Rectangle: Rounded Corners 107">
                <a:extLst>
                  <a:ext uri="{FF2B5EF4-FFF2-40B4-BE49-F238E27FC236}">
                    <a16:creationId xmlns:a16="http://schemas.microsoft.com/office/drawing/2014/main" xmlns="" id="{A31B3607-BD19-4C4C-B903-0E09D92762BB}"/>
                  </a:ext>
                </a:extLst>
              </p:cNvPr>
              <p:cNvSpPr/>
              <p:nvPr/>
            </p:nvSpPr>
            <p:spPr>
              <a:xfrm rot="20495611">
                <a:off x="400452" y="630207"/>
                <a:ext cx="522893"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09" name="Rectangle: Rounded Corners 108">
                <a:extLst>
                  <a:ext uri="{FF2B5EF4-FFF2-40B4-BE49-F238E27FC236}">
                    <a16:creationId xmlns:a16="http://schemas.microsoft.com/office/drawing/2014/main" xmlns="" id="{5E0AD24E-7646-4E0E-B33F-FBCA5E5E3A55}"/>
                  </a:ext>
                </a:extLst>
              </p:cNvPr>
              <p:cNvSpPr/>
              <p:nvPr/>
            </p:nvSpPr>
            <p:spPr>
              <a:xfrm rot="20495611">
                <a:off x="391500" y="684262"/>
                <a:ext cx="191608"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62" name="Group 61">
              <a:extLst>
                <a:ext uri="{FF2B5EF4-FFF2-40B4-BE49-F238E27FC236}">
                  <a16:creationId xmlns:a16="http://schemas.microsoft.com/office/drawing/2014/main" xmlns="" id="{DCDE1FC3-06F7-42CE-9911-5FEC1436C053}"/>
                </a:ext>
              </a:extLst>
            </p:cNvPr>
            <p:cNvGrpSpPr/>
            <p:nvPr/>
          </p:nvGrpSpPr>
          <p:grpSpPr>
            <a:xfrm rot="14601445">
              <a:off x="1150919" y="215556"/>
              <a:ext cx="729571" cy="2548346"/>
              <a:chOff x="391500" y="630207"/>
              <a:chExt cx="531845" cy="1593193"/>
            </a:xfrm>
          </p:grpSpPr>
          <p:sp>
            <p:nvSpPr>
              <p:cNvPr id="63" name="Rectangle: Rounded Corners 62">
                <a:extLst>
                  <a:ext uri="{FF2B5EF4-FFF2-40B4-BE49-F238E27FC236}">
                    <a16:creationId xmlns:a16="http://schemas.microsoft.com/office/drawing/2014/main" xmlns="" id="{0A650D8B-2C6F-4CAD-B6D5-FE7BDEFD4CE7}"/>
                  </a:ext>
                </a:extLst>
              </p:cNvPr>
              <p:cNvSpPr/>
              <p:nvPr/>
            </p:nvSpPr>
            <p:spPr>
              <a:xfrm rot="20495611">
                <a:off x="400452" y="630207"/>
                <a:ext cx="522893"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64" name="Rectangle: Rounded Corners 63">
                <a:extLst>
                  <a:ext uri="{FF2B5EF4-FFF2-40B4-BE49-F238E27FC236}">
                    <a16:creationId xmlns:a16="http://schemas.microsoft.com/office/drawing/2014/main" xmlns="" id="{4D8DB57F-27AE-4641-A856-C26060E5CCAA}"/>
                  </a:ext>
                </a:extLst>
              </p:cNvPr>
              <p:cNvSpPr/>
              <p:nvPr/>
            </p:nvSpPr>
            <p:spPr>
              <a:xfrm rot="20495611">
                <a:off x="391500" y="684262"/>
                <a:ext cx="191608"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sp>
          <p:nvSpPr>
            <p:cNvPr id="66" name="Oval 65">
              <a:extLst>
                <a:ext uri="{FF2B5EF4-FFF2-40B4-BE49-F238E27FC236}">
                  <a16:creationId xmlns:a16="http://schemas.microsoft.com/office/drawing/2014/main" xmlns="" id="{510D57C7-999C-42DA-AF11-D48981C22307}"/>
                </a:ext>
              </a:extLst>
            </p:cNvPr>
            <p:cNvSpPr/>
            <p:nvPr/>
          </p:nvSpPr>
          <p:spPr>
            <a:xfrm>
              <a:off x="182294" y="1854426"/>
              <a:ext cx="926547" cy="926547"/>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xmlns="" id="{83077C34-CBAE-4645-92CD-6DF20774BB54}"/>
                </a:ext>
              </a:extLst>
            </p:cNvPr>
            <p:cNvSpPr/>
            <p:nvPr/>
          </p:nvSpPr>
          <p:spPr>
            <a:xfrm>
              <a:off x="282221" y="1954353"/>
              <a:ext cx="726695" cy="726695"/>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sp>
          <p:nvSpPr>
            <p:cNvPr id="68" name="Freeform: Shape 67">
              <a:extLst>
                <a:ext uri="{FF2B5EF4-FFF2-40B4-BE49-F238E27FC236}">
                  <a16:creationId xmlns:a16="http://schemas.microsoft.com/office/drawing/2014/main" xmlns="" id="{77183266-7827-4E9F-84EA-469E59172608}"/>
                </a:ext>
              </a:extLst>
            </p:cNvPr>
            <p:cNvSpPr/>
            <p:nvPr/>
          </p:nvSpPr>
          <p:spPr>
            <a:xfrm>
              <a:off x="464259" y="2137337"/>
              <a:ext cx="362617" cy="36072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solidFill>
                  <a:schemeClr val="tx1"/>
                </a:solidFill>
              </a:endParaRPr>
            </a:p>
          </p:txBody>
        </p:sp>
        <p:sp>
          <p:nvSpPr>
            <p:cNvPr id="69" name="Oval 68">
              <a:extLst>
                <a:ext uri="{FF2B5EF4-FFF2-40B4-BE49-F238E27FC236}">
                  <a16:creationId xmlns:a16="http://schemas.microsoft.com/office/drawing/2014/main" xmlns="" id="{76CA7BCC-4553-4E37-AEA2-3EB99A1C138A}"/>
                </a:ext>
              </a:extLst>
            </p:cNvPr>
            <p:cNvSpPr/>
            <p:nvPr/>
          </p:nvSpPr>
          <p:spPr>
            <a:xfrm>
              <a:off x="585218" y="2257350"/>
              <a:ext cx="120700" cy="120700"/>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xmlns="" id="{E7962633-7205-4392-AE46-2DCD52369CED}"/>
                </a:ext>
              </a:extLst>
            </p:cNvPr>
            <p:cNvGrpSpPr/>
            <p:nvPr/>
          </p:nvGrpSpPr>
          <p:grpSpPr>
            <a:xfrm rot="8720915">
              <a:off x="2465418" y="429474"/>
              <a:ext cx="606909" cy="1518446"/>
              <a:chOff x="4130254" y="650162"/>
              <a:chExt cx="502274" cy="1664988"/>
            </a:xfrm>
            <a:solidFill>
              <a:schemeClr val="accent2"/>
            </a:solidFill>
          </p:grpSpPr>
          <p:sp>
            <p:nvSpPr>
              <p:cNvPr id="71" name="Trapezoid 70">
                <a:extLst>
                  <a:ext uri="{FF2B5EF4-FFF2-40B4-BE49-F238E27FC236}">
                    <a16:creationId xmlns:a16="http://schemas.microsoft.com/office/drawing/2014/main" xmlns="" id="{F7579618-1C24-40C8-A27D-763A2EDC201E}"/>
                  </a:ext>
                </a:extLst>
              </p:cNvPr>
              <p:cNvSpPr/>
              <p:nvPr/>
            </p:nvSpPr>
            <p:spPr>
              <a:xfrm>
                <a:off x="4130254" y="650162"/>
                <a:ext cx="502274" cy="1664988"/>
              </a:xfrm>
              <a:prstGeom prst="trapezoid">
                <a:avLst>
                  <a:gd name="adj" fmla="val 9168"/>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2" name="Trapezoid 94">
                <a:extLst>
                  <a:ext uri="{FF2B5EF4-FFF2-40B4-BE49-F238E27FC236}">
                    <a16:creationId xmlns:a16="http://schemas.microsoft.com/office/drawing/2014/main" xmlns="" id="{105B8F30-72EC-476F-BEF8-7534C575E875}"/>
                  </a:ext>
                </a:extLst>
              </p:cNvPr>
              <p:cNvSpPr/>
              <p:nvPr/>
            </p:nvSpPr>
            <p:spPr>
              <a:xfrm>
                <a:off x="4449648" y="650162"/>
                <a:ext cx="182880"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02" name="Group 101">
              <a:extLst>
                <a:ext uri="{FF2B5EF4-FFF2-40B4-BE49-F238E27FC236}">
                  <a16:creationId xmlns:a16="http://schemas.microsoft.com/office/drawing/2014/main" xmlns="" id="{6E1A9330-7C3E-42EF-9689-A307053E150C}"/>
                </a:ext>
              </a:extLst>
            </p:cNvPr>
            <p:cNvGrpSpPr/>
            <p:nvPr/>
          </p:nvGrpSpPr>
          <p:grpSpPr>
            <a:xfrm>
              <a:off x="1986951" y="242749"/>
              <a:ext cx="770532" cy="770532"/>
              <a:chOff x="121429" y="411152"/>
              <a:chExt cx="607378" cy="607378"/>
            </a:xfrm>
          </p:grpSpPr>
          <p:sp>
            <p:nvSpPr>
              <p:cNvPr id="103" name="Oval 102">
                <a:extLst>
                  <a:ext uri="{FF2B5EF4-FFF2-40B4-BE49-F238E27FC236}">
                    <a16:creationId xmlns:a16="http://schemas.microsoft.com/office/drawing/2014/main" xmlns="" id="{C767F0B7-D8C1-4D35-AD36-EBAAE3837800}"/>
                  </a:ext>
                </a:extLst>
              </p:cNvPr>
              <p:cNvSpPr/>
              <p:nvPr/>
            </p:nvSpPr>
            <p:spPr>
              <a:xfrm>
                <a:off x="121429" y="411152"/>
                <a:ext cx="607378" cy="607378"/>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04" name="Freeform: Shape 103">
                <a:extLst>
                  <a:ext uri="{FF2B5EF4-FFF2-40B4-BE49-F238E27FC236}">
                    <a16:creationId xmlns:a16="http://schemas.microsoft.com/office/drawing/2014/main" xmlns="" id="{C91E6EC7-EAD1-4E13-93D7-56F5A0CC4EDF}"/>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sp>
            <p:nvSpPr>
              <p:cNvPr id="105" name="Freeform: Shape 104">
                <a:extLst>
                  <a:ext uri="{FF2B5EF4-FFF2-40B4-BE49-F238E27FC236}">
                    <a16:creationId xmlns:a16="http://schemas.microsoft.com/office/drawing/2014/main" xmlns="" id="{A3822756-2E6A-4C01-B51C-7B5998A2AA43}"/>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solidFill>
                    <a:schemeClr val="tx1"/>
                  </a:solidFill>
                </a:endParaRPr>
              </a:p>
            </p:txBody>
          </p:sp>
          <p:sp>
            <p:nvSpPr>
              <p:cNvPr id="106" name="Oval 105">
                <a:extLst>
                  <a:ext uri="{FF2B5EF4-FFF2-40B4-BE49-F238E27FC236}">
                    <a16:creationId xmlns:a16="http://schemas.microsoft.com/office/drawing/2014/main" xmlns="" id="{5FB5A917-5A10-4B61-AECD-DF53363D1AD8}"/>
                  </a:ext>
                </a:extLst>
              </p:cNvPr>
              <p:cNvSpPr/>
              <p:nvPr/>
            </p:nvSpPr>
            <p:spPr>
              <a:xfrm>
                <a:off x="385557" y="675280"/>
                <a:ext cx="79122" cy="7912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grpSp>
        <p:nvGrpSpPr>
          <p:cNvPr id="7" name="Group 6">
            <a:extLst>
              <a:ext uri="{FF2B5EF4-FFF2-40B4-BE49-F238E27FC236}">
                <a16:creationId xmlns:a16="http://schemas.microsoft.com/office/drawing/2014/main" xmlns="" id="{B709E326-94C9-4F3D-9DF9-72EE68F8DD51}"/>
              </a:ext>
            </a:extLst>
          </p:cNvPr>
          <p:cNvGrpSpPr/>
          <p:nvPr/>
        </p:nvGrpSpPr>
        <p:grpSpPr>
          <a:xfrm>
            <a:off x="9069470" y="2982614"/>
            <a:ext cx="3046078" cy="3734081"/>
            <a:chOff x="9087758" y="3138062"/>
            <a:chExt cx="3046078" cy="3734081"/>
          </a:xfrm>
        </p:grpSpPr>
        <p:grpSp>
          <p:nvGrpSpPr>
            <p:cNvPr id="136" name="Group 135">
              <a:extLst>
                <a:ext uri="{FF2B5EF4-FFF2-40B4-BE49-F238E27FC236}">
                  <a16:creationId xmlns:a16="http://schemas.microsoft.com/office/drawing/2014/main" xmlns="" id="{E34B25F4-A622-4E94-91F2-EE926E055A3A}"/>
                </a:ext>
              </a:extLst>
            </p:cNvPr>
            <p:cNvGrpSpPr/>
            <p:nvPr/>
          </p:nvGrpSpPr>
          <p:grpSpPr>
            <a:xfrm rot="2947662" flipH="1">
              <a:off x="9383082" y="3263151"/>
              <a:ext cx="827730" cy="577552"/>
              <a:chOff x="5405974" y="1533288"/>
              <a:chExt cx="608646" cy="424685"/>
            </a:xfrm>
          </p:grpSpPr>
          <p:sp>
            <p:nvSpPr>
              <p:cNvPr id="140" name="Trapezoid 139">
                <a:extLst>
                  <a:ext uri="{FF2B5EF4-FFF2-40B4-BE49-F238E27FC236}">
                    <a16:creationId xmlns:a16="http://schemas.microsoft.com/office/drawing/2014/main" xmlns="" id="{8CF2E195-A136-4A42-B1B4-0B0148CDFE1A}"/>
                  </a:ext>
                </a:extLst>
              </p:cNvPr>
              <p:cNvSpPr/>
              <p:nvPr/>
            </p:nvSpPr>
            <p:spPr>
              <a:xfrm rot="5912136" flipH="1">
                <a:off x="5633173" y="1617814"/>
                <a:ext cx="141626" cy="9318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1" name="Trapezoid 140">
                <a:extLst>
                  <a:ext uri="{FF2B5EF4-FFF2-40B4-BE49-F238E27FC236}">
                    <a16:creationId xmlns:a16="http://schemas.microsoft.com/office/drawing/2014/main" xmlns="" id="{0B124FED-97B6-4F06-9731-9D29B0561BC7}"/>
                  </a:ext>
                </a:extLst>
              </p:cNvPr>
              <p:cNvSpPr/>
              <p:nvPr/>
            </p:nvSpPr>
            <p:spPr>
              <a:xfrm rot="7277434" flipH="1">
                <a:off x="5857778" y="1735728"/>
                <a:ext cx="103331" cy="96694"/>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2" name="Trapezoid 141">
                <a:extLst>
                  <a:ext uri="{FF2B5EF4-FFF2-40B4-BE49-F238E27FC236}">
                    <a16:creationId xmlns:a16="http://schemas.microsoft.com/office/drawing/2014/main" xmlns="" id="{0EA6782A-0670-41FA-9AE6-7B65C293465D}"/>
                  </a:ext>
                </a:extLst>
              </p:cNvPr>
              <p:cNvSpPr/>
              <p:nvPr/>
            </p:nvSpPr>
            <p:spPr>
              <a:xfrm rot="5912136" flipH="1">
                <a:off x="5438996" y="1500266"/>
                <a:ext cx="200130" cy="266173"/>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3" name="Trapezoid 142">
                <a:extLst>
                  <a:ext uri="{FF2B5EF4-FFF2-40B4-BE49-F238E27FC236}">
                    <a16:creationId xmlns:a16="http://schemas.microsoft.com/office/drawing/2014/main" xmlns="" id="{04327686-E7B8-4F3B-9E28-57504EB680BD}"/>
                  </a:ext>
                </a:extLst>
              </p:cNvPr>
              <p:cNvSpPr/>
              <p:nvPr/>
            </p:nvSpPr>
            <p:spPr>
              <a:xfrm rot="7277434" flipH="1">
                <a:off x="5727739" y="1619233"/>
                <a:ext cx="146016" cy="194202"/>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4" name="Trapezoid 143">
                <a:extLst>
                  <a:ext uri="{FF2B5EF4-FFF2-40B4-BE49-F238E27FC236}">
                    <a16:creationId xmlns:a16="http://schemas.microsoft.com/office/drawing/2014/main" xmlns="" id="{3337CC3D-84B2-4AD8-B61E-01ED6854D66D}"/>
                  </a:ext>
                </a:extLst>
              </p:cNvPr>
              <p:cNvSpPr/>
              <p:nvPr/>
            </p:nvSpPr>
            <p:spPr>
              <a:xfrm rot="8867088" flipH="1">
                <a:off x="5921123" y="1778027"/>
                <a:ext cx="93497" cy="17994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30" name="Group 129">
              <a:extLst>
                <a:ext uri="{FF2B5EF4-FFF2-40B4-BE49-F238E27FC236}">
                  <a16:creationId xmlns:a16="http://schemas.microsoft.com/office/drawing/2014/main" xmlns="" id="{79385788-1A56-4FAA-99BB-4D1E186F07D4}"/>
                </a:ext>
              </a:extLst>
            </p:cNvPr>
            <p:cNvGrpSpPr/>
            <p:nvPr/>
          </p:nvGrpSpPr>
          <p:grpSpPr>
            <a:xfrm rot="7415005" flipH="1">
              <a:off x="9775096" y="5495950"/>
              <a:ext cx="688855" cy="2063532"/>
              <a:chOff x="391500" y="630207"/>
              <a:chExt cx="531845" cy="1593193"/>
            </a:xfrm>
          </p:grpSpPr>
          <p:sp>
            <p:nvSpPr>
              <p:cNvPr id="162" name="Rectangle: Rounded Corners 161">
                <a:extLst>
                  <a:ext uri="{FF2B5EF4-FFF2-40B4-BE49-F238E27FC236}">
                    <a16:creationId xmlns:a16="http://schemas.microsoft.com/office/drawing/2014/main" xmlns="" id="{21F8A59E-C6F6-4724-87EE-8E94B37F3CBB}"/>
                  </a:ext>
                </a:extLst>
              </p:cNvPr>
              <p:cNvSpPr/>
              <p:nvPr/>
            </p:nvSpPr>
            <p:spPr>
              <a:xfrm rot="20495611">
                <a:off x="400452" y="630207"/>
                <a:ext cx="522893"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63" name="Rectangle: Rounded Corners 162">
                <a:extLst>
                  <a:ext uri="{FF2B5EF4-FFF2-40B4-BE49-F238E27FC236}">
                    <a16:creationId xmlns:a16="http://schemas.microsoft.com/office/drawing/2014/main" xmlns="" id="{0A417290-EEF9-41B0-B262-7A482058F11B}"/>
                  </a:ext>
                </a:extLst>
              </p:cNvPr>
              <p:cNvSpPr/>
              <p:nvPr/>
            </p:nvSpPr>
            <p:spPr>
              <a:xfrm rot="20495611">
                <a:off x="391500" y="684262"/>
                <a:ext cx="191608"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31" name="Group 130">
              <a:extLst>
                <a:ext uri="{FF2B5EF4-FFF2-40B4-BE49-F238E27FC236}">
                  <a16:creationId xmlns:a16="http://schemas.microsoft.com/office/drawing/2014/main" xmlns="" id="{5D84579D-4389-4EC7-A4CB-9681E03F82B8}"/>
                </a:ext>
              </a:extLst>
            </p:cNvPr>
            <p:cNvGrpSpPr/>
            <p:nvPr/>
          </p:nvGrpSpPr>
          <p:grpSpPr>
            <a:xfrm rot="13514546" flipH="1">
              <a:off x="10293888" y="3976487"/>
              <a:ext cx="729571" cy="2548346"/>
              <a:chOff x="391500" y="630207"/>
              <a:chExt cx="531845" cy="1593193"/>
            </a:xfrm>
          </p:grpSpPr>
          <p:sp>
            <p:nvSpPr>
              <p:cNvPr id="160" name="Rectangle: Rounded Corners 159">
                <a:extLst>
                  <a:ext uri="{FF2B5EF4-FFF2-40B4-BE49-F238E27FC236}">
                    <a16:creationId xmlns:a16="http://schemas.microsoft.com/office/drawing/2014/main" xmlns="" id="{1267AEE3-0B9A-4F04-9A01-D73730080DA0}"/>
                  </a:ext>
                </a:extLst>
              </p:cNvPr>
              <p:cNvSpPr/>
              <p:nvPr/>
            </p:nvSpPr>
            <p:spPr>
              <a:xfrm rot="20495611">
                <a:off x="400452" y="630207"/>
                <a:ext cx="522893"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61" name="Rectangle: Rounded Corners 160">
                <a:extLst>
                  <a:ext uri="{FF2B5EF4-FFF2-40B4-BE49-F238E27FC236}">
                    <a16:creationId xmlns:a16="http://schemas.microsoft.com/office/drawing/2014/main" xmlns="" id="{D2EC9984-CBE1-4789-B02E-812C1985D0FD}"/>
                  </a:ext>
                </a:extLst>
              </p:cNvPr>
              <p:cNvSpPr/>
              <p:nvPr/>
            </p:nvSpPr>
            <p:spPr>
              <a:xfrm rot="20495611">
                <a:off x="391500" y="684262"/>
                <a:ext cx="191608" cy="1539138"/>
              </a:xfrm>
              <a:prstGeom prst="roundRect">
                <a:avLst>
                  <a:gd name="adj" fmla="val 0"/>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xmlns="" id="{BB75C2C5-EC3E-4D2E-A7B9-0C388DE0B877}"/>
                </a:ext>
              </a:extLst>
            </p:cNvPr>
            <p:cNvGrpSpPr/>
            <p:nvPr/>
          </p:nvGrpSpPr>
          <p:grpSpPr>
            <a:xfrm rot="6515991" flipH="1">
              <a:off x="9133139" y="5347988"/>
              <a:ext cx="926547" cy="926547"/>
              <a:chOff x="121429" y="411152"/>
              <a:chExt cx="607378" cy="607378"/>
            </a:xfrm>
          </p:grpSpPr>
          <p:sp>
            <p:nvSpPr>
              <p:cNvPr id="156" name="Oval 155">
                <a:extLst>
                  <a:ext uri="{FF2B5EF4-FFF2-40B4-BE49-F238E27FC236}">
                    <a16:creationId xmlns:a16="http://schemas.microsoft.com/office/drawing/2014/main" xmlns="" id="{484A35F0-BD57-4A3A-A86D-7CDC896DFDE8}"/>
                  </a:ext>
                </a:extLst>
              </p:cNvPr>
              <p:cNvSpPr/>
              <p:nvPr/>
            </p:nvSpPr>
            <p:spPr>
              <a:xfrm>
                <a:off x="121429" y="411152"/>
                <a:ext cx="607378" cy="607378"/>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57" name="Freeform: Shape 156">
                <a:extLst>
                  <a:ext uri="{FF2B5EF4-FFF2-40B4-BE49-F238E27FC236}">
                    <a16:creationId xmlns:a16="http://schemas.microsoft.com/office/drawing/2014/main" xmlns="" id="{D3180975-4EF8-4D47-8846-45CD19732CF1}"/>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sp>
            <p:nvSpPr>
              <p:cNvPr id="158" name="Freeform: Shape 157">
                <a:extLst>
                  <a:ext uri="{FF2B5EF4-FFF2-40B4-BE49-F238E27FC236}">
                    <a16:creationId xmlns:a16="http://schemas.microsoft.com/office/drawing/2014/main" xmlns="" id="{1C7E0D0C-5A75-457A-983C-CE2B94536169}"/>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solidFill>
                    <a:schemeClr val="tx1"/>
                  </a:solidFill>
                </a:endParaRPr>
              </a:p>
            </p:txBody>
          </p:sp>
          <p:sp>
            <p:nvSpPr>
              <p:cNvPr id="159" name="Oval 158">
                <a:extLst>
                  <a:ext uri="{FF2B5EF4-FFF2-40B4-BE49-F238E27FC236}">
                    <a16:creationId xmlns:a16="http://schemas.microsoft.com/office/drawing/2014/main" xmlns="" id="{184F0334-3B67-4DB2-8E8A-153CB7F3A0E5}"/>
                  </a:ext>
                </a:extLst>
              </p:cNvPr>
              <p:cNvSpPr/>
              <p:nvPr/>
            </p:nvSpPr>
            <p:spPr>
              <a:xfrm>
                <a:off x="385557" y="675280"/>
                <a:ext cx="79122" cy="7912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33" name="Group 132">
              <a:extLst>
                <a:ext uri="{FF2B5EF4-FFF2-40B4-BE49-F238E27FC236}">
                  <a16:creationId xmlns:a16="http://schemas.microsoft.com/office/drawing/2014/main" xmlns="" id="{53406839-AC3B-4A8E-BD7B-371FF6E0EDCB}"/>
                </a:ext>
              </a:extLst>
            </p:cNvPr>
            <p:cNvGrpSpPr/>
            <p:nvPr/>
          </p:nvGrpSpPr>
          <p:grpSpPr>
            <a:xfrm rot="17832318" flipH="1">
              <a:off x="10630036" y="3483559"/>
              <a:ext cx="606909" cy="1518446"/>
              <a:chOff x="4130254" y="650162"/>
              <a:chExt cx="502274" cy="1664988"/>
            </a:xfrm>
            <a:solidFill>
              <a:schemeClr val="accent2"/>
            </a:solidFill>
          </p:grpSpPr>
          <p:sp>
            <p:nvSpPr>
              <p:cNvPr id="154" name="Trapezoid 153">
                <a:extLst>
                  <a:ext uri="{FF2B5EF4-FFF2-40B4-BE49-F238E27FC236}">
                    <a16:creationId xmlns:a16="http://schemas.microsoft.com/office/drawing/2014/main" xmlns="" id="{93B4A039-0226-4710-BA77-B2733CA7E982}"/>
                  </a:ext>
                </a:extLst>
              </p:cNvPr>
              <p:cNvSpPr/>
              <p:nvPr/>
            </p:nvSpPr>
            <p:spPr>
              <a:xfrm>
                <a:off x="4130254" y="650162"/>
                <a:ext cx="502274" cy="1664988"/>
              </a:xfrm>
              <a:prstGeom prst="trapezoid">
                <a:avLst>
                  <a:gd name="adj" fmla="val 9168"/>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55" name="Trapezoid 94">
                <a:extLst>
                  <a:ext uri="{FF2B5EF4-FFF2-40B4-BE49-F238E27FC236}">
                    <a16:creationId xmlns:a16="http://schemas.microsoft.com/office/drawing/2014/main" xmlns="" id="{D036E978-CAEF-4576-83F5-B79017F86032}"/>
                  </a:ext>
                </a:extLst>
              </p:cNvPr>
              <p:cNvSpPr/>
              <p:nvPr/>
            </p:nvSpPr>
            <p:spPr>
              <a:xfrm>
                <a:off x="4449648" y="650162"/>
                <a:ext cx="182880"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34" name="Group 133">
              <a:extLst>
                <a:ext uri="{FF2B5EF4-FFF2-40B4-BE49-F238E27FC236}">
                  <a16:creationId xmlns:a16="http://schemas.microsoft.com/office/drawing/2014/main" xmlns="" id="{497DC697-5A84-461C-82D8-B044E999F46C}"/>
                </a:ext>
              </a:extLst>
            </p:cNvPr>
            <p:cNvGrpSpPr/>
            <p:nvPr/>
          </p:nvGrpSpPr>
          <p:grpSpPr>
            <a:xfrm rot="6515991" flipH="1">
              <a:off x="11363304" y="4328467"/>
              <a:ext cx="770532" cy="770532"/>
              <a:chOff x="121429" y="411152"/>
              <a:chExt cx="607378" cy="607378"/>
            </a:xfrm>
          </p:grpSpPr>
          <p:sp>
            <p:nvSpPr>
              <p:cNvPr id="150" name="Oval 149">
                <a:extLst>
                  <a:ext uri="{FF2B5EF4-FFF2-40B4-BE49-F238E27FC236}">
                    <a16:creationId xmlns:a16="http://schemas.microsoft.com/office/drawing/2014/main" xmlns="" id="{1A6F0CB0-F8B1-4874-BEAD-F3D7BCDCC4B5}"/>
                  </a:ext>
                </a:extLst>
              </p:cNvPr>
              <p:cNvSpPr/>
              <p:nvPr/>
            </p:nvSpPr>
            <p:spPr>
              <a:xfrm>
                <a:off x="121429" y="411152"/>
                <a:ext cx="607378" cy="607378"/>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51" name="Freeform: Shape 150">
                <a:extLst>
                  <a:ext uri="{FF2B5EF4-FFF2-40B4-BE49-F238E27FC236}">
                    <a16:creationId xmlns:a16="http://schemas.microsoft.com/office/drawing/2014/main" xmlns="" id="{B44F3C12-B133-4331-B02E-9987EA31F24C}"/>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sp>
            <p:nvSpPr>
              <p:cNvPr id="152" name="Freeform: Shape 151">
                <a:extLst>
                  <a:ext uri="{FF2B5EF4-FFF2-40B4-BE49-F238E27FC236}">
                    <a16:creationId xmlns:a16="http://schemas.microsoft.com/office/drawing/2014/main" xmlns="" id="{497E590C-DA32-413F-B669-8836D72BE739}"/>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solidFill>
                    <a:schemeClr val="tx1"/>
                  </a:solidFill>
                </a:endParaRPr>
              </a:p>
            </p:txBody>
          </p:sp>
          <p:sp>
            <p:nvSpPr>
              <p:cNvPr id="153" name="Oval 152">
                <a:extLst>
                  <a:ext uri="{FF2B5EF4-FFF2-40B4-BE49-F238E27FC236}">
                    <a16:creationId xmlns:a16="http://schemas.microsoft.com/office/drawing/2014/main" xmlns="" id="{D6D5E445-5649-4117-8BBC-CD6118CE33C0}"/>
                  </a:ext>
                </a:extLst>
              </p:cNvPr>
              <p:cNvSpPr/>
              <p:nvPr/>
            </p:nvSpPr>
            <p:spPr>
              <a:xfrm>
                <a:off x="385557" y="675280"/>
                <a:ext cx="79122" cy="79122"/>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sp>
        <p:nvSpPr>
          <p:cNvPr id="9" name="TextBox 8">
            <a:hlinkClick r:id="rId2"/>
            <a:extLst>
              <a:ext uri="{FF2B5EF4-FFF2-40B4-BE49-F238E27FC236}">
                <a16:creationId xmlns:a16="http://schemas.microsoft.com/office/drawing/2014/main" xmlns="" id="{971A0637-16B4-4BF3-8F88-000E4275B775}"/>
              </a:ext>
            </a:extLst>
          </p:cNvPr>
          <p:cNvSpPr txBox="1"/>
          <p:nvPr/>
        </p:nvSpPr>
        <p:spPr>
          <a:xfrm>
            <a:off x="0" y="6479634"/>
            <a:ext cx="12191852" cy="246221"/>
          </a:xfrm>
          <a:prstGeom prst="rect">
            <a:avLst/>
          </a:prstGeom>
          <a:noFill/>
        </p:spPr>
        <p:txBody>
          <a:bodyPr wrap="square" rtlCol="0">
            <a:spAutoFit/>
          </a:bodyPr>
          <a:lstStyle/>
          <a:p>
            <a:pPr algn="ctr"/>
            <a:r>
              <a:rPr lang="en-US" altLang="ko-KR" sz="1000" dirty="0">
                <a:solidFill>
                  <a:schemeClr val="bg1"/>
                </a:solidFill>
                <a:cs typeface="Arial" pitchFamily="34" charset="0"/>
                <a:hlinkClick r:id="rId2">
                  <a:extLst>
                    <a:ext uri="{A12FA001-AC4F-418D-AE19-62706E023703}">
                      <ahyp:hlinkClr xmlns:ahyp="http://schemas.microsoft.com/office/drawing/2018/hyperlinkcolor" xmlns="" val="tx"/>
                    </a:ext>
                  </a:extLst>
                </a:hlinkClick>
              </a:rPr>
              <a:t>http://www.free-powerpoint-templates-design.com</a:t>
            </a:r>
            <a:endParaRPr lang="ko-KR" altLang="en-US" sz="1000" dirty="0">
              <a:solidFill>
                <a:schemeClr val="bg1"/>
              </a:solidFill>
              <a:cs typeface="Arial" pitchFamily="34" charset="0"/>
            </a:endParaRPr>
          </a:p>
        </p:txBody>
      </p:sp>
      <p:sp>
        <p:nvSpPr>
          <p:cNvPr id="99" name="Freeform: Shape 98">
            <a:extLst>
              <a:ext uri="{FF2B5EF4-FFF2-40B4-BE49-F238E27FC236}">
                <a16:creationId xmlns:a16="http://schemas.microsoft.com/office/drawing/2014/main" xmlns="" id="{3CD6C908-6459-4021-AE8E-283EF4C1ED44}"/>
              </a:ext>
            </a:extLst>
          </p:cNvPr>
          <p:cNvSpPr/>
          <p:nvPr/>
        </p:nvSpPr>
        <p:spPr>
          <a:xfrm>
            <a:off x="8831560" y="2981015"/>
            <a:ext cx="893052" cy="892469"/>
          </a:xfrm>
          <a:custGeom>
            <a:avLst/>
            <a:gdLst>
              <a:gd name="connsiteX0" fmla="*/ 446879 w 893052"/>
              <a:gd name="connsiteY0" fmla="*/ 366069 h 892469"/>
              <a:gd name="connsiteX1" fmla="*/ 367213 w 893052"/>
              <a:gd name="connsiteY1" fmla="*/ 445391 h 892469"/>
              <a:gd name="connsiteX2" fmla="*/ 446535 w 893052"/>
              <a:gd name="connsiteY2" fmla="*/ 525402 h 892469"/>
              <a:gd name="connsiteX3" fmla="*/ 526373 w 893052"/>
              <a:gd name="connsiteY3" fmla="*/ 445907 h 892469"/>
              <a:gd name="connsiteX4" fmla="*/ 446879 w 893052"/>
              <a:gd name="connsiteY4" fmla="*/ 366069 h 892469"/>
              <a:gd name="connsiteX5" fmla="*/ 447223 w 893052"/>
              <a:gd name="connsiteY5" fmla="*/ 129135 h 892469"/>
              <a:gd name="connsiteX6" fmla="*/ 763479 w 893052"/>
              <a:gd name="connsiteY6" fmla="*/ 446251 h 892469"/>
              <a:gd name="connsiteX7" fmla="*/ 446018 w 893052"/>
              <a:gd name="connsiteY7" fmla="*/ 762164 h 892469"/>
              <a:gd name="connsiteX8" fmla="*/ 130278 w 893052"/>
              <a:gd name="connsiteY8" fmla="*/ 445219 h 892469"/>
              <a:gd name="connsiteX9" fmla="*/ 447223 w 893052"/>
              <a:gd name="connsiteY9" fmla="*/ 129135 h 892469"/>
              <a:gd name="connsiteX10" fmla="*/ 446879 w 893052"/>
              <a:gd name="connsiteY10" fmla="*/ 119843 h 892469"/>
              <a:gd name="connsiteX11" fmla="*/ 120643 w 893052"/>
              <a:gd name="connsiteY11" fmla="*/ 444187 h 892469"/>
              <a:gd name="connsiteX12" fmla="*/ 446363 w 893052"/>
              <a:gd name="connsiteY12" fmla="*/ 771283 h 892469"/>
              <a:gd name="connsiteX13" fmla="*/ 772599 w 893052"/>
              <a:gd name="connsiteY13" fmla="*/ 445391 h 892469"/>
              <a:gd name="connsiteX14" fmla="*/ 446879 w 893052"/>
              <a:gd name="connsiteY14" fmla="*/ 119843 h 892469"/>
              <a:gd name="connsiteX15" fmla="*/ 500047 w 893052"/>
              <a:gd name="connsiteY15" fmla="*/ 85 h 892469"/>
              <a:gd name="connsiteX16" fmla="*/ 504692 w 893052"/>
              <a:gd name="connsiteY16" fmla="*/ 258 h 892469"/>
              <a:gd name="connsiteX17" fmla="*/ 524652 w 893052"/>
              <a:gd name="connsiteY17" fmla="*/ 21766 h 892469"/>
              <a:gd name="connsiteX18" fmla="*/ 525857 w 893052"/>
              <a:gd name="connsiteY18" fmla="*/ 61857 h 892469"/>
              <a:gd name="connsiteX19" fmla="*/ 532911 w 893052"/>
              <a:gd name="connsiteY19" fmla="*/ 73557 h 892469"/>
              <a:gd name="connsiteX20" fmla="*/ 558377 w 893052"/>
              <a:gd name="connsiteY20" fmla="*/ 80268 h 892469"/>
              <a:gd name="connsiteX21" fmla="*/ 570422 w 893052"/>
              <a:gd name="connsiteY21" fmla="*/ 73901 h 892469"/>
              <a:gd name="connsiteX22" fmla="*/ 593306 w 893052"/>
              <a:gd name="connsiteY22" fmla="*/ 37252 h 892469"/>
              <a:gd name="connsiteX23" fmla="*/ 615503 w 893052"/>
              <a:gd name="connsiteY23" fmla="*/ 29509 h 892469"/>
              <a:gd name="connsiteX24" fmla="*/ 619460 w 893052"/>
              <a:gd name="connsiteY24" fmla="*/ 30885 h 892469"/>
              <a:gd name="connsiteX25" fmla="*/ 632021 w 893052"/>
              <a:gd name="connsiteY25" fmla="*/ 55491 h 892469"/>
              <a:gd name="connsiteX26" fmla="*/ 623074 w 893052"/>
              <a:gd name="connsiteY26" fmla="*/ 94033 h 892469"/>
              <a:gd name="connsiteX27" fmla="*/ 629268 w 893052"/>
              <a:gd name="connsiteY27" fmla="*/ 110724 h 892469"/>
              <a:gd name="connsiteX28" fmla="*/ 649227 w 893052"/>
              <a:gd name="connsiteY28" fmla="*/ 121736 h 892469"/>
              <a:gd name="connsiteX29" fmla="*/ 662477 w 893052"/>
              <a:gd name="connsiteY29" fmla="*/ 118639 h 892469"/>
              <a:gd name="connsiteX30" fmla="*/ 694137 w 893052"/>
              <a:gd name="connsiteY30" fmla="*/ 89215 h 892469"/>
              <a:gd name="connsiteX31" fmla="*/ 717538 w 893052"/>
              <a:gd name="connsiteY31" fmla="*/ 87323 h 892469"/>
              <a:gd name="connsiteX32" fmla="*/ 718742 w 893052"/>
              <a:gd name="connsiteY32" fmla="*/ 88183 h 892469"/>
              <a:gd name="connsiteX33" fmla="*/ 726141 w 893052"/>
              <a:gd name="connsiteY33" fmla="*/ 117951 h 892469"/>
              <a:gd name="connsiteX34" fmla="*/ 707730 w 893052"/>
              <a:gd name="connsiteY34" fmla="*/ 152363 h 892469"/>
              <a:gd name="connsiteX35" fmla="*/ 709279 w 893052"/>
              <a:gd name="connsiteY35" fmla="*/ 168710 h 892469"/>
              <a:gd name="connsiteX36" fmla="*/ 724764 w 893052"/>
              <a:gd name="connsiteY36" fmla="*/ 184024 h 892469"/>
              <a:gd name="connsiteX37" fmla="*/ 740250 w 893052"/>
              <a:gd name="connsiteY37" fmla="*/ 185400 h 892469"/>
              <a:gd name="connsiteX38" fmla="*/ 779309 w 893052"/>
              <a:gd name="connsiteY38" fmla="*/ 164752 h 892469"/>
              <a:gd name="connsiteX39" fmla="*/ 800645 w 893052"/>
              <a:gd name="connsiteY39" fmla="*/ 169226 h 892469"/>
              <a:gd name="connsiteX40" fmla="*/ 807184 w 893052"/>
              <a:gd name="connsiteY40" fmla="*/ 178001 h 892469"/>
              <a:gd name="connsiteX41" fmla="*/ 805463 w 893052"/>
              <a:gd name="connsiteY41" fmla="*/ 197273 h 892469"/>
              <a:gd name="connsiteX42" fmla="*/ 774319 w 893052"/>
              <a:gd name="connsiteY42" fmla="*/ 230825 h 892469"/>
              <a:gd name="connsiteX43" fmla="*/ 771566 w 893052"/>
              <a:gd name="connsiteY43" fmla="*/ 244591 h 892469"/>
              <a:gd name="connsiteX44" fmla="*/ 783439 w 893052"/>
              <a:gd name="connsiteY44" fmla="*/ 265238 h 892469"/>
              <a:gd name="connsiteX45" fmla="*/ 798580 w 893052"/>
              <a:gd name="connsiteY45" fmla="*/ 270229 h 892469"/>
              <a:gd name="connsiteX46" fmla="*/ 842629 w 893052"/>
              <a:gd name="connsiteY46" fmla="*/ 260249 h 892469"/>
              <a:gd name="connsiteX47" fmla="*/ 858975 w 893052"/>
              <a:gd name="connsiteY47" fmla="*/ 267819 h 892469"/>
              <a:gd name="connsiteX48" fmla="*/ 864137 w 893052"/>
              <a:gd name="connsiteY48" fmla="*/ 279692 h 892469"/>
              <a:gd name="connsiteX49" fmla="*/ 857082 w 893052"/>
              <a:gd name="connsiteY49" fmla="*/ 298963 h 892469"/>
              <a:gd name="connsiteX50" fmla="*/ 820777 w 893052"/>
              <a:gd name="connsiteY50" fmla="*/ 321504 h 892469"/>
              <a:gd name="connsiteX51" fmla="*/ 813034 w 893052"/>
              <a:gd name="connsiteY51" fmla="*/ 338366 h 892469"/>
              <a:gd name="connsiteX52" fmla="*/ 818368 w 893052"/>
              <a:gd name="connsiteY52" fmla="*/ 357982 h 892469"/>
              <a:gd name="connsiteX53" fmla="*/ 831273 w 893052"/>
              <a:gd name="connsiteY53" fmla="*/ 367101 h 892469"/>
              <a:gd name="connsiteX54" fmla="*/ 876526 w 893052"/>
              <a:gd name="connsiteY54" fmla="*/ 368822 h 892469"/>
              <a:gd name="connsiteX55" fmla="*/ 891152 w 893052"/>
              <a:gd name="connsiteY55" fmla="*/ 380350 h 892469"/>
              <a:gd name="connsiteX56" fmla="*/ 893044 w 893052"/>
              <a:gd name="connsiteY56" fmla="*/ 394288 h 892469"/>
              <a:gd name="connsiteX57" fmla="*/ 881860 w 893052"/>
              <a:gd name="connsiteY57" fmla="*/ 410118 h 892469"/>
              <a:gd name="connsiteX58" fmla="*/ 841080 w 893052"/>
              <a:gd name="connsiteY58" fmla="*/ 422679 h 892469"/>
              <a:gd name="connsiteX59" fmla="*/ 828348 w 893052"/>
              <a:gd name="connsiteY59" fmla="*/ 438852 h 892469"/>
              <a:gd name="connsiteX60" fmla="*/ 829208 w 893052"/>
              <a:gd name="connsiteY60" fmla="*/ 460189 h 892469"/>
              <a:gd name="connsiteX61" fmla="*/ 837983 w 893052"/>
              <a:gd name="connsiteY61" fmla="*/ 469480 h 892469"/>
              <a:gd name="connsiteX62" fmla="*/ 880827 w 893052"/>
              <a:gd name="connsiteY62" fmla="*/ 482557 h 892469"/>
              <a:gd name="connsiteX63" fmla="*/ 893044 w 893052"/>
              <a:gd name="connsiteY63" fmla="*/ 499592 h 892469"/>
              <a:gd name="connsiteX64" fmla="*/ 893044 w 893052"/>
              <a:gd name="connsiteY64" fmla="*/ 502689 h 892469"/>
              <a:gd name="connsiteX65" fmla="*/ 871020 w 893052"/>
              <a:gd name="connsiteY65" fmla="*/ 524541 h 892469"/>
              <a:gd name="connsiteX66" fmla="*/ 830413 w 893052"/>
              <a:gd name="connsiteY66" fmla="*/ 525746 h 892469"/>
              <a:gd name="connsiteX67" fmla="*/ 819572 w 893052"/>
              <a:gd name="connsiteY67" fmla="*/ 532456 h 892469"/>
              <a:gd name="connsiteX68" fmla="*/ 812690 w 893052"/>
              <a:gd name="connsiteY68" fmla="*/ 557922 h 892469"/>
              <a:gd name="connsiteX69" fmla="*/ 819400 w 893052"/>
              <a:gd name="connsiteY69" fmla="*/ 570311 h 892469"/>
              <a:gd name="connsiteX70" fmla="*/ 855190 w 893052"/>
              <a:gd name="connsiteY70" fmla="*/ 592679 h 892469"/>
              <a:gd name="connsiteX71" fmla="*/ 863277 w 893052"/>
              <a:gd name="connsiteY71" fmla="*/ 615564 h 892469"/>
              <a:gd name="connsiteX72" fmla="*/ 857599 w 893052"/>
              <a:gd name="connsiteY72" fmla="*/ 627264 h 892469"/>
              <a:gd name="connsiteX73" fmla="*/ 846587 w 893052"/>
              <a:gd name="connsiteY73" fmla="*/ 632770 h 892469"/>
              <a:gd name="connsiteX74" fmla="*/ 819228 w 893052"/>
              <a:gd name="connsiteY74" fmla="*/ 626748 h 892469"/>
              <a:gd name="connsiteX75" fmla="*/ 796860 w 893052"/>
              <a:gd name="connsiteY75" fmla="*/ 621586 h 892469"/>
              <a:gd name="connsiteX76" fmla="*/ 785159 w 893052"/>
              <a:gd name="connsiteY76" fmla="*/ 625200 h 892469"/>
              <a:gd name="connsiteX77" fmla="*/ 771050 w 893052"/>
              <a:gd name="connsiteY77" fmla="*/ 650493 h 892469"/>
              <a:gd name="connsiteX78" fmla="*/ 774491 w 893052"/>
              <a:gd name="connsiteY78" fmla="*/ 661333 h 892469"/>
              <a:gd name="connsiteX79" fmla="*/ 804603 w 893052"/>
              <a:gd name="connsiteY79" fmla="*/ 693682 h 892469"/>
              <a:gd name="connsiteX80" fmla="*/ 806495 w 893052"/>
              <a:gd name="connsiteY80" fmla="*/ 715878 h 892469"/>
              <a:gd name="connsiteX81" fmla="*/ 805291 w 893052"/>
              <a:gd name="connsiteY81" fmla="*/ 717599 h 892469"/>
              <a:gd name="connsiteX82" fmla="*/ 775007 w 893052"/>
              <a:gd name="connsiteY82" fmla="*/ 725170 h 892469"/>
              <a:gd name="connsiteX83" fmla="*/ 740078 w 893052"/>
              <a:gd name="connsiteY83" fmla="*/ 706586 h 892469"/>
              <a:gd name="connsiteX84" fmla="*/ 726485 w 893052"/>
              <a:gd name="connsiteY84" fmla="*/ 707103 h 892469"/>
              <a:gd name="connsiteX85" fmla="*/ 708762 w 893052"/>
              <a:gd name="connsiteY85" fmla="*/ 724481 h 892469"/>
              <a:gd name="connsiteX86" fmla="*/ 707902 w 893052"/>
              <a:gd name="connsiteY86" fmla="*/ 739451 h 892469"/>
              <a:gd name="connsiteX87" fmla="*/ 728550 w 893052"/>
              <a:gd name="connsiteY87" fmla="*/ 778510 h 892469"/>
              <a:gd name="connsiteX88" fmla="*/ 725109 w 893052"/>
              <a:gd name="connsiteY88" fmla="*/ 798814 h 892469"/>
              <a:gd name="connsiteX89" fmla="*/ 721667 w 893052"/>
              <a:gd name="connsiteY89" fmla="*/ 801911 h 892469"/>
              <a:gd name="connsiteX90" fmla="*/ 692072 w 893052"/>
              <a:gd name="connsiteY90" fmla="*/ 800878 h 892469"/>
              <a:gd name="connsiteX91" fmla="*/ 663165 w 893052"/>
              <a:gd name="connsiteY91" fmla="*/ 773864 h 892469"/>
              <a:gd name="connsiteX92" fmla="*/ 648367 w 893052"/>
              <a:gd name="connsiteY92" fmla="*/ 770939 h 892469"/>
              <a:gd name="connsiteX93" fmla="*/ 628063 w 893052"/>
              <a:gd name="connsiteY93" fmla="*/ 782467 h 892469"/>
              <a:gd name="connsiteX94" fmla="*/ 623074 w 893052"/>
              <a:gd name="connsiteY94" fmla="*/ 797609 h 892469"/>
              <a:gd name="connsiteX95" fmla="*/ 633398 w 893052"/>
              <a:gd name="connsiteY95" fmla="*/ 842690 h 892469"/>
              <a:gd name="connsiteX96" fmla="*/ 626687 w 893052"/>
              <a:gd name="connsiteY96" fmla="*/ 857660 h 892469"/>
              <a:gd name="connsiteX97" fmla="*/ 613954 w 893052"/>
              <a:gd name="connsiteY97" fmla="*/ 863338 h 892469"/>
              <a:gd name="connsiteX98" fmla="*/ 594511 w 893052"/>
              <a:gd name="connsiteY98" fmla="*/ 856456 h 892469"/>
              <a:gd name="connsiteX99" fmla="*/ 571970 w 893052"/>
              <a:gd name="connsiteY99" fmla="*/ 820150 h 892469"/>
              <a:gd name="connsiteX100" fmla="*/ 555108 w 893052"/>
              <a:gd name="connsiteY100" fmla="*/ 812235 h 892469"/>
              <a:gd name="connsiteX101" fmla="*/ 537041 w 893052"/>
              <a:gd name="connsiteY101" fmla="*/ 817053 h 892469"/>
              <a:gd name="connsiteX102" fmla="*/ 526029 w 893052"/>
              <a:gd name="connsiteY102" fmla="*/ 832022 h 892469"/>
              <a:gd name="connsiteX103" fmla="*/ 524824 w 893052"/>
              <a:gd name="connsiteY103" fmla="*/ 872630 h 892469"/>
              <a:gd name="connsiteX104" fmla="*/ 509166 w 893052"/>
              <a:gd name="connsiteY104" fmla="*/ 891213 h 892469"/>
              <a:gd name="connsiteX105" fmla="*/ 499359 w 893052"/>
              <a:gd name="connsiteY105" fmla="*/ 892417 h 892469"/>
              <a:gd name="connsiteX106" fmla="*/ 483529 w 893052"/>
              <a:gd name="connsiteY106" fmla="*/ 881749 h 892469"/>
              <a:gd name="connsiteX107" fmla="*/ 470280 w 893052"/>
              <a:gd name="connsiteY107" fmla="*/ 838561 h 892469"/>
              <a:gd name="connsiteX108" fmla="*/ 457891 w 893052"/>
              <a:gd name="connsiteY108" fmla="*/ 827893 h 892469"/>
              <a:gd name="connsiteX109" fmla="*/ 435178 w 893052"/>
              <a:gd name="connsiteY109" fmla="*/ 828065 h 892469"/>
              <a:gd name="connsiteX110" fmla="*/ 424166 w 893052"/>
              <a:gd name="connsiteY110" fmla="*/ 837528 h 892469"/>
              <a:gd name="connsiteX111" fmla="*/ 411605 w 893052"/>
              <a:gd name="connsiteY111" fmla="*/ 878308 h 892469"/>
              <a:gd name="connsiteX112" fmla="*/ 390441 w 893052"/>
              <a:gd name="connsiteY112" fmla="*/ 891901 h 892469"/>
              <a:gd name="connsiteX113" fmla="*/ 369105 w 893052"/>
              <a:gd name="connsiteY113" fmla="*/ 867812 h 892469"/>
              <a:gd name="connsiteX114" fmla="*/ 368073 w 893052"/>
              <a:gd name="connsiteY114" fmla="*/ 830818 h 892469"/>
              <a:gd name="connsiteX115" fmla="*/ 360330 w 893052"/>
              <a:gd name="connsiteY115" fmla="*/ 818429 h 892469"/>
              <a:gd name="connsiteX116" fmla="*/ 335208 w 893052"/>
              <a:gd name="connsiteY116" fmla="*/ 812063 h 892469"/>
              <a:gd name="connsiteX117" fmla="*/ 323164 w 893052"/>
              <a:gd name="connsiteY117" fmla="*/ 818429 h 892469"/>
              <a:gd name="connsiteX118" fmla="*/ 300279 w 893052"/>
              <a:gd name="connsiteY118" fmla="*/ 855079 h 892469"/>
              <a:gd name="connsiteX119" fmla="*/ 278943 w 893052"/>
              <a:gd name="connsiteY119" fmla="*/ 862822 h 892469"/>
              <a:gd name="connsiteX120" fmla="*/ 277394 w 893052"/>
              <a:gd name="connsiteY120" fmla="*/ 862306 h 892469"/>
              <a:gd name="connsiteX121" fmla="*/ 261908 w 893052"/>
              <a:gd name="connsiteY121" fmla="*/ 835291 h 892469"/>
              <a:gd name="connsiteX122" fmla="*/ 270684 w 893052"/>
              <a:gd name="connsiteY122" fmla="*/ 797265 h 892469"/>
              <a:gd name="connsiteX123" fmla="*/ 265006 w 893052"/>
              <a:gd name="connsiteY123" fmla="*/ 781779 h 892469"/>
              <a:gd name="connsiteX124" fmla="*/ 246594 w 893052"/>
              <a:gd name="connsiteY124" fmla="*/ 771111 h 892469"/>
              <a:gd name="connsiteX125" fmla="*/ 229904 w 893052"/>
              <a:gd name="connsiteY125" fmla="*/ 774208 h 892469"/>
              <a:gd name="connsiteX126" fmla="*/ 198761 w 893052"/>
              <a:gd name="connsiteY126" fmla="*/ 803287 h 892469"/>
              <a:gd name="connsiteX127" fmla="*/ 176908 w 893052"/>
              <a:gd name="connsiteY127" fmla="*/ 805352 h 892469"/>
              <a:gd name="connsiteX128" fmla="*/ 173811 w 893052"/>
              <a:gd name="connsiteY128" fmla="*/ 803287 h 892469"/>
              <a:gd name="connsiteX129" fmla="*/ 166928 w 893052"/>
              <a:gd name="connsiteY129" fmla="*/ 774552 h 892469"/>
              <a:gd name="connsiteX130" fmla="*/ 185511 w 893052"/>
              <a:gd name="connsiteY130" fmla="*/ 739623 h 892469"/>
              <a:gd name="connsiteX131" fmla="*/ 184135 w 893052"/>
              <a:gd name="connsiteY131" fmla="*/ 723277 h 892469"/>
              <a:gd name="connsiteX132" fmla="*/ 168649 w 893052"/>
              <a:gd name="connsiteY132" fmla="*/ 707963 h 892469"/>
              <a:gd name="connsiteX133" fmla="*/ 152647 w 893052"/>
              <a:gd name="connsiteY133" fmla="*/ 706758 h 892469"/>
              <a:gd name="connsiteX134" fmla="*/ 113932 w 893052"/>
              <a:gd name="connsiteY134" fmla="*/ 727235 h 892469"/>
              <a:gd name="connsiteX135" fmla="*/ 92768 w 893052"/>
              <a:gd name="connsiteY135" fmla="*/ 723277 h 892469"/>
              <a:gd name="connsiteX136" fmla="*/ 91392 w 893052"/>
              <a:gd name="connsiteY136" fmla="*/ 721728 h 892469"/>
              <a:gd name="connsiteX137" fmla="*/ 92252 w 893052"/>
              <a:gd name="connsiteY137" fmla="*/ 690068 h 892469"/>
              <a:gd name="connsiteX138" fmla="*/ 118234 w 893052"/>
              <a:gd name="connsiteY138" fmla="*/ 662366 h 892469"/>
              <a:gd name="connsiteX139" fmla="*/ 121331 w 893052"/>
              <a:gd name="connsiteY139" fmla="*/ 647224 h 892469"/>
              <a:gd name="connsiteX140" fmla="*/ 109459 w 893052"/>
              <a:gd name="connsiteY140" fmla="*/ 626576 h 892469"/>
              <a:gd name="connsiteX141" fmla="*/ 94489 w 893052"/>
              <a:gd name="connsiteY141" fmla="*/ 622274 h 892469"/>
              <a:gd name="connsiteX142" fmla="*/ 56979 w 893052"/>
              <a:gd name="connsiteY142" fmla="*/ 630878 h 892469"/>
              <a:gd name="connsiteX143" fmla="*/ 51989 w 893052"/>
              <a:gd name="connsiteY143" fmla="*/ 632082 h 892469"/>
              <a:gd name="connsiteX144" fmla="*/ 33406 w 893052"/>
              <a:gd name="connsiteY144" fmla="*/ 622963 h 892469"/>
              <a:gd name="connsiteX145" fmla="*/ 29104 w 893052"/>
              <a:gd name="connsiteY145" fmla="*/ 612983 h 892469"/>
              <a:gd name="connsiteX146" fmla="*/ 35987 w 893052"/>
              <a:gd name="connsiteY146" fmla="*/ 593539 h 892469"/>
              <a:gd name="connsiteX147" fmla="*/ 71260 w 893052"/>
              <a:gd name="connsiteY147" fmla="*/ 571515 h 892469"/>
              <a:gd name="connsiteX148" fmla="*/ 79691 w 893052"/>
              <a:gd name="connsiteY148" fmla="*/ 551728 h 892469"/>
              <a:gd name="connsiteX149" fmla="*/ 74357 w 893052"/>
              <a:gd name="connsiteY149" fmla="*/ 533833 h 892469"/>
              <a:gd name="connsiteX150" fmla="*/ 61452 w 893052"/>
              <a:gd name="connsiteY150" fmla="*/ 525229 h 892469"/>
              <a:gd name="connsiteX151" fmla="*/ 19813 w 893052"/>
              <a:gd name="connsiteY151" fmla="*/ 524025 h 892469"/>
              <a:gd name="connsiteX152" fmla="*/ 1230 w 893052"/>
              <a:gd name="connsiteY152" fmla="*/ 508367 h 892469"/>
              <a:gd name="connsiteX153" fmla="*/ 541 w 893052"/>
              <a:gd name="connsiteY153" fmla="*/ 504754 h 892469"/>
              <a:gd name="connsiteX154" fmla="*/ 16199 w 893052"/>
              <a:gd name="connsiteY154" fmla="*/ 481009 h 892469"/>
              <a:gd name="connsiteX155" fmla="*/ 53537 w 893052"/>
              <a:gd name="connsiteY155" fmla="*/ 469652 h 892469"/>
              <a:gd name="connsiteX156" fmla="*/ 64722 w 893052"/>
              <a:gd name="connsiteY156" fmla="*/ 457091 h 892469"/>
              <a:gd name="connsiteX157" fmla="*/ 64205 w 893052"/>
              <a:gd name="connsiteY157" fmla="*/ 433174 h 892469"/>
              <a:gd name="connsiteX158" fmla="*/ 55430 w 893052"/>
              <a:gd name="connsiteY158" fmla="*/ 423367 h 892469"/>
              <a:gd name="connsiteX159" fmla="*/ 15683 w 893052"/>
              <a:gd name="connsiteY159" fmla="*/ 411150 h 892469"/>
              <a:gd name="connsiteX160" fmla="*/ 541 w 893052"/>
              <a:gd name="connsiteY160" fmla="*/ 389126 h 892469"/>
              <a:gd name="connsiteX161" fmla="*/ 2090 w 893052"/>
              <a:gd name="connsiteY161" fmla="*/ 380006 h 892469"/>
              <a:gd name="connsiteX162" fmla="*/ 16371 w 893052"/>
              <a:gd name="connsiteY162" fmla="*/ 368650 h 892469"/>
              <a:gd name="connsiteX163" fmla="*/ 54914 w 893052"/>
              <a:gd name="connsiteY163" fmla="*/ 367445 h 892469"/>
              <a:gd name="connsiteX164" fmla="*/ 60592 w 893052"/>
              <a:gd name="connsiteY164" fmla="*/ 367273 h 892469"/>
              <a:gd name="connsiteX165" fmla="*/ 75906 w 893052"/>
              <a:gd name="connsiteY165" fmla="*/ 355229 h 892469"/>
              <a:gd name="connsiteX166" fmla="*/ 80379 w 893052"/>
              <a:gd name="connsiteY166" fmla="*/ 338194 h 892469"/>
              <a:gd name="connsiteX167" fmla="*/ 73153 w 893052"/>
              <a:gd name="connsiteY167" fmla="*/ 322020 h 892469"/>
              <a:gd name="connsiteX168" fmla="*/ 37879 w 893052"/>
              <a:gd name="connsiteY168" fmla="*/ 299996 h 892469"/>
              <a:gd name="connsiteX169" fmla="*/ 29964 w 893052"/>
              <a:gd name="connsiteY169" fmla="*/ 277455 h 892469"/>
              <a:gd name="connsiteX170" fmla="*/ 34954 w 893052"/>
              <a:gd name="connsiteY170" fmla="*/ 266615 h 892469"/>
              <a:gd name="connsiteX171" fmla="*/ 50440 w 893052"/>
              <a:gd name="connsiteY171" fmla="*/ 260077 h 892469"/>
              <a:gd name="connsiteX172" fmla="*/ 94489 w 893052"/>
              <a:gd name="connsiteY172" fmla="*/ 270229 h 892469"/>
              <a:gd name="connsiteX173" fmla="*/ 110491 w 893052"/>
              <a:gd name="connsiteY173" fmla="*/ 264894 h 892469"/>
              <a:gd name="connsiteX174" fmla="*/ 121331 w 893052"/>
              <a:gd name="connsiteY174" fmla="*/ 245967 h 892469"/>
              <a:gd name="connsiteX175" fmla="*/ 118234 w 893052"/>
              <a:gd name="connsiteY175" fmla="*/ 229793 h 892469"/>
              <a:gd name="connsiteX176" fmla="*/ 88983 w 893052"/>
              <a:gd name="connsiteY176" fmla="*/ 198649 h 892469"/>
              <a:gd name="connsiteX177" fmla="*/ 87262 w 893052"/>
              <a:gd name="connsiteY177" fmla="*/ 176453 h 892469"/>
              <a:gd name="connsiteX178" fmla="*/ 90187 w 893052"/>
              <a:gd name="connsiteY178" fmla="*/ 172151 h 892469"/>
              <a:gd name="connsiteX179" fmla="*/ 116685 w 893052"/>
              <a:gd name="connsiteY179" fmla="*/ 166301 h 892469"/>
              <a:gd name="connsiteX180" fmla="*/ 152475 w 893052"/>
              <a:gd name="connsiteY180" fmla="*/ 185400 h 892469"/>
              <a:gd name="connsiteX181" fmla="*/ 169337 w 893052"/>
              <a:gd name="connsiteY181" fmla="*/ 183852 h 892469"/>
              <a:gd name="connsiteX182" fmla="*/ 183791 w 893052"/>
              <a:gd name="connsiteY182" fmla="*/ 169570 h 892469"/>
              <a:gd name="connsiteX183" fmla="*/ 185684 w 893052"/>
              <a:gd name="connsiteY183" fmla="*/ 152363 h 892469"/>
              <a:gd name="connsiteX184" fmla="*/ 164864 w 893052"/>
              <a:gd name="connsiteY184" fmla="*/ 113305 h 892469"/>
              <a:gd name="connsiteX185" fmla="*/ 168477 w 893052"/>
              <a:gd name="connsiteY185" fmla="*/ 93517 h 892469"/>
              <a:gd name="connsiteX186" fmla="*/ 179317 w 893052"/>
              <a:gd name="connsiteY186" fmla="*/ 85430 h 892469"/>
              <a:gd name="connsiteX187" fmla="*/ 196868 w 893052"/>
              <a:gd name="connsiteY187" fmla="*/ 87323 h 892469"/>
              <a:gd name="connsiteX188" fmla="*/ 226635 w 893052"/>
              <a:gd name="connsiteY188" fmla="*/ 115025 h 892469"/>
              <a:gd name="connsiteX189" fmla="*/ 251757 w 893052"/>
              <a:gd name="connsiteY189" fmla="*/ 118639 h 892469"/>
              <a:gd name="connsiteX190" fmla="*/ 265866 w 893052"/>
              <a:gd name="connsiteY190" fmla="*/ 109863 h 892469"/>
              <a:gd name="connsiteX191" fmla="*/ 270684 w 893052"/>
              <a:gd name="connsiteY191" fmla="*/ 95066 h 892469"/>
              <a:gd name="connsiteX192" fmla="*/ 260704 w 893052"/>
              <a:gd name="connsiteY192" fmla="*/ 52049 h 892469"/>
              <a:gd name="connsiteX193" fmla="*/ 269135 w 893052"/>
              <a:gd name="connsiteY193" fmla="*/ 33638 h 892469"/>
              <a:gd name="connsiteX194" fmla="*/ 280664 w 893052"/>
              <a:gd name="connsiteY194" fmla="*/ 28820 h 892469"/>
              <a:gd name="connsiteX195" fmla="*/ 298903 w 893052"/>
              <a:gd name="connsiteY195" fmla="*/ 35359 h 892469"/>
              <a:gd name="connsiteX196" fmla="*/ 321959 w 893052"/>
              <a:gd name="connsiteY196" fmla="*/ 72525 h 892469"/>
              <a:gd name="connsiteX197" fmla="*/ 337961 w 893052"/>
              <a:gd name="connsiteY197" fmla="*/ 80268 h 892469"/>
              <a:gd name="connsiteX198" fmla="*/ 359470 w 893052"/>
              <a:gd name="connsiteY198" fmla="*/ 74246 h 892469"/>
              <a:gd name="connsiteX199" fmla="*/ 367385 w 893052"/>
              <a:gd name="connsiteY199" fmla="*/ 62717 h 892469"/>
              <a:gd name="connsiteX200" fmla="*/ 369105 w 893052"/>
              <a:gd name="connsiteY200" fmla="*/ 17980 h 892469"/>
              <a:gd name="connsiteX201" fmla="*/ 381838 w 893052"/>
              <a:gd name="connsiteY201" fmla="*/ 1634 h 892469"/>
              <a:gd name="connsiteX202" fmla="*/ 386484 w 893052"/>
              <a:gd name="connsiteY202" fmla="*/ 602 h 892469"/>
              <a:gd name="connsiteX203" fmla="*/ 412122 w 893052"/>
              <a:gd name="connsiteY203" fmla="*/ 16260 h 892469"/>
              <a:gd name="connsiteX204" fmla="*/ 423478 w 893052"/>
              <a:gd name="connsiteY204" fmla="*/ 54114 h 892469"/>
              <a:gd name="connsiteX205" fmla="*/ 434662 w 893052"/>
              <a:gd name="connsiteY205" fmla="*/ 64266 h 892469"/>
              <a:gd name="connsiteX206" fmla="*/ 459095 w 893052"/>
              <a:gd name="connsiteY206" fmla="*/ 64266 h 892469"/>
              <a:gd name="connsiteX207" fmla="*/ 469935 w 893052"/>
              <a:gd name="connsiteY207" fmla="*/ 54458 h 892469"/>
              <a:gd name="connsiteX208" fmla="*/ 482669 w 893052"/>
              <a:gd name="connsiteY208" fmla="*/ 12646 h 892469"/>
              <a:gd name="connsiteX209" fmla="*/ 500047 w 893052"/>
              <a:gd name="connsiteY209" fmla="*/ 85 h 89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Lst>
            <a:rect l="l" t="t" r="r" b="b"/>
            <a:pathLst>
              <a:path w="893052" h="892469">
                <a:moveTo>
                  <a:pt x="446879" y="366069"/>
                </a:moveTo>
                <a:cubicBezTo>
                  <a:pt x="399045" y="366069"/>
                  <a:pt x="367040" y="405300"/>
                  <a:pt x="367213" y="445391"/>
                </a:cubicBezTo>
                <a:cubicBezTo>
                  <a:pt x="367385" y="489784"/>
                  <a:pt x="402314" y="525402"/>
                  <a:pt x="446535" y="525402"/>
                </a:cubicBezTo>
                <a:cubicBezTo>
                  <a:pt x="490755" y="525402"/>
                  <a:pt x="526201" y="490300"/>
                  <a:pt x="526373" y="445907"/>
                </a:cubicBezTo>
                <a:cubicBezTo>
                  <a:pt x="526545" y="401686"/>
                  <a:pt x="491788" y="366069"/>
                  <a:pt x="446879" y="366069"/>
                </a:cubicBezTo>
                <a:close/>
                <a:moveTo>
                  <a:pt x="447223" y="129135"/>
                </a:moveTo>
                <a:cubicBezTo>
                  <a:pt x="621181" y="129479"/>
                  <a:pt x="763823" y="271777"/>
                  <a:pt x="763479" y="446251"/>
                </a:cubicBezTo>
                <a:cubicBezTo>
                  <a:pt x="763135" y="618833"/>
                  <a:pt x="623074" y="762508"/>
                  <a:pt x="446018" y="762164"/>
                </a:cubicBezTo>
                <a:cubicBezTo>
                  <a:pt x="267587" y="761648"/>
                  <a:pt x="128902" y="616080"/>
                  <a:pt x="130278" y="445219"/>
                </a:cubicBezTo>
                <a:cubicBezTo>
                  <a:pt x="129246" y="271949"/>
                  <a:pt x="272404" y="128791"/>
                  <a:pt x="447223" y="129135"/>
                </a:cubicBezTo>
                <a:close/>
                <a:moveTo>
                  <a:pt x="446879" y="119843"/>
                </a:moveTo>
                <a:cubicBezTo>
                  <a:pt x="265522" y="119671"/>
                  <a:pt x="121331" y="265066"/>
                  <a:pt x="120643" y="444187"/>
                </a:cubicBezTo>
                <a:cubicBezTo>
                  <a:pt x="119954" y="627609"/>
                  <a:pt x="268791" y="771799"/>
                  <a:pt x="446363" y="771283"/>
                </a:cubicBezTo>
                <a:cubicBezTo>
                  <a:pt x="623418" y="771972"/>
                  <a:pt x="772770" y="629501"/>
                  <a:pt x="772599" y="445391"/>
                </a:cubicBezTo>
                <a:cubicBezTo>
                  <a:pt x="772427" y="264378"/>
                  <a:pt x="627203" y="120015"/>
                  <a:pt x="446879" y="119843"/>
                </a:cubicBezTo>
                <a:close/>
                <a:moveTo>
                  <a:pt x="500047" y="85"/>
                </a:moveTo>
                <a:cubicBezTo>
                  <a:pt x="501595" y="85"/>
                  <a:pt x="503144" y="85"/>
                  <a:pt x="504692" y="258"/>
                </a:cubicBezTo>
                <a:cubicBezTo>
                  <a:pt x="520006" y="1806"/>
                  <a:pt x="524308" y="6452"/>
                  <a:pt x="524652" y="21766"/>
                </a:cubicBezTo>
                <a:cubicBezTo>
                  <a:pt x="524996" y="35187"/>
                  <a:pt x="525513" y="48436"/>
                  <a:pt x="525857" y="61857"/>
                </a:cubicBezTo>
                <a:cubicBezTo>
                  <a:pt x="526029" y="67191"/>
                  <a:pt x="527921" y="71321"/>
                  <a:pt x="532911" y="73557"/>
                </a:cubicBezTo>
                <a:cubicBezTo>
                  <a:pt x="540999" y="77171"/>
                  <a:pt x="549429" y="79580"/>
                  <a:pt x="558377" y="80268"/>
                </a:cubicBezTo>
                <a:cubicBezTo>
                  <a:pt x="563883" y="80612"/>
                  <a:pt x="567669" y="78375"/>
                  <a:pt x="570422" y="73901"/>
                </a:cubicBezTo>
                <a:cubicBezTo>
                  <a:pt x="577993" y="61685"/>
                  <a:pt x="585735" y="49468"/>
                  <a:pt x="593306" y="37252"/>
                </a:cubicBezTo>
                <a:cubicBezTo>
                  <a:pt x="599845" y="26928"/>
                  <a:pt x="603803" y="25551"/>
                  <a:pt x="615503" y="29509"/>
                </a:cubicBezTo>
                <a:cubicBezTo>
                  <a:pt x="616879" y="30025"/>
                  <a:pt x="618084" y="30369"/>
                  <a:pt x="619460" y="30885"/>
                </a:cubicBezTo>
                <a:cubicBezTo>
                  <a:pt x="633053" y="36735"/>
                  <a:pt x="635290" y="41037"/>
                  <a:pt x="632021" y="55491"/>
                </a:cubicBezTo>
                <a:cubicBezTo>
                  <a:pt x="629096" y="68395"/>
                  <a:pt x="626171" y="81128"/>
                  <a:pt x="623074" y="94033"/>
                </a:cubicBezTo>
                <a:cubicBezTo>
                  <a:pt x="621353" y="101088"/>
                  <a:pt x="623074" y="106594"/>
                  <a:pt x="629268" y="110724"/>
                </a:cubicBezTo>
                <a:cubicBezTo>
                  <a:pt x="635635" y="115025"/>
                  <a:pt x="642001" y="118983"/>
                  <a:pt x="649227" y="121736"/>
                </a:cubicBezTo>
                <a:cubicBezTo>
                  <a:pt x="654390" y="123629"/>
                  <a:pt x="658519" y="122424"/>
                  <a:pt x="662477" y="118639"/>
                </a:cubicBezTo>
                <a:cubicBezTo>
                  <a:pt x="672972" y="108659"/>
                  <a:pt x="683469" y="99023"/>
                  <a:pt x="694137" y="89215"/>
                </a:cubicBezTo>
                <a:cubicBezTo>
                  <a:pt x="702912" y="80956"/>
                  <a:pt x="707730" y="80612"/>
                  <a:pt x="717538" y="87323"/>
                </a:cubicBezTo>
                <a:cubicBezTo>
                  <a:pt x="718054" y="87667"/>
                  <a:pt x="718398" y="87839"/>
                  <a:pt x="718742" y="88183"/>
                </a:cubicBezTo>
                <a:cubicBezTo>
                  <a:pt x="735433" y="100228"/>
                  <a:pt x="733024" y="105390"/>
                  <a:pt x="726141" y="117951"/>
                </a:cubicBezTo>
                <a:cubicBezTo>
                  <a:pt x="719947" y="129307"/>
                  <a:pt x="714096" y="141007"/>
                  <a:pt x="707730" y="152363"/>
                </a:cubicBezTo>
                <a:cubicBezTo>
                  <a:pt x="704461" y="158386"/>
                  <a:pt x="705149" y="163548"/>
                  <a:pt x="709279" y="168710"/>
                </a:cubicBezTo>
                <a:cubicBezTo>
                  <a:pt x="713924" y="174388"/>
                  <a:pt x="719086" y="179550"/>
                  <a:pt x="724764" y="184024"/>
                </a:cubicBezTo>
                <a:cubicBezTo>
                  <a:pt x="729582" y="187809"/>
                  <a:pt x="734572" y="188325"/>
                  <a:pt x="740250" y="185400"/>
                </a:cubicBezTo>
                <a:cubicBezTo>
                  <a:pt x="753155" y="178346"/>
                  <a:pt x="766232" y="171463"/>
                  <a:pt x="779309" y="164752"/>
                </a:cubicBezTo>
                <a:cubicBezTo>
                  <a:pt x="788600" y="159934"/>
                  <a:pt x="793935" y="160967"/>
                  <a:pt x="800645" y="169226"/>
                </a:cubicBezTo>
                <a:cubicBezTo>
                  <a:pt x="803054" y="171979"/>
                  <a:pt x="805291" y="174904"/>
                  <a:pt x="807184" y="178001"/>
                </a:cubicBezTo>
                <a:cubicBezTo>
                  <a:pt x="812001" y="185572"/>
                  <a:pt x="811485" y="190562"/>
                  <a:pt x="805463" y="197273"/>
                </a:cubicBezTo>
                <a:cubicBezTo>
                  <a:pt x="795139" y="208457"/>
                  <a:pt x="784815" y="219813"/>
                  <a:pt x="774319" y="230825"/>
                </a:cubicBezTo>
                <a:cubicBezTo>
                  <a:pt x="770362" y="234955"/>
                  <a:pt x="769501" y="239429"/>
                  <a:pt x="771566" y="244591"/>
                </a:cubicBezTo>
                <a:cubicBezTo>
                  <a:pt x="774663" y="251989"/>
                  <a:pt x="778449" y="258872"/>
                  <a:pt x="783439" y="265238"/>
                </a:cubicBezTo>
                <a:cubicBezTo>
                  <a:pt x="787396" y="270401"/>
                  <a:pt x="792214" y="271777"/>
                  <a:pt x="798580" y="270229"/>
                </a:cubicBezTo>
                <a:cubicBezTo>
                  <a:pt x="813206" y="266615"/>
                  <a:pt x="828003" y="263346"/>
                  <a:pt x="842629" y="260249"/>
                </a:cubicBezTo>
                <a:cubicBezTo>
                  <a:pt x="850372" y="258528"/>
                  <a:pt x="855018" y="260765"/>
                  <a:pt x="858975" y="267819"/>
                </a:cubicBezTo>
                <a:cubicBezTo>
                  <a:pt x="861040" y="271605"/>
                  <a:pt x="862761" y="275562"/>
                  <a:pt x="864137" y="279692"/>
                </a:cubicBezTo>
                <a:cubicBezTo>
                  <a:pt x="867062" y="289156"/>
                  <a:pt x="865514" y="293629"/>
                  <a:pt x="857082" y="298963"/>
                </a:cubicBezTo>
                <a:cubicBezTo>
                  <a:pt x="845038" y="306534"/>
                  <a:pt x="833165" y="314449"/>
                  <a:pt x="820777" y="321504"/>
                </a:cubicBezTo>
                <a:cubicBezTo>
                  <a:pt x="813722" y="325633"/>
                  <a:pt x="811829" y="331140"/>
                  <a:pt x="813034" y="338366"/>
                </a:cubicBezTo>
                <a:cubicBezTo>
                  <a:pt x="814066" y="345077"/>
                  <a:pt x="815959" y="351615"/>
                  <a:pt x="818368" y="357982"/>
                </a:cubicBezTo>
                <a:cubicBezTo>
                  <a:pt x="820605" y="363832"/>
                  <a:pt x="824562" y="366929"/>
                  <a:pt x="831273" y="367101"/>
                </a:cubicBezTo>
                <a:cubicBezTo>
                  <a:pt x="846415" y="367273"/>
                  <a:pt x="861384" y="368306"/>
                  <a:pt x="876526" y="368822"/>
                </a:cubicBezTo>
                <a:cubicBezTo>
                  <a:pt x="884785" y="369166"/>
                  <a:pt x="888915" y="372435"/>
                  <a:pt x="891152" y="380350"/>
                </a:cubicBezTo>
                <a:cubicBezTo>
                  <a:pt x="892528" y="384824"/>
                  <a:pt x="893044" y="389470"/>
                  <a:pt x="893044" y="394288"/>
                </a:cubicBezTo>
                <a:cubicBezTo>
                  <a:pt x="893044" y="403579"/>
                  <a:pt x="890463" y="407365"/>
                  <a:pt x="881860" y="410118"/>
                </a:cubicBezTo>
                <a:cubicBezTo>
                  <a:pt x="868267" y="414419"/>
                  <a:pt x="854673" y="418549"/>
                  <a:pt x="841080" y="422679"/>
                </a:cubicBezTo>
                <a:cubicBezTo>
                  <a:pt x="831273" y="425603"/>
                  <a:pt x="828692" y="428701"/>
                  <a:pt x="828348" y="438852"/>
                </a:cubicBezTo>
                <a:cubicBezTo>
                  <a:pt x="828175" y="445907"/>
                  <a:pt x="827659" y="453134"/>
                  <a:pt x="829208" y="460189"/>
                </a:cubicBezTo>
                <a:cubicBezTo>
                  <a:pt x="830240" y="465007"/>
                  <a:pt x="833165" y="467932"/>
                  <a:pt x="837983" y="469480"/>
                </a:cubicBezTo>
                <a:cubicBezTo>
                  <a:pt x="852265" y="473782"/>
                  <a:pt x="866546" y="478083"/>
                  <a:pt x="880827" y="482557"/>
                </a:cubicBezTo>
                <a:cubicBezTo>
                  <a:pt x="890807" y="485654"/>
                  <a:pt x="893216" y="489096"/>
                  <a:pt x="893044" y="499592"/>
                </a:cubicBezTo>
                <a:cubicBezTo>
                  <a:pt x="893044" y="500624"/>
                  <a:pt x="893044" y="501656"/>
                  <a:pt x="893044" y="502689"/>
                </a:cubicBezTo>
                <a:cubicBezTo>
                  <a:pt x="892356" y="518863"/>
                  <a:pt x="887194" y="524025"/>
                  <a:pt x="871020" y="524541"/>
                </a:cubicBezTo>
                <a:cubicBezTo>
                  <a:pt x="857427" y="524885"/>
                  <a:pt x="844006" y="525574"/>
                  <a:pt x="830413" y="525746"/>
                </a:cubicBezTo>
                <a:cubicBezTo>
                  <a:pt x="825250" y="525918"/>
                  <a:pt x="821637" y="528155"/>
                  <a:pt x="819572" y="532456"/>
                </a:cubicBezTo>
                <a:cubicBezTo>
                  <a:pt x="815787" y="540543"/>
                  <a:pt x="813378" y="548975"/>
                  <a:pt x="812690" y="557922"/>
                </a:cubicBezTo>
                <a:cubicBezTo>
                  <a:pt x="812173" y="563600"/>
                  <a:pt x="814582" y="567386"/>
                  <a:pt x="819400" y="570311"/>
                </a:cubicBezTo>
                <a:cubicBezTo>
                  <a:pt x="831445" y="577709"/>
                  <a:pt x="843317" y="585108"/>
                  <a:pt x="855190" y="592679"/>
                </a:cubicBezTo>
                <a:cubicBezTo>
                  <a:pt x="866030" y="599390"/>
                  <a:pt x="867407" y="603519"/>
                  <a:pt x="863277" y="615564"/>
                </a:cubicBezTo>
                <a:cubicBezTo>
                  <a:pt x="861901" y="619694"/>
                  <a:pt x="860008" y="623651"/>
                  <a:pt x="857599" y="627264"/>
                </a:cubicBezTo>
                <a:cubicBezTo>
                  <a:pt x="855362" y="630533"/>
                  <a:pt x="851749" y="632770"/>
                  <a:pt x="846587" y="632770"/>
                </a:cubicBezTo>
                <a:cubicBezTo>
                  <a:pt x="837467" y="630706"/>
                  <a:pt x="828348" y="628641"/>
                  <a:pt x="819228" y="626748"/>
                </a:cubicBezTo>
                <a:cubicBezTo>
                  <a:pt x="811829" y="625027"/>
                  <a:pt x="804258" y="623479"/>
                  <a:pt x="796860" y="621586"/>
                </a:cubicBezTo>
                <a:cubicBezTo>
                  <a:pt x="792042" y="620381"/>
                  <a:pt x="788256" y="621758"/>
                  <a:pt x="785159" y="625200"/>
                </a:cubicBezTo>
                <a:cubicBezTo>
                  <a:pt x="778793" y="632598"/>
                  <a:pt x="773803" y="641030"/>
                  <a:pt x="771050" y="650493"/>
                </a:cubicBezTo>
                <a:cubicBezTo>
                  <a:pt x="769673" y="654967"/>
                  <a:pt x="771738" y="658236"/>
                  <a:pt x="774491" y="661333"/>
                </a:cubicBezTo>
                <a:cubicBezTo>
                  <a:pt x="784471" y="672173"/>
                  <a:pt x="794623" y="683013"/>
                  <a:pt x="804603" y="693682"/>
                </a:cubicBezTo>
                <a:cubicBezTo>
                  <a:pt x="812173" y="701769"/>
                  <a:pt x="812518" y="706586"/>
                  <a:pt x="806495" y="715878"/>
                </a:cubicBezTo>
                <a:cubicBezTo>
                  <a:pt x="806151" y="716394"/>
                  <a:pt x="805807" y="717083"/>
                  <a:pt x="805291" y="717599"/>
                </a:cubicBezTo>
                <a:cubicBezTo>
                  <a:pt x="793935" y="732913"/>
                  <a:pt x="788945" y="733085"/>
                  <a:pt x="775007" y="725170"/>
                </a:cubicBezTo>
                <a:cubicBezTo>
                  <a:pt x="763651" y="718631"/>
                  <a:pt x="751606" y="712781"/>
                  <a:pt x="740078" y="706586"/>
                </a:cubicBezTo>
                <a:cubicBezTo>
                  <a:pt x="735260" y="704006"/>
                  <a:pt x="730787" y="704006"/>
                  <a:pt x="726485" y="707103"/>
                </a:cubicBezTo>
                <a:cubicBezTo>
                  <a:pt x="719602" y="711921"/>
                  <a:pt x="713752" y="717771"/>
                  <a:pt x="708762" y="724481"/>
                </a:cubicBezTo>
                <a:cubicBezTo>
                  <a:pt x="705149" y="729299"/>
                  <a:pt x="704977" y="734117"/>
                  <a:pt x="707902" y="739451"/>
                </a:cubicBezTo>
                <a:cubicBezTo>
                  <a:pt x="714957" y="752356"/>
                  <a:pt x="721839" y="765433"/>
                  <a:pt x="728550" y="778510"/>
                </a:cubicBezTo>
                <a:cubicBezTo>
                  <a:pt x="733196" y="787629"/>
                  <a:pt x="732507" y="791759"/>
                  <a:pt x="725109" y="798814"/>
                </a:cubicBezTo>
                <a:cubicBezTo>
                  <a:pt x="723904" y="799846"/>
                  <a:pt x="722872" y="801051"/>
                  <a:pt x="721667" y="801911"/>
                </a:cubicBezTo>
                <a:cubicBezTo>
                  <a:pt x="710655" y="809998"/>
                  <a:pt x="704977" y="813955"/>
                  <a:pt x="692072" y="800878"/>
                </a:cubicBezTo>
                <a:cubicBezTo>
                  <a:pt x="682780" y="791415"/>
                  <a:pt x="672801" y="782984"/>
                  <a:pt x="663165" y="773864"/>
                </a:cubicBezTo>
                <a:cubicBezTo>
                  <a:pt x="658691" y="769562"/>
                  <a:pt x="653873" y="768702"/>
                  <a:pt x="648367" y="770939"/>
                </a:cubicBezTo>
                <a:cubicBezTo>
                  <a:pt x="641141" y="773864"/>
                  <a:pt x="634258" y="777650"/>
                  <a:pt x="628063" y="782467"/>
                </a:cubicBezTo>
                <a:cubicBezTo>
                  <a:pt x="622902" y="786425"/>
                  <a:pt x="621525" y="791415"/>
                  <a:pt x="623074" y="797609"/>
                </a:cubicBezTo>
                <a:cubicBezTo>
                  <a:pt x="626687" y="812579"/>
                  <a:pt x="630128" y="827721"/>
                  <a:pt x="633398" y="842690"/>
                </a:cubicBezTo>
                <a:cubicBezTo>
                  <a:pt x="634774" y="849229"/>
                  <a:pt x="632537" y="854219"/>
                  <a:pt x="626687" y="857660"/>
                </a:cubicBezTo>
                <a:cubicBezTo>
                  <a:pt x="622729" y="860069"/>
                  <a:pt x="618428" y="861962"/>
                  <a:pt x="613954" y="863338"/>
                </a:cubicBezTo>
                <a:cubicBezTo>
                  <a:pt x="604835" y="866263"/>
                  <a:pt x="599673" y="864542"/>
                  <a:pt x="594511" y="856456"/>
                </a:cubicBezTo>
                <a:cubicBezTo>
                  <a:pt x="586940" y="844411"/>
                  <a:pt x="579197" y="832539"/>
                  <a:pt x="571970" y="820150"/>
                </a:cubicBezTo>
                <a:cubicBezTo>
                  <a:pt x="568013" y="813439"/>
                  <a:pt x="562851" y="810858"/>
                  <a:pt x="555108" y="812235"/>
                </a:cubicBezTo>
                <a:cubicBezTo>
                  <a:pt x="548914" y="813439"/>
                  <a:pt x="542891" y="814988"/>
                  <a:pt x="537041" y="817053"/>
                </a:cubicBezTo>
                <a:cubicBezTo>
                  <a:pt x="528954" y="819978"/>
                  <a:pt x="526373" y="823419"/>
                  <a:pt x="526029" y="832022"/>
                </a:cubicBezTo>
                <a:cubicBezTo>
                  <a:pt x="525513" y="845615"/>
                  <a:pt x="525169" y="859036"/>
                  <a:pt x="524824" y="872630"/>
                </a:cubicBezTo>
                <a:cubicBezTo>
                  <a:pt x="524480" y="885018"/>
                  <a:pt x="521383" y="888976"/>
                  <a:pt x="509166" y="891213"/>
                </a:cubicBezTo>
                <a:cubicBezTo>
                  <a:pt x="505897" y="891901"/>
                  <a:pt x="502628" y="892245"/>
                  <a:pt x="499359" y="892417"/>
                </a:cubicBezTo>
                <a:cubicBezTo>
                  <a:pt x="491272" y="892934"/>
                  <a:pt x="486110" y="889664"/>
                  <a:pt x="483529" y="881749"/>
                </a:cubicBezTo>
                <a:cubicBezTo>
                  <a:pt x="478883" y="867296"/>
                  <a:pt x="474409" y="853014"/>
                  <a:pt x="470280" y="838561"/>
                </a:cubicBezTo>
                <a:cubicBezTo>
                  <a:pt x="468387" y="832022"/>
                  <a:pt x="464429" y="828925"/>
                  <a:pt x="457891" y="827893"/>
                </a:cubicBezTo>
                <a:cubicBezTo>
                  <a:pt x="450320" y="826860"/>
                  <a:pt x="442749" y="826860"/>
                  <a:pt x="435178" y="828065"/>
                </a:cubicBezTo>
                <a:cubicBezTo>
                  <a:pt x="429500" y="828925"/>
                  <a:pt x="425887" y="831850"/>
                  <a:pt x="424166" y="837528"/>
                </a:cubicBezTo>
                <a:cubicBezTo>
                  <a:pt x="420209" y="851121"/>
                  <a:pt x="415907" y="864715"/>
                  <a:pt x="411605" y="878308"/>
                </a:cubicBezTo>
                <a:cubicBezTo>
                  <a:pt x="407820" y="890524"/>
                  <a:pt x="403002" y="893622"/>
                  <a:pt x="390441" y="891901"/>
                </a:cubicBezTo>
                <a:cubicBezTo>
                  <a:pt x="371514" y="889320"/>
                  <a:pt x="369277" y="886739"/>
                  <a:pt x="369105" y="867812"/>
                </a:cubicBezTo>
                <a:cubicBezTo>
                  <a:pt x="368933" y="855423"/>
                  <a:pt x="368417" y="843206"/>
                  <a:pt x="368073" y="830818"/>
                </a:cubicBezTo>
                <a:cubicBezTo>
                  <a:pt x="367901" y="825140"/>
                  <a:pt x="365664" y="820666"/>
                  <a:pt x="360330" y="818429"/>
                </a:cubicBezTo>
                <a:cubicBezTo>
                  <a:pt x="352243" y="814988"/>
                  <a:pt x="343984" y="812579"/>
                  <a:pt x="335208" y="812063"/>
                </a:cubicBezTo>
                <a:cubicBezTo>
                  <a:pt x="329874" y="811718"/>
                  <a:pt x="326089" y="813783"/>
                  <a:pt x="323164" y="818429"/>
                </a:cubicBezTo>
                <a:cubicBezTo>
                  <a:pt x="315765" y="830818"/>
                  <a:pt x="307850" y="842862"/>
                  <a:pt x="300279" y="855079"/>
                </a:cubicBezTo>
                <a:cubicBezTo>
                  <a:pt x="294257" y="864715"/>
                  <a:pt x="289611" y="866435"/>
                  <a:pt x="278943" y="862822"/>
                </a:cubicBezTo>
                <a:cubicBezTo>
                  <a:pt x="278427" y="862650"/>
                  <a:pt x="277911" y="862478"/>
                  <a:pt x="277394" y="862306"/>
                </a:cubicBezTo>
                <a:cubicBezTo>
                  <a:pt x="260876" y="855595"/>
                  <a:pt x="257607" y="851810"/>
                  <a:pt x="261908" y="835291"/>
                </a:cubicBezTo>
                <a:cubicBezTo>
                  <a:pt x="265178" y="822731"/>
                  <a:pt x="267587" y="809998"/>
                  <a:pt x="270684" y="797265"/>
                </a:cubicBezTo>
                <a:cubicBezTo>
                  <a:pt x="272232" y="790726"/>
                  <a:pt x="270512" y="785737"/>
                  <a:pt x="265006" y="781779"/>
                </a:cubicBezTo>
                <a:cubicBezTo>
                  <a:pt x="259155" y="777650"/>
                  <a:pt x="253133" y="774036"/>
                  <a:pt x="246594" y="771111"/>
                </a:cubicBezTo>
                <a:cubicBezTo>
                  <a:pt x="240400" y="768358"/>
                  <a:pt x="235066" y="769390"/>
                  <a:pt x="229904" y="774208"/>
                </a:cubicBezTo>
                <a:cubicBezTo>
                  <a:pt x="219580" y="784016"/>
                  <a:pt x="209085" y="793652"/>
                  <a:pt x="198761" y="803287"/>
                </a:cubicBezTo>
                <a:cubicBezTo>
                  <a:pt x="191018" y="810686"/>
                  <a:pt x="186028" y="811030"/>
                  <a:pt x="176908" y="805352"/>
                </a:cubicBezTo>
                <a:cubicBezTo>
                  <a:pt x="175876" y="804664"/>
                  <a:pt x="174843" y="803975"/>
                  <a:pt x="173811" y="803287"/>
                </a:cubicBezTo>
                <a:cubicBezTo>
                  <a:pt x="160562" y="793824"/>
                  <a:pt x="159358" y="788834"/>
                  <a:pt x="166928" y="774552"/>
                </a:cubicBezTo>
                <a:cubicBezTo>
                  <a:pt x="173123" y="762852"/>
                  <a:pt x="179145" y="751151"/>
                  <a:pt x="185511" y="739623"/>
                </a:cubicBezTo>
                <a:cubicBezTo>
                  <a:pt x="188781" y="733601"/>
                  <a:pt x="188265" y="728439"/>
                  <a:pt x="184135" y="723277"/>
                </a:cubicBezTo>
                <a:cubicBezTo>
                  <a:pt x="179661" y="717599"/>
                  <a:pt x="174499" y="712437"/>
                  <a:pt x="168649" y="707963"/>
                </a:cubicBezTo>
                <a:cubicBezTo>
                  <a:pt x="163487" y="704006"/>
                  <a:pt x="158325" y="703662"/>
                  <a:pt x="152647" y="706758"/>
                </a:cubicBezTo>
                <a:cubicBezTo>
                  <a:pt x="139914" y="713641"/>
                  <a:pt x="127009" y="720524"/>
                  <a:pt x="113932" y="727235"/>
                </a:cubicBezTo>
                <a:cubicBezTo>
                  <a:pt x="104813" y="732052"/>
                  <a:pt x="99479" y="730848"/>
                  <a:pt x="92768" y="723277"/>
                </a:cubicBezTo>
                <a:cubicBezTo>
                  <a:pt x="92252" y="722761"/>
                  <a:pt x="91908" y="722244"/>
                  <a:pt x="91392" y="721728"/>
                </a:cubicBezTo>
                <a:cubicBezTo>
                  <a:pt x="79519" y="707963"/>
                  <a:pt x="79691" y="703145"/>
                  <a:pt x="92252" y="690068"/>
                </a:cubicBezTo>
                <a:cubicBezTo>
                  <a:pt x="101027" y="680777"/>
                  <a:pt x="109287" y="671313"/>
                  <a:pt x="118234" y="662366"/>
                </a:cubicBezTo>
                <a:cubicBezTo>
                  <a:pt x="122708" y="657720"/>
                  <a:pt x="123568" y="652902"/>
                  <a:pt x="121331" y="647224"/>
                </a:cubicBezTo>
                <a:cubicBezTo>
                  <a:pt x="118406" y="639825"/>
                  <a:pt x="114276" y="632942"/>
                  <a:pt x="109459" y="626576"/>
                </a:cubicBezTo>
                <a:cubicBezTo>
                  <a:pt x="105501" y="621414"/>
                  <a:pt x="100167" y="620898"/>
                  <a:pt x="94489" y="622274"/>
                </a:cubicBezTo>
                <a:cubicBezTo>
                  <a:pt x="81928" y="625200"/>
                  <a:pt x="69539" y="628124"/>
                  <a:pt x="56979" y="630878"/>
                </a:cubicBezTo>
                <a:cubicBezTo>
                  <a:pt x="55258" y="631222"/>
                  <a:pt x="53537" y="631738"/>
                  <a:pt x="51989" y="632082"/>
                </a:cubicBezTo>
                <a:cubicBezTo>
                  <a:pt x="42525" y="633803"/>
                  <a:pt x="37707" y="631566"/>
                  <a:pt x="33406" y="622963"/>
                </a:cubicBezTo>
                <a:cubicBezTo>
                  <a:pt x="31857" y="619694"/>
                  <a:pt x="30309" y="616424"/>
                  <a:pt x="29104" y="612983"/>
                </a:cubicBezTo>
                <a:cubicBezTo>
                  <a:pt x="26007" y="603863"/>
                  <a:pt x="27727" y="598701"/>
                  <a:pt x="35987" y="593539"/>
                </a:cubicBezTo>
                <a:cubicBezTo>
                  <a:pt x="47687" y="586141"/>
                  <a:pt x="59560" y="578742"/>
                  <a:pt x="71260" y="571515"/>
                </a:cubicBezTo>
                <a:cubicBezTo>
                  <a:pt x="80551" y="565665"/>
                  <a:pt x="81928" y="562396"/>
                  <a:pt x="79691" y="551728"/>
                </a:cubicBezTo>
                <a:cubicBezTo>
                  <a:pt x="78315" y="545705"/>
                  <a:pt x="76766" y="539511"/>
                  <a:pt x="74357" y="533833"/>
                </a:cubicBezTo>
                <a:cubicBezTo>
                  <a:pt x="71948" y="528155"/>
                  <a:pt x="67819" y="525402"/>
                  <a:pt x="61452" y="525229"/>
                </a:cubicBezTo>
                <a:cubicBezTo>
                  <a:pt x="47515" y="525057"/>
                  <a:pt x="33750" y="524541"/>
                  <a:pt x="19813" y="524025"/>
                </a:cubicBezTo>
                <a:cubicBezTo>
                  <a:pt x="7252" y="523681"/>
                  <a:pt x="3466" y="520412"/>
                  <a:pt x="1230" y="508367"/>
                </a:cubicBezTo>
                <a:cubicBezTo>
                  <a:pt x="1057" y="507162"/>
                  <a:pt x="713" y="505958"/>
                  <a:pt x="541" y="504754"/>
                </a:cubicBezTo>
                <a:cubicBezTo>
                  <a:pt x="-1352" y="489440"/>
                  <a:pt x="1230" y="485482"/>
                  <a:pt x="16199" y="481009"/>
                </a:cubicBezTo>
                <a:cubicBezTo>
                  <a:pt x="28588" y="477223"/>
                  <a:pt x="40976" y="473094"/>
                  <a:pt x="53537" y="469652"/>
                </a:cubicBezTo>
                <a:cubicBezTo>
                  <a:pt x="60420" y="467760"/>
                  <a:pt x="64033" y="463802"/>
                  <a:pt x="64722" y="457091"/>
                </a:cubicBezTo>
                <a:cubicBezTo>
                  <a:pt x="65410" y="449176"/>
                  <a:pt x="65754" y="441089"/>
                  <a:pt x="64205" y="433174"/>
                </a:cubicBezTo>
                <a:cubicBezTo>
                  <a:pt x="63345" y="428012"/>
                  <a:pt x="60420" y="424915"/>
                  <a:pt x="55430" y="423367"/>
                </a:cubicBezTo>
                <a:cubicBezTo>
                  <a:pt x="42181" y="419409"/>
                  <a:pt x="28932" y="415280"/>
                  <a:pt x="15683" y="411150"/>
                </a:cubicBezTo>
                <a:cubicBezTo>
                  <a:pt x="1230" y="406676"/>
                  <a:pt x="-319" y="404267"/>
                  <a:pt x="541" y="389126"/>
                </a:cubicBezTo>
                <a:cubicBezTo>
                  <a:pt x="713" y="386028"/>
                  <a:pt x="1402" y="382931"/>
                  <a:pt x="2090" y="380006"/>
                </a:cubicBezTo>
                <a:cubicBezTo>
                  <a:pt x="4155" y="372435"/>
                  <a:pt x="8456" y="368994"/>
                  <a:pt x="16371" y="368650"/>
                </a:cubicBezTo>
                <a:cubicBezTo>
                  <a:pt x="29276" y="368134"/>
                  <a:pt x="42009" y="367790"/>
                  <a:pt x="54914" y="367445"/>
                </a:cubicBezTo>
                <a:cubicBezTo>
                  <a:pt x="56807" y="367445"/>
                  <a:pt x="58699" y="367273"/>
                  <a:pt x="60592" y="367273"/>
                </a:cubicBezTo>
                <a:cubicBezTo>
                  <a:pt x="69195" y="367618"/>
                  <a:pt x="73669" y="362799"/>
                  <a:pt x="75906" y="355229"/>
                </a:cubicBezTo>
                <a:cubicBezTo>
                  <a:pt x="77627" y="349551"/>
                  <a:pt x="79175" y="343872"/>
                  <a:pt x="80379" y="338194"/>
                </a:cubicBezTo>
                <a:cubicBezTo>
                  <a:pt x="81928" y="330279"/>
                  <a:pt x="80036" y="326494"/>
                  <a:pt x="73153" y="322020"/>
                </a:cubicBezTo>
                <a:cubicBezTo>
                  <a:pt x="61452" y="314621"/>
                  <a:pt x="49580" y="307223"/>
                  <a:pt x="37879" y="299996"/>
                </a:cubicBezTo>
                <a:cubicBezTo>
                  <a:pt x="27384" y="293457"/>
                  <a:pt x="25835" y="289328"/>
                  <a:pt x="29964" y="277455"/>
                </a:cubicBezTo>
                <a:cubicBezTo>
                  <a:pt x="31169" y="273670"/>
                  <a:pt x="32718" y="269884"/>
                  <a:pt x="34954" y="266615"/>
                </a:cubicBezTo>
                <a:cubicBezTo>
                  <a:pt x="38568" y="261109"/>
                  <a:pt x="43557" y="258356"/>
                  <a:pt x="50440" y="260077"/>
                </a:cubicBezTo>
                <a:cubicBezTo>
                  <a:pt x="65066" y="263518"/>
                  <a:pt x="79863" y="266615"/>
                  <a:pt x="94489" y="270229"/>
                </a:cubicBezTo>
                <a:cubicBezTo>
                  <a:pt x="101199" y="271949"/>
                  <a:pt x="106361" y="270401"/>
                  <a:pt x="110491" y="264894"/>
                </a:cubicBezTo>
                <a:cubicBezTo>
                  <a:pt x="114793" y="259044"/>
                  <a:pt x="118578" y="252678"/>
                  <a:pt x="121331" y="245967"/>
                </a:cubicBezTo>
                <a:cubicBezTo>
                  <a:pt x="123740" y="239945"/>
                  <a:pt x="123052" y="234783"/>
                  <a:pt x="118234" y="229793"/>
                </a:cubicBezTo>
                <a:cubicBezTo>
                  <a:pt x="108254" y="219641"/>
                  <a:pt x="98791" y="209145"/>
                  <a:pt x="88983" y="198649"/>
                </a:cubicBezTo>
                <a:cubicBezTo>
                  <a:pt x="81412" y="190390"/>
                  <a:pt x="81068" y="185744"/>
                  <a:pt x="87262" y="176453"/>
                </a:cubicBezTo>
                <a:cubicBezTo>
                  <a:pt x="88294" y="175076"/>
                  <a:pt x="89155" y="173527"/>
                  <a:pt x="90187" y="172151"/>
                </a:cubicBezTo>
                <a:cubicBezTo>
                  <a:pt x="98963" y="160623"/>
                  <a:pt x="103780" y="159590"/>
                  <a:pt x="116685" y="166301"/>
                </a:cubicBezTo>
                <a:cubicBezTo>
                  <a:pt x="128730" y="172667"/>
                  <a:pt x="140774" y="178862"/>
                  <a:pt x="152475" y="185400"/>
                </a:cubicBezTo>
                <a:cubicBezTo>
                  <a:pt x="158669" y="188841"/>
                  <a:pt x="164176" y="188153"/>
                  <a:pt x="169337" y="183852"/>
                </a:cubicBezTo>
                <a:cubicBezTo>
                  <a:pt x="174499" y="179550"/>
                  <a:pt x="179317" y="174732"/>
                  <a:pt x="183791" y="169570"/>
                </a:cubicBezTo>
                <a:cubicBezTo>
                  <a:pt x="188265" y="164236"/>
                  <a:pt x="189297" y="158902"/>
                  <a:pt x="185684" y="152363"/>
                </a:cubicBezTo>
                <a:cubicBezTo>
                  <a:pt x="178457" y="139459"/>
                  <a:pt x="171746" y="126381"/>
                  <a:pt x="164864" y="113305"/>
                </a:cubicBezTo>
                <a:cubicBezTo>
                  <a:pt x="160390" y="104701"/>
                  <a:pt x="161422" y="100056"/>
                  <a:pt x="168477" y="93517"/>
                </a:cubicBezTo>
                <a:cubicBezTo>
                  <a:pt x="171746" y="90420"/>
                  <a:pt x="175360" y="87839"/>
                  <a:pt x="179317" y="85430"/>
                </a:cubicBezTo>
                <a:cubicBezTo>
                  <a:pt x="186200" y="81472"/>
                  <a:pt x="191018" y="81989"/>
                  <a:pt x="196868" y="87323"/>
                </a:cubicBezTo>
                <a:cubicBezTo>
                  <a:pt x="206848" y="96442"/>
                  <a:pt x="216828" y="105734"/>
                  <a:pt x="226635" y="115025"/>
                </a:cubicBezTo>
                <a:cubicBezTo>
                  <a:pt x="236959" y="124833"/>
                  <a:pt x="239196" y="125177"/>
                  <a:pt x="251757" y="118639"/>
                </a:cubicBezTo>
                <a:cubicBezTo>
                  <a:pt x="256746" y="116058"/>
                  <a:pt x="261392" y="113305"/>
                  <a:pt x="265866" y="109863"/>
                </a:cubicBezTo>
                <a:cubicBezTo>
                  <a:pt x="270684" y="105906"/>
                  <a:pt x="272232" y="101260"/>
                  <a:pt x="270684" y="95066"/>
                </a:cubicBezTo>
                <a:cubicBezTo>
                  <a:pt x="267070" y="80784"/>
                  <a:pt x="263973" y="66331"/>
                  <a:pt x="260704" y="52049"/>
                </a:cubicBezTo>
                <a:cubicBezTo>
                  <a:pt x="258639" y="42758"/>
                  <a:pt x="260876" y="38112"/>
                  <a:pt x="269135" y="33638"/>
                </a:cubicBezTo>
                <a:cubicBezTo>
                  <a:pt x="272921" y="31746"/>
                  <a:pt x="276706" y="30197"/>
                  <a:pt x="280664" y="28820"/>
                </a:cubicBezTo>
                <a:cubicBezTo>
                  <a:pt x="289095" y="26240"/>
                  <a:pt x="293913" y="27788"/>
                  <a:pt x="298903" y="35359"/>
                </a:cubicBezTo>
                <a:cubicBezTo>
                  <a:pt x="306817" y="47576"/>
                  <a:pt x="314733" y="59792"/>
                  <a:pt x="321959" y="72525"/>
                </a:cubicBezTo>
                <a:cubicBezTo>
                  <a:pt x="325745" y="79064"/>
                  <a:pt x="330907" y="81300"/>
                  <a:pt x="337961" y="80268"/>
                </a:cubicBezTo>
                <a:cubicBezTo>
                  <a:pt x="345360" y="79064"/>
                  <a:pt x="352587" y="77171"/>
                  <a:pt x="359470" y="74246"/>
                </a:cubicBezTo>
                <a:cubicBezTo>
                  <a:pt x="364459" y="72009"/>
                  <a:pt x="367213" y="68568"/>
                  <a:pt x="367385" y="62717"/>
                </a:cubicBezTo>
                <a:cubicBezTo>
                  <a:pt x="367729" y="47748"/>
                  <a:pt x="368589" y="32950"/>
                  <a:pt x="369105" y="17980"/>
                </a:cubicBezTo>
                <a:cubicBezTo>
                  <a:pt x="369449" y="8345"/>
                  <a:pt x="372547" y="4215"/>
                  <a:pt x="381838" y="1634"/>
                </a:cubicBezTo>
                <a:cubicBezTo>
                  <a:pt x="383386" y="1290"/>
                  <a:pt x="384935" y="774"/>
                  <a:pt x="386484" y="602"/>
                </a:cubicBezTo>
                <a:cubicBezTo>
                  <a:pt x="403518" y="-1291"/>
                  <a:pt x="407648" y="602"/>
                  <a:pt x="412122" y="16260"/>
                </a:cubicBezTo>
                <a:cubicBezTo>
                  <a:pt x="415735" y="28992"/>
                  <a:pt x="420037" y="41381"/>
                  <a:pt x="423478" y="54114"/>
                </a:cubicBezTo>
                <a:cubicBezTo>
                  <a:pt x="425198" y="60136"/>
                  <a:pt x="428812" y="63406"/>
                  <a:pt x="434662" y="64266"/>
                </a:cubicBezTo>
                <a:cubicBezTo>
                  <a:pt x="442749" y="65299"/>
                  <a:pt x="451008" y="65299"/>
                  <a:pt x="459095" y="64266"/>
                </a:cubicBezTo>
                <a:cubicBezTo>
                  <a:pt x="464774" y="63578"/>
                  <a:pt x="468215" y="60136"/>
                  <a:pt x="469935" y="54458"/>
                </a:cubicBezTo>
                <a:cubicBezTo>
                  <a:pt x="474065" y="40521"/>
                  <a:pt x="478367" y="26584"/>
                  <a:pt x="482669" y="12646"/>
                </a:cubicBezTo>
                <a:cubicBezTo>
                  <a:pt x="485938" y="2322"/>
                  <a:pt x="489207" y="-87"/>
                  <a:pt x="500047" y="85"/>
                </a:cubicBezTo>
                <a:close/>
              </a:path>
            </a:pathLst>
          </a:custGeom>
          <a:solidFill>
            <a:schemeClr val="bg1"/>
          </a:solidFill>
          <a:ln w="5155" cap="flat">
            <a:noFill/>
            <a:prstDash val="solid"/>
            <a:miter/>
          </a:ln>
        </p:spPr>
        <p:txBody>
          <a:bodyPr wrap="square" rtlCol="0" anchor="ctr">
            <a:noAutofit/>
          </a:bodyPr>
          <a:lstStyle/>
          <a:p>
            <a:endParaRPr lang="en-US"/>
          </a:p>
        </p:txBody>
      </p:sp>
      <p:grpSp>
        <p:nvGrpSpPr>
          <p:cNvPr id="6" name="Group 5">
            <a:extLst>
              <a:ext uri="{FF2B5EF4-FFF2-40B4-BE49-F238E27FC236}">
                <a16:creationId xmlns:a16="http://schemas.microsoft.com/office/drawing/2014/main" xmlns="" id="{4A8E10A3-87FE-411F-8160-E4A16FBE5C18}"/>
              </a:ext>
            </a:extLst>
          </p:cNvPr>
          <p:cNvGrpSpPr/>
          <p:nvPr/>
        </p:nvGrpSpPr>
        <p:grpSpPr>
          <a:xfrm>
            <a:off x="9303434" y="3492246"/>
            <a:ext cx="1239124" cy="577933"/>
            <a:chOff x="9321722" y="3647694"/>
            <a:chExt cx="1239124" cy="577933"/>
          </a:xfrm>
        </p:grpSpPr>
        <p:grpSp>
          <p:nvGrpSpPr>
            <p:cNvPr id="135" name="Group 134">
              <a:extLst>
                <a:ext uri="{FF2B5EF4-FFF2-40B4-BE49-F238E27FC236}">
                  <a16:creationId xmlns:a16="http://schemas.microsoft.com/office/drawing/2014/main" xmlns="" id="{D9DFACE2-C01D-41A1-9C0A-6263A2FEB124}"/>
                </a:ext>
              </a:extLst>
            </p:cNvPr>
            <p:cNvGrpSpPr/>
            <p:nvPr/>
          </p:nvGrpSpPr>
          <p:grpSpPr>
            <a:xfrm rot="9652240">
              <a:off x="9321722" y="3647694"/>
              <a:ext cx="830987" cy="577933"/>
              <a:chOff x="5405974" y="1533288"/>
              <a:chExt cx="611040" cy="424965"/>
            </a:xfrm>
          </p:grpSpPr>
          <p:sp>
            <p:nvSpPr>
              <p:cNvPr id="145" name="Trapezoid 144">
                <a:extLst>
                  <a:ext uri="{FF2B5EF4-FFF2-40B4-BE49-F238E27FC236}">
                    <a16:creationId xmlns:a16="http://schemas.microsoft.com/office/drawing/2014/main" xmlns="" id="{7933EEAA-4372-4E6E-B080-989D7C864400}"/>
                  </a:ext>
                </a:extLst>
              </p:cNvPr>
              <p:cNvSpPr/>
              <p:nvPr/>
            </p:nvSpPr>
            <p:spPr>
              <a:xfrm rot="5912136" flipH="1">
                <a:off x="5633173" y="1617814"/>
                <a:ext cx="141626" cy="9318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46" name="Trapezoid 145">
                <a:extLst>
                  <a:ext uri="{FF2B5EF4-FFF2-40B4-BE49-F238E27FC236}">
                    <a16:creationId xmlns:a16="http://schemas.microsoft.com/office/drawing/2014/main" xmlns="" id="{3D83A195-5740-4BED-B69A-C7FA44BE5FA7}"/>
                  </a:ext>
                </a:extLst>
              </p:cNvPr>
              <p:cNvSpPr/>
              <p:nvPr/>
            </p:nvSpPr>
            <p:spPr>
              <a:xfrm rot="5912136" flipH="1">
                <a:off x="5438996" y="1500266"/>
                <a:ext cx="200130" cy="266173"/>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7" name="Trapezoid 146">
                <a:extLst>
                  <a:ext uri="{FF2B5EF4-FFF2-40B4-BE49-F238E27FC236}">
                    <a16:creationId xmlns:a16="http://schemas.microsoft.com/office/drawing/2014/main" xmlns="" id="{3B4FC330-7F8A-43B5-985B-55F5E4F35871}"/>
                  </a:ext>
                </a:extLst>
              </p:cNvPr>
              <p:cNvSpPr/>
              <p:nvPr/>
            </p:nvSpPr>
            <p:spPr>
              <a:xfrm rot="7277434" flipH="1">
                <a:off x="5857778" y="1735728"/>
                <a:ext cx="103331" cy="96694"/>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8" name="Trapezoid 147">
                <a:extLst>
                  <a:ext uri="{FF2B5EF4-FFF2-40B4-BE49-F238E27FC236}">
                    <a16:creationId xmlns:a16="http://schemas.microsoft.com/office/drawing/2014/main" xmlns="" id="{CCE0CA2E-64C6-4D2B-B04B-0556FBF44D65}"/>
                  </a:ext>
                </a:extLst>
              </p:cNvPr>
              <p:cNvSpPr/>
              <p:nvPr/>
            </p:nvSpPr>
            <p:spPr>
              <a:xfrm rot="7277434" flipH="1">
                <a:off x="5727739" y="1619233"/>
                <a:ext cx="146016" cy="194202"/>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49" name="Trapezoid 148">
                <a:extLst>
                  <a:ext uri="{FF2B5EF4-FFF2-40B4-BE49-F238E27FC236}">
                    <a16:creationId xmlns:a16="http://schemas.microsoft.com/office/drawing/2014/main" xmlns="" id="{EFF41D70-805D-4A30-926C-EDBBE6189782}"/>
                  </a:ext>
                </a:extLst>
              </p:cNvPr>
              <p:cNvSpPr/>
              <p:nvPr/>
            </p:nvSpPr>
            <p:spPr>
              <a:xfrm rot="8867088" flipH="1">
                <a:off x="5923517" y="1775373"/>
                <a:ext cx="93497" cy="182880"/>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grpSp>
        <p:grpSp>
          <p:nvGrpSpPr>
            <p:cNvPr id="137" name="Group 136">
              <a:extLst>
                <a:ext uri="{FF2B5EF4-FFF2-40B4-BE49-F238E27FC236}">
                  <a16:creationId xmlns:a16="http://schemas.microsoft.com/office/drawing/2014/main" xmlns="" id="{6755CC93-2275-4511-A2BE-B151B3A394B3}"/>
                </a:ext>
              </a:extLst>
            </p:cNvPr>
            <p:cNvGrpSpPr/>
            <p:nvPr/>
          </p:nvGrpSpPr>
          <p:grpSpPr>
            <a:xfrm rot="2979890" flipH="1">
              <a:off x="10051358" y="3654191"/>
              <a:ext cx="509488" cy="509489"/>
              <a:chOff x="5108331" y="1463790"/>
              <a:chExt cx="374637" cy="374637"/>
            </a:xfrm>
          </p:grpSpPr>
          <p:sp>
            <p:nvSpPr>
              <p:cNvPr id="138" name="Oval 137">
                <a:extLst>
                  <a:ext uri="{FF2B5EF4-FFF2-40B4-BE49-F238E27FC236}">
                    <a16:creationId xmlns:a16="http://schemas.microsoft.com/office/drawing/2014/main" xmlns="" id="{6862881E-F60F-462D-85D7-9BC8170787EA}"/>
                  </a:ext>
                </a:extLst>
              </p:cNvPr>
              <p:cNvSpPr/>
              <p:nvPr/>
            </p:nvSpPr>
            <p:spPr>
              <a:xfrm>
                <a:off x="5108331" y="1463790"/>
                <a:ext cx="374637" cy="374637"/>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39" name="Freeform: Shape 138">
                <a:extLst>
                  <a:ext uri="{FF2B5EF4-FFF2-40B4-BE49-F238E27FC236}">
                    <a16:creationId xmlns:a16="http://schemas.microsoft.com/office/drawing/2014/main" xmlns="" id="{BE4FBBD6-5D50-4CF2-9DD3-40C94371A74B}"/>
                  </a:ext>
                </a:extLst>
              </p:cNvPr>
              <p:cNvSpPr/>
              <p:nvPr/>
            </p:nvSpPr>
            <p:spPr>
              <a:xfrm>
                <a:off x="5167785" y="1523588"/>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grpSp>
      </p:grpSp>
      <p:sp>
        <p:nvSpPr>
          <p:cNvPr id="79" name="TextBox 78">
            <a:extLst>
              <a:ext uri="{FF2B5EF4-FFF2-40B4-BE49-F238E27FC236}">
                <a16:creationId xmlns:a16="http://schemas.microsoft.com/office/drawing/2014/main" xmlns="" id="{B47F0C09-935A-4A9F-9D9B-75F670BC2EFB}"/>
              </a:ext>
            </a:extLst>
          </p:cNvPr>
          <p:cNvSpPr txBox="1"/>
          <p:nvPr/>
        </p:nvSpPr>
        <p:spPr>
          <a:xfrm>
            <a:off x="2919381" y="2045490"/>
            <a:ext cx="6145058" cy="2862322"/>
          </a:xfrm>
          <a:prstGeom prst="rect">
            <a:avLst/>
          </a:prstGeom>
          <a:noFill/>
        </p:spPr>
        <p:txBody>
          <a:bodyPr wrap="square" rtlCol="0" anchor="ctr">
            <a:spAutoFit/>
          </a:bodyPr>
          <a:lstStyle/>
          <a:p>
            <a:pPr algn="ctr"/>
            <a:r>
              <a:rPr lang="en-US" altLang="ko-KR" sz="6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 JULIAN" pitchFamily="2" charset="0"/>
                <a:cs typeface="Arial" pitchFamily="34" charset="0"/>
              </a:rPr>
              <a:t>ADVANCED PRESENTATION SKILLS</a:t>
            </a:r>
            <a:endParaRPr lang="ko-KR" altLang="en-US" sz="6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 JULIAN" pitchFamily="2" charset="0"/>
              <a:cs typeface="Arial" pitchFamily="34" charset="0"/>
            </a:endParaRPr>
          </a:p>
        </p:txBody>
      </p:sp>
      <p:grpSp>
        <p:nvGrpSpPr>
          <p:cNvPr id="81" name="Group 80">
            <a:extLst>
              <a:ext uri="{FF2B5EF4-FFF2-40B4-BE49-F238E27FC236}">
                <a16:creationId xmlns:a16="http://schemas.microsoft.com/office/drawing/2014/main" xmlns="" id="{8FD2392F-C380-4BD9-902C-28202B55DC4C}"/>
              </a:ext>
            </a:extLst>
          </p:cNvPr>
          <p:cNvGrpSpPr/>
          <p:nvPr/>
        </p:nvGrpSpPr>
        <p:grpSpPr>
          <a:xfrm>
            <a:off x="10026187" y="373222"/>
            <a:ext cx="1544830" cy="379655"/>
            <a:chOff x="864753" y="5771941"/>
            <a:chExt cx="1544830" cy="379655"/>
          </a:xfrm>
        </p:grpSpPr>
        <p:sp>
          <p:nvSpPr>
            <p:cNvPr id="82" name="Rounded Rectangle 7">
              <a:extLst>
                <a:ext uri="{FF2B5EF4-FFF2-40B4-BE49-F238E27FC236}">
                  <a16:creationId xmlns:a16="http://schemas.microsoft.com/office/drawing/2014/main" xmlns="" id="{627FFB3F-80CA-4BB5-8943-16BEAEAB0DC0}"/>
                </a:ext>
              </a:extLst>
            </p:cNvPr>
            <p:cNvSpPr/>
            <p:nvPr/>
          </p:nvSpPr>
          <p:spPr>
            <a:xfrm>
              <a:off x="864753" y="5771941"/>
              <a:ext cx="1544830" cy="379655"/>
            </a:xfrm>
            <a:prstGeom prst="roundRect">
              <a:avLst>
                <a:gd name="adj" fmla="val 50000"/>
              </a:avLst>
            </a:prstGeom>
            <a:solidFill>
              <a:schemeClr val="bg1">
                <a:alpha val="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83" name="Freeform: Shape 82">
              <a:extLst>
                <a:ext uri="{FF2B5EF4-FFF2-40B4-BE49-F238E27FC236}">
                  <a16:creationId xmlns:a16="http://schemas.microsoft.com/office/drawing/2014/main" xmlns="" id="{2DE70F6E-F165-447D-8E24-575D935A9C62}"/>
                </a:ext>
              </a:extLst>
            </p:cNvPr>
            <p:cNvSpPr/>
            <p:nvPr/>
          </p:nvSpPr>
          <p:spPr>
            <a:xfrm>
              <a:off x="1588921" y="5849255"/>
              <a:ext cx="476008" cy="230584"/>
            </a:xfrm>
            <a:custGeom>
              <a:avLst/>
              <a:gdLst>
                <a:gd name="connsiteX0" fmla="*/ 208619 w 476008"/>
                <a:gd name="connsiteY0" fmla="*/ 31142 h 184091"/>
                <a:gd name="connsiteX1" fmla="*/ 208619 w 476008"/>
                <a:gd name="connsiteY1" fmla="*/ 83381 h 184091"/>
                <a:gd name="connsiteX2" fmla="*/ 228962 w 476008"/>
                <a:gd name="connsiteY2" fmla="*/ 83381 h 184091"/>
                <a:gd name="connsiteX3" fmla="*/ 258347 w 476008"/>
                <a:gd name="connsiteY3" fmla="*/ 80493 h 184091"/>
                <a:gd name="connsiteX4" fmla="*/ 269962 w 476008"/>
                <a:gd name="connsiteY4" fmla="*/ 71452 h 184091"/>
                <a:gd name="connsiteX5" fmla="*/ 274169 w 476008"/>
                <a:gd name="connsiteY5" fmla="*/ 57136 h 184091"/>
                <a:gd name="connsiteX6" fmla="*/ 268267 w 476008"/>
                <a:gd name="connsiteY6" fmla="*/ 40560 h 184091"/>
                <a:gd name="connsiteX7" fmla="*/ 253324 w 476008"/>
                <a:gd name="connsiteY7" fmla="*/ 32398 h 184091"/>
                <a:gd name="connsiteX8" fmla="*/ 226576 w 476008"/>
                <a:gd name="connsiteY8" fmla="*/ 31142 h 184091"/>
                <a:gd name="connsiteX9" fmla="*/ 37169 w 476008"/>
                <a:gd name="connsiteY9" fmla="*/ 31142 h 184091"/>
                <a:gd name="connsiteX10" fmla="*/ 37169 w 476008"/>
                <a:gd name="connsiteY10" fmla="*/ 83381 h 184091"/>
                <a:gd name="connsiteX11" fmla="*/ 57512 w 476008"/>
                <a:gd name="connsiteY11" fmla="*/ 83381 h 184091"/>
                <a:gd name="connsiteX12" fmla="*/ 86897 w 476008"/>
                <a:gd name="connsiteY12" fmla="*/ 80493 h 184091"/>
                <a:gd name="connsiteX13" fmla="*/ 98512 w 476008"/>
                <a:gd name="connsiteY13" fmla="*/ 71452 h 184091"/>
                <a:gd name="connsiteX14" fmla="*/ 102719 w 476008"/>
                <a:gd name="connsiteY14" fmla="*/ 57136 h 184091"/>
                <a:gd name="connsiteX15" fmla="*/ 96817 w 476008"/>
                <a:gd name="connsiteY15" fmla="*/ 40560 h 184091"/>
                <a:gd name="connsiteX16" fmla="*/ 81874 w 476008"/>
                <a:gd name="connsiteY16" fmla="*/ 32398 h 184091"/>
                <a:gd name="connsiteX17" fmla="*/ 55126 w 476008"/>
                <a:gd name="connsiteY17" fmla="*/ 31142 h 184091"/>
                <a:gd name="connsiteX18" fmla="*/ 329714 w 476008"/>
                <a:gd name="connsiteY18" fmla="*/ 0 h 184091"/>
                <a:gd name="connsiteX19" fmla="*/ 476008 w 476008"/>
                <a:gd name="connsiteY19" fmla="*/ 0 h 184091"/>
                <a:gd name="connsiteX20" fmla="*/ 476008 w 476008"/>
                <a:gd name="connsiteY20" fmla="*/ 31142 h 184091"/>
                <a:gd name="connsiteX21" fmla="*/ 421509 w 476008"/>
                <a:gd name="connsiteY21" fmla="*/ 31142 h 184091"/>
                <a:gd name="connsiteX22" fmla="*/ 421509 w 476008"/>
                <a:gd name="connsiteY22" fmla="*/ 184091 h 184091"/>
                <a:gd name="connsiteX23" fmla="*/ 384339 w 476008"/>
                <a:gd name="connsiteY23" fmla="*/ 184091 h 184091"/>
                <a:gd name="connsiteX24" fmla="*/ 384339 w 476008"/>
                <a:gd name="connsiteY24" fmla="*/ 31142 h 184091"/>
                <a:gd name="connsiteX25" fmla="*/ 329714 w 476008"/>
                <a:gd name="connsiteY25" fmla="*/ 31142 h 184091"/>
                <a:gd name="connsiteX26" fmla="*/ 171450 w 476008"/>
                <a:gd name="connsiteY26" fmla="*/ 0 h 184091"/>
                <a:gd name="connsiteX27" fmla="*/ 231097 w 476008"/>
                <a:gd name="connsiteY27" fmla="*/ 0 h 184091"/>
                <a:gd name="connsiteX28" fmla="*/ 275299 w 476008"/>
                <a:gd name="connsiteY28" fmla="*/ 2763 h 184091"/>
                <a:gd name="connsiteX29" fmla="*/ 301795 w 476008"/>
                <a:gd name="connsiteY29" fmla="*/ 20783 h 184091"/>
                <a:gd name="connsiteX30" fmla="*/ 312469 w 476008"/>
                <a:gd name="connsiteY30" fmla="*/ 56634 h 184091"/>
                <a:gd name="connsiteX31" fmla="*/ 306316 w 476008"/>
                <a:gd name="connsiteY31" fmla="*/ 85139 h 184091"/>
                <a:gd name="connsiteX32" fmla="*/ 290682 w 476008"/>
                <a:gd name="connsiteY32" fmla="*/ 103285 h 184091"/>
                <a:gd name="connsiteX33" fmla="*/ 271406 w 476008"/>
                <a:gd name="connsiteY33" fmla="*/ 112012 h 184091"/>
                <a:gd name="connsiteX34" fmla="*/ 232855 w 476008"/>
                <a:gd name="connsiteY34" fmla="*/ 114649 h 184091"/>
                <a:gd name="connsiteX35" fmla="*/ 208619 w 476008"/>
                <a:gd name="connsiteY35" fmla="*/ 114649 h 184091"/>
                <a:gd name="connsiteX36" fmla="*/ 208619 w 476008"/>
                <a:gd name="connsiteY36" fmla="*/ 184091 h 184091"/>
                <a:gd name="connsiteX37" fmla="*/ 171450 w 476008"/>
                <a:gd name="connsiteY37" fmla="*/ 184091 h 184091"/>
                <a:gd name="connsiteX38" fmla="*/ 0 w 476008"/>
                <a:gd name="connsiteY38" fmla="*/ 0 h 184091"/>
                <a:gd name="connsiteX39" fmla="*/ 59647 w 476008"/>
                <a:gd name="connsiteY39" fmla="*/ 0 h 184091"/>
                <a:gd name="connsiteX40" fmla="*/ 103849 w 476008"/>
                <a:gd name="connsiteY40" fmla="*/ 2763 h 184091"/>
                <a:gd name="connsiteX41" fmla="*/ 130345 w 476008"/>
                <a:gd name="connsiteY41" fmla="*/ 20783 h 184091"/>
                <a:gd name="connsiteX42" fmla="*/ 141019 w 476008"/>
                <a:gd name="connsiteY42" fmla="*/ 56634 h 184091"/>
                <a:gd name="connsiteX43" fmla="*/ 134866 w 476008"/>
                <a:gd name="connsiteY43" fmla="*/ 85139 h 184091"/>
                <a:gd name="connsiteX44" fmla="*/ 119232 w 476008"/>
                <a:gd name="connsiteY44" fmla="*/ 103285 h 184091"/>
                <a:gd name="connsiteX45" fmla="*/ 99956 w 476008"/>
                <a:gd name="connsiteY45" fmla="*/ 112012 h 184091"/>
                <a:gd name="connsiteX46" fmla="*/ 61405 w 476008"/>
                <a:gd name="connsiteY46" fmla="*/ 114649 h 184091"/>
                <a:gd name="connsiteX47" fmla="*/ 37169 w 476008"/>
                <a:gd name="connsiteY47" fmla="*/ 114649 h 184091"/>
                <a:gd name="connsiteX48" fmla="*/ 37169 w 476008"/>
                <a:gd name="connsiteY48" fmla="*/ 184091 h 184091"/>
                <a:gd name="connsiteX49" fmla="*/ 0 w 476008"/>
                <a:gd name="connsiteY49" fmla="*/ 184091 h 18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476008" h="184091">
                  <a:moveTo>
                    <a:pt x="208619" y="31142"/>
                  </a:moveTo>
                  <a:lnTo>
                    <a:pt x="208619" y="83381"/>
                  </a:lnTo>
                  <a:lnTo>
                    <a:pt x="228962" y="83381"/>
                  </a:lnTo>
                  <a:cubicBezTo>
                    <a:pt x="243613" y="83381"/>
                    <a:pt x="253407" y="82418"/>
                    <a:pt x="258347" y="80493"/>
                  </a:cubicBezTo>
                  <a:cubicBezTo>
                    <a:pt x="263286" y="78567"/>
                    <a:pt x="267158" y="75554"/>
                    <a:pt x="269962" y="71452"/>
                  </a:cubicBezTo>
                  <a:cubicBezTo>
                    <a:pt x="272767" y="67350"/>
                    <a:pt x="274169" y="62578"/>
                    <a:pt x="274169" y="57136"/>
                  </a:cubicBezTo>
                  <a:cubicBezTo>
                    <a:pt x="274169" y="50439"/>
                    <a:pt x="272202" y="44914"/>
                    <a:pt x="268267" y="40560"/>
                  </a:cubicBezTo>
                  <a:cubicBezTo>
                    <a:pt x="264332" y="36207"/>
                    <a:pt x="259351" y="33486"/>
                    <a:pt x="253324" y="32398"/>
                  </a:cubicBezTo>
                  <a:cubicBezTo>
                    <a:pt x="248887" y="31561"/>
                    <a:pt x="239971" y="31142"/>
                    <a:pt x="226576" y="31142"/>
                  </a:cubicBezTo>
                  <a:close/>
                  <a:moveTo>
                    <a:pt x="37169" y="31142"/>
                  </a:moveTo>
                  <a:lnTo>
                    <a:pt x="37169" y="83381"/>
                  </a:lnTo>
                  <a:lnTo>
                    <a:pt x="57512" y="83381"/>
                  </a:lnTo>
                  <a:cubicBezTo>
                    <a:pt x="72163" y="83381"/>
                    <a:pt x="81957" y="82418"/>
                    <a:pt x="86897" y="80493"/>
                  </a:cubicBezTo>
                  <a:cubicBezTo>
                    <a:pt x="91836" y="78567"/>
                    <a:pt x="95708" y="75554"/>
                    <a:pt x="98512" y="71452"/>
                  </a:cubicBezTo>
                  <a:cubicBezTo>
                    <a:pt x="101317" y="67350"/>
                    <a:pt x="102719" y="62578"/>
                    <a:pt x="102719" y="57136"/>
                  </a:cubicBezTo>
                  <a:cubicBezTo>
                    <a:pt x="102719" y="50439"/>
                    <a:pt x="100752" y="44914"/>
                    <a:pt x="96817" y="40560"/>
                  </a:cubicBezTo>
                  <a:cubicBezTo>
                    <a:pt x="92882" y="36207"/>
                    <a:pt x="87901" y="33486"/>
                    <a:pt x="81874" y="32398"/>
                  </a:cubicBezTo>
                  <a:cubicBezTo>
                    <a:pt x="77437" y="31561"/>
                    <a:pt x="68521" y="31142"/>
                    <a:pt x="55126" y="31142"/>
                  </a:cubicBezTo>
                  <a:close/>
                  <a:moveTo>
                    <a:pt x="329714" y="0"/>
                  </a:moveTo>
                  <a:lnTo>
                    <a:pt x="476008" y="0"/>
                  </a:lnTo>
                  <a:lnTo>
                    <a:pt x="476008" y="31142"/>
                  </a:lnTo>
                  <a:lnTo>
                    <a:pt x="421509" y="31142"/>
                  </a:lnTo>
                  <a:lnTo>
                    <a:pt x="421509" y="184091"/>
                  </a:lnTo>
                  <a:lnTo>
                    <a:pt x="384339" y="184091"/>
                  </a:lnTo>
                  <a:lnTo>
                    <a:pt x="384339" y="31142"/>
                  </a:lnTo>
                  <a:lnTo>
                    <a:pt x="329714" y="31142"/>
                  </a:lnTo>
                  <a:close/>
                  <a:moveTo>
                    <a:pt x="171450" y="0"/>
                  </a:moveTo>
                  <a:lnTo>
                    <a:pt x="231097" y="0"/>
                  </a:lnTo>
                  <a:cubicBezTo>
                    <a:pt x="253700" y="0"/>
                    <a:pt x="268434" y="921"/>
                    <a:pt x="275299" y="2763"/>
                  </a:cubicBezTo>
                  <a:cubicBezTo>
                    <a:pt x="285847" y="5525"/>
                    <a:pt x="294679" y="11532"/>
                    <a:pt x="301795" y="20783"/>
                  </a:cubicBezTo>
                  <a:cubicBezTo>
                    <a:pt x="308911" y="30033"/>
                    <a:pt x="312469" y="41984"/>
                    <a:pt x="312469" y="56634"/>
                  </a:cubicBezTo>
                  <a:cubicBezTo>
                    <a:pt x="312469" y="67936"/>
                    <a:pt x="310418" y="77437"/>
                    <a:pt x="306316" y="85139"/>
                  </a:cubicBezTo>
                  <a:cubicBezTo>
                    <a:pt x="302214" y="92841"/>
                    <a:pt x="297002" y="98889"/>
                    <a:pt x="290682" y="103285"/>
                  </a:cubicBezTo>
                  <a:cubicBezTo>
                    <a:pt x="284361" y="107680"/>
                    <a:pt x="277936" y="110589"/>
                    <a:pt x="271406" y="112012"/>
                  </a:cubicBezTo>
                  <a:cubicBezTo>
                    <a:pt x="262532" y="113770"/>
                    <a:pt x="249682" y="114649"/>
                    <a:pt x="232855" y="114649"/>
                  </a:cubicBezTo>
                  <a:lnTo>
                    <a:pt x="208619" y="114649"/>
                  </a:lnTo>
                  <a:lnTo>
                    <a:pt x="208619" y="184091"/>
                  </a:lnTo>
                  <a:lnTo>
                    <a:pt x="171450" y="184091"/>
                  </a:lnTo>
                  <a:close/>
                  <a:moveTo>
                    <a:pt x="0" y="0"/>
                  </a:moveTo>
                  <a:lnTo>
                    <a:pt x="59647" y="0"/>
                  </a:lnTo>
                  <a:cubicBezTo>
                    <a:pt x="82250" y="0"/>
                    <a:pt x="96984" y="921"/>
                    <a:pt x="103849" y="2763"/>
                  </a:cubicBezTo>
                  <a:cubicBezTo>
                    <a:pt x="114397" y="5525"/>
                    <a:pt x="123229" y="11532"/>
                    <a:pt x="130345" y="20783"/>
                  </a:cubicBezTo>
                  <a:cubicBezTo>
                    <a:pt x="137461" y="30033"/>
                    <a:pt x="141019" y="41984"/>
                    <a:pt x="141019" y="56634"/>
                  </a:cubicBezTo>
                  <a:cubicBezTo>
                    <a:pt x="141019" y="67936"/>
                    <a:pt x="138968" y="77437"/>
                    <a:pt x="134866" y="85139"/>
                  </a:cubicBezTo>
                  <a:cubicBezTo>
                    <a:pt x="130764" y="92841"/>
                    <a:pt x="125552" y="98889"/>
                    <a:pt x="119232" y="103285"/>
                  </a:cubicBezTo>
                  <a:cubicBezTo>
                    <a:pt x="112911" y="107680"/>
                    <a:pt x="106486" y="110589"/>
                    <a:pt x="99956" y="112012"/>
                  </a:cubicBezTo>
                  <a:cubicBezTo>
                    <a:pt x="91082" y="113770"/>
                    <a:pt x="78232" y="114649"/>
                    <a:pt x="61405" y="114649"/>
                  </a:cubicBezTo>
                  <a:lnTo>
                    <a:pt x="37169" y="114649"/>
                  </a:lnTo>
                  <a:lnTo>
                    <a:pt x="37169" y="184091"/>
                  </a:lnTo>
                  <a:lnTo>
                    <a:pt x="0" y="18409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Shape 83">
              <a:extLst>
                <a:ext uri="{FF2B5EF4-FFF2-40B4-BE49-F238E27FC236}">
                  <a16:creationId xmlns:a16="http://schemas.microsoft.com/office/drawing/2014/main" xmlns="" id="{423A6D75-8027-4C8C-8624-E745F7E07DB1}"/>
                </a:ext>
              </a:extLst>
            </p:cNvPr>
            <p:cNvSpPr/>
            <p:nvPr/>
          </p:nvSpPr>
          <p:spPr>
            <a:xfrm>
              <a:off x="1095829" y="5851239"/>
              <a:ext cx="164495" cy="228600"/>
            </a:xfrm>
            <a:custGeom>
              <a:avLst/>
              <a:gdLst>
                <a:gd name="connsiteX0" fmla="*/ 0 w 164495"/>
                <a:gd name="connsiteY0" fmla="*/ 208038 h 212876"/>
                <a:gd name="connsiteX1" fmla="*/ 79828 w 164495"/>
                <a:gd name="connsiteY1" fmla="*/ 0 h 212876"/>
                <a:gd name="connsiteX2" fmla="*/ 164495 w 164495"/>
                <a:gd name="connsiteY2" fmla="*/ 212876 h 212876"/>
              </a:gdLst>
              <a:ahLst/>
              <a:cxnLst>
                <a:cxn ang="0">
                  <a:pos x="connsiteX0" y="connsiteY0"/>
                </a:cxn>
                <a:cxn ang="0">
                  <a:pos x="connsiteX1" y="connsiteY1"/>
                </a:cxn>
                <a:cxn ang="0">
                  <a:pos x="connsiteX2" y="connsiteY2"/>
                </a:cxn>
              </a:cxnLst>
              <a:rect l="l" t="t" r="r" b="b"/>
              <a:pathLst>
                <a:path w="164495" h="212876">
                  <a:moveTo>
                    <a:pt x="0" y="208038"/>
                  </a:moveTo>
                  <a:lnTo>
                    <a:pt x="79828" y="0"/>
                  </a:lnTo>
                  <a:lnTo>
                    <a:pt x="164495" y="212876"/>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xmlns="" id="{CCD388C9-1881-44A7-B4B8-4382DB29814B}"/>
                </a:ext>
              </a:extLst>
            </p:cNvPr>
            <p:cNvSpPr/>
            <p:nvPr/>
          </p:nvSpPr>
          <p:spPr>
            <a:xfrm>
              <a:off x="1303867" y="5851239"/>
              <a:ext cx="101600" cy="228600"/>
            </a:xfrm>
            <a:custGeom>
              <a:avLst/>
              <a:gdLst>
                <a:gd name="connsiteX0" fmla="*/ 4838 w 101600"/>
                <a:gd name="connsiteY0" fmla="*/ 0 h 220133"/>
                <a:gd name="connsiteX1" fmla="*/ 0 w 101600"/>
                <a:gd name="connsiteY1" fmla="*/ 220133 h 220133"/>
                <a:gd name="connsiteX2" fmla="*/ 101600 w 101600"/>
                <a:gd name="connsiteY2" fmla="*/ 220133 h 220133"/>
              </a:gdLst>
              <a:ahLst/>
              <a:cxnLst>
                <a:cxn ang="0">
                  <a:pos x="connsiteX0" y="connsiteY0"/>
                </a:cxn>
                <a:cxn ang="0">
                  <a:pos x="connsiteX1" y="connsiteY1"/>
                </a:cxn>
                <a:cxn ang="0">
                  <a:pos x="connsiteX2" y="connsiteY2"/>
                </a:cxn>
              </a:cxnLst>
              <a:rect l="l" t="t" r="r" b="b"/>
              <a:pathLst>
                <a:path w="101600" h="220133">
                  <a:moveTo>
                    <a:pt x="4838" y="0"/>
                  </a:moveTo>
                  <a:lnTo>
                    <a:pt x="0" y="220133"/>
                  </a:lnTo>
                  <a:lnTo>
                    <a:pt x="101600" y="220133"/>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reeform: Shape 85">
              <a:extLst>
                <a:ext uri="{FF2B5EF4-FFF2-40B4-BE49-F238E27FC236}">
                  <a16:creationId xmlns:a16="http://schemas.microsoft.com/office/drawing/2014/main" xmlns="" id="{418E5F55-EBDC-4B38-ABD4-52F874873570}"/>
                </a:ext>
              </a:extLst>
            </p:cNvPr>
            <p:cNvSpPr/>
            <p:nvPr/>
          </p:nvSpPr>
          <p:spPr>
            <a:xfrm>
              <a:off x="1444384" y="5851239"/>
              <a:ext cx="101600" cy="228600"/>
            </a:xfrm>
            <a:custGeom>
              <a:avLst/>
              <a:gdLst>
                <a:gd name="connsiteX0" fmla="*/ 4838 w 101600"/>
                <a:gd name="connsiteY0" fmla="*/ 0 h 220133"/>
                <a:gd name="connsiteX1" fmla="*/ 0 w 101600"/>
                <a:gd name="connsiteY1" fmla="*/ 220133 h 220133"/>
                <a:gd name="connsiteX2" fmla="*/ 101600 w 101600"/>
                <a:gd name="connsiteY2" fmla="*/ 220133 h 220133"/>
              </a:gdLst>
              <a:ahLst/>
              <a:cxnLst>
                <a:cxn ang="0">
                  <a:pos x="connsiteX0" y="connsiteY0"/>
                </a:cxn>
                <a:cxn ang="0">
                  <a:pos x="connsiteX1" y="connsiteY1"/>
                </a:cxn>
                <a:cxn ang="0">
                  <a:pos x="connsiteX2" y="connsiteY2"/>
                </a:cxn>
              </a:cxnLst>
              <a:rect l="l" t="t" r="r" b="b"/>
              <a:pathLst>
                <a:path w="101600" h="220133">
                  <a:moveTo>
                    <a:pt x="4838" y="0"/>
                  </a:moveTo>
                  <a:lnTo>
                    <a:pt x="0" y="220133"/>
                  </a:lnTo>
                  <a:lnTo>
                    <a:pt x="101600" y="220133"/>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Shape 86">
              <a:extLst>
                <a:ext uri="{FF2B5EF4-FFF2-40B4-BE49-F238E27FC236}">
                  <a16:creationId xmlns:a16="http://schemas.microsoft.com/office/drawing/2014/main" xmlns="" id="{5E982F98-C055-4FA6-959D-60D0CEC7E650}"/>
                </a:ext>
              </a:extLst>
            </p:cNvPr>
            <p:cNvSpPr/>
            <p:nvPr/>
          </p:nvSpPr>
          <p:spPr>
            <a:xfrm>
              <a:off x="2031107" y="6013315"/>
              <a:ext cx="217276" cy="66524"/>
            </a:xfrm>
            <a:custGeom>
              <a:avLst/>
              <a:gdLst>
                <a:gd name="connsiteX0" fmla="*/ 0 w 253314"/>
                <a:gd name="connsiteY0" fmla="*/ 61903 h 77558"/>
                <a:gd name="connsiteX1" fmla="*/ 14375 w 253314"/>
                <a:gd name="connsiteY1" fmla="*/ 61903 h 77558"/>
                <a:gd name="connsiteX2" fmla="*/ 14375 w 253314"/>
                <a:gd name="connsiteY2" fmla="*/ 76279 h 77558"/>
                <a:gd name="connsiteX3" fmla="*/ 0 w 253314"/>
                <a:gd name="connsiteY3" fmla="*/ 76279 h 77558"/>
                <a:gd name="connsiteX4" fmla="*/ 138233 w 253314"/>
                <a:gd name="connsiteY4" fmla="*/ 12944 h 77558"/>
                <a:gd name="connsiteX5" fmla="*/ 123141 w 253314"/>
                <a:gd name="connsiteY5" fmla="*/ 19364 h 77558"/>
                <a:gd name="connsiteX6" fmla="*/ 117411 w 253314"/>
                <a:gd name="connsiteY6" fmla="*/ 38728 h 77558"/>
                <a:gd name="connsiteX7" fmla="*/ 123294 w 253314"/>
                <a:gd name="connsiteY7" fmla="*/ 58041 h 77558"/>
                <a:gd name="connsiteX8" fmla="*/ 138233 w 253314"/>
                <a:gd name="connsiteY8" fmla="*/ 64615 h 77558"/>
                <a:gd name="connsiteX9" fmla="*/ 153095 w 253314"/>
                <a:gd name="connsiteY9" fmla="*/ 58092 h 77558"/>
                <a:gd name="connsiteX10" fmla="*/ 158902 w 253314"/>
                <a:gd name="connsiteY10" fmla="*/ 38523 h 77558"/>
                <a:gd name="connsiteX11" fmla="*/ 153248 w 253314"/>
                <a:gd name="connsiteY11" fmla="*/ 19287 h 77558"/>
                <a:gd name="connsiteX12" fmla="*/ 138233 w 253314"/>
                <a:gd name="connsiteY12" fmla="*/ 12944 h 77558"/>
                <a:gd name="connsiteX13" fmla="*/ 180872 w 253314"/>
                <a:gd name="connsiteY13" fmla="*/ 1279 h 77558"/>
                <a:gd name="connsiteX14" fmla="*/ 203536 w 253314"/>
                <a:gd name="connsiteY14" fmla="*/ 1279 h 77558"/>
                <a:gd name="connsiteX15" fmla="*/ 217144 w 253314"/>
                <a:gd name="connsiteY15" fmla="*/ 52439 h 77558"/>
                <a:gd name="connsiteX16" fmla="*/ 230599 w 253314"/>
                <a:gd name="connsiteY16" fmla="*/ 1279 h 77558"/>
                <a:gd name="connsiteX17" fmla="*/ 253314 w 253314"/>
                <a:gd name="connsiteY17" fmla="*/ 1279 h 77558"/>
                <a:gd name="connsiteX18" fmla="*/ 253314 w 253314"/>
                <a:gd name="connsiteY18" fmla="*/ 76279 h 77558"/>
                <a:gd name="connsiteX19" fmla="*/ 239245 w 253314"/>
                <a:gd name="connsiteY19" fmla="*/ 76279 h 77558"/>
                <a:gd name="connsiteX20" fmla="*/ 239245 w 253314"/>
                <a:gd name="connsiteY20" fmla="*/ 17241 h 77558"/>
                <a:gd name="connsiteX21" fmla="*/ 224358 w 253314"/>
                <a:gd name="connsiteY21" fmla="*/ 76279 h 77558"/>
                <a:gd name="connsiteX22" fmla="*/ 209778 w 253314"/>
                <a:gd name="connsiteY22" fmla="*/ 76279 h 77558"/>
                <a:gd name="connsiteX23" fmla="*/ 194941 w 253314"/>
                <a:gd name="connsiteY23" fmla="*/ 17241 h 77558"/>
                <a:gd name="connsiteX24" fmla="*/ 194941 w 253314"/>
                <a:gd name="connsiteY24" fmla="*/ 76279 h 77558"/>
                <a:gd name="connsiteX25" fmla="*/ 180872 w 253314"/>
                <a:gd name="connsiteY25" fmla="*/ 76279 h 77558"/>
                <a:gd name="connsiteX26" fmla="*/ 138080 w 253314"/>
                <a:gd name="connsiteY26" fmla="*/ 0 h 77558"/>
                <a:gd name="connsiteX27" fmla="*/ 164606 w 253314"/>
                <a:gd name="connsiteY27" fmla="*/ 10283 h 77558"/>
                <a:gd name="connsiteX28" fmla="*/ 174556 w 253314"/>
                <a:gd name="connsiteY28" fmla="*/ 38882 h 77558"/>
                <a:gd name="connsiteX29" fmla="*/ 164683 w 253314"/>
                <a:gd name="connsiteY29" fmla="*/ 67301 h 77558"/>
                <a:gd name="connsiteX30" fmla="*/ 138284 w 253314"/>
                <a:gd name="connsiteY30" fmla="*/ 77558 h 77558"/>
                <a:gd name="connsiteX31" fmla="*/ 111681 w 253314"/>
                <a:gd name="connsiteY31" fmla="*/ 67352 h 77558"/>
                <a:gd name="connsiteX32" fmla="*/ 101807 w 253314"/>
                <a:gd name="connsiteY32" fmla="*/ 39240 h 77558"/>
                <a:gd name="connsiteX33" fmla="*/ 105235 w 253314"/>
                <a:gd name="connsiteY33" fmla="*/ 20004 h 77558"/>
                <a:gd name="connsiteX34" fmla="*/ 112218 w 253314"/>
                <a:gd name="connsiteY34" fmla="*/ 9721 h 77558"/>
                <a:gd name="connsiteX35" fmla="*/ 121913 w 253314"/>
                <a:gd name="connsiteY35" fmla="*/ 2967 h 77558"/>
                <a:gd name="connsiteX36" fmla="*/ 138080 w 253314"/>
                <a:gd name="connsiteY36" fmla="*/ 0 h 77558"/>
                <a:gd name="connsiteX37" fmla="*/ 61112 w 253314"/>
                <a:gd name="connsiteY37" fmla="*/ 0 h 77558"/>
                <a:gd name="connsiteX38" fmla="*/ 83469 w 253314"/>
                <a:gd name="connsiteY38" fmla="*/ 8135 h 77558"/>
                <a:gd name="connsiteX39" fmla="*/ 91143 w 253314"/>
                <a:gd name="connsiteY39" fmla="*/ 21948 h 77558"/>
                <a:gd name="connsiteX40" fmla="*/ 76153 w 253314"/>
                <a:gd name="connsiteY40" fmla="*/ 25529 h 77558"/>
                <a:gd name="connsiteX41" fmla="*/ 70602 w 253314"/>
                <a:gd name="connsiteY41" fmla="*/ 16320 h 77558"/>
                <a:gd name="connsiteX42" fmla="*/ 60345 w 253314"/>
                <a:gd name="connsiteY42" fmla="*/ 12944 h 77558"/>
                <a:gd name="connsiteX43" fmla="*/ 46813 w 253314"/>
                <a:gd name="connsiteY43" fmla="*/ 18929 h 77558"/>
                <a:gd name="connsiteX44" fmla="*/ 41620 w 253314"/>
                <a:gd name="connsiteY44" fmla="*/ 38319 h 77558"/>
                <a:gd name="connsiteX45" fmla="*/ 46736 w 253314"/>
                <a:gd name="connsiteY45" fmla="*/ 58578 h 77558"/>
                <a:gd name="connsiteX46" fmla="*/ 60038 w 253314"/>
                <a:gd name="connsiteY46" fmla="*/ 64615 h 77558"/>
                <a:gd name="connsiteX47" fmla="*/ 70423 w 253314"/>
                <a:gd name="connsiteY47" fmla="*/ 60778 h 77558"/>
                <a:gd name="connsiteX48" fmla="*/ 76665 w 253314"/>
                <a:gd name="connsiteY48" fmla="*/ 48704 h 77558"/>
                <a:gd name="connsiteX49" fmla="*/ 91348 w 253314"/>
                <a:gd name="connsiteY49" fmla="*/ 53360 h 77558"/>
                <a:gd name="connsiteX50" fmla="*/ 80118 w 253314"/>
                <a:gd name="connsiteY50" fmla="*/ 71598 h 77558"/>
                <a:gd name="connsiteX51" fmla="*/ 60191 w 253314"/>
                <a:gd name="connsiteY51" fmla="*/ 77558 h 77558"/>
                <a:gd name="connsiteX52" fmla="*/ 35635 w 253314"/>
                <a:gd name="connsiteY52" fmla="*/ 67352 h 77558"/>
                <a:gd name="connsiteX53" fmla="*/ 26017 w 253314"/>
                <a:gd name="connsiteY53" fmla="*/ 39444 h 77558"/>
                <a:gd name="connsiteX54" fmla="*/ 35686 w 253314"/>
                <a:gd name="connsiteY54" fmla="*/ 10360 h 77558"/>
                <a:gd name="connsiteX55" fmla="*/ 61112 w 253314"/>
                <a:gd name="connsiteY55" fmla="*/ 0 h 77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53314" h="77558">
                  <a:moveTo>
                    <a:pt x="0" y="61903"/>
                  </a:moveTo>
                  <a:lnTo>
                    <a:pt x="14375" y="61903"/>
                  </a:lnTo>
                  <a:lnTo>
                    <a:pt x="14375" y="76279"/>
                  </a:lnTo>
                  <a:lnTo>
                    <a:pt x="0" y="76279"/>
                  </a:lnTo>
                  <a:close/>
                  <a:moveTo>
                    <a:pt x="138233" y="12944"/>
                  </a:moveTo>
                  <a:cubicBezTo>
                    <a:pt x="131992" y="12944"/>
                    <a:pt x="126961" y="15084"/>
                    <a:pt x="123141" y="19364"/>
                  </a:cubicBezTo>
                  <a:cubicBezTo>
                    <a:pt x="119321" y="23644"/>
                    <a:pt x="117411" y="30099"/>
                    <a:pt x="117411" y="38728"/>
                  </a:cubicBezTo>
                  <a:cubicBezTo>
                    <a:pt x="117411" y="47221"/>
                    <a:pt x="119372" y="53658"/>
                    <a:pt x="123294" y="58041"/>
                  </a:cubicBezTo>
                  <a:cubicBezTo>
                    <a:pt x="127217" y="62423"/>
                    <a:pt x="132196" y="64615"/>
                    <a:pt x="138233" y="64615"/>
                  </a:cubicBezTo>
                  <a:cubicBezTo>
                    <a:pt x="144270" y="64615"/>
                    <a:pt x="149224" y="62441"/>
                    <a:pt x="153095" y="58092"/>
                  </a:cubicBezTo>
                  <a:cubicBezTo>
                    <a:pt x="156966" y="53743"/>
                    <a:pt x="158902" y="47221"/>
                    <a:pt x="158902" y="38523"/>
                  </a:cubicBezTo>
                  <a:cubicBezTo>
                    <a:pt x="158902" y="29929"/>
                    <a:pt x="157017" y="23517"/>
                    <a:pt x="153248" y="19287"/>
                  </a:cubicBezTo>
                  <a:cubicBezTo>
                    <a:pt x="149480" y="15058"/>
                    <a:pt x="144475" y="12944"/>
                    <a:pt x="138233" y="12944"/>
                  </a:cubicBezTo>
                  <a:close/>
                  <a:moveTo>
                    <a:pt x="180872" y="1279"/>
                  </a:moveTo>
                  <a:lnTo>
                    <a:pt x="203536" y="1279"/>
                  </a:lnTo>
                  <a:lnTo>
                    <a:pt x="217144" y="52439"/>
                  </a:lnTo>
                  <a:lnTo>
                    <a:pt x="230599" y="1279"/>
                  </a:lnTo>
                  <a:lnTo>
                    <a:pt x="253314" y="1279"/>
                  </a:lnTo>
                  <a:lnTo>
                    <a:pt x="253314" y="76279"/>
                  </a:lnTo>
                  <a:lnTo>
                    <a:pt x="239245" y="76279"/>
                  </a:lnTo>
                  <a:lnTo>
                    <a:pt x="239245" y="17241"/>
                  </a:lnTo>
                  <a:lnTo>
                    <a:pt x="224358" y="76279"/>
                  </a:lnTo>
                  <a:lnTo>
                    <a:pt x="209778" y="76279"/>
                  </a:lnTo>
                  <a:lnTo>
                    <a:pt x="194941" y="17241"/>
                  </a:lnTo>
                  <a:lnTo>
                    <a:pt x="194941" y="76279"/>
                  </a:lnTo>
                  <a:lnTo>
                    <a:pt x="180872" y="76279"/>
                  </a:lnTo>
                  <a:close/>
                  <a:moveTo>
                    <a:pt x="138080" y="0"/>
                  </a:moveTo>
                  <a:cubicBezTo>
                    <a:pt x="149130" y="0"/>
                    <a:pt x="157972" y="3428"/>
                    <a:pt x="164606" y="10283"/>
                  </a:cubicBezTo>
                  <a:cubicBezTo>
                    <a:pt x="171240" y="17139"/>
                    <a:pt x="174556" y="26671"/>
                    <a:pt x="174556" y="38882"/>
                  </a:cubicBezTo>
                  <a:cubicBezTo>
                    <a:pt x="174556" y="50989"/>
                    <a:pt x="171265" y="60462"/>
                    <a:pt x="164683" y="67301"/>
                  </a:cubicBezTo>
                  <a:cubicBezTo>
                    <a:pt x="158100" y="74139"/>
                    <a:pt x="149301" y="77558"/>
                    <a:pt x="138284" y="77558"/>
                  </a:cubicBezTo>
                  <a:cubicBezTo>
                    <a:pt x="127131" y="77558"/>
                    <a:pt x="118264" y="74156"/>
                    <a:pt x="111681" y="67352"/>
                  </a:cubicBezTo>
                  <a:cubicBezTo>
                    <a:pt x="105099" y="60548"/>
                    <a:pt x="101807" y="51177"/>
                    <a:pt x="101807" y="39240"/>
                  </a:cubicBezTo>
                  <a:cubicBezTo>
                    <a:pt x="101807" y="31600"/>
                    <a:pt x="102950" y="25188"/>
                    <a:pt x="105235" y="20004"/>
                  </a:cubicBezTo>
                  <a:cubicBezTo>
                    <a:pt x="106940" y="16184"/>
                    <a:pt x="109268" y="12756"/>
                    <a:pt x="112218" y="9721"/>
                  </a:cubicBezTo>
                  <a:cubicBezTo>
                    <a:pt x="115169" y="6685"/>
                    <a:pt x="118400" y="4434"/>
                    <a:pt x="121913" y="2967"/>
                  </a:cubicBezTo>
                  <a:cubicBezTo>
                    <a:pt x="126586" y="989"/>
                    <a:pt x="131975" y="0"/>
                    <a:pt x="138080" y="0"/>
                  </a:cubicBezTo>
                  <a:close/>
                  <a:moveTo>
                    <a:pt x="61112" y="0"/>
                  </a:moveTo>
                  <a:cubicBezTo>
                    <a:pt x="70287" y="0"/>
                    <a:pt x="77739" y="2712"/>
                    <a:pt x="83469" y="8135"/>
                  </a:cubicBezTo>
                  <a:cubicBezTo>
                    <a:pt x="86880" y="11341"/>
                    <a:pt x="89438" y="15945"/>
                    <a:pt x="91143" y="21948"/>
                  </a:cubicBezTo>
                  <a:lnTo>
                    <a:pt x="76153" y="25529"/>
                  </a:lnTo>
                  <a:cubicBezTo>
                    <a:pt x="75266" y="21641"/>
                    <a:pt x="73416" y="18571"/>
                    <a:pt x="70602" y="16320"/>
                  </a:cubicBezTo>
                  <a:cubicBezTo>
                    <a:pt x="67788" y="14069"/>
                    <a:pt x="64369" y="12944"/>
                    <a:pt x="60345" y="12944"/>
                  </a:cubicBezTo>
                  <a:cubicBezTo>
                    <a:pt x="54785" y="12944"/>
                    <a:pt x="50275" y="14939"/>
                    <a:pt x="46813" y="18929"/>
                  </a:cubicBezTo>
                  <a:cubicBezTo>
                    <a:pt x="43351" y="22920"/>
                    <a:pt x="41620" y="29383"/>
                    <a:pt x="41620" y="38319"/>
                  </a:cubicBezTo>
                  <a:cubicBezTo>
                    <a:pt x="41620" y="47800"/>
                    <a:pt x="43326" y="54553"/>
                    <a:pt x="46736" y="58578"/>
                  </a:cubicBezTo>
                  <a:cubicBezTo>
                    <a:pt x="50147" y="62603"/>
                    <a:pt x="54581" y="64615"/>
                    <a:pt x="60038" y="64615"/>
                  </a:cubicBezTo>
                  <a:cubicBezTo>
                    <a:pt x="64062" y="64615"/>
                    <a:pt x="67524" y="63336"/>
                    <a:pt x="70423" y="60778"/>
                  </a:cubicBezTo>
                  <a:cubicBezTo>
                    <a:pt x="73322" y="58220"/>
                    <a:pt x="75403" y="54195"/>
                    <a:pt x="76665" y="48704"/>
                  </a:cubicBezTo>
                  <a:lnTo>
                    <a:pt x="91348" y="53360"/>
                  </a:lnTo>
                  <a:cubicBezTo>
                    <a:pt x="89097" y="61545"/>
                    <a:pt x="85353" y="67625"/>
                    <a:pt x="80118" y="71598"/>
                  </a:cubicBezTo>
                  <a:cubicBezTo>
                    <a:pt x="74883" y="75572"/>
                    <a:pt x="68240" y="77558"/>
                    <a:pt x="60191" y="77558"/>
                  </a:cubicBezTo>
                  <a:cubicBezTo>
                    <a:pt x="50232" y="77558"/>
                    <a:pt x="42047" y="74156"/>
                    <a:pt x="35635" y="67352"/>
                  </a:cubicBezTo>
                  <a:cubicBezTo>
                    <a:pt x="29223" y="60548"/>
                    <a:pt x="26017" y="51245"/>
                    <a:pt x="26017" y="39444"/>
                  </a:cubicBezTo>
                  <a:cubicBezTo>
                    <a:pt x="26017" y="26961"/>
                    <a:pt x="29240" y="17267"/>
                    <a:pt x="35686" y="10360"/>
                  </a:cubicBezTo>
                  <a:cubicBezTo>
                    <a:pt x="42132" y="3453"/>
                    <a:pt x="50607" y="0"/>
                    <a:pt x="611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xmlns="" id="{8443A88D-85DD-43A3-8732-47D97401EECE}"/>
              </a:ext>
            </a:extLst>
          </p:cNvPr>
          <p:cNvGrpSpPr/>
          <p:nvPr/>
        </p:nvGrpSpPr>
        <p:grpSpPr>
          <a:xfrm>
            <a:off x="2978523" y="1595358"/>
            <a:ext cx="719484" cy="1265041"/>
            <a:chOff x="2904492" y="1491640"/>
            <a:chExt cx="719484" cy="1265041"/>
          </a:xfrm>
        </p:grpSpPr>
        <p:grpSp>
          <p:nvGrpSpPr>
            <p:cNvPr id="114" name="Group 113">
              <a:extLst>
                <a:ext uri="{FF2B5EF4-FFF2-40B4-BE49-F238E27FC236}">
                  <a16:creationId xmlns:a16="http://schemas.microsoft.com/office/drawing/2014/main" xmlns="" id="{102E8560-FD37-4513-B6D2-1C6C77AAFC4D}"/>
                </a:ext>
              </a:extLst>
            </p:cNvPr>
            <p:cNvGrpSpPr/>
            <p:nvPr/>
          </p:nvGrpSpPr>
          <p:grpSpPr>
            <a:xfrm rot="3348710">
              <a:off x="2921335" y="2054040"/>
              <a:ext cx="827730" cy="577552"/>
              <a:chOff x="5405974" y="1533288"/>
              <a:chExt cx="608646" cy="424685"/>
            </a:xfrm>
          </p:grpSpPr>
          <p:sp>
            <p:nvSpPr>
              <p:cNvPr id="90" name="Trapezoid 89">
                <a:extLst>
                  <a:ext uri="{FF2B5EF4-FFF2-40B4-BE49-F238E27FC236}">
                    <a16:creationId xmlns:a16="http://schemas.microsoft.com/office/drawing/2014/main" xmlns="" id="{66F17736-523B-4733-8F89-65A939EC03E5}"/>
                  </a:ext>
                </a:extLst>
              </p:cNvPr>
              <p:cNvSpPr/>
              <p:nvPr/>
            </p:nvSpPr>
            <p:spPr>
              <a:xfrm rot="5912136" flipH="1">
                <a:off x="5633173" y="1617814"/>
                <a:ext cx="141626" cy="9318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94" name="Trapezoid 93">
                <a:extLst>
                  <a:ext uri="{FF2B5EF4-FFF2-40B4-BE49-F238E27FC236}">
                    <a16:creationId xmlns:a16="http://schemas.microsoft.com/office/drawing/2014/main" xmlns="" id="{9718FD80-7C49-4094-8FBD-D3601FF8C90E}"/>
                  </a:ext>
                </a:extLst>
              </p:cNvPr>
              <p:cNvSpPr/>
              <p:nvPr/>
            </p:nvSpPr>
            <p:spPr>
              <a:xfrm rot="7277434" flipH="1">
                <a:off x="5857778" y="1735728"/>
                <a:ext cx="103331" cy="96694"/>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89" name="Trapezoid 88">
                <a:extLst>
                  <a:ext uri="{FF2B5EF4-FFF2-40B4-BE49-F238E27FC236}">
                    <a16:creationId xmlns:a16="http://schemas.microsoft.com/office/drawing/2014/main" xmlns="" id="{EF77CC75-10ED-4334-8C55-E2BFF7F39355}"/>
                  </a:ext>
                </a:extLst>
              </p:cNvPr>
              <p:cNvSpPr/>
              <p:nvPr/>
            </p:nvSpPr>
            <p:spPr>
              <a:xfrm rot="5912136" flipH="1">
                <a:off x="5438996" y="1500266"/>
                <a:ext cx="200130" cy="266173"/>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93" name="Trapezoid 92">
                <a:extLst>
                  <a:ext uri="{FF2B5EF4-FFF2-40B4-BE49-F238E27FC236}">
                    <a16:creationId xmlns:a16="http://schemas.microsoft.com/office/drawing/2014/main" xmlns="" id="{B7AD5D59-46AE-4863-AE03-B88E6E7A5510}"/>
                  </a:ext>
                </a:extLst>
              </p:cNvPr>
              <p:cNvSpPr/>
              <p:nvPr/>
            </p:nvSpPr>
            <p:spPr>
              <a:xfrm rot="7277434" flipH="1">
                <a:off x="5727739" y="1619233"/>
                <a:ext cx="146016" cy="194202"/>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92" name="Trapezoid 91">
                <a:extLst>
                  <a:ext uri="{FF2B5EF4-FFF2-40B4-BE49-F238E27FC236}">
                    <a16:creationId xmlns:a16="http://schemas.microsoft.com/office/drawing/2014/main" xmlns="" id="{15E0BCD7-EF9F-4A1E-BE33-C96CD4ACA15D}"/>
                  </a:ext>
                </a:extLst>
              </p:cNvPr>
              <p:cNvSpPr/>
              <p:nvPr/>
            </p:nvSpPr>
            <p:spPr>
              <a:xfrm rot="8867088" flipH="1">
                <a:off x="5921123" y="1778027"/>
                <a:ext cx="93497" cy="179946"/>
              </a:xfrm>
              <a:prstGeom prst="trapezoid">
                <a:avLst>
                  <a:gd name="adj" fmla="val 12383"/>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grpSp>
          <p:nvGrpSpPr>
            <p:cNvPr id="113" name="Group 112">
              <a:extLst>
                <a:ext uri="{FF2B5EF4-FFF2-40B4-BE49-F238E27FC236}">
                  <a16:creationId xmlns:a16="http://schemas.microsoft.com/office/drawing/2014/main" xmlns="" id="{2A82C3C5-6304-401A-82B3-EDC0E26976CF}"/>
                </a:ext>
              </a:extLst>
            </p:cNvPr>
            <p:cNvGrpSpPr/>
            <p:nvPr/>
          </p:nvGrpSpPr>
          <p:grpSpPr>
            <a:xfrm rot="3536101">
              <a:off x="2904493" y="1491639"/>
              <a:ext cx="509488" cy="509489"/>
              <a:chOff x="5108331" y="1463790"/>
              <a:chExt cx="374637" cy="374637"/>
            </a:xfrm>
          </p:grpSpPr>
          <p:sp>
            <p:nvSpPr>
              <p:cNvPr id="88" name="Oval 87">
                <a:extLst>
                  <a:ext uri="{FF2B5EF4-FFF2-40B4-BE49-F238E27FC236}">
                    <a16:creationId xmlns:a16="http://schemas.microsoft.com/office/drawing/2014/main" xmlns="" id="{56792953-F4B9-43CC-8511-49184ED79294}"/>
                  </a:ext>
                </a:extLst>
              </p:cNvPr>
              <p:cNvSpPr/>
              <p:nvPr/>
            </p:nvSpPr>
            <p:spPr>
              <a:xfrm>
                <a:off x="5108331" y="1463790"/>
                <a:ext cx="374637" cy="374637"/>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
            <p:nvSpPr>
              <p:cNvPr id="112" name="Freeform: Shape 111">
                <a:extLst>
                  <a:ext uri="{FF2B5EF4-FFF2-40B4-BE49-F238E27FC236}">
                    <a16:creationId xmlns:a16="http://schemas.microsoft.com/office/drawing/2014/main" xmlns="" id="{FE9EAEF9-FEFC-4538-A8A8-6863A8156719}"/>
                  </a:ext>
                </a:extLst>
              </p:cNvPr>
              <p:cNvSpPr/>
              <p:nvPr/>
            </p:nvSpPr>
            <p:spPr>
              <a:xfrm>
                <a:off x="5167785" y="1523588"/>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endParaRPr lang="en-US"/>
              </a:p>
            </p:txBody>
          </p:sp>
        </p:grpSp>
      </p:grpSp>
    </p:spTree>
    <p:extLst>
      <p:ext uri="{BB962C8B-B14F-4D97-AF65-F5344CB8AC3E}">
        <p14:creationId xmlns:p14="http://schemas.microsoft.com/office/powerpoint/2010/main" val="88543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
          <p:cNvPicPr>
            <a:picLocks noGrp="1" noChangeAspect="1"/>
          </p:cNvPicPr>
          <p:nvPr>
            <p:ph type="pic" sz="quarter" idx="65"/>
          </p:nvPr>
        </p:nvPicPr>
        <p:blipFill>
          <a:blip r:embed="rId2">
            <a:extLst>
              <a:ext uri="{28A0092B-C50C-407E-A947-70E740481C1C}">
                <a14:useLocalDpi xmlns:a14="http://schemas.microsoft.com/office/drawing/2010/main" val="0"/>
              </a:ext>
            </a:extLst>
          </a:blip>
          <a:srcRect l="25139" r="25139"/>
          <a:stretch>
            <a:fillRect/>
          </a:stretch>
        </p:blipFill>
        <p:spPr/>
      </p:pic>
      <p:sp>
        <p:nvSpPr>
          <p:cNvPr id="3" name="직사각형 2">
            <a:extLst>
              <a:ext uri="{FF2B5EF4-FFF2-40B4-BE49-F238E27FC236}">
                <a16:creationId xmlns:a16="http://schemas.microsoft.com/office/drawing/2014/main" xmlns="" id="{A96865CE-F335-4B81-A5F1-075A491F59B0}"/>
              </a:ext>
            </a:extLst>
          </p:cNvPr>
          <p:cNvSpPr/>
          <p:nvPr/>
        </p:nvSpPr>
        <p:spPr>
          <a:xfrm>
            <a:off x="5960445" y="2229266"/>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직사각형 3">
            <a:extLst>
              <a:ext uri="{FF2B5EF4-FFF2-40B4-BE49-F238E27FC236}">
                <a16:creationId xmlns:a16="http://schemas.microsoft.com/office/drawing/2014/main" xmlns="" id="{40948F31-48B5-447A-90EF-1103F1BFC52C}"/>
              </a:ext>
            </a:extLst>
          </p:cNvPr>
          <p:cNvSpPr/>
          <p:nvPr/>
        </p:nvSpPr>
        <p:spPr>
          <a:xfrm>
            <a:off x="6757919" y="4630146"/>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 name="직사각형 4">
            <a:extLst>
              <a:ext uri="{FF2B5EF4-FFF2-40B4-BE49-F238E27FC236}">
                <a16:creationId xmlns:a16="http://schemas.microsoft.com/office/drawing/2014/main" xmlns="" id="{84E75B25-13E6-4BD4-AD64-67DDB68AD971}"/>
              </a:ext>
            </a:extLst>
          </p:cNvPr>
          <p:cNvSpPr/>
          <p:nvPr/>
        </p:nvSpPr>
        <p:spPr>
          <a:xfrm>
            <a:off x="7553854" y="3036514"/>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 name="직사각형 7">
            <a:extLst>
              <a:ext uri="{FF2B5EF4-FFF2-40B4-BE49-F238E27FC236}">
                <a16:creationId xmlns:a16="http://schemas.microsoft.com/office/drawing/2014/main" xmlns="" id="{47006CEA-219C-494B-B57C-6B728C226DBF}"/>
              </a:ext>
            </a:extLst>
          </p:cNvPr>
          <p:cNvSpPr/>
          <p:nvPr/>
        </p:nvSpPr>
        <p:spPr>
          <a:xfrm>
            <a:off x="10746826" y="635634"/>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 name="직사각형 8">
            <a:extLst>
              <a:ext uri="{FF2B5EF4-FFF2-40B4-BE49-F238E27FC236}">
                <a16:creationId xmlns:a16="http://schemas.microsoft.com/office/drawing/2014/main" xmlns="" id="{287DD349-0E78-4365-84FF-6168DCC001B0}"/>
              </a:ext>
            </a:extLst>
          </p:cNvPr>
          <p:cNvSpPr/>
          <p:nvPr/>
        </p:nvSpPr>
        <p:spPr>
          <a:xfrm>
            <a:off x="8351328" y="1442882"/>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0" name="직사각형 9">
            <a:extLst>
              <a:ext uri="{FF2B5EF4-FFF2-40B4-BE49-F238E27FC236}">
                <a16:creationId xmlns:a16="http://schemas.microsoft.com/office/drawing/2014/main" xmlns="" id="{615C1B7C-EBEF-4BF9-B395-70ABCD83376E}"/>
              </a:ext>
            </a:extLst>
          </p:cNvPr>
          <p:cNvSpPr/>
          <p:nvPr/>
        </p:nvSpPr>
        <p:spPr>
          <a:xfrm>
            <a:off x="5955830" y="2250130"/>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1" name="직사각형 10">
            <a:extLst>
              <a:ext uri="{FF2B5EF4-FFF2-40B4-BE49-F238E27FC236}">
                <a16:creationId xmlns:a16="http://schemas.microsoft.com/office/drawing/2014/main" xmlns="" id="{EB52D5DD-0F7B-4936-AB3B-80486B9F36E8}"/>
              </a:ext>
            </a:extLst>
          </p:cNvPr>
          <p:cNvSpPr/>
          <p:nvPr/>
        </p:nvSpPr>
        <p:spPr>
          <a:xfrm>
            <a:off x="8351328" y="3843762"/>
            <a:ext cx="797474" cy="798195"/>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2" name="직사각형 117">
            <a:extLst>
              <a:ext uri="{FF2B5EF4-FFF2-40B4-BE49-F238E27FC236}">
                <a16:creationId xmlns:a16="http://schemas.microsoft.com/office/drawing/2014/main" xmlns="" id="{C1D483F0-3207-4C6B-8B3A-E6556217DB3B}"/>
              </a:ext>
            </a:extLst>
          </p:cNvPr>
          <p:cNvSpPr/>
          <p:nvPr/>
        </p:nvSpPr>
        <p:spPr>
          <a:xfrm>
            <a:off x="4367035" y="1432561"/>
            <a:ext cx="797474" cy="7981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3" name="직사각형 118">
            <a:extLst>
              <a:ext uri="{FF2B5EF4-FFF2-40B4-BE49-F238E27FC236}">
                <a16:creationId xmlns:a16="http://schemas.microsoft.com/office/drawing/2014/main" xmlns="" id="{63C41553-6A51-4FA4-BF19-02170200924E}"/>
              </a:ext>
            </a:extLst>
          </p:cNvPr>
          <p:cNvSpPr/>
          <p:nvPr/>
        </p:nvSpPr>
        <p:spPr>
          <a:xfrm>
            <a:off x="4367035" y="3826512"/>
            <a:ext cx="797474" cy="7981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4" name="직사각형 119">
            <a:extLst>
              <a:ext uri="{FF2B5EF4-FFF2-40B4-BE49-F238E27FC236}">
                <a16:creationId xmlns:a16="http://schemas.microsoft.com/office/drawing/2014/main" xmlns="" id="{B8D159BA-1309-4957-87BB-FE3185352A13}"/>
              </a:ext>
            </a:extLst>
          </p:cNvPr>
          <p:cNvSpPr/>
          <p:nvPr/>
        </p:nvSpPr>
        <p:spPr>
          <a:xfrm>
            <a:off x="5164509" y="4627244"/>
            <a:ext cx="797474" cy="7981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6" name="TextBox 15">
            <a:extLst>
              <a:ext uri="{FF2B5EF4-FFF2-40B4-BE49-F238E27FC236}">
                <a16:creationId xmlns:a16="http://schemas.microsoft.com/office/drawing/2014/main" xmlns="" id="{3E19CC33-13FE-4903-A513-5E5BC4A04CB3}"/>
              </a:ext>
            </a:extLst>
          </p:cNvPr>
          <p:cNvSpPr txBox="1"/>
          <p:nvPr/>
        </p:nvSpPr>
        <p:spPr>
          <a:xfrm>
            <a:off x="577882" y="2580017"/>
            <a:ext cx="2880783" cy="276999"/>
          </a:xfrm>
          <a:prstGeom prst="rect">
            <a:avLst/>
          </a:prstGeom>
          <a:noFill/>
        </p:spPr>
        <p:txBody>
          <a:bodyPr wrap="square" rtlCol="0">
            <a:spAutoFit/>
          </a:bodyPr>
          <a:lstStyle/>
          <a:p>
            <a:pPr algn="r"/>
            <a:r>
              <a:rPr lang="en-US" altLang="ko-KR" sz="1200" dirty="0" smtClean="0">
                <a:solidFill>
                  <a:schemeClr val="tx1">
                    <a:lumMod val="75000"/>
                    <a:lumOff val="25000"/>
                  </a:schemeClr>
                </a:solidFill>
                <a:cs typeface="Arial" pitchFamily="34" charset="0"/>
              </a:rPr>
              <a:t>. </a:t>
            </a:r>
            <a:endParaRPr lang="en-US" altLang="ko-KR" sz="1200" dirty="0">
              <a:solidFill>
                <a:schemeClr val="tx1">
                  <a:lumMod val="75000"/>
                  <a:lumOff val="25000"/>
                </a:schemeClr>
              </a:solidFill>
              <a:cs typeface="Arial" pitchFamily="34" charset="0"/>
            </a:endParaRPr>
          </a:p>
        </p:txBody>
      </p:sp>
      <p:sp>
        <p:nvSpPr>
          <p:cNvPr id="7" name="Rectangle 6"/>
          <p:cNvSpPr/>
          <p:nvPr/>
        </p:nvSpPr>
        <p:spPr>
          <a:xfrm>
            <a:off x="724186" y="781938"/>
            <a:ext cx="3469862" cy="5078313"/>
          </a:xfrm>
          <a:prstGeom prst="rect">
            <a:avLst/>
          </a:prstGeom>
        </p:spPr>
        <p:txBody>
          <a:bodyPr wrap="square">
            <a:spAutoFit/>
          </a:bodyPr>
          <a:lstStyle/>
          <a:p>
            <a:r>
              <a:rPr lang="en-US" sz="2400" b="1" dirty="0">
                <a:latin typeface="Arial Black" pitchFamily="34" charset="0"/>
              </a:rPr>
              <a:t>Creating an Effective </a:t>
            </a:r>
            <a:r>
              <a:rPr lang="en-US" sz="2400" b="1" dirty="0" smtClean="0">
                <a:latin typeface="Arial Black" pitchFamily="34" charset="0"/>
              </a:rPr>
              <a:t>Presentation</a:t>
            </a:r>
          </a:p>
          <a:p>
            <a:pPr algn="just"/>
            <a:endParaRPr lang="en-US" b="1" dirty="0"/>
          </a:p>
          <a:p>
            <a:pPr algn="just"/>
            <a:r>
              <a:rPr lang="en-US" dirty="0">
                <a:latin typeface="Candara" pitchFamily="34" charset="0"/>
              </a:rPr>
              <a:t>Designing your presentation is the fun part of creating a report fir it gives you a chance to be creative. Placing animations, transitions, and art could be on your mind right now. But whether or not these features would help is generally up to you. Sometimes, these things could actually distract your audience rather than help you. Here are some quick tips in creating an effective presentation</a:t>
            </a:r>
            <a:r>
              <a:rPr lang="en-US" dirty="0" smtClean="0">
                <a:latin typeface="Candara" pitchFamily="34" charset="0"/>
              </a:rPr>
              <a:t>:</a:t>
            </a:r>
            <a:endParaRPr lang="en-US" dirty="0">
              <a:latin typeface="Candara" pitchFamily="34" charset="0"/>
            </a:endParaRPr>
          </a:p>
        </p:txBody>
      </p:sp>
    </p:spTree>
    <p:extLst>
      <p:ext uri="{BB962C8B-B14F-4D97-AF65-F5344CB8AC3E}">
        <p14:creationId xmlns:p14="http://schemas.microsoft.com/office/powerpoint/2010/main" val="12991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xmlns="" id="{2229281B-19A9-4B8B-B0D8-8EF447EBB736}"/>
              </a:ext>
            </a:extLst>
          </p:cNvPr>
          <p:cNvGrpSpPr/>
          <p:nvPr/>
        </p:nvGrpSpPr>
        <p:grpSpPr>
          <a:xfrm>
            <a:off x="699016" y="1549726"/>
            <a:ext cx="5067597" cy="4615133"/>
            <a:chOff x="580727" y="-1101880"/>
            <a:chExt cx="5067597" cy="4615133"/>
          </a:xfrm>
        </p:grpSpPr>
        <p:sp>
          <p:nvSpPr>
            <p:cNvPr id="29" name="Graphic 27">
              <a:extLst>
                <a:ext uri="{FF2B5EF4-FFF2-40B4-BE49-F238E27FC236}">
                  <a16:creationId xmlns:a16="http://schemas.microsoft.com/office/drawing/2014/main" xmlns="" id="{FA295B3A-2469-4321-9012-2584D11573B2}"/>
                </a:ext>
              </a:extLst>
            </p:cNvPr>
            <p:cNvSpPr/>
            <p:nvPr/>
          </p:nvSpPr>
          <p:spPr>
            <a:xfrm rot="60000">
              <a:off x="580727" y="-1101880"/>
              <a:ext cx="5067597" cy="4615133"/>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lumMod val="85000"/>
              </a:schemeClr>
            </a:solidFill>
            <a:ln w="9525" cap="flat">
              <a:noFill/>
              <a:prstDash val="solid"/>
              <a:miter/>
            </a:ln>
          </p:spPr>
          <p:txBody>
            <a:bodyPr rtlCol="0" anchor="ctr"/>
            <a:lstStyle/>
            <a:p>
              <a:endParaRPr lang="en-US"/>
            </a:p>
          </p:txBody>
        </p:sp>
        <p:sp>
          <p:nvSpPr>
            <p:cNvPr id="30" name="Graphic 27">
              <a:extLst>
                <a:ext uri="{FF2B5EF4-FFF2-40B4-BE49-F238E27FC236}">
                  <a16:creationId xmlns:a16="http://schemas.microsoft.com/office/drawing/2014/main" xmlns="" id="{A6A8181F-CC04-40BF-AE79-DEC0A6ED09A9}"/>
                </a:ext>
              </a:extLst>
            </p:cNvPr>
            <p:cNvSpPr/>
            <p:nvPr/>
          </p:nvSpPr>
          <p:spPr>
            <a:xfrm rot="60000">
              <a:off x="867482" y="-793954"/>
              <a:ext cx="4475037" cy="4075480"/>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solidFill>
            <a:ln w="9525" cap="flat">
              <a:noFill/>
              <a:prstDash val="solid"/>
              <a:miter/>
            </a:ln>
          </p:spPr>
          <p:txBody>
            <a:bodyPr rtlCol="0" anchor="ctr"/>
            <a:lstStyle/>
            <a:p>
              <a:endParaRPr lang="en-US"/>
            </a:p>
          </p:txBody>
        </p:sp>
      </p:grpSp>
      <p:sp>
        <p:nvSpPr>
          <p:cNvPr id="35" name="Rectangle: Rounded Corners 34">
            <a:extLst>
              <a:ext uri="{FF2B5EF4-FFF2-40B4-BE49-F238E27FC236}">
                <a16:creationId xmlns:a16="http://schemas.microsoft.com/office/drawing/2014/main" xmlns="" id="{D917F4B5-22AF-4C44-BD0B-54356F64B742}"/>
              </a:ext>
            </a:extLst>
          </p:cNvPr>
          <p:cNvSpPr/>
          <p:nvPr/>
        </p:nvSpPr>
        <p:spPr>
          <a:xfrm rot="14190664">
            <a:off x="1973090" y="3386847"/>
            <a:ext cx="405294" cy="2072240"/>
          </a:xfrm>
          <a:prstGeom prst="roundRect">
            <a:avLst>
              <a:gd name="adj" fmla="val 50000"/>
            </a:avLst>
          </a:prstGeom>
          <a:gradFill>
            <a:gsLst>
              <a:gs pos="0">
                <a:schemeClr val="accent3"/>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Rounded Corners 33">
            <a:extLst>
              <a:ext uri="{FF2B5EF4-FFF2-40B4-BE49-F238E27FC236}">
                <a16:creationId xmlns:a16="http://schemas.microsoft.com/office/drawing/2014/main" xmlns="" id="{F5CB2717-6ED5-45FB-9317-20878003F687}"/>
              </a:ext>
            </a:extLst>
          </p:cNvPr>
          <p:cNvSpPr/>
          <p:nvPr/>
        </p:nvSpPr>
        <p:spPr>
          <a:xfrm rot="18091456">
            <a:off x="3545278" y="4110745"/>
            <a:ext cx="405294" cy="2072240"/>
          </a:xfrm>
          <a:prstGeom prst="roundRect">
            <a:avLst>
              <a:gd name="adj" fmla="val 50000"/>
            </a:avLst>
          </a:prstGeom>
          <a:gradFill>
            <a:gsLst>
              <a:gs pos="0">
                <a:schemeClr val="accent6"/>
              </a:gs>
              <a:gs pos="10000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xmlns="" id="{96DB0671-E809-4F41-8814-C46ADFDA5A13}"/>
              </a:ext>
            </a:extLst>
          </p:cNvPr>
          <p:cNvSpPr/>
          <p:nvPr/>
        </p:nvSpPr>
        <p:spPr>
          <a:xfrm rot="19725368">
            <a:off x="3068448" y="2392880"/>
            <a:ext cx="405294" cy="2072240"/>
          </a:xfrm>
          <a:prstGeom prst="roundRect">
            <a:avLst>
              <a:gd name="adj" fmla="val 50000"/>
            </a:avLst>
          </a:prstGeom>
          <a:gradFill>
            <a:gsLst>
              <a:gs pos="0">
                <a:schemeClr val="accent1"/>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xmlns="" id="{3B8A24D0-1CAB-4E06-AC58-D5EB3250D662}"/>
              </a:ext>
            </a:extLst>
          </p:cNvPr>
          <p:cNvGrpSpPr/>
          <p:nvPr/>
        </p:nvGrpSpPr>
        <p:grpSpPr>
          <a:xfrm>
            <a:off x="2589156" y="3607844"/>
            <a:ext cx="1344828" cy="1344828"/>
            <a:chOff x="1089413" y="2131797"/>
            <a:chExt cx="2968238" cy="2968238"/>
          </a:xfrm>
        </p:grpSpPr>
        <p:sp>
          <p:nvSpPr>
            <p:cNvPr id="16" name="Freeform: Shape 15">
              <a:extLst>
                <a:ext uri="{FF2B5EF4-FFF2-40B4-BE49-F238E27FC236}">
                  <a16:creationId xmlns:a16="http://schemas.microsoft.com/office/drawing/2014/main" xmlns="" id="{02CDC10F-CBC6-43C7-AFD5-1C0B1A57872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xmlns="" id="{4646DB8B-DCF6-4FBC-A6DF-36A7A5069314}"/>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18" name="Group 17">
            <a:extLst>
              <a:ext uri="{FF2B5EF4-FFF2-40B4-BE49-F238E27FC236}">
                <a16:creationId xmlns:a16="http://schemas.microsoft.com/office/drawing/2014/main" xmlns="" id="{DE2D978E-AA94-4CB9-82FF-B9B37356B8B2}"/>
              </a:ext>
            </a:extLst>
          </p:cNvPr>
          <p:cNvGrpSpPr/>
          <p:nvPr/>
        </p:nvGrpSpPr>
        <p:grpSpPr>
          <a:xfrm>
            <a:off x="2589156" y="1862881"/>
            <a:ext cx="1298170" cy="1298170"/>
            <a:chOff x="1089413" y="2131797"/>
            <a:chExt cx="2968238" cy="2968238"/>
          </a:xfrm>
        </p:grpSpPr>
        <p:sp>
          <p:nvSpPr>
            <p:cNvPr id="19" name="Freeform: Shape 18">
              <a:extLst>
                <a:ext uri="{FF2B5EF4-FFF2-40B4-BE49-F238E27FC236}">
                  <a16:creationId xmlns:a16="http://schemas.microsoft.com/office/drawing/2014/main" xmlns="" id="{D5D68A41-6763-4A09-854A-1CA93F03BB70}"/>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xmlns="" id="{797577DB-E822-4A1F-BFFC-A4EFC505439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21" name="Group 20">
            <a:extLst>
              <a:ext uri="{FF2B5EF4-FFF2-40B4-BE49-F238E27FC236}">
                <a16:creationId xmlns:a16="http://schemas.microsoft.com/office/drawing/2014/main" xmlns="" id="{5AE8B2EC-ABB6-4E39-A97A-DB1C9BE18B3C}"/>
              </a:ext>
            </a:extLst>
          </p:cNvPr>
          <p:cNvGrpSpPr/>
          <p:nvPr/>
        </p:nvGrpSpPr>
        <p:grpSpPr>
          <a:xfrm>
            <a:off x="992048" y="4653587"/>
            <a:ext cx="1298170" cy="1298170"/>
            <a:chOff x="1089413" y="2131797"/>
            <a:chExt cx="2968238" cy="2968238"/>
          </a:xfrm>
        </p:grpSpPr>
        <p:sp>
          <p:nvSpPr>
            <p:cNvPr id="22" name="Freeform: Shape 21">
              <a:extLst>
                <a:ext uri="{FF2B5EF4-FFF2-40B4-BE49-F238E27FC236}">
                  <a16:creationId xmlns:a16="http://schemas.microsoft.com/office/drawing/2014/main" xmlns="" id="{14D426F1-D942-42C7-A1F1-A731EEEC099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xmlns="" id="{B0F6E5CC-A1DC-46A1-BEC9-DA240DCBE84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24" name="Group 23">
            <a:extLst>
              <a:ext uri="{FF2B5EF4-FFF2-40B4-BE49-F238E27FC236}">
                <a16:creationId xmlns:a16="http://schemas.microsoft.com/office/drawing/2014/main" xmlns="" id="{0C9D69F0-C990-4D1C-BCCE-71F3A0BA7632}"/>
              </a:ext>
            </a:extLst>
          </p:cNvPr>
          <p:cNvGrpSpPr/>
          <p:nvPr/>
        </p:nvGrpSpPr>
        <p:grpSpPr>
          <a:xfrm>
            <a:off x="4176739" y="4653587"/>
            <a:ext cx="1298170" cy="1298170"/>
            <a:chOff x="1089413" y="2131797"/>
            <a:chExt cx="2968238" cy="2968238"/>
          </a:xfrm>
        </p:grpSpPr>
        <p:sp>
          <p:nvSpPr>
            <p:cNvPr id="25" name="Freeform: Shape 24">
              <a:extLst>
                <a:ext uri="{FF2B5EF4-FFF2-40B4-BE49-F238E27FC236}">
                  <a16:creationId xmlns:a16="http://schemas.microsoft.com/office/drawing/2014/main" xmlns="" id="{765EA648-AA2A-4EAF-B24D-111A1DA94E89}"/>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xmlns="" id="{EAC85BAB-4687-423F-8677-EBED505BF997}"/>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36" name="Group 35">
            <a:extLst>
              <a:ext uri="{FF2B5EF4-FFF2-40B4-BE49-F238E27FC236}">
                <a16:creationId xmlns:a16="http://schemas.microsoft.com/office/drawing/2014/main" xmlns="" id="{3D6B3A42-7A73-4839-B087-1ED41F0410E1}"/>
              </a:ext>
            </a:extLst>
          </p:cNvPr>
          <p:cNvGrpSpPr/>
          <p:nvPr/>
        </p:nvGrpSpPr>
        <p:grpSpPr>
          <a:xfrm>
            <a:off x="5835255" y="1064834"/>
            <a:ext cx="5130744" cy="761891"/>
            <a:chOff x="611559" y="2708920"/>
            <a:chExt cx="2675111" cy="761891"/>
          </a:xfrm>
        </p:grpSpPr>
        <p:sp>
          <p:nvSpPr>
            <p:cNvPr id="37" name="Rounded Rectangle 58">
              <a:extLst>
                <a:ext uri="{FF2B5EF4-FFF2-40B4-BE49-F238E27FC236}">
                  <a16:creationId xmlns:a16="http://schemas.microsoft.com/office/drawing/2014/main" xmlns="" id="{38BC4B03-DEE4-4394-BE14-577BA81D6CA1}"/>
                </a:ext>
              </a:extLst>
            </p:cNvPr>
            <p:cNvSpPr/>
            <p:nvPr/>
          </p:nvSpPr>
          <p:spPr>
            <a:xfrm>
              <a:off x="611559" y="2708920"/>
              <a:ext cx="1772278" cy="379785"/>
            </a:xfrm>
            <a:prstGeom prst="roundRect">
              <a:avLst>
                <a:gd name="adj" fmla="val 50000"/>
              </a:avLst>
            </a:prstGeom>
            <a:solidFill>
              <a:schemeClr val="accent3"/>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bg1"/>
                </a:solidFill>
              </a:endParaRPr>
            </a:p>
          </p:txBody>
        </p:sp>
        <p:sp>
          <p:nvSpPr>
            <p:cNvPr id="38" name="TextBox 37">
              <a:extLst>
                <a:ext uri="{FF2B5EF4-FFF2-40B4-BE49-F238E27FC236}">
                  <a16:creationId xmlns:a16="http://schemas.microsoft.com/office/drawing/2014/main" xmlns="" id="{99B9FFEE-5740-47F7-9275-063717E3C247}"/>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chemeClr val="tx1">
                    <a:lumMod val="75000"/>
                    <a:lumOff val="25000"/>
                  </a:schemeClr>
                </a:solidFill>
                <a:cs typeface="Arial" pitchFamily="34" charset="0"/>
              </a:endParaRPr>
            </a:p>
          </p:txBody>
        </p:sp>
      </p:grpSp>
      <p:grpSp>
        <p:nvGrpSpPr>
          <p:cNvPr id="40" name="Group 39">
            <a:extLst>
              <a:ext uri="{FF2B5EF4-FFF2-40B4-BE49-F238E27FC236}">
                <a16:creationId xmlns:a16="http://schemas.microsoft.com/office/drawing/2014/main" xmlns="" id="{1622319E-62B8-40DD-A2E7-4A1D33A84825}"/>
              </a:ext>
            </a:extLst>
          </p:cNvPr>
          <p:cNvGrpSpPr/>
          <p:nvPr/>
        </p:nvGrpSpPr>
        <p:grpSpPr>
          <a:xfrm>
            <a:off x="5835255" y="2511966"/>
            <a:ext cx="5130744" cy="762658"/>
            <a:chOff x="611559" y="2708153"/>
            <a:chExt cx="2675111" cy="762658"/>
          </a:xfrm>
        </p:grpSpPr>
        <p:sp>
          <p:nvSpPr>
            <p:cNvPr id="41" name="Rounded Rectangle 64">
              <a:extLst>
                <a:ext uri="{FF2B5EF4-FFF2-40B4-BE49-F238E27FC236}">
                  <a16:creationId xmlns:a16="http://schemas.microsoft.com/office/drawing/2014/main" xmlns="" id="{BCC66D0D-7351-4839-B06F-388BA76A862F}"/>
                </a:ext>
              </a:extLst>
            </p:cNvPr>
            <p:cNvSpPr/>
            <p:nvPr/>
          </p:nvSpPr>
          <p:spPr>
            <a:xfrm>
              <a:off x="611559" y="2708920"/>
              <a:ext cx="1772278" cy="379785"/>
            </a:xfrm>
            <a:prstGeom prst="roundRect">
              <a:avLst>
                <a:gd name="adj" fmla="val 50000"/>
              </a:avLst>
            </a:pr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42" name="TextBox 41">
              <a:extLst>
                <a:ext uri="{FF2B5EF4-FFF2-40B4-BE49-F238E27FC236}">
                  <a16:creationId xmlns:a16="http://schemas.microsoft.com/office/drawing/2014/main" xmlns="" id="{BEAAC7A1-F2AE-4CC2-AB7A-F80BB0AE6D51}"/>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chemeClr val="tx1">
                    <a:lumMod val="75000"/>
                    <a:lumOff val="25000"/>
                  </a:schemeClr>
                </a:solidFill>
                <a:cs typeface="Arial" pitchFamily="34" charset="0"/>
              </a:endParaRPr>
            </a:p>
          </p:txBody>
        </p:sp>
        <p:sp>
          <p:nvSpPr>
            <p:cNvPr id="43" name="TextBox 42">
              <a:extLst>
                <a:ext uri="{FF2B5EF4-FFF2-40B4-BE49-F238E27FC236}">
                  <a16:creationId xmlns:a16="http://schemas.microsoft.com/office/drawing/2014/main" xmlns="" id="{3F78CA2E-E7E4-40CC-93E1-3F8D99D7CAAF}"/>
                </a:ext>
              </a:extLst>
            </p:cNvPr>
            <p:cNvSpPr txBox="1"/>
            <p:nvPr/>
          </p:nvSpPr>
          <p:spPr>
            <a:xfrm>
              <a:off x="665833" y="2708153"/>
              <a:ext cx="1501224" cy="400110"/>
            </a:xfrm>
            <a:prstGeom prst="rect">
              <a:avLst/>
            </a:prstGeom>
            <a:noFill/>
          </p:spPr>
          <p:txBody>
            <a:bodyPr wrap="square" rtlCol="0">
              <a:spAutoFit/>
            </a:bodyPr>
            <a:lstStyle/>
            <a:p>
              <a:r>
                <a:rPr lang="en-US" sz="2000" b="1" dirty="0">
                  <a:latin typeface="FrankRuehl" pitchFamily="34" charset="-79"/>
                  <a:cs typeface="FrankRuehl" pitchFamily="34" charset="-79"/>
                </a:rPr>
                <a:t>Clarity</a:t>
              </a:r>
              <a:endParaRPr lang="ko-KR" altLang="en-US" sz="2000" b="1" dirty="0">
                <a:solidFill>
                  <a:schemeClr val="bg1"/>
                </a:solidFill>
                <a:latin typeface="FrankRuehl" pitchFamily="34" charset="-79"/>
                <a:cs typeface="FrankRuehl" pitchFamily="34" charset="-79"/>
              </a:endParaRPr>
            </a:p>
          </p:txBody>
        </p:sp>
      </p:grpSp>
      <p:grpSp>
        <p:nvGrpSpPr>
          <p:cNvPr id="44" name="Group 43">
            <a:extLst>
              <a:ext uri="{FF2B5EF4-FFF2-40B4-BE49-F238E27FC236}">
                <a16:creationId xmlns:a16="http://schemas.microsoft.com/office/drawing/2014/main" xmlns="" id="{7EC4FA91-1440-4EE4-9D9E-461AA8288FB3}"/>
              </a:ext>
            </a:extLst>
          </p:cNvPr>
          <p:cNvGrpSpPr/>
          <p:nvPr/>
        </p:nvGrpSpPr>
        <p:grpSpPr>
          <a:xfrm>
            <a:off x="5835255" y="3919771"/>
            <a:ext cx="5130744" cy="761891"/>
            <a:chOff x="611559" y="2708920"/>
            <a:chExt cx="2675111" cy="761891"/>
          </a:xfrm>
        </p:grpSpPr>
        <p:sp>
          <p:nvSpPr>
            <p:cNvPr id="45" name="Rounded Rectangle 68">
              <a:extLst>
                <a:ext uri="{FF2B5EF4-FFF2-40B4-BE49-F238E27FC236}">
                  <a16:creationId xmlns:a16="http://schemas.microsoft.com/office/drawing/2014/main" xmlns="" id="{0A390A04-6EFA-4D4B-AC76-BF81BF31BB02}"/>
                </a:ext>
              </a:extLst>
            </p:cNvPr>
            <p:cNvSpPr/>
            <p:nvPr/>
          </p:nvSpPr>
          <p:spPr>
            <a:xfrm>
              <a:off x="611559" y="2708920"/>
              <a:ext cx="1772278" cy="379785"/>
            </a:xfrm>
            <a:prstGeom prst="roundRect">
              <a:avLst>
                <a:gd name="adj" fmla="val 50000"/>
              </a:avLst>
            </a:pr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6" name="TextBox 45">
              <a:extLst>
                <a:ext uri="{FF2B5EF4-FFF2-40B4-BE49-F238E27FC236}">
                  <a16:creationId xmlns:a16="http://schemas.microsoft.com/office/drawing/2014/main" xmlns="" id="{B2EF9F39-35B6-425D-BD0E-C58034064D9D}"/>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chemeClr val="tx1">
                    <a:lumMod val="75000"/>
                    <a:lumOff val="25000"/>
                  </a:schemeClr>
                </a:solidFill>
                <a:cs typeface="Arial" pitchFamily="34" charset="0"/>
              </a:endParaRPr>
            </a:p>
          </p:txBody>
        </p:sp>
        <p:sp>
          <p:nvSpPr>
            <p:cNvPr id="47" name="TextBox 46">
              <a:extLst>
                <a:ext uri="{FF2B5EF4-FFF2-40B4-BE49-F238E27FC236}">
                  <a16:creationId xmlns:a16="http://schemas.microsoft.com/office/drawing/2014/main" xmlns="" id="{263906D9-7489-4B64-9BE6-8E18FD685DED}"/>
                </a:ext>
              </a:extLst>
            </p:cNvPr>
            <p:cNvSpPr txBox="1"/>
            <p:nvPr/>
          </p:nvSpPr>
          <p:spPr>
            <a:xfrm>
              <a:off x="665833" y="2716775"/>
              <a:ext cx="1501224" cy="400110"/>
            </a:xfrm>
            <a:prstGeom prst="rect">
              <a:avLst/>
            </a:prstGeom>
            <a:noFill/>
          </p:spPr>
          <p:txBody>
            <a:bodyPr wrap="square" rtlCol="0">
              <a:spAutoFit/>
            </a:bodyPr>
            <a:lstStyle/>
            <a:p>
              <a:r>
                <a:rPr lang="en-US" sz="2000" b="1" dirty="0">
                  <a:latin typeface="FrankRuehl" pitchFamily="34" charset="-79"/>
                  <a:cs typeface="FrankRuehl" pitchFamily="34" charset="-79"/>
                </a:rPr>
                <a:t>Simplicity</a:t>
              </a:r>
              <a:endParaRPr lang="ko-KR" altLang="en-US" sz="2000" b="1" dirty="0">
                <a:solidFill>
                  <a:schemeClr val="bg1"/>
                </a:solidFill>
                <a:latin typeface="FrankRuehl" pitchFamily="34" charset="-79"/>
                <a:cs typeface="FrankRuehl" pitchFamily="34" charset="-79"/>
              </a:endParaRPr>
            </a:p>
          </p:txBody>
        </p:sp>
      </p:grpSp>
      <p:sp>
        <p:nvSpPr>
          <p:cNvPr id="3" name="Rectangle 2"/>
          <p:cNvSpPr/>
          <p:nvPr/>
        </p:nvSpPr>
        <p:spPr>
          <a:xfrm>
            <a:off x="5883889" y="1597758"/>
            <a:ext cx="5869484" cy="861774"/>
          </a:xfrm>
          <a:prstGeom prst="rect">
            <a:avLst/>
          </a:prstGeom>
        </p:spPr>
        <p:txBody>
          <a:bodyPr wrap="square">
            <a:spAutoFit/>
          </a:bodyPr>
          <a:lstStyle/>
          <a:p>
            <a:pPr algn="just"/>
            <a:r>
              <a:rPr lang="en-US" dirty="0"/>
              <a:t> </a:t>
            </a:r>
            <a:r>
              <a:rPr lang="en-US" sz="1600" dirty="0"/>
              <a:t>– keep slide counts to a minimum to maintain a clear message and to keep the audience attentive. Most information should still come from the reporter.</a:t>
            </a:r>
          </a:p>
        </p:txBody>
      </p:sp>
      <p:sp>
        <p:nvSpPr>
          <p:cNvPr id="4" name="Rectangle 3"/>
          <p:cNvSpPr/>
          <p:nvPr/>
        </p:nvSpPr>
        <p:spPr>
          <a:xfrm>
            <a:off x="5939350" y="1076448"/>
            <a:ext cx="1866491" cy="400110"/>
          </a:xfrm>
          <a:prstGeom prst="rect">
            <a:avLst/>
          </a:prstGeom>
        </p:spPr>
        <p:txBody>
          <a:bodyPr wrap="square">
            <a:spAutoFit/>
          </a:bodyPr>
          <a:lstStyle/>
          <a:p>
            <a:r>
              <a:rPr lang="en-US" sz="2000" b="1" dirty="0">
                <a:latin typeface="FrankRuehl" pitchFamily="34" charset="-79"/>
                <a:cs typeface="FrankRuehl" pitchFamily="34" charset="-79"/>
              </a:rPr>
              <a:t>Minimize</a:t>
            </a:r>
            <a:endParaRPr lang="en-US" sz="2000" dirty="0">
              <a:latin typeface="FrankRuehl" pitchFamily="34" charset="-79"/>
              <a:cs typeface="FrankRuehl" pitchFamily="34" charset="-79"/>
            </a:endParaRPr>
          </a:p>
        </p:txBody>
      </p:sp>
      <p:sp>
        <p:nvSpPr>
          <p:cNvPr id="5" name="Rectangle 4"/>
          <p:cNvSpPr/>
          <p:nvPr/>
        </p:nvSpPr>
        <p:spPr>
          <a:xfrm>
            <a:off x="5939350" y="3026394"/>
            <a:ext cx="5869484" cy="830997"/>
          </a:xfrm>
          <a:prstGeom prst="rect">
            <a:avLst/>
          </a:prstGeom>
        </p:spPr>
        <p:txBody>
          <a:bodyPr wrap="square">
            <a:spAutoFit/>
          </a:bodyPr>
          <a:lstStyle/>
          <a:p>
            <a:pPr algn="just"/>
            <a:r>
              <a:rPr lang="en-US" sz="1600" dirty="0" smtClean="0"/>
              <a:t>– </a:t>
            </a:r>
            <a:r>
              <a:rPr lang="en-US" sz="1600" dirty="0"/>
              <a:t>Avoid being fancy by using a font style that is easy to read. Make sure that it is also big enough to be read by the audience.</a:t>
            </a:r>
          </a:p>
        </p:txBody>
      </p:sp>
      <p:sp>
        <p:nvSpPr>
          <p:cNvPr id="6" name="Rectangle 5"/>
          <p:cNvSpPr/>
          <p:nvPr/>
        </p:nvSpPr>
        <p:spPr>
          <a:xfrm>
            <a:off x="5939350" y="4432379"/>
            <a:ext cx="6096000" cy="1661993"/>
          </a:xfrm>
          <a:prstGeom prst="rect">
            <a:avLst/>
          </a:prstGeom>
        </p:spPr>
        <p:txBody>
          <a:bodyPr>
            <a:spAutoFit/>
          </a:bodyPr>
          <a:lstStyle/>
          <a:p>
            <a:pPr algn="just"/>
            <a:r>
              <a:rPr lang="en-US" dirty="0"/>
              <a:t> </a:t>
            </a:r>
            <a:r>
              <a:rPr lang="en-US" sz="1600" dirty="0"/>
              <a:t>– Use bullets or short sentences. Summarize the information on the screen to have your audience focus on what the speaker is saying rather than on reading the slide. Limit the content to six lines and seven words per line.</a:t>
            </a:r>
          </a:p>
          <a:p>
            <a:pPr algn="just"/>
            <a:r>
              <a:rPr lang="en-US" sz="1600" dirty="0"/>
              <a:t/>
            </a:r>
            <a:br>
              <a:rPr lang="en-US" sz="1600" dirty="0"/>
            </a:br>
            <a:endParaRPr lang="en-US" sz="1600" dirty="0"/>
          </a:p>
        </p:txBody>
      </p:sp>
    </p:spTree>
    <p:extLst>
      <p:ext uri="{BB962C8B-B14F-4D97-AF65-F5344CB8AC3E}">
        <p14:creationId xmlns:p14="http://schemas.microsoft.com/office/powerpoint/2010/main" val="14809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xmlns="" id="{2229281B-19A9-4B8B-B0D8-8EF447EBB736}"/>
              </a:ext>
            </a:extLst>
          </p:cNvPr>
          <p:cNvGrpSpPr/>
          <p:nvPr/>
        </p:nvGrpSpPr>
        <p:grpSpPr>
          <a:xfrm>
            <a:off x="699016" y="1549726"/>
            <a:ext cx="5067597" cy="4615133"/>
            <a:chOff x="580727" y="-1101880"/>
            <a:chExt cx="5067597" cy="4615133"/>
          </a:xfrm>
        </p:grpSpPr>
        <p:sp>
          <p:nvSpPr>
            <p:cNvPr id="29" name="Graphic 27">
              <a:extLst>
                <a:ext uri="{FF2B5EF4-FFF2-40B4-BE49-F238E27FC236}">
                  <a16:creationId xmlns:a16="http://schemas.microsoft.com/office/drawing/2014/main" xmlns="" id="{FA295B3A-2469-4321-9012-2584D11573B2}"/>
                </a:ext>
              </a:extLst>
            </p:cNvPr>
            <p:cNvSpPr/>
            <p:nvPr/>
          </p:nvSpPr>
          <p:spPr>
            <a:xfrm rot="60000">
              <a:off x="580727" y="-1101880"/>
              <a:ext cx="5067597" cy="4615133"/>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lumMod val="85000"/>
              </a:schemeClr>
            </a:solidFill>
            <a:ln w="9525" cap="flat">
              <a:noFill/>
              <a:prstDash val="solid"/>
              <a:miter/>
            </a:ln>
          </p:spPr>
          <p:txBody>
            <a:bodyPr rtlCol="0" anchor="ctr"/>
            <a:lstStyle/>
            <a:p>
              <a:endParaRPr lang="en-US">
                <a:solidFill>
                  <a:srgbClr val="000000"/>
                </a:solidFill>
              </a:endParaRPr>
            </a:p>
          </p:txBody>
        </p:sp>
        <p:sp>
          <p:nvSpPr>
            <p:cNvPr id="30" name="Graphic 27">
              <a:extLst>
                <a:ext uri="{FF2B5EF4-FFF2-40B4-BE49-F238E27FC236}">
                  <a16:creationId xmlns:a16="http://schemas.microsoft.com/office/drawing/2014/main" xmlns="" id="{A6A8181F-CC04-40BF-AE79-DEC0A6ED09A9}"/>
                </a:ext>
              </a:extLst>
            </p:cNvPr>
            <p:cNvSpPr/>
            <p:nvPr/>
          </p:nvSpPr>
          <p:spPr>
            <a:xfrm rot="60000">
              <a:off x="867482" y="-793954"/>
              <a:ext cx="4475037" cy="4075480"/>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solidFill>
            <a:ln w="9525" cap="flat">
              <a:noFill/>
              <a:prstDash val="solid"/>
              <a:miter/>
            </a:ln>
          </p:spPr>
          <p:txBody>
            <a:bodyPr rtlCol="0" anchor="ctr"/>
            <a:lstStyle/>
            <a:p>
              <a:endParaRPr lang="en-US">
                <a:solidFill>
                  <a:srgbClr val="000000"/>
                </a:solidFill>
              </a:endParaRPr>
            </a:p>
          </p:txBody>
        </p:sp>
      </p:grpSp>
      <p:sp>
        <p:nvSpPr>
          <p:cNvPr id="35" name="Rectangle: Rounded Corners 34">
            <a:extLst>
              <a:ext uri="{FF2B5EF4-FFF2-40B4-BE49-F238E27FC236}">
                <a16:creationId xmlns:a16="http://schemas.microsoft.com/office/drawing/2014/main" xmlns="" id="{D917F4B5-22AF-4C44-BD0B-54356F64B742}"/>
              </a:ext>
            </a:extLst>
          </p:cNvPr>
          <p:cNvSpPr/>
          <p:nvPr/>
        </p:nvSpPr>
        <p:spPr>
          <a:xfrm rot="14190664">
            <a:off x="1973090" y="3386847"/>
            <a:ext cx="405294" cy="2072240"/>
          </a:xfrm>
          <a:prstGeom prst="roundRect">
            <a:avLst>
              <a:gd name="adj" fmla="val 50000"/>
            </a:avLst>
          </a:prstGeom>
          <a:gradFill>
            <a:gsLst>
              <a:gs pos="0">
                <a:schemeClr val="accent3"/>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4" name="Rectangle: Rounded Corners 33">
            <a:extLst>
              <a:ext uri="{FF2B5EF4-FFF2-40B4-BE49-F238E27FC236}">
                <a16:creationId xmlns:a16="http://schemas.microsoft.com/office/drawing/2014/main" xmlns="" id="{F5CB2717-6ED5-45FB-9317-20878003F687}"/>
              </a:ext>
            </a:extLst>
          </p:cNvPr>
          <p:cNvSpPr/>
          <p:nvPr/>
        </p:nvSpPr>
        <p:spPr>
          <a:xfrm rot="18091456">
            <a:off x="3545278" y="4110745"/>
            <a:ext cx="405294" cy="2072240"/>
          </a:xfrm>
          <a:prstGeom prst="roundRect">
            <a:avLst>
              <a:gd name="adj" fmla="val 50000"/>
            </a:avLst>
          </a:prstGeom>
          <a:gradFill>
            <a:gsLst>
              <a:gs pos="0">
                <a:schemeClr val="accent6"/>
              </a:gs>
              <a:gs pos="10000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Rectangle: Rounded Corners 32">
            <a:extLst>
              <a:ext uri="{FF2B5EF4-FFF2-40B4-BE49-F238E27FC236}">
                <a16:creationId xmlns:a16="http://schemas.microsoft.com/office/drawing/2014/main" xmlns="" id="{96DB0671-E809-4F41-8814-C46ADFDA5A13}"/>
              </a:ext>
            </a:extLst>
          </p:cNvPr>
          <p:cNvSpPr/>
          <p:nvPr/>
        </p:nvSpPr>
        <p:spPr>
          <a:xfrm rot="19725368">
            <a:off x="3068448" y="2392880"/>
            <a:ext cx="405294" cy="2072240"/>
          </a:xfrm>
          <a:prstGeom prst="roundRect">
            <a:avLst>
              <a:gd name="adj" fmla="val 50000"/>
            </a:avLst>
          </a:prstGeom>
          <a:gradFill>
            <a:gsLst>
              <a:gs pos="0">
                <a:schemeClr val="accent1"/>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17" name="Group 16">
            <a:extLst>
              <a:ext uri="{FF2B5EF4-FFF2-40B4-BE49-F238E27FC236}">
                <a16:creationId xmlns:a16="http://schemas.microsoft.com/office/drawing/2014/main" xmlns="" id="{3B8A24D0-1CAB-4E06-AC58-D5EB3250D662}"/>
              </a:ext>
            </a:extLst>
          </p:cNvPr>
          <p:cNvGrpSpPr/>
          <p:nvPr/>
        </p:nvGrpSpPr>
        <p:grpSpPr>
          <a:xfrm>
            <a:off x="2589156" y="3607844"/>
            <a:ext cx="1344828" cy="1344828"/>
            <a:chOff x="1089413" y="2131797"/>
            <a:chExt cx="2968238" cy="2968238"/>
          </a:xfrm>
        </p:grpSpPr>
        <p:sp>
          <p:nvSpPr>
            <p:cNvPr id="16" name="Freeform: Shape 15">
              <a:extLst>
                <a:ext uri="{FF2B5EF4-FFF2-40B4-BE49-F238E27FC236}">
                  <a16:creationId xmlns:a16="http://schemas.microsoft.com/office/drawing/2014/main" xmlns="" id="{02CDC10F-CBC6-43C7-AFD5-1C0B1A57872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Freeform: Shape 13">
              <a:extLst>
                <a:ext uri="{FF2B5EF4-FFF2-40B4-BE49-F238E27FC236}">
                  <a16:creationId xmlns:a16="http://schemas.microsoft.com/office/drawing/2014/main" xmlns="" id="{4646DB8B-DCF6-4FBC-A6DF-36A7A5069314}"/>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solidFill>
                  <a:srgbClr val="000000"/>
                </a:solidFill>
              </a:endParaRPr>
            </a:p>
          </p:txBody>
        </p:sp>
      </p:grpSp>
      <p:grpSp>
        <p:nvGrpSpPr>
          <p:cNvPr id="18" name="Group 17">
            <a:extLst>
              <a:ext uri="{FF2B5EF4-FFF2-40B4-BE49-F238E27FC236}">
                <a16:creationId xmlns:a16="http://schemas.microsoft.com/office/drawing/2014/main" xmlns="" id="{DE2D978E-AA94-4CB9-82FF-B9B37356B8B2}"/>
              </a:ext>
            </a:extLst>
          </p:cNvPr>
          <p:cNvGrpSpPr/>
          <p:nvPr/>
        </p:nvGrpSpPr>
        <p:grpSpPr>
          <a:xfrm>
            <a:off x="2589156" y="1862881"/>
            <a:ext cx="1298170" cy="1298170"/>
            <a:chOff x="1089413" y="2131797"/>
            <a:chExt cx="2968238" cy="2968238"/>
          </a:xfrm>
        </p:grpSpPr>
        <p:sp>
          <p:nvSpPr>
            <p:cNvPr id="19" name="Freeform: Shape 18">
              <a:extLst>
                <a:ext uri="{FF2B5EF4-FFF2-40B4-BE49-F238E27FC236}">
                  <a16:creationId xmlns:a16="http://schemas.microsoft.com/office/drawing/2014/main" xmlns="" id="{D5D68A41-6763-4A09-854A-1CA93F03BB70}"/>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Freeform: Shape 19">
              <a:extLst>
                <a:ext uri="{FF2B5EF4-FFF2-40B4-BE49-F238E27FC236}">
                  <a16:creationId xmlns:a16="http://schemas.microsoft.com/office/drawing/2014/main" xmlns="" id="{797577DB-E822-4A1F-BFFC-A4EFC505439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solidFill>
                  <a:srgbClr val="000000"/>
                </a:solidFill>
              </a:endParaRPr>
            </a:p>
          </p:txBody>
        </p:sp>
      </p:grpSp>
      <p:grpSp>
        <p:nvGrpSpPr>
          <p:cNvPr id="21" name="Group 20">
            <a:extLst>
              <a:ext uri="{FF2B5EF4-FFF2-40B4-BE49-F238E27FC236}">
                <a16:creationId xmlns:a16="http://schemas.microsoft.com/office/drawing/2014/main" xmlns="" id="{5AE8B2EC-ABB6-4E39-A97A-DB1C9BE18B3C}"/>
              </a:ext>
            </a:extLst>
          </p:cNvPr>
          <p:cNvGrpSpPr/>
          <p:nvPr/>
        </p:nvGrpSpPr>
        <p:grpSpPr>
          <a:xfrm>
            <a:off x="992048" y="4653587"/>
            <a:ext cx="1298170" cy="1298170"/>
            <a:chOff x="1089413" y="2131797"/>
            <a:chExt cx="2968238" cy="2968238"/>
          </a:xfrm>
        </p:grpSpPr>
        <p:sp>
          <p:nvSpPr>
            <p:cNvPr id="22" name="Freeform: Shape 21">
              <a:extLst>
                <a:ext uri="{FF2B5EF4-FFF2-40B4-BE49-F238E27FC236}">
                  <a16:creationId xmlns:a16="http://schemas.microsoft.com/office/drawing/2014/main" xmlns="" id="{14D426F1-D942-42C7-A1F1-A731EEEC099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3" name="Freeform: Shape 22">
              <a:extLst>
                <a:ext uri="{FF2B5EF4-FFF2-40B4-BE49-F238E27FC236}">
                  <a16:creationId xmlns:a16="http://schemas.microsoft.com/office/drawing/2014/main" xmlns="" id="{B0F6E5CC-A1DC-46A1-BEC9-DA240DCBE84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solidFill>
                  <a:srgbClr val="000000"/>
                </a:solidFill>
              </a:endParaRPr>
            </a:p>
          </p:txBody>
        </p:sp>
      </p:grpSp>
      <p:grpSp>
        <p:nvGrpSpPr>
          <p:cNvPr id="24" name="Group 23">
            <a:extLst>
              <a:ext uri="{FF2B5EF4-FFF2-40B4-BE49-F238E27FC236}">
                <a16:creationId xmlns:a16="http://schemas.microsoft.com/office/drawing/2014/main" xmlns="" id="{0C9D69F0-C990-4D1C-BCCE-71F3A0BA7632}"/>
              </a:ext>
            </a:extLst>
          </p:cNvPr>
          <p:cNvGrpSpPr/>
          <p:nvPr/>
        </p:nvGrpSpPr>
        <p:grpSpPr>
          <a:xfrm>
            <a:off x="4176739" y="4653587"/>
            <a:ext cx="1298170" cy="1298170"/>
            <a:chOff x="1089413" y="2131797"/>
            <a:chExt cx="2968238" cy="2968238"/>
          </a:xfrm>
        </p:grpSpPr>
        <p:sp>
          <p:nvSpPr>
            <p:cNvPr id="25" name="Freeform: Shape 24">
              <a:extLst>
                <a:ext uri="{FF2B5EF4-FFF2-40B4-BE49-F238E27FC236}">
                  <a16:creationId xmlns:a16="http://schemas.microsoft.com/office/drawing/2014/main" xmlns="" id="{765EA648-AA2A-4EAF-B24D-111A1DA94E89}"/>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6" name="Freeform: Shape 25">
              <a:extLst>
                <a:ext uri="{FF2B5EF4-FFF2-40B4-BE49-F238E27FC236}">
                  <a16:creationId xmlns:a16="http://schemas.microsoft.com/office/drawing/2014/main" xmlns="" id="{EAC85BAB-4687-423F-8677-EBED505BF997}"/>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solidFill>
                  <a:srgbClr val="000000"/>
                </a:solidFill>
              </a:endParaRPr>
            </a:p>
          </p:txBody>
        </p:sp>
      </p:grpSp>
      <p:grpSp>
        <p:nvGrpSpPr>
          <p:cNvPr id="36" name="Group 35">
            <a:extLst>
              <a:ext uri="{FF2B5EF4-FFF2-40B4-BE49-F238E27FC236}">
                <a16:creationId xmlns:a16="http://schemas.microsoft.com/office/drawing/2014/main" xmlns="" id="{3D6B3A42-7A73-4839-B087-1ED41F0410E1}"/>
              </a:ext>
            </a:extLst>
          </p:cNvPr>
          <p:cNvGrpSpPr/>
          <p:nvPr/>
        </p:nvGrpSpPr>
        <p:grpSpPr>
          <a:xfrm>
            <a:off x="5908581" y="1057021"/>
            <a:ext cx="5130744" cy="761891"/>
            <a:chOff x="611559" y="2708920"/>
            <a:chExt cx="2675111" cy="761891"/>
          </a:xfrm>
        </p:grpSpPr>
        <p:sp>
          <p:nvSpPr>
            <p:cNvPr id="37" name="Rounded Rectangle 58">
              <a:extLst>
                <a:ext uri="{FF2B5EF4-FFF2-40B4-BE49-F238E27FC236}">
                  <a16:creationId xmlns:a16="http://schemas.microsoft.com/office/drawing/2014/main" xmlns="" id="{38BC4B03-DEE4-4394-BE14-577BA81D6CA1}"/>
                </a:ext>
              </a:extLst>
            </p:cNvPr>
            <p:cNvSpPr/>
            <p:nvPr/>
          </p:nvSpPr>
          <p:spPr>
            <a:xfrm>
              <a:off x="611559" y="2708920"/>
              <a:ext cx="1772278" cy="379785"/>
            </a:xfrm>
            <a:prstGeom prst="roundRect">
              <a:avLst>
                <a:gd name="adj" fmla="val 50000"/>
              </a:avLst>
            </a:prstGeom>
            <a:solidFill>
              <a:schemeClr val="accent3"/>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prstClr val="white"/>
                </a:solidFill>
              </a:endParaRPr>
            </a:p>
          </p:txBody>
        </p:sp>
        <p:sp>
          <p:nvSpPr>
            <p:cNvPr id="38" name="TextBox 37">
              <a:extLst>
                <a:ext uri="{FF2B5EF4-FFF2-40B4-BE49-F238E27FC236}">
                  <a16:creationId xmlns:a16="http://schemas.microsoft.com/office/drawing/2014/main" xmlns="" id="{99B9FFEE-5740-47F7-9275-063717E3C247}"/>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rgbClr val="000000">
                    <a:lumMod val="75000"/>
                    <a:lumOff val="25000"/>
                  </a:srgbClr>
                </a:solidFill>
                <a:cs typeface="Arial" pitchFamily="34" charset="0"/>
              </a:endParaRPr>
            </a:p>
          </p:txBody>
        </p:sp>
      </p:grpSp>
      <p:grpSp>
        <p:nvGrpSpPr>
          <p:cNvPr id="40" name="Group 39">
            <a:extLst>
              <a:ext uri="{FF2B5EF4-FFF2-40B4-BE49-F238E27FC236}">
                <a16:creationId xmlns:a16="http://schemas.microsoft.com/office/drawing/2014/main" xmlns="" id="{1622319E-62B8-40DD-A2E7-4A1D33A84825}"/>
              </a:ext>
            </a:extLst>
          </p:cNvPr>
          <p:cNvGrpSpPr/>
          <p:nvPr/>
        </p:nvGrpSpPr>
        <p:grpSpPr>
          <a:xfrm>
            <a:off x="5908581" y="2511189"/>
            <a:ext cx="5130744" cy="762658"/>
            <a:chOff x="611559" y="2708153"/>
            <a:chExt cx="2675111" cy="762658"/>
          </a:xfrm>
        </p:grpSpPr>
        <p:sp>
          <p:nvSpPr>
            <p:cNvPr id="41" name="Rounded Rectangle 64">
              <a:extLst>
                <a:ext uri="{FF2B5EF4-FFF2-40B4-BE49-F238E27FC236}">
                  <a16:creationId xmlns:a16="http://schemas.microsoft.com/office/drawing/2014/main" xmlns="" id="{BCC66D0D-7351-4839-B06F-388BA76A862F}"/>
                </a:ext>
              </a:extLst>
            </p:cNvPr>
            <p:cNvSpPr/>
            <p:nvPr/>
          </p:nvSpPr>
          <p:spPr>
            <a:xfrm>
              <a:off x="611559" y="2708920"/>
              <a:ext cx="1772278" cy="379785"/>
            </a:xfrm>
            <a:prstGeom prst="roundRect">
              <a:avLst>
                <a:gd name="adj" fmla="val 50000"/>
              </a:avLst>
            </a:pr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prstClr val="white"/>
                </a:solidFill>
              </a:endParaRPr>
            </a:p>
          </p:txBody>
        </p:sp>
        <p:sp>
          <p:nvSpPr>
            <p:cNvPr id="42" name="TextBox 41">
              <a:extLst>
                <a:ext uri="{FF2B5EF4-FFF2-40B4-BE49-F238E27FC236}">
                  <a16:creationId xmlns:a16="http://schemas.microsoft.com/office/drawing/2014/main" xmlns="" id="{BEAAC7A1-F2AE-4CC2-AB7A-F80BB0AE6D51}"/>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rgbClr val="000000">
                    <a:lumMod val="75000"/>
                    <a:lumOff val="25000"/>
                  </a:srgbClr>
                </a:solidFill>
                <a:cs typeface="Arial" pitchFamily="34" charset="0"/>
              </a:endParaRPr>
            </a:p>
          </p:txBody>
        </p:sp>
        <p:sp>
          <p:nvSpPr>
            <p:cNvPr id="43" name="TextBox 42">
              <a:extLst>
                <a:ext uri="{FF2B5EF4-FFF2-40B4-BE49-F238E27FC236}">
                  <a16:creationId xmlns:a16="http://schemas.microsoft.com/office/drawing/2014/main" xmlns="" id="{3F78CA2E-E7E4-40CC-93E1-3F8D99D7CAAF}"/>
                </a:ext>
              </a:extLst>
            </p:cNvPr>
            <p:cNvSpPr txBox="1"/>
            <p:nvPr/>
          </p:nvSpPr>
          <p:spPr>
            <a:xfrm>
              <a:off x="665833" y="2708153"/>
              <a:ext cx="1501224" cy="400110"/>
            </a:xfrm>
            <a:prstGeom prst="rect">
              <a:avLst/>
            </a:prstGeom>
            <a:noFill/>
          </p:spPr>
          <p:txBody>
            <a:bodyPr wrap="square" rtlCol="0">
              <a:spAutoFit/>
            </a:bodyPr>
            <a:lstStyle/>
            <a:p>
              <a:r>
                <a:rPr lang="en-US" sz="2000" b="1" dirty="0">
                  <a:latin typeface="FrankRuehl" pitchFamily="34" charset="-79"/>
                  <a:cs typeface="FrankRuehl" pitchFamily="34" charset="-79"/>
                </a:rPr>
                <a:t>Consistency</a:t>
              </a:r>
              <a:endParaRPr lang="ko-KR" altLang="en-US" sz="2000" b="1" dirty="0">
                <a:solidFill>
                  <a:prstClr val="white"/>
                </a:solidFill>
                <a:latin typeface="FrankRuehl" pitchFamily="34" charset="-79"/>
                <a:cs typeface="FrankRuehl" pitchFamily="34" charset="-79"/>
              </a:endParaRPr>
            </a:p>
          </p:txBody>
        </p:sp>
      </p:grpSp>
      <p:grpSp>
        <p:nvGrpSpPr>
          <p:cNvPr id="44" name="Group 43">
            <a:extLst>
              <a:ext uri="{FF2B5EF4-FFF2-40B4-BE49-F238E27FC236}">
                <a16:creationId xmlns:a16="http://schemas.microsoft.com/office/drawing/2014/main" xmlns="" id="{7EC4FA91-1440-4EE4-9D9E-461AA8288FB3}"/>
              </a:ext>
            </a:extLst>
          </p:cNvPr>
          <p:cNvGrpSpPr/>
          <p:nvPr/>
        </p:nvGrpSpPr>
        <p:grpSpPr>
          <a:xfrm>
            <a:off x="5908581" y="3781271"/>
            <a:ext cx="5130744" cy="761891"/>
            <a:chOff x="611559" y="2708920"/>
            <a:chExt cx="2675111" cy="761891"/>
          </a:xfrm>
        </p:grpSpPr>
        <p:sp>
          <p:nvSpPr>
            <p:cNvPr id="45" name="Rounded Rectangle 68">
              <a:extLst>
                <a:ext uri="{FF2B5EF4-FFF2-40B4-BE49-F238E27FC236}">
                  <a16:creationId xmlns:a16="http://schemas.microsoft.com/office/drawing/2014/main" xmlns="" id="{0A390A04-6EFA-4D4B-AC76-BF81BF31BB02}"/>
                </a:ext>
              </a:extLst>
            </p:cNvPr>
            <p:cNvSpPr/>
            <p:nvPr/>
          </p:nvSpPr>
          <p:spPr>
            <a:xfrm>
              <a:off x="611559" y="2708920"/>
              <a:ext cx="1772278" cy="379785"/>
            </a:xfrm>
            <a:prstGeom prst="roundRect">
              <a:avLst>
                <a:gd name="adj" fmla="val 50000"/>
              </a:avLst>
            </a:pr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prstClr val="white"/>
                </a:solidFill>
              </a:endParaRPr>
            </a:p>
          </p:txBody>
        </p:sp>
        <p:sp>
          <p:nvSpPr>
            <p:cNvPr id="46" name="TextBox 45">
              <a:extLst>
                <a:ext uri="{FF2B5EF4-FFF2-40B4-BE49-F238E27FC236}">
                  <a16:creationId xmlns:a16="http://schemas.microsoft.com/office/drawing/2014/main" xmlns="" id="{B2EF9F39-35B6-425D-BD0E-C58034064D9D}"/>
                </a:ext>
              </a:extLst>
            </p:cNvPr>
            <p:cNvSpPr txBox="1"/>
            <p:nvPr/>
          </p:nvSpPr>
          <p:spPr>
            <a:xfrm>
              <a:off x="665833" y="3193812"/>
              <a:ext cx="2620837" cy="276999"/>
            </a:xfrm>
            <a:prstGeom prst="rect">
              <a:avLst/>
            </a:prstGeom>
            <a:noFill/>
          </p:spPr>
          <p:txBody>
            <a:bodyPr wrap="square" rtlCol="0">
              <a:spAutoFit/>
            </a:bodyPr>
            <a:lstStyle/>
            <a:p>
              <a:endParaRPr lang="ko-KR" altLang="en-US" sz="1200" dirty="0">
                <a:solidFill>
                  <a:srgbClr val="000000">
                    <a:lumMod val="75000"/>
                    <a:lumOff val="25000"/>
                  </a:srgbClr>
                </a:solidFill>
                <a:cs typeface="Arial" pitchFamily="34" charset="0"/>
              </a:endParaRPr>
            </a:p>
          </p:txBody>
        </p:sp>
      </p:grpSp>
      <p:sp>
        <p:nvSpPr>
          <p:cNvPr id="3" name="Rectangle 2"/>
          <p:cNvSpPr/>
          <p:nvPr/>
        </p:nvSpPr>
        <p:spPr>
          <a:xfrm>
            <a:off x="5883889" y="1597758"/>
            <a:ext cx="5869484" cy="1107996"/>
          </a:xfrm>
          <a:prstGeom prst="rect">
            <a:avLst/>
          </a:prstGeom>
        </p:spPr>
        <p:txBody>
          <a:bodyPr wrap="square">
            <a:spAutoFit/>
          </a:bodyPr>
          <a:lstStyle/>
          <a:p>
            <a:pPr algn="just"/>
            <a:r>
              <a:rPr lang="en-US" sz="1600" dirty="0"/>
              <a:t> – Use graphics to help in your presentation but not too many to distract the audience. In addition, instead of using a table of data, use charts and graphs.</a:t>
            </a:r>
          </a:p>
          <a:p>
            <a:pPr algn="just"/>
            <a:endParaRPr lang="en-US" sz="1600" dirty="0">
              <a:solidFill>
                <a:srgbClr val="000000"/>
              </a:solidFill>
            </a:endParaRPr>
          </a:p>
        </p:txBody>
      </p:sp>
      <p:sp>
        <p:nvSpPr>
          <p:cNvPr id="4" name="Rectangle 3"/>
          <p:cNvSpPr/>
          <p:nvPr/>
        </p:nvSpPr>
        <p:spPr>
          <a:xfrm>
            <a:off x="6012676" y="1070539"/>
            <a:ext cx="1866491" cy="400110"/>
          </a:xfrm>
          <a:prstGeom prst="rect">
            <a:avLst/>
          </a:prstGeom>
        </p:spPr>
        <p:txBody>
          <a:bodyPr wrap="square">
            <a:spAutoFit/>
          </a:bodyPr>
          <a:lstStyle/>
          <a:p>
            <a:r>
              <a:rPr lang="en-US" sz="2000" b="1" dirty="0">
                <a:latin typeface="FrankRuehl" pitchFamily="34" charset="-79"/>
                <a:cs typeface="FrankRuehl" pitchFamily="34" charset="-79"/>
              </a:rPr>
              <a:t>Visuals</a:t>
            </a:r>
            <a:endParaRPr lang="en-US" sz="2000" dirty="0">
              <a:solidFill>
                <a:srgbClr val="000000"/>
              </a:solidFill>
              <a:latin typeface="FrankRuehl" pitchFamily="34" charset="-79"/>
              <a:cs typeface="FrankRuehl" pitchFamily="34" charset="-79"/>
            </a:endParaRPr>
          </a:p>
        </p:txBody>
      </p:sp>
      <p:sp>
        <p:nvSpPr>
          <p:cNvPr id="5" name="Rectangle 4"/>
          <p:cNvSpPr/>
          <p:nvPr/>
        </p:nvSpPr>
        <p:spPr>
          <a:xfrm>
            <a:off x="5939350" y="3026394"/>
            <a:ext cx="5869484" cy="830997"/>
          </a:xfrm>
          <a:prstGeom prst="rect">
            <a:avLst/>
          </a:prstGeom>
        </p:spPr>
        <p:txBody>
          <a:bodyPr wrap="square">
            <a:spAutoFit/>
          </a:bodyPr>
          <a:lstStyle/>
          <a:p>
            <a:pPr algn="just"/>
            <a:r>
              <a:rPr lang="en-US" sz="1600" dirty="0" smtClean="0"/>
              <a:t>– </a:t>
            </a:r>
            <a:r>
              <a:rPr lang="en-US" sz="1600" dirty="0"/>
              <a:t>Make your design uniform. Avoid having different font styles </a:t>
            </a:r>
            <a:r>
              <a:rPr lang="en-US" sz="1600" dirty="0"/>
              <a:t>a</a:t>
            </a:r>
            <a:r>
              <a:rPr lang="en-US" sz="1600" dirty="0" smtClean="0"/>
              <a:t>nd </a:t>
            </a:r>
            <a:r>
              <a:rPr lang="en-US" sz="1600" dirty="0"/>
              <a:t>backgrounds.</a:t>
            </a:r>
          </a:p>
          <a:p>
            <a:pPr algn="just"/>
            <a:endParaRPr lang="en-US" sz="1600" dirty="0">
              <a:solidFill>
                <a:srgbClr val="000000"/>
              </a:solidFill>
            </a:endParaRPr>
          </a:p>
        </p:txBody>
      </p:sp>
      <p:sp>
        <p:nvSpPr>
          <p:cNvPr id="6" name="Rectangle 5"/>
          <p:cNvSpPr/>
          <p:nvPr/>
        </p:nvSpPr>
        <p:spPr>
          <a:xfrm>
            <a:off x="5939350" y="4284403"/>
            <a:ext cx="6096000" cy="1354217"/>
          </a:xfrm>
          <a:prstGeom prst="rect">
            <a:avLst/>
          </a:prstGeom>
        </p:spPr>
        <p:txBody>
          <a:bodyPr>
            <a:spAutoFit/>
          </a:bodyPr>
          <a:lstStyle/>
          <a:p>
            <a:pPr algn="just"/>
            <a:r>
              <a:rPr lang="en-US" sz="1600" dirty="0"/>
              <a:t> – Use light font on dark background or vice versa. This is done so that it is easier to read. In most instances, it is easier to read on screen if the background is dark. This is due to the brightness of the screen.</a:t>
            </a:r>
          </a:p>
          <a:p>
            <a:pPr algn="just"/>
            <a:endParaRPr lang="en-US" sz="1600" dirty="0">
              <a:solidFill>
                <a:srgbClr val="000000"/>
              </a:solidFill>
            </a:endParaRPr>
          </a:p>
        </p:txBody>
      </p:sp>
      <p:sp>
        <p:nvSpPr>
          <p:cNvPr id="2" name="Rectangle 1"/>
          <p:cNvSpPr/>
          <p:nvPr/>
        </p:nvSpPr>
        <p:spPr>
          <a:xfrm>
            <a:off x="6096000" y="3791724"/>
            <a:ext cx="966931" cy="369332"/>
          </a:xfrm>
          <a:prstGeom prst="rect">
            <a:avLst/>
          </a:prstGeom>
        </p:spPr>
        <p:txBody>
          <a:bodyPr wrap="none">
            <a:spAutoFit/>
          </a:bodyPr>
          <a:lstStyle/>
          <a:p>
            <a:r>
              <a:rPr lang="en-US" b="1" dirty="0">
                <a:latin typeface="FrankRuehl" pitchFamily="34" charset="-79"/>
                <a:cs typeface="FrankRuehl" pitchFamily="34" charset="-79"/>
              </a:rPr>
              <a:t>Contrast</a:t>
            </a:r>
            <a:endParaRPr lang="en-US" dirty="0">
              <a:latin typeface="FrankRuehl" pitchFamily="34" charset="-79"/>
              <a:cs typeface="FrankRuehl" pitchFamily="34" charset="-79"/>
            </a:endParaRPr>
          </a:p>
        </p:txBody>
      </p:sp>
    </p:spTree>
    <p:extLst>
      <p:ext uri="{BB962C8B-B14F-4D97-AF65-F5344CB8AC3E}">
        <p14:creationId xmlns:p14="http://schemas.microsoft.com/office/powerpoint/2010/main" val="1906277934"/>
      </p:ext>
    </p:extLst>
  </p:cSld>
  <p:clrMapOvr>
    <a:masterClrMapping/>
  </p:clrMapOvr>
</p:sld>
</file>

<file path=ppt/theme/theme1.xml><?xml version="1.0" encoding="utf-8"?>
<a:theme xmlns:a="http://schemas.openxmlformats.org/drawingml/2006/main" name="Cover and End Slide Master">
  <a:themeElements>
    <a:clrScheme name="ALLPPT-COLOR-A34">
      <a:dk1>
        <a:sysClr val="windowText" lastClr="000000"/>
      </a:dk1>
      <a:lt1>
        <a:sysClr val="window" lastClr="FFFFFF"/>
      </a:lt1>
      <a:dk2>
        <a:srgbClr val="1F497D"/>
      </a:dk2>
      <a:lt2>
        <a:srgbClr val="EEECE1"/>
      </a:lt2>
      <a:accent1>
        <a:srgbClr val="277DBA"/>
      </a:accent1>
      <a:accent2>
        <a:srgbClr val="19A695"/>
      </a:accent2>
      <a:accent3>
        <a:srgbClr val="9AB854"/>
      </a:accent3>
      <a:accent4>
        <a:srgbClr val="EE9E13"/>
      </a:accent4>
      <a:accent5>
        <a:srgbClr val="BA3C2E"/>
      </a:accent5>
      <a:accent6>
        <a:srgbClr val="35455E"/>
      </a:accent6>
      <a:hlink>
        <a:srgbClr val="0000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COLOR-A38">
      <a:dk1>
        <a:srgbClr val="000000"/>
      </a:dk1>
      <a:lt1>
        <a:sysClr val="window" lastClr="FFFFFF"/>
      </a:lt1>
      <a:dk2>
        <a:srgbClr val="1F497D"/>
      </a:dk2>
      <a:lt2>
        <a:srgbClr val="EEECE1"/>
      </a:lt2>
      <a:accent1>
        <a:srgbClr val="0680C3"/>
      </a:accent1>
      <a:accent2>
        <a:srgbClr val="07A398"/>
      </a:accent2>
      <a:accent3>
        <a:srgbClr val="90C221"/>
      </a:accent3>
      <a:accent4>
        <a:srgbClr val="FBA200"/>
      </a:accent4>
      <a:accent5>
        <a:srgbClr val="E62601"/>
      </a:accent5>
      <a:accent6>
        <a:srgbClr val="2C2F45"/>
      </a:accent6>
      <a:hlink>
        <a:srgbClr val="0000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COLOR-A34">
      <a:dk1>
        <a:sysClr val="windowText" lastClr="000000"/>
      </a:dk1>
      <a:lt1>
        <a:sysClr val="window" lastClr="FFFFFF"/>
      </a:lt1>
      <a:dk2>
        <a:srgbClr val="1F497D"/>
      </a:dk2>
      <a:lt2>
        <a:srgbClr val="EEECE1"/>
      </a:lt2>
      <a:accent1>
        <a:srgbClr val="277DBA"/>
      </a:accent1>
      <a:accent2>
        <a:srgbClr val="19A695"/>
      </a:accent2>
      <a:accent3>
        <a:srgbClr val="9AB854"/>
      </a:accent3>
      <a:accent4>
        <a:srgbClr val="EE9E13"/>
      </a:accent4>
      <a:accent5>
        <a:srgbClr val="BA3C2E"/>
      </a:accent5>
      <a:accent6>
        <a:srgbClr val="35455E"/>
      </a:accent6>
      <a:hlink>
        <a:srgbClr val="0000FF"/>
      </a:hlink>
      <a:folHlink>
        <a:srgbClr val="80008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3754</TotalTime>
  <Words>138</Words>
  <Application>Microsoft Office PowerPoint</Application>
  <PresentationFormat>Custom</PresentationFormat>
  <Paragraphs>21</Paragraphs>
  <Slides>4</Slides>
  <Notes>2</Notes>
  <HiddenSlides>0</HiddenSlides>
  <MMClips>0</MMClips>
  <ScaleCrop>false</ScaleCrop>
  <HeadingPairs>
    <vt:vector size="4" baseType="variant">
      <vt:variant>
        <vt:lpstr>Theme</vt:lpstr>
      </vt:variant>
      <vt:variant>
        <vt:i4>3</vt:i4>
      </vt:variant>
      <vt:variant>
        <vt:lpstr>Slide Titles</vt:lpstr>
      </vt:variant>
      <vt:variant>
        <vt:i4>4</vt:i4>
      </vt:variant>
    </vt:vector>
  </HeadingPairs>
  <TitlesOfParts>
    <vt:vector size="7" baseType="lpstr">
      <vt:lpstr>Cover and End Slide Master</vt:lpstr>
      <vt:lpstr>Contents Slide Master</vt:lpstr>
      <vt:lpstr>Section Break Slide Master</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Windows User</cp:lastModifiedBy>
  <cp:revision>132</cp:revision>
  <dcterms:created xsi:type="dcterms:W3CDTF">2019-01-14T06:35:35Z</dcterms:created>
  <dcterms:modified xsi:type="dcterms:W3CDTF">2019-07-27T14:33:18Z</dcterms:modified>
</cp:coreProperties>
</file>