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375" r:id="rId5"/>
    <p:sldId id="262" r:id="rId6"/>
    <p:sldId id="378" r:id="rId7"/>
    <p:sldId id="359" r:id="rId8"/>
    <p:sldId id="272" r:id="rId9"/>
    <p:sldId id="270" r:id="rId10"/>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4" autoAdjust="0"/>
    <p:restoredTop sz="94660"/>
  </p:normalViewPr>
  <p:slideViewPr>
    <p:cSldViewPr snapToGrid="0">
      <p:cViewPr varScale="1">
        <p:scale>
          <a:sx n="73" d="100"/>
          <a:sy n="73" d="100"/>
        </p:scale>
        <p:origin x="804" y="282"/>
      </p:cViewPr>
      <p:guideLst>
        <p:guide orient="horz" pos="24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4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9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9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0412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45214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9076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0445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904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189116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53468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1B174B9-DDA6-43AC-94FF-E49E8A4C9EE5}"/>
              </a:ext>
            </a:extLst>
          </p:cNvPr>
          <p:cNvSpPr/>
          <p:nvPr userDrawn="1"/>
        </p:nvSpPr>
        <p:spPr>
          <a:xfrm>
            <a:off x="2"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Shape 9">
            <a:extLst>
              <a:ext uri="{FF2B5EF4-FFF2-40B4-BE49-F238E27FC236}">
                <a16:creationId xmlns:a16="http://schemas.microsoft.com/office/drawing/2014/main" id="{6AFFB5B8-275F-4541-94CB-C7A723310F6D}"/>
              </a:ext>
            </a:extLst>
          </p:cNvPr>
          <p:cNvSpPr/>
          <p:nvPr userDrawn="1"/>
        </p:nvSpPr>
        <p:spPr>
          <a:xfrm rot="20330711">
            <a:off x="7416424" y="-293215"/>
            <a:ext cx="234813"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Shape 12">
            <a:extLst>
              <a:ext uri="{FF2B5EF4-FFF2-40B4-BE49-F238E27FC236}">
                <a16:creationId xmlns:a16="http://schemas.microsoft.com/office/drawing/2014/main" id="{2A91EB93-1A80-4108-9845-8CEBD98D597C}"/>
              </a:ext>
            </a:extLst>
          </p:cNvPr>
          <p:cNvSpPr/>
          <p:nvPr userDrawn="1"/>
        </p:nvSpPr>
        <p:spPr>
          <a:xfrm rot="20330711">
            <a:off x="8020265"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Shape 13">
            <a:extLst>
              <a:ext uri="{FF2B5EF4-FFF2-40B4-BE49-F238E27FC236}">
                <a16:creationId xmlns:a16="http://schemas.microsoft.com/office/drawing/2014/main" id="{F3E07247-868E-438C-BD34-0D0EC28772B4}"/>
              </a:ext>
            </a:extLst>
          </p:cNvPr>
          <p:cNvSpPr/>
          <p:nvPr userDrawn="1"/>
        </p:nvSpPr>
        <p:spPr>
          <a:xfrm rot="20330711" flipH="1" flipV="1">
            <a:off x="10369955" y="4253071"/>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47C4C6-F743-4638-89B5-60146629A59E}"/>
              </a:ext>
            </a:extLst>
          </p:cNvPr>
          <p:cNvGrpSpPr/>
          <p:nvPr userDrawn="1"/>
        </p:nvGrpSpPr>
        <p:grpSpPr>
          <a:xfrm flipH="1">
            <a:off x="2657472" y="1971671"/>
            <a:ext cx="1343029" cy="1343029"/>
            <a:chOff x="2190747" y="1657346"/>
            <a:chExt cx="1343029" cy="1343029"/>
          </a:xfrm>
        </p:grpSpPr>
        <p:sp>
          <p:nvSpPr>
            <p:cNvPr id="2" name="Arc 1">
              <a:extLst>
                <a:ext uri="{FF2B5EF4-FFF2-40B4-BE49-F238E27FC236}">
                  <a16:creationId xmlns:a16="http://schemas.microsoft.com/office/drawing/2014/main" id="{B7C2B258-141E-4BC9-85CA-9FDBB30C46BF}"/>
                </a:ext>
              </a:extLst>
            </p:cNvPr>
            <p:cNvSpPr/>
            <p:nvPr userDrawn="1"/>
          </p:nvSpPr>
          <p:spPr>
            <a:xfrm>
              <a:off x="2705100" y="2190749"/>
              <a:ext cx="504825" cy="504825"/>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Arc 3">
              <a:extLst>
                <a:ext uri="{FF2B5EF4-FFF2-40B4-BE49-F238E27FC236}">
                  <a16:creationId xmlns:a16="http://schemas.microsoft.com/office/drawing/2014/main" id="{10A7735F-90FC-4DD6-9A30-EA9FF118174A}"/>
                </a:ext>
              </a:extLst>
            </p:cNvPr>
            <p:cNvSpPr/>
            <p:nvPr userDrawn="1"/>
          </p:nvSpPr>
          <p:spPr>
            <a:xfrm>
              <a:off x="2481261" y="1947860"/>
              <a:ext cx="895351" cy="895351"/>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Arc 4">
              <a:extLst>
                <a:ext uri="{FF2B5EF4-FFF2-40B4-BE49-F238E27FC236}">
                  <a16:creationId xmlns:a16="http://schemas.microsoft.com/office/drawing/2014/main" id="{3B29125C-EA5F-47C9-9310-E31997A572C3}"/>
                </a:ext>
              </a:extLst>
            </p:cNvPr>
            <p:cNvSpPr/>
            <p:nvPr userDrawn="1"/>
          </p:nvSpPr>
          <p:spPr>
            <a:xfrm>
              <a:off x="2190747" y="1657346"/>
              <a:ext cx="1343029" cy="1343029"/>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Tree>
    <p:extLst>
      <p:ext uri="{BB962C8B-B14F-4D97-AF65-F5344CB8AC3E}">
        <p14:creationId xmlns:p14="http://schemas.microsoft.com/office/powerpoint/2010/main" val="852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0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40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6" r:id="rId3"/>
    <p:sldLayoutId id="2147483739" r:id="rId4"/>
    <p:sldLayoutId id="2147483740" r:id="rId5"/>
    <p:sldLayoutId id="2147483732" r:id="rId6"/>
    <p:sldLayoutId id="2147483751" r:id="rId7"/>
    <p:sldLayoutId id="2147483738" r:id="rId8"/>
    <p:sldLayoutId id="2147483741" r:id="rId9"/>
    <p:sldLayoutId id="2147483742" r:id="rId10"/>
    <p:sldLayoutId id="2147483743" r:id="rId11"/>
    <p:sldLayoutId id="2147483754" r:id="rId12"/>
    <p:sldLayoutId id="2147483744" r:id="rId13"/>
    <p:sldLayoutId id="2147483745" r:id="rId14"/>
    <p:sldLayoutId id="2147483746" r:id="rId15"/>
    <p:sldLayoutId id="2147483747" r:id="rId16"/>
    <p:sldLayoutId id="2147483750" r:id="rId17"/>
    <p:sldLayoutId id="2147483752"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366518" y="461818"/>
            <a:ext cx="1446644" cy="355525"/>
            <a:chOff x="3275856" y="1242391"/>
            <a:chExt cx="1656184" cy="407020"/>
          </a:xfrm>
        </p:grpSpPr>
        <p:sp>
          <p:nvSpPr>
            <p:cNvPr id="11" name="Rounded Rectangle 10"/>
            <p:cNvSpPr/>
            <p:nvPr/>
          </p:nvSpPr>
          <p:spPr>
            <a:xfrm>
              <a:off x="3275856" y="1242391"/>
              <a:ext cx="1656184" cy="407020"/>
            </a:xfrm>
            <a:prstGeom prst="roundRect">
              <a:avLst>
                <a:gd name="adj" fmla="val 50000"/>
              </a:avLst>
            </a:prstGeom>
            <a:solidFill>
              <a:schemeClr val="bg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2" name="Picture 2" descr="E:\002-KIMS BUSINESS\007-01-ALLPPT.com\011-ALLPPT-LOGO\allppt-logo-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C221F751-3C5B-4561-AD14-8637C5B66736}"/>
              </a:ext>
            </a:extLst>
          </p:cNvPr>
          <p:cNvSpPr txBox="1"/>
          <p:nvPr/>
        </p:nvSpPr>
        <p:spPr>
          <a:xfrm>
            <a:off x="6993870" y="3147138"/>
            <a:ext cx="4800224" cy="2123658"/>
          </a:xfrm>
          <a:prstGeom prst="rect">
            <a:avLst/>
          </a:prstGeom>
          <a:noFill/>
        </p:spPr>
        <p:txBody>
          <a:bodyPr wrap="square" rtlCol="0" anchor="ctr">
            <a:spAutoFit/>
          </a:bodyPr>
          <a:lstStyle/>
          <a:p>
            <a:pPr algn="r"/>
            <a:r>
              <a:rPr lang="en-US" altLang="ko-KR" sz="6600" dirty="0" smtClean="0">
                <a:solidFill>
                  <a:srgbClr val="FFC000"/>
                </a:solidFill>
                <a:latin typeface="Adobe Gothic Std B" panose="020B0800000000000000" pitchFamily="34" charset="-128"/>
                <a:ea typeface="Adobe Gothic Std B" panose="020B0800000000000000" pitchFamily="34" charset="-128"/>
                <a:cs typeface="Arial" pitchFamily="34" charset="0"/>
              </a:rPr>
              <a:t>Rules of Netiquette</a:t>
            </a:r>
            <a:endParaRPr lang="ko-KR" altLang="en-US" sz="6600" dirty="0">
              <a:solidFill>
                <a:srgbClr val="FFC000"/>
              </a:solidFill>
              <a:latin typeface="Adobe Gothic Std B" panose="020B0800000000000000" pitchFamily="34" charset="-128"/>
              <a:ea typeface="Adobe Gothic Std B" panose="020B0800000000000000" pitchFamily="34" charset="-128"/>
              <a:cs typeface="Arial" pitchFamily="34" charset="0"/>
            </a:endParaRPr>
          </a:p>
        </p:txBody>
      </p:sp>
      <p:sp>
        <p:nvSpPr>
          <p:cNvPr id="32" name="Isosceles Triangle 51">
            <a:extLst>
              <a:ext uri="{FF2B5EF4-FFF2-40B4-BE49-F238E27FC236}">
                <a16:creationId xmlns:a16="http://schemas.microsoft.com/office/drawing/2014/main" id="{C7F4914A-EC4B-4F9A-BEB7-0A38D775830D}"/>
              </a:ext>
            </a:extLst>
          </p:cNvPr>
          <p:cNvSpPr/>
          <p:nvPr/>
        </p:nvSpPr>
        <p:spPr>
          <a:xfrm>
            <a:off x="5458499" y="3355305"/>
            <a:ext cx="226184" cy="16586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Parallelogram 15">
            <a:extLst>
              <a:ext uri="{FF2B5EF4-FFF2-40B4-BE49-F238E27FC236}">
                <a16:creationId xmlns:a16="http://schemas.microsoft.com/office/drawing/2014/main" id="{24C7C768-EB95-4E47-966B-307DC6C5CE5F}"/>
              </a:ext>
            </a:extLst>
          </p:cNvPr>
          <p:cNvSpPr/>
          <p:nvPr/>
        </p:nvSpPr>
        <p:spPr>
          <a:xfrm rot="16200000">
            <a:off x="4978482" y="610336"/>
            <a:ext cx="334943" cy="36256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Oval 66">
            <a:extLst>
              <a:ext uri="{FF2B5EF4-FFF2-40B4-BE49-F238E27FC236}">
                <a16:creationId xmlns:a16="http://schemas.microsoft.com/office/drawing/2014/main" id="{5E1A3659-43CE-4610-A2AD-E309F70E9E0E}"/>
              </a:ext>
            </a:extLst>
          </p:cNvPr>
          <p:cNvSpPr/>
          <p:nvPr/>
        </p:nvSpPr>
        <p:spPr>
          <a:xfrm rot="20700000">
            <a:off x="5750683" y="4256921"/>
            <a:ext cx="306925" cy="26290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Rectangle 130">
            <a:extLst>
              <a:ext uri="{FF2B5EF4-FFF2-40B4-BE49-F238E27FC236}">
                <a16:creationId xmlns:a16="http://schemas.microsoft.com/office/drawing/2014/main" id="{C38AB0EB-3E4B-4EB3-8986-8912DDE2B3BD}"/>
              </a:ext>
            </a:extLst>
          </p:cNvPr>
          <p:cNvSpPr/>
          <p:nvPr/>
        </p:nvSpPr>
        <p:spPr>
          <a:xfrm>
            <a:off x="6543350" y="925548"/>
            <a:ext cx="393301" cy="3950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Oval 25">
            <a:extLst>
              <a:ext uri="{FF2B5EF4-FFF2-40B4-BE49-F238E27FC236}">
                <a16:creationId xmlns:a16="http://schemas.microsoft.com/office/drawing/2014/main" id="{7EC3674A-B92E-4495-AB74-A7153464DC61}"/>
              </a:ext>
            </a:extLst>
          </p:cNvPr>
          <p:cNvSpPr>
            <a:spLocks noChangeAspect="1"/>
          </p:cNvSpPr>
          <p:nvPr/>
        </p:nvSpPr>
        <p:spPr>
          <a:xfrm>
            <a:off x="4353699" y="1754911"/>
            <a:ext cx="193723" cy="19398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 Same Side Corner Rectangle 8">
            <a:extLst>
              <a:ext uri="{FF2B5EF4-FFF2-40B4-BE49-F238E27FC236}">
                <a16:creationId xmlns:a16="http://schemas.microsoft.com/office/drawing/2014/main" id="{1C893DA3-52C7-4BA5-8365-136F4E11773F}"/>
              </a:ext>
            </a:extLst>
          </p:cNvPr>
          <p:cNvSpPr/>
          <p:nvPr/>
        </p:nvSpPr>
        <p:spPr>
          <a:xfrm>
            <a:off x="4964671" y="2640492"/>
            <a:ext cx="158632" cy="158875"/>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Rounded Rectangle 51">
            <a:extLst>
              <a:ext uri="{FF2B5EF4-FFF2-40B4-BE49-F238E27FC236}">
                <a16:creationId xmlns:a16="http://schemas.microsoft.com/office/drawing/2014/main" id="{69A29945-1B5C-480A-AD72-3775F4CC415D}"/>
              </a:ext>
            </a:extLst>
          </p:cNvPr>
          <p:cNvSpPr/>
          <p:nvPr/>
        </p:nvSpPr>
        <p:spPr>
          <a:xfrm rot="16200000" flipH="1">
            <a:off x="5219065" y="1825556"/>
            <a:ext cx="237102" cy="223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9" name="Rounded Rectangle 2">
            <a:extLst>
              <a:ext uri="{FF2B5EF4-FFF2-40B4-BE49-F238E27FC236}">
                <a16:creationId xmlns:a16="http://schemas.microsoft.com/office/drawing/2014/main" id="{2027F04B-4AD3-4E0F-9BAB-5353137B1708}"/>
              </a:ext>
            </a:extLst>
          </p:cNvPr>
          <p:cNvSpPr/>
          <p:nvPr/>
        </p:nvSpPr>
        <p:spPr>
          <a:xfrm>
            <a:off x="360293" y="3850243"/>
            <a:ext cx="362565" cy="3625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0" name="Rounded Rectangle 8">
            <a:extLst>
              <a:ext uri="{FF2B5EF4-FFF2-40B4-BE49-F238E27FC236}">
                <a16:creationId xmlns:a16="http://schemas.microsoft.com/office/drawing/2014/main" id="{97542CC7-8662-43EF-AC65-2E16AB462F1F}"/>
              </a:ext>
            </a:extLst>
          </p:cNvPr>
          <p:cNvSpPr/>
          <p:nvPr/>
        </p:nvSpPr>
        <p:spPr>
          <a:xfrm>
            <a:off x="4653360" y="3758170"/>
            <a:ext cx="144473" cy="14445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1" name="Rounded Rectangle 2">
            <a:extLst>
              <a:ext uri="{FF2B5EF4-FFF2-40B4-BE49-F238E27FC236}">
                <a16:creationId xmlns:a16="http://schemas.microsoft.com/office/drawing/2014/main" id="{DD85458F-48EB-44AD-A28A-C6D6613255DB}"/>
              </a:ext>
            </a:extLst>
          </p:cNvPr>
          <p:cNvSpPr/>
          <p:nvPr/>
        </p:nvSpPr>
        <p:spPr>
          <a:xfrm>
            <a:off x="6178829" y="2444357"/>
            <a:ext cx="290471" cy="29047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2" name="Rounded Rectangle 3">
            <a:extLst>
              <a:ext uri="{FF2B5EF4-FFF2-40B4-BE49-F238E27FC236}">
                <a16:creationId xmlns:a16="http://schemas.microsoft.com/office/drawing/2014/main" id="{87020242-DD7D-482B-A998-6D0326737345}"/>
              </a:ext>
            </a:extLst>
          </p:cNvPr>
          <p:cNvSpPr>
            <a:spLocks noChangeAspect="1"/>
          </p:cNvSpPr>
          <p:nvPr/>
        </p:nvSpPr>
        <p:spPr>
          <a:xfrm>
            <a:off x="2449886" y="604588"/>
            <a:ext cx="290471" cy="29047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3" name="Rounded Rectangle 10">
            <a:extLst>
              <a:ext uri="{FF2B5EF4-FFF2-40B4-BE49-F238E27FC236}">
                <a16:creationId xmlns:a16="http://schemas.microsoft.com/office/drawing/2014/main" id="{32DF34AC-FCFA-46EB-8466-5702232D85A3}"/>
              </a:ext>
            </a:extLst>
          </p:cNvPr>
          <p:cNvSpPr>
            <a:spLocks noChangeAspect="1"/>
          </p:cNvSpPr>
          <p:nvPr/>
        </p:nvSpPr>
        <p:spPr>
          <a:xfrm>
            <a:off x="6917601" y="3702294"/>
            <a:ext cx="356613" cy="362565"/>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Block Arc 6">
            <a:extLst>
              <a:ext uri="{FF2B5EF4-FFF2-40B4-BE49-F238E27FC236}">
                <a16:creationId xmlns:a16="http://schemas.microsoft.com/office/drawing/2014/main" id="{42EEF007-9371-40E9-BCA4-255A1DB8A5C9}"/>
              </a:ext>
            </a:extLst>
          </p:cNvPr>
          <p:cNvSpPr/>
          <p:nvPr/>
        </p:nvSpPr>
        <p:spPr>
          <a:xfrm>
            <a:off x="5469195" y="5635320"/>
            <a:ext cx="444475" cy="448847"/>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Rounded Rectangle 27">
            <a:extLst>
              <a:ext uri="{FF2B5EF4-FFF2-40B4-BE49-F238E27FC236}">
                <a16:creationId xmlns:a16="http://schemas.microsoft.com/office/drawing/2014/main" id="{7DF97242-39E8-4F84-926D-72677E1CFF32}"/>
              </a:ext>
            </a:extLst>
          </p:cNvPr>
          <p:cNvSpPr/>
          <p:nvPr/>
        </p:nvSpPr>
        <p:spPr>
          <a:xfrm>
            <a:off x="1147873" y="2450021"/>
            <a:ext cx="338606" cy="2600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Chord 15">
            <a:extLst>
              <a:ext uri="{FF2B5EF4-FFF2-40B4-BE49-F238E27FC236}">
                <a16:creationId xmlns:a16="http://schemas.microsoft.com/office/drawing/2014/main" id="{453A3A15-16E1-47FB-B192-E33AA9F62F08}"/>
              </a:ext>
            </a:extLst>
          </p:cNvPr>
          <p:cNvSpPr/>
          <p:nvPr/>
        </p:nvSpPr>
        <p:spPr>
          <a:xfrm>
            <a:off x="3260877" y="1718238"/>
            <a:ext cx="80681" cy="17590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ound Same Side Corner Rectangle 8">
            <a:extLst>
              <a:ext uri="{FF2B5EF4-FFF2-40B4-BE49-F238E27FC236}">
                <a16:creationId xmlns:a16="http://schemas.microsoft.com/office/drawing/2014/main" id="{F572FCCE-C64C-4E2F-ADAB-869065E0B707}"/>
              </a:ext>
            </a:extLst>
          </p:cNvPr>
          <p:cNvSpPr/>
          <p:nvPr/>
        </p:nvSpPr>
        <p:spPr>
          <a:xfrm>
            <a:off x="953425" y="880843"/>
            <a:ext cx="143979" cy="3792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 Same Side Corner Rectangle 20">
            <a:extLst>
              <a:ext uri="{FF2B5EF4-FFF2-40B4-BE49-F238E27FC236}">
                <a16:creationId xmlns:a16="http://schemas.microsoft.com/office/drawing/2014/main" id="{3EBC4D93-B7CB-4D9A-9EA4-6520EF743FFA}"/>
              </a:ext>
            </a:extLst>
          </p:cNvPr>
          <p:cNvSpPr/>
          <p:nvPr/>
        </p:nvSpPr>
        <p:spPr>
          <a:xfrm rot="10800000">
            <a:off x="742533" y="873267"/>
            <a:ext cx="175165" cy="373662"/>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Freeform 53">
            <a:extLst>
              <a:ext uri="{FF2B5EF4-FFF2-40B4-BE49-F238E27FC236}">
                <a16:creationId xmlns:a16="http://schemas.microsoft.com/office/drawing/2014/main" id="{A96D85E9-ABBD-4BCD-82CA-6C7AF4B75FC3}"/>
              </a:ext>
            </a:extLst>
          </p:cNvPr>
          <p:cNvSpPr/>
          <p:nvPr/>
        </p:nvSpPr>
        <p:spPr>
          <a:xfrm>
            <a:off x="2261271" y="1760622"/>
            <a:ext cx="223294" cy="22894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Donut 39">
            <a:extLst>
              <a:ext uri="{FF2B5EF4-FFF2-40B4-BE49-F238E27FC236}">
                <a16:creationId xmlns:a16="http://schemas.microsoft.com/office/drawing/2014/main" id="{AFC96FA5-353B-483A-9458-49287253EDB3}"/>
              </a:ext>
            </a:extLst>
          </p:cNvPr>
          <p:cNvSpPr/>
          <p:nvPr/>
        </p:nvSpPr>
        <p:spPr>
          <a:xfrm>
            <a:off x="3766911" y="996465"/>
            <a:ext cx="223885" cy="2238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403247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CCC24C06-B623-4EB2-BF42-B47A8EEE25AF}"/>
              </a:ext>
            </a:extLst>
          </p:cNvPr>
          <p:cNvSpPr txBox="1">
            <a:spLocks/>
          </p:cNvSpPr>
          <p:nvPr/>
        </p:nvSpPr>
        <p:spPr>
          <a:xfrm>
            <a:off x="161365" y="900953"/>
            <a:ext cx="6162472" cy="477393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Malgun Gothic" panose="020B0503020000020004" pitchFamily="34" charset="-127"/>
                <a:ea typeface="Malgun Gothic" panose="020B0503020000020004" pitchFamily="34" charset="-127"/>
              </a:rPr>
              <a:t>The Internet is defined as the </a:t>
            </a:r>
            <a:r>
              <a:rPr lang="en-US" sz="2400" i="1" dirty="0" smtClean="0">
                <a:latin typeface="Malgun Gothic" panose="020B0503020000020004" pitchFamily="34" charset="-127"/>
                <a:ea typeface="Malgun Gothic" panose="020B0503020000020004" pitchFamily="34" charset="-127"/>
              </a:rPr>
              <a:t>information superhighway</a:t>
            </a:r>
            <a:r>
              <a:rPr lang="en-US" sz="2400" dirty="0">
                <a:latin typeface="Malgun Gothic" panose="020B0503020000020004" pitchFamily="34" charset="-127"/>
                <a:ea typeface="Malgun Gothic" panose="020B0503020000020004" pitchFamily="34" charset="-127"/>
              </a:rPr>
              <a:t>. this means that anyone has access to this highway, can </a:t>
            </a:r>
            <a:r>
              <a:rPr lang="en-US" sz="2400" dirty="0" smtClean="0">
                <a:latin typeface="Malgun Gothic" panose="020B0503020000020004" pitchFamily="34" charset="-127"/>
                <a:ea typeface="Malgun Gothic" panose="020B0503020000020004" pitchFamily="34" charset="-127"/>
              </a:rPr>
              <a:t>place             information</a:t>
            </a:r>
            <a:r>
              <a:rPr lang="en-US" sz="2400" dirty="0">
                <a:latin typeface="Malgun Gothic" panose="020B0503020000020004" pitchFamily="34" charset="-127"/>
                <a:ea typeface="Malgun Gothic" panose="020B0503020000020004" pitchFamily="34" charset="-127"/>
              </a:rPr>
              <a:t>, and can grab </a:t>
            </a:r>
            <a:r>
              <a:rPr lang="en-US" sz="2400" dirty="0" smtClean="0">
                <a:latin typeface="Malgun Gothic" panose="020B0503020000020004" pitchFamily="34" charset="-127"/>
                <a:ea typeface="Malgun Gothic" panose="020B0503020000020004" pitchFamily="34" charset="-127"/>
              </a:rPr>
              <a:t>that                </a:t>
            </a:r>
            <a:r>
              <a:rPr lang="en-US" sz="2400" dirty="0">
                <a:latin typeface="Malgun Gothic" panose="020B0503020000020004" pitchFamily="34" charset="-127"/>
                <a:ea typeface="Malgun Gothic" panose="020B0503020000020004" pitchFamily="34" charset="-127"/>
              </a:rPr>
              <a:t>information. </a:t>
            </a:r>
            <a:r>
              <a:rPr lang="en-US" sz="2400" dirty="0" smtClean="0">
                <a:latin typeface="Malgun Gothic" panose="020B0503020000020004" pitchFamily="34" charset="-127"/>
                <a:ea typeface="Malgun Gothic" panose="020B0503020000020004" pitchFamily="34" charset="-127"/>
              </a:rPr>
              <a:t>Any information</a:t>
            </a:r>
            <a:r>
              <a:rPr lang="en-US" sz="2400" dirty="0">
                <a:latin typeface="Malgun Gothic" panose="020B0503020000020004" pitchFamily="34" charset="-127"/>
                <a:ea typeface="Malgun Gothic" panose="020B0503020000020004" pitchFamily="34" charset="-127"/>
              </a:rPr>
              <a:t>, </a:t>
            </a:r>
            <a:r>
              <a:rPr lang="en-US" sz="2400" dirty="0" smtClean="0">
                <a:latin typeface="Malgun Gothic" panose="020B0503020000020004" pitchFamily="34" charset="-127"/>
                <a:ea typeface="Malgun Gothic" panose="020B0503020000020004" pitchFamily="34" charset="-127"/>
              </a:rPr>
              <a:t>even things </a:t>
            </a:r>
            <a:r>
              <a:rPr lang="en-US" sz="2400" dirty="0">
                <a:latin typeface="Malgun Gothic" panose="020B0503020000020004" pitchFamily="34" charset="-127"/>
                <a:ea typeface="Malgun Gothic" panose="020B0503020000020004" pitchFamily="34" charset="-127"/>
              </a:rPr>
              <a:t>that you have set privately, can be </a:t>
            </a:r>
            <a:r>
              <a:rPr lang="en-US" sz="2400" dirty="0" smtClean="0">
                <a:latin typeface="Malgun Gothic" panose="020B0503020000020004" pitchFamily="34" charset="-127"/>
                <a:ea typeface="Malgun Gothic" panose="020B0503020000020004" pitchFamily="34" charset="-127"/>
              </a:rPr>
              <a:t>accessed one  way  </a:t>
            </a:r>
            <a:r>
              <a:rPr lang="en-US" sz="2400" dirty="0" smtClean="0">
                <a:latin typeface="Malgun Gothic" panose="020B0503020000020004" pitchFamily="34" charset="-127"/>
                <a:ea typeface="Malgun Gothic" panose="020B0503020000020004" pitchFamily="34" charset="-127"/>
              </a:rPr>
              <a:t>o</a:t>
            </a:r>
            <a:r>
              <a:rPr lang="en-US" sz="2400" dirty="0" smtClean="0">
                <a:latin typeface="Malgun Gothic" panose="020B0503020000020004" pitchFamily="34" charset="-127"/>
                <a:ea typeface="Malgun Gothic" panose="020B0503020000020004" pitchFamily="34" charset="-127"/>
              </a:rPr>
              <a:t>r </a:t>
            </a:r>
            <a:r>
              <a:rPr lang="en-US" sz="2400" dirty="0">
                <a:latin typeface="Malgun Gothic" panose="020B0503020000020004" pitchFamily="34" charset="-127"/>
                <a:ea typeface="Malgun Gothic" panose="020B0503020000020004" pitchFamily="34" charset="-127"/>
              </a:rPr>
              <a:t>another. This is why social networking sites like </a:t>
            </a:r>
            <a:r>
              <a:rPr lang="en-US" sz="2400" dirty="0" smtClean="0">
                <a:latin typeface="Malgun Gothic" panose="020B0503020000020004" pitchFamily="34" charset="-127"/>
                <a:ea typeface="Malgun Gothic" panose="020B0503020000020004" pitchFamily="34" charset="-127"/>
              </a:rPr>
              <a:t>Facebook continue </a:t>
            </a:r>
            <a:r>
              <a:rPr lang="en-US" sz="2400" dirty="0">
                <a:latin typeface="Malgun Gothic" panose="020B0503020000020004" pitchFamily="34" charset="-127"/>
                <a:ea typeface="Malgun Gothic" panose="020B0503020000020004" pitchFamily="34" charset="-127"/>
              </a:rPr>
              <a:t>to improve their security features. The threat </a:t>
            </a:r>
            <a:r>
              <a:rPr lang="en-US" sz="2400" dirty="0" smtClean="0">
                <a:latin typeface="Malgun Gothic" panose="020B0503020000020004" pitchFamily="34" charset="-127"/>
                <a:ea typeface="Malgun Gothic" panose="020B0503020000020004" pitchFamily="34" charset="-127"/>
              </a:rPr>
              <a:t>of cybercrime </a:t>
            </a:r>
            <a:r>
              <a:rPr lang="en-US" sz="2400" dirty="0">
                <a:latin typeface="Malgun Gothic" panose="020B0503020000020004" pitchFamily="34" charset="-127"/>
                <a:ea typeface="Malgun Gothic" panose="020B0503020000020004" pitchFamily="34" charset="-127"/>
              </a:rPr>
              <a:t>is very real. While you may not experience </a:t>
            </a:r>
            <a:r>
              <a:rPr lang="en-US" sz="2400" dirty="0" smtClean="0">
                <a:latin typeface="Malgun Gothic" panose="020B0503020000020004" pitchFamily="34" charset="-127"/>
                <a:ea typeface="Malgun Gothic" panose="020B0503020000020004" pitchFamily="34" charset="-127"/>
              </a:rPr>
              <a:t>the threat </a:t>
            </a:r>
            <a:r>
              <a:rPr lang="en-US" sz="2400" dirty="0">
                <a:latin typeface="Malgun Gothic" panose="020B0503020000020004" pitchFamily="34" charset="-127"/>
                <a:ea typeface="Malgun Gothic" panose="020B0503020000020004" pitchFamily="34" charset="-127"/>
              </a:rPr>
              <a:t>now, whatever information we share today </a:t>
            </a:r>
            <a:r>
              <a:rPr lang="en-US" sz="2400" dirty="0" smtClean="0">
                <a:latin typeface="Malgun Gothic" panose="020B0503020000020004" pitchFamily="34" charset="-127"/>
                <a:ea typeface="Malgun Gothic" panose="020B0503020000020004" pitchFamily="34" charset="-127"/>
              </a:rPr>
              <a:t>could </a:t>
            </a:r>
            <a:r>
              <a:rPr lang="en-US" sz="2400" dirty="0">
                <a:latin typeface="Malgun Gothic" panose="020B0503020000020004" pitchFamily="34" charset="-127"/>
                <a:ea typeface="Malgun Gothic" panose="020B0503020000020004" pitchFamily="34" charset="-127"/>
              </a:rPr>
              <a:t>affect our future.</a:t>
            </a:r>
            <a:endParaRPr lang="ko-KR" altLang="en-US" sz="2400" dirty="0">
              <a:latin typeface="Malgun Gothic" panose="020B0503020000020004" pitchFamily="34" charset="-127"/>
              <a:ea typeface="Malgun Gothic" panose="020B0503020000020004" pitchFamily="34" charset="-127"/>
              <a:cs typeface="Arial" pitchFamily="34" charset="0"/>
            </a:endParaRPr>
          </a:p>
        </p:txBody>
      </p:sp>
      <p:pic>
        <p:nvPicPr>
          <p:cNvPr id="16" name="Picture Placeholder 1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50" r="25950"/>
          <a:stretch>
            <a:fillRect/>
          </a:stretch>
        </p:blipFill>
        <p:spPr>
          <a:xfrm>
            <a:off x="6323837" y="1120216"/>
            <a:ext cx="5161209" cy="4892039"/>
          </a:xfrm>
        </p:spPr>
      </p:pic>
    </p:spTree>
    <p:extLst>
      <p:ext uri="{BB962C8B-B14F-4D97-AF65-F5344CB8AC3E}">
        <p14:creationId xmlns:p14="http://schemas.microsoft.com/office/powerpoint/2010/main" val="1545197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0B55C10-D30E-466F-B994-CF3832831EF7}"/>
              </a:ext>
            </a:extLst>
          </p:cNvPr>
          <p:cNvGrpSpPr/>
          <p:nvPr/>
        </p:nvGrpSpPr>
        <p:grpSpPr>
          <a:xfrm>
            <a:off x="5545868" y="1393425"/>
            <a:ext cx="5376750" cy="1000277"/>
            <a:chOff x="6045539" y="1367339"/>
            <a:chExt cx="5376750" cy="1000277"/>
          </a:xfrm>
        </p:grpSpPr>
        <p:grpSp>
          <p:nvGrpSpPr>
            <p:cNvPr id="11" name="Group 10">
              <a:extLst>
                <a:ext uri="{FF2B5EF4-FFF2-40B4-BE49-F238E27FC236}">
                  <a16:creationId xmlns:a16="http://schemas.microsoft.com/office/drawing/2014/main" id="{F2AA112E-DF29-4623-8E4E-2BB72177099F}"/>
                </a:ext>
              </a:extLst>
            </p:cNvPr>
            <p:cNvGrpSpPr/>
            <p:nvPr/>
          </p:nvGrpSpPr>
          <p:grpSpPr>
            <a:xfrm>
              <a:off x="6770451" y="1466311"/>
              <a:ext cx="4651838" cy="901305"/>
              <a:chOff x="6770451" y="1466311"/>
              <a:chExt cx="4651838" cy="901305"/>
            </a:xfrm>
          </p:grpSpPr>
          <p:sp>
            <p:nvSpPr>
              <p:cNvPr id="13" name="TextBox 12">
                <a:extLst>
                  <a:ext uri="{FF2B5EF4-FFF2-40B4-BE49-F238E27FC236}">
                    <a16:creationId xmlns:a16="http://schemas.microsoft.com/office/drawing/2014/main" id="{4016715D-ED25-49AF-A719-7ACBC9667D4C}"/>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14" name="TextBox 13">
                <a:extLst>
                  <a:ext uri="{FF2B5EF4-FFF2-40B4-BE49-F238E27FC236}">
                    <a16:creationId xmlns:a16="http://schemas.microsoft.com/office/drawing/2014/main" id="{6B3B38DE-4592-42DE-93A2-F7CFEB2674E5}"/>
                  </a:ext>
                </a:extLst>
              </p:cNvPr>
              <p:cNvSpPr txBox="1"/>
              <p:nvPr/>
            </p:nvSpPr>
            <p:spPr>
              <a:xfrm>
                <a:off x="6914597" y="1466311"/>
                <a:ext cx="4507692" cy="507831"/>
              </a:xfrm>
              <a:prstGeom prst="rect">
                <a:avLst/>
              </a:prstGeom>
              <a:noFill/>
            </p:spPr>
            <p:txBody>
              <a:bodyPr wrap="square" lIns="108000" rIns="108000" rtlCol="0">
                <a:spAutoFit/>
                <a:scene3d>
                  <a:camera prst="orthographicFront"/>
                  <a:lightRig rig="soft" dir="t">
                    <a:rot lat="0" lon="0" rev="15600000"/>
                  </a:lightRig>
                </a:scene3d>
                <a:sp3d extrusionH="57150" prstMaterial="softEdge">
                  <a:bevelT w="25400" h="38100"/>
                </a:sp3d>
              </a:bodyPr>
              <a:lstStyle/>
              <a:p>
                <a:endParaRPr lang="ko-KR" altLang="en-US" sz="2700" b="1" dirty="0">
                  <a:ln w="22225">
                    <a:solidFill>
                      <a:schemeClr val="bg1"/>
                    </a:solidFill>
                    <a:prstDash val="solid"/>
                  </a:ln>
                  <a:solidFill>
                    <a:srgbClr val="FFC000"/>
                  </a:solidFill>
                  <a:cs typeface="Arial" pitchFamily="34" charset="0"/>
                </a:endParaRPr>
              </a:p>
            </p:txBody>
          </p:sp>
        </p:grpSp>
        <p:sp>
          <p:nvSpPr>
            <p:cNvPr id="12" name="TextBox 11">
              <a:extLst>
                <a:ext uri="{FF2B5EF4-FFF2-40B4-BE49-F238E27FC236}">
                  <a16:creationId xmlns:a16="http://schemas.microsoft.com/office/drawing/2014/main" id="{8CD4CF14-ADDA-42EA-AB5B-1DB20E49AF6E}"/>
                </a:ext>
              </a:extLst>
            </p:cNvPr>
            <p:cNvSpPr txBox="1"/>
            <p:nvPr/>
          </p:nvSpPr>
          <p:spPr>
            <a:xfrm>
              <a:off x="6045539" y="136733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5" name="Group 14">
            <a:extLst>
              <a:ext uri="{FF2B5EF4-FFF2-40B4-BE49-F238E27FC236}">
                <a16:creationId xmlns:a16="http://schemas.microsoft.com/office/drawing/2014/main" id="{3109F9CF-0518-402C-81DB-F376539F50C6}"/>
              </a:ext>
            </a:extLst>
          </p:cNvPr>
          <p:cNvGrpSpPr/>
          <p:nvPr/>
        </p:nvGrpSpPr>
        <p:grpSpPr>
          <a:xfrm>
            <a:off x="5545868" y="2542027"/>
            <a:ext cx="5219948" cy="1174728"/>
            <a:chOff x="6021251" y="1214813"/>
            <a:chExt cx="5219948" cy="1174728"/>
          </a:xfrm>
        </p:grpSpPr>
        <p:grpSp>
          <p:nvGrpSpPr>
            <p:cNvPr id="16" name="Group 15">
              <a:extLst>
                <a:ext uri="{FF2B5EF4-FFF2-40B4-BE49-F238E27FC236}">
                  <a16:creationId xmlns:a16="http://schemas.microsoft.com/office/drawing/2014/main" id="{00CD54AE-2640-4348-A38D-28C2D0B3B4CA}"/>
                </a:ext>
              </a:extLst>
            </p:cNvPr>
            <p:cNvGrpSpPr/>
            <p:nvPr/>
          </p:nvGrpSpPr>
          <p:grpSpPr>
            <a:xfrm>
              <a:off x="6150673" y="1320315"/>
              <a:ext cx="5090526" cy="1069226"/>
              <a:chOff x="6150673" y="1320315"/>
              <a:chExt cx="5090526" cy="1069226"/>
            </a:xfrm>
          </p:grpSpPr>
          <p:sp>
            <p:nvSpPr>
              <p:cNvPr id="18" name="TextBox 17">
                <a:extLst>
                  <a:ext uri="{FF2B5EF4-FFF2-40B4-BE49-F238E27FC236}">
                    <a16:creationId xmlns:a16="http://schemas.microsoft.com/office/drawing/2014/main" id="{82AA2565-697E-4C9C-90DF-DF69BCCBF13F}"/>
                  </a:ext>
                </a:extLst>
              </p:cNvPr>
              <p:cNvSpPr txBox="1"/>
              <p:nvPr/>
            </p:nvSpPr>
            <p:spPr>
              <a:xfrm>
                <a:off x="6150673" y="1743210"/>
                <a:ext cx="4507692" cy="646331"/>
              </a:xfrm>
              <a:prstGeom prst="rect">
                <a:avLst/>
              </a:prstGeom>
              <a:noFill/>
            </p:spPr>
            <p:txBody>
              <a:bodyPr wrap="square" rtlCol="0">
                <a:spAutoFit/>
              </a:bodyPr>
              <a:lstStyle/>
              <a:p>
                <a:pPr algn="just"/>
                <a:r>
                  <a:rPr lang="en-US" dirty="0">
                    <a:latin typeface="Lucida Sans" panose="020B0602030504020204" pitchFamily="34" charset="0"/>
                  </a:rPr>
                  <a:t>a malicious program that transfers itself to one computer to another.</a:t>
                </a:r>
                <a:endParaRPr lang="en-US" altLang="ko-KR" dirty="0">
                  <a:solidFill>
                    <a:schemeClr val="bg1"/>
                  </a:solidFill>
                  <a:latin typeface="Lucida Sans" panose="020B0602030504020204" pitchFamily="34" charset="0"/>
                  <a:cs typeface="Arial" pitchFamily="34" charset="0"/>
                </a:endParaRPr>
              </a:p>
            </p:txBody>
          </p:sp>
          <p:sp>
            <p:nvSpPr>
              <p:cNvPr id="19" name="TextBox 18">
                <a:extLst>
                  <a:ext uri="{FF2B5EF4-FFF2-40B4-BE49-F238E27FC236}">
                    <a16:creationId xmlns:a16="http://schemas.microsoft.com/office/drawing/2014/main" id="{823CD760-54C8-4E9D-9C31-376575824E51}"/>
                  </a:ext>
                </a:extLst>
              </p:cNvPr>
              <p:cNvSpPr txBox="1"/>
              <p:nvPr/>
            </p:nvSpPr>
            <p:spPr>
              <a:xfrm>
                <a:off x="6733507" y="1320315"/>
                <a:ext cx="4507692" cy="523220"/>
              </a:xfrm>
              <a:prstGeom prst="rect">
                <a:avLst/>
              </a:prstGeom>
              <a:noFill/>
            </p:spPr>
            <p:txBody>
              <a:bodyPr wrap="square" lIns="108000" rIns="108000" rtlCol="0">
                <a:spAutoFit/>
              </a:bodyPr>
              <a:lstStyle/>
              <a:p>
                <a:r>
                  <a:rPr lang="en-US" sz="2800" b="1" dirty="0">
                    <a:solidFill>
                      <a:srgbClr val="FFC000"/>
                    </a:solidFill>
                    <a:latin typeface="Adobe Gothic Std B" panose="020B0800000000000000" pitchFamily="34" charset="-128"/>
                    <a:ea typeface="Adobe Gothic Std B" panose="020B0800000000000000" pitchFamily="34" charset="-128"/>
                  </a:rPr>
                  <a:t>Worm</a:t>
                </a:r>
                <a:endParaRPr lang="ko-KR" altLang="en-US" sz="2700" b="1" dirty="0">
                  <a:solidFill>
                    <a:srgbClr val="FFC000"/>
                  </a:solidFill>
                  <a:latin typeface="Adobe Gothic Std B" panose="020B0800000000000000" pitchFamily="34" charset="-128"/>
                  <a:ea typeface="Adobe Gothic Std B" panose="020B0800000000000000" pitchFamily="34" charset="-128"/>
                  <a:cs typeface="Arial" pitchFamily="34" charset="0"/>
                </a:endParaRPr>
              </a:p>
            </p:txBody>
          </p:sp>
        </p:grpSp>
        <p:sp>
          <p:nvSpPr>
            <p:cNvPr id="17" name="TextBox 16">
              <a:extLst>
                <a:ext uri="{FF2B5EF4-FFF2-40B4-BE49-F238E27FC236}">
                  <a16:creationId xmlns:a16="http://schemas.microsoft.com/office/drawing/2014/main" id="{0F1698D3-E2B5-4796-A504-2CE89BB716EA}"/>
                </a:ext>
              </a:extLst>
            </p:cNvPr>
            <p:cNvSpPr txBox="1"/>
            <p:nvPr/>
          </p:nvSpPr>
          <p:spPr>
            <a:xfrm>
              <a:off x="6021251" y="1214813"/>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id="{7262BF2A-6F03-42A7-8FCD-9B4425EC1D9D}"/>
              </a:ext>
            </a:extLst>
          </p:cNvPr>
          <p:cNvGrpSpPr/>
          <p:nvPr/>
        </p:nvGrpSpPr>
        <p:grpSpPr>
          <a:xfrm>
            <a:off x="5545974" y="3654075"/>
            <a:ext cx="5888873" cy="1712212"/>
            <a:chOff x="6021357" y="1167954"/>
            <a:chExt cx="5888873" cy="1712212"/>
          </a:xfrm>
        </p:grpSpPr>
        <p:grpSp>
          <p:nvGrpSpPr>
            <p:cNvPr id="21" name="Group 20">
              <a:extLst>
                <a:ext uri="{FF2B5EF4-FFF2-40B4-BE49-F238E27FC236}">
                  <a16:creationId xmlns:a16="http://schemas.microsoft.com/office/drawing/2014/main" id="{D319069D-B4F2-4D8A-A01F-E42FBE2B6305}"/>
                </a:ext>
              </a:extLst>
            </p:cNvPr>
            <p:cNvGrpSpPr/>
            <p:nvPr/>
          </p:nvGrpSpPr>
          <p:grpSpPr>
            <a:xfrm>
              <a:off x="6150673" y="1253850"/>
              <a:ext cx="5759557" cy="1626316"/>
              <a:chOff x="6150673" y="1253850"/>
              <a:chExt cx="5759557" cy="1626316"/>
            </a:xfrm>
          </p:grpSpPr>
          <p:sp>
            <p:nvSpPr>
              <p:cNvPr id="23" name="TextBox 22">
                <a:extLst>
                  <a:ext uri="{FF2B5EF4-FFF2-40B4-BE49-F238E27FC236}">
                    <a16:creationId xmlns:a16="http://schemas.microsoft.com/office/drawing/2014/main" id="{8886B730-D2CF-418A-9F4E-80676A8BB117}"/>
                  </a:ext>
                </a:extLst>
              </p:cNvPr>
              <p:cNvSpPr txBox="1"/>
              <p:nvPr/>
            </p:nvSpPr>
            <p:spPr>
              <a:xfrm>
                <a:off x="6150673" y="1679837"/>
                <a:ext cx="5759557" cy="1200329"/>
              </a:xfrm>
              <a:prstGeom prst="rect">
                <a:avLst/>
              </a:prstGeom>
              <a:noFill/>
            </p:spPr>
            <p:txBody>
              <a:bodyPr wrap="square" rtlCol="0">
                <a:spAutoFit/>
              </a:bodyPr>
              <a:lstStyle/>
              <a:p>
                <a:pPr algn="just"/>
                <a:r>
                  <a:rPr lang="en-US" dirty="0">
                    <a:latin typeface="Lucida Sans" panose="020B0602030504020204" pitchFamily="34" charset="0"/>
                  </a:rPr>
                  <a:t>a malicious program that is disguised as a useful program but once downloaded or installed, leaves your PC unprotected and allows hackers to get your information</a:t>
                </a:r>
                <a:r>
                  <a:rPr lang="en-US" dirty="0" smtClean="0">
                    <a:latin typeface="Lucida Sans" panose="020B0602030504020204" pitchFamily="34" charset="0"/>
                  </a:rPr>
                  <a:t>.</a:t>
                </a:r>
                <a:endParaRPr lang="en-US" altLang="ko-KR" dirty="0">
                  <a:solidFill>
                    <a:schemeClr val="bg1"/>
                  </a:solidFill>
                  <a:latin typeface="Lucida Sans" panose="020B0602030504020204" pitchFamily="34" charset="0"/>
                  <a:cs typeface="Arial" pitchFamily="34" charset="0"/>
                </a:endParaRPr>
              </a:p>
            </p:txBody>
          </p:sp>
          <p:sp>
            <p:nvSpPr>
              <p:cNvPr id="24" name="TextBox 23">
                <a:extLst>
                  <a:ext uri="{FF2B5EF4-FFF2-40B4-BE49-F238E27FC236}">
                    <a16:creationId xmlns:a16="http://schemas.microsoft.com/office/drawing/2014/main" id="{B2BB5561-E297-4153-99F6-535280286ABF}"/>
                  </a:ext>
                </a:extLst>
              </p:cNvPr>
              <p:cNvSpPr txBox="1"/>
              <p:nvPr/>
            </p:nvSpPr>
            <p:spPr>
              <a:xfrm>
                <a:off x="6733507" y="1253850"/>
                <a:ext cx="4507692" cy="523220"/>
              </a:xfrm>
              <a:prstGeom prst="rect">
                <a:avLst/>
              </a:prstGeom>
              <a:noFill/>
            </p:spPr>
            <p:txBody>
              <a:bodyPr wrap="square" lIns="108000" rIns="108000" rtlCol="0">
                <a:spAutoFit/>
              </a:bodyPr>
              <a:lstStyle/>
              <a:p>
                <a:r>
                  <a:rPr lang="en-US" sz="2800" b="1" dirty="0">
                    <a:solidFill>
                      <a:srgbClr val="FFC000"/>
                    </a:solidFill>
                    <a:latin typeface="Adobe Gothic Std B" panose="020B0800000000000000" pitchFamily="34" charset="-128"/>
                    <a:ea typeface="Adobe Gothic Std B" panose="020B0800000000000000" pitchFamily="34" charset="-128"/>
                  </a:rPr>
                  <a:t>Trojan</a:t>
                </a:r>
                <a:endParaRPr lang="ko-KR" altLang="en-US" sz="2700" b="1" dirty="0">
                  <a:solidFill>
                    <a:srgbClr val="FFC000"/>
                  </a:solidFill>
                  <a:latin typeface="Adobe Gothic Std B" panose="020B0800000000000000" pitchFamily="34" charset="-128"/>
                  <a:ea typeface="Adobe Gothic Std B" panose="020B0800000000000000" pitchFamily="34" charset="-128"/>
                  <a:cs typeface="Arial" pitchFamily="34" charset="0"/>
                </a:endParaRPr>
              </a:p>
            </p:txBody>
          </p:sp>
        </p:grpSp>
        <p:sp>
          <p:nvSpPr>
            <p:cNvPr id="22" name="TextBox 21">
              <a:extLst>
                <a:ext uri="{FF2B5EF4-FFF2-40B4-BE49-F238E27FC236}">
                  <a16:creationId xmlns:a16="http://schemas.microsoft.com/office/drawing/2014/main" id="{FD65EED2-59FE-44DF-AE89-F153E1C28F64}"/>
                </a:ext>
              </a:extLst>
            </p:cNvPr>
            <p:cNvSpPr txBox="1"/>
            <p:nvPr/>
          </p:nvSpPr>
          <p:spPr>
            <a:xfrm>
              <a:off x="6021357" y="1167954"/>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25" name="Group 24">
            <a:extLst>
              <a:ext uri="{FF2B5EF4-FFF2-40B4-BE49-F238E27FC236}">
                <a16:creationId xmlns:a16="http://schemas.microsoft.com/office/drawing/2014/main" id="{E9C8212F-3237-45CA-AEC4-F16E67168FA6}"/>
              </a:ext>
            </a:extLst>
          </p:cNvPr>
          <p:cNvGrpSpPr/>
          <p:nvPr/>
        </p:nvGrpSpPr>
        <p:grpSpPr>
          <a:xfrm>
            <a:off x="5545868" y="5249341"/>
            <a:ext cx="6225422" cy="1708267"/>
            <a:chOff x="6039723" y="1181071"/>
            <a:chExt cx="6225422" cy="1708267"/>
          </a:xfrm>
        </p:grpSpPr>
        <p:grpSp>
          <p:nvGrpSpPr>
            <p:cNvPr id="26" name="Group 25">
              <a:extLst>
                <a:ext uri="{FF2B5EF4-FFF2-40B4-BE49-F238E27FC236}">
                  <a16:creationId xmlns:a16="http://schemas.microsoft.com/office/drawing/2014/main" id="{4C211C38-7BFE-4E43-8912-9F7A2932AB8E}"/>
                </a:ext>
              </a:extLst>
            </p:cNvPr>
            <p:cNvGrpSpPr/>
            <p:nvPr/>
          </p:nvGrpSpPr>
          <p:grpSpPr>
            <a:xfrm>
              <a:off x="6169145" y="1319677"/>
              <a:ext cx="6096000" cy="1569661"/>
              <a:chOff x="6169145" y="1319677"/>
              <a:chExt cx="6096000" cy="1569661"/>
            </a:xfrm>
          </p:grpSpPr>
          <p:sp>
            <p:nvSpPr>
              <p:cNvPr id="28" name="TextBox 27">
                <a:extLst>
                  <a:ext uri="{FF2B5EF4-FFF2-40B4-BE49-F238E27FC236}">
                    <a16:creationId xmlns:a16="http://schemas.microsoft.com/office/drawing/2014/main" id="{92666EC9-2562-48DE-9940-379DBD18624A}"/>
                  </a:ext>
                </a:extLst>
              </p:cNvPr>
              <p:cNvSpPr txBox="1"/>
              <p:nvPr/>
            </p:nvSpPr>
            <p:spPr>
              <a:xfrm>
                <a:off x="6169145" y="1781342"/>
                <a:ext cx="6096000" cy="1107996"/>
              </a:xfrm>
              <a:prstGeom prst="rect">
                <a:avLst/>
              </a:prstGeom>
              <a:noFill/>
            </p:spPr>
            <p:txBody>
              <a:bodyPr wrap="square" rtlCol="0">
                <a:spAutoFit/>
              </a:bodyPr>
              <a:lstStyle/>
              <a:p>
                <a:pPr algn="just"/>
                <a:r>
                  <a:rPr lang="en-US" dirty="0" smtClean="0">
                    <a:latin typeface="Lucida Sans" panose="020B0602030504020204" pitchFamily="34" charset="0"/>
                  </a:rPr>
                  <a:t>tricks </a:t>
                </a:r>
                <a:r>
                  <a:rPr lang="en-US" dirty="0">
                    <a:latin typeface="Lucida Sans" panose="020B0602030504020204" pitchFamily="34" charset="0"/>
                  </a:rPr>
                  <a:t>the user into posing that it is a security software. It asks the user to pay to improve his/her security but in reality, they are not protected at all.</a:t>
                </a:r>
              </a:p>
              <a:p>
                <a:pPr algn="just"/>
                <a:endParaRPr lang="en-US" altLang="ko-KR" sz="1200" dirty="0">
                  <a:solidFill>
                    <a:schemeClr val="bg1"/>
                  </a:solidFill>
                  <a:latin typeface="Lucida Sans" panose="020B0602030504020204" pitchFamily="34" charset="0"/>
                  <a:cs typeface="Arial" pitchFamily="34" charset="0"/>
                </a:endParaRPr>
              </a:p>
            </p:txBody>
          </p:sp>
          <p:sp>
            <p:nvSpPr>
              <p:cNvPr id="29" name="TextBox 28">
                <a:extLst>
                  <a:ext uri="{FF2B5EF4-FFF2-40B4-BE49-F238E27FC236}">
                    <a16:creationId xmlns:a16="http://schemas.microsoft.com/office/drawing/2014/main" id="{F53236A9-A5F3-47C0-84F8-4B2301FA4B3F}"/>
                  </a:ext>
                </a:extLst>
              </p:cNvPr>
              <p:cNvSpPr txBox="1"/>
              <p:nvPr/>
            </p:nvSpPr>
            <p:spPr>
              <a:xfrm>
                <a:off x="6751979" y="1319677"/>
                <a:ext cx="4507692" cy="461665"/>
              </a:xfrm>
              <a:prstGeom prst="rect">
                <a:avLst/>
              </a:prstGeom>
              <a:noFill/>
            </p:spPr>
            <p:txBody>
              <a:bodyPr wrap="square" lIns="108000" rIns="108000" rtlCol="0">
                <a:spAutoFit/>
              </a:bodyPr>
              <a:lstStyle/>
              <a:p>
                <a:r>
                  <a:rPr lang="en-US" sz="2400" b="1" dirty="0">
                    <a:solidFill>
                      <a:srgbClr val="FFC000"/>
                    </a:solidFill>
                    <a:latin typeface="Adobe Gothic Std B" panose="020B0800000000000000" pitchFamily="34" charset="-128"/>
                    <a:ea typeface="Adobe Gothic Std B" panose="020B0800000000000000" pitchFamily="34" charset="-128"/>
                  </a:rPr>
                  <a:t>Rogue Security Software</a:t>
                </a:r>
                <a:endParaRPr lang="ko-KR" altLang="en-US" sz="2400" b="1" dirty="0">
                  <a:solidFill>
                    <a:srgbClr val="FFC000"/>
                  </a:solidFill>
                  <a:latin typeface="Adobe Gothic Std B" panose="020B0800000000000000" pitchFamily="34" charset="-128"/>
                  <a:ea typeface="Adobe Gothic Std B" panose="020B0800000000000000" pitchFamily="34" charset="-128"/>
                  <a:cs typeface="Arial" pitchFamily="34" charset="0"/>
                </a:endParaRPr>
              </a:p>
            </p:txBody>
          </p:sp>
        </p:grpSp>
        <p:sp>
          <p:nvSpPr>
            <p:cNvPr id="27" name="TextBox 26">
              <a:extLst>
                <a:ext uri="{FF2B5EF4-FFF2-40B4-BE49-F238E27FC236}">
                  <a16:creationId xmlns:a16="http://schemas.microsoft.com/office/drawing/2014/main" id="{CD64649B-92D7-4214-96D9-6A05D20B4B80}"/>
                </a:ext>
              </a:extLst>
            </p:cNvPr>
            <p:cNvSpPr txBox="1"/>
            <p:nvPr/>
          </p:nvSpPr>
          <p:spPr>
            <a:xfrm>
              <a:off x="6039723" y="118107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sp>
        <p:nvSpPr>
          <p:cNvPr id="3" name="Rectangle 2"/>
          <p:cNvSpPr/>
          <p:nvPr/>
        </p:nvSpPr>
        <p:spPr>
          <a:xfrm>
            <a:off x="3018830" y="189779"/>
            <a:ext cx="8568533" cy="1077218"/>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just"/>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Myriad Pro" panose="020B0503030403020204" pitchFamily="34" charset="0"/>
                <a:ea typeface="Adobe Gothic Std B" panose="020B0800000000000000" pitchFamily="34" charset="-128"/>
              </a:rPr>
              <a:t>Here are some of the threats you should be aware of when using the internet:</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0" name="TextBox 29"/>
          <p:cNvSpPr txBox="1"/>
          <p:nvPr/>
        </p:nvSpPr>
        <p:spPr>
          <a:xfrm>
            <a:off x="2988348" y="925418"/>
            <a:ext cx="8782942" cy="584775"/>
          </a:xfrm>
          <a:prstGeom prst="rect">
            <a:avLst/>
          </a:prstGeom>
          <a:noFill/>
          <a:ln>
            <a:noFill/>
          </a:ln>
        </p:spPr>
        <p:txBody>
          <a:bodyPr wrap="square" rtlCol="0" anchor="ctr">
            <a:spAutoFit/>
          </a:bodyPr>
          <a:lstStyle/>
          <a:p>
            <a:endParaRPr lang="ko-KR" altLang="en-US" sz="3200" dirty="0">
              <a:solidFill>
                <a:schemeClr val="bg1"/>
              </a:solidFill>
              <a:latin typeface="Myriad Pro" panose="020B0503030403020204" pitchFamily="34" charset="0"/>
              <a:ea typeface="Adobe Gothic Std B" panose="020B0800000000000000" pitchFamily="34" charset="-128"/>
              <a:cs typeface="Arial" pitchFamily="34" charset="0"/>
            </a:endParaRPr>
          </a:p>
        </p:txBody>
      </p:sp>
      <p:sp>
        <p:nvSpPr>
          <p:cNvPr id="31" name="TextBox 30"/>
          <p:cNvSpPr txBox="1"/>
          <p:nvPr/>
        </p:nvSpPr>
        <p:spPr>
          <a:xfrm>
            <a:off x="3140748" y="1077818"/>
            <a:ext cx="8782942" cy="584775"/>
          </a:xfrm>
          <a:prstGeom prst="rect">
            <a:avLst/>
          </a:prstGeom>
          <a:noFill/>
          <a:ln>
            <a:noFill/>
          </a:ln>
        </p:spPr>
        <p:txBody>
          <a:bodyPr wrap="square" rtlCol="0" anchor="ctr">
            <a:spAutoFit/>
          </a:bodyPr>
          <a:lstStyle/>
          <a:p>
            <a:endParaRPr lang="ko-KR" altLang="en-US" sz="3200" dirty="0">
              <a:solidFill>
                <a:schemeClr val="bg1"/>
              </a:solidFill>
              <a:latin typeface="Myriad Pro" panose="020B0503030403020204" pitchFamily="34" charset="0"/>
              <a:ea typeface="Adobe Gothic Std B" panose="020B0800000000000000" pitchFamily="34" charset="-128"/>
              <a:cs typeface="Arial" pitchFamily="34" charset="0"/>
            </a:endParaRPr>
          </a:p>
        </p:txBody>
      </p:sp>
      <p:sp>
        <p:nvSpPr>
          <p:cNvPr id="4" name="Rectangle 3"/>
          <p:cNvSpPr/>
          <p:nvPr/>
        </p:nvSpPr>
        <p:spPr>
          <a:xfrm>
            <a:off x="5482442" y="2311279"/>
            <a:ext cx="6096000" cy="369332"/>
          </a:xfrm>
          <a:prstGeom prst="rect">
            <a:avLst/>
          </a:prstGeom>
        </p:spPr>
        <p:txBody>
          <a:bodyPr>
            <a:spAutoFit/>
          </a:bodyPr>
          <a:lstStyle/>
          <a:p>
            <a:pPr algn="just"/>
            <a:r>
              <a:rPr lang="en-US" dirty="0" smtClean="0">
                <a:solidFill>
                  <a:srgbClr val="1A1A1A"/>
                </a:solidFill>
                <a:latin typeface="Kozuka Mincho Pr6N L" panose="02020300000000000000" pitchFamily="18" charset="-128"/>
                <a:ea typeface="Kozuka Mincho Pr6N L" panose="02020300000000000000" pitchFamily="18" charset="-128"/>
              </a:rPr>
              <a:t> </a:t>
            </a:r>
            <a:endParaRPr lang="en-US" b="0" i="0" dirty="0">
              <a:solidFill>
                <a:srgbClr val="1A1A1A"/>
              </a:solidFill>
              <a:effectLst/>
              <a:latin typeface="Kozuka Mincho Pr6N L" panose="02020300000000000000" pitchFamily="18" charset="-128"/>
              <a:ea typeface="Kozuka Mincho Pr6N L" panose="02020300000000000000" pitchFamily="18" charset="-128"/>
            </a:endParaRPr>
          </a:p>
        </p:txBody>
      </p:sp>
      <p:sp>
        <p:nvSpPr>
          <p:cNvPr id="5" name="Rectangle 4"/>
          <p:cNvSpPr/>
          <p:nvPr/>
        </p:nvSpPr>
        <p:spPr>
          <a:xfrm>
            <a:off x="5675290" y="1972121"/>
            <a:ext cx="6096000" cy="646331"/>
          </a:xfrm>
          <a:prstGeom prst="rect">
            <a:avLst/>
          </a:prstGeom>
        </p:spPr>
        <p:txBody>
          <a:bodyPr>
            <a:spAutoFit/>
          </a:bodyPr>
          <a:lstStyle/>
          <a:p>
            <a:pPr algn="just"/>
            <a:r>
              <a:rPr lang="en-US" dirty="0">
                <a:solidFill>
                  <a:srgbClr val="1A1A1A"/>
                </a:solidFill>
                <a:latin typeface="Lucida Sans" panose="020B0602030504020204" pitchFamily="34" charset="0"/>
              </a:rPr>
              <a:t>a malicious program designed to replicate itself from one computer to another.</a:t>
            </a:r>
            <a:endParaRPr lang="en-US" dirty="0">
              <a:latin typeface="Lucida Sans" panose="020B0602030504020204" pitchFamily="34" charset="0"/>
            </a:endParaRPr>
          </a:p>
        </p:txBody>
      </p:sp>
      <p:sp>
        <p:nvSpPr>
          <p:cNvPr id="6" name="Rectangle 5"/>
          <p:cNvSpPr/>
          <p:nvPr/>
        </p:nvSpPr>
        <p:spPr>
          <a:xfrm>
            <a:off x="6275251" y="1492397"/>
            <a:ext cx="1027845" cy="523220"/>
          </a:xfrm>
          <a:prstGeom prst="rect">
            <a:avLst/>
          </a:prstGeom>
        </p:spPr>
        <p:txBody>
          <a:bodyPr wrap="none">
            <a:spAutoFit/>
          </a:bodyPr>
          <a:lstStyle/>
          <a:p>
            <a:r>
              <a:rPr lang="en-US" altLang="ko-KR" sz="2800" b="1" dirty="0" smtClean="0">
                <a:solidFill>
                  <a:srgbClr val="FFC000"/>
                </a:solidFill>
                <a:latin typeface="Adobe Gothic Std B" panose="020B0800000000000000" pitchFamily="34" charset="-128"/>
                <a:ea typeface="Adobe Gothic Std B" panose="020B0800000000000000" pitchFamily="34" charset="-128"/>
              </a:rPr>
              <a:t>Virus</a:t>
            </a:r>
            <a:endParaRPr lang="ko-KR" altLang="en-US" sz="3200" b="1" dirty="0">
              <a:solidFill>
                <a:srgbClr val="FFC000"/>
              </a:solidFill>
              <a:latin typeface="Adobe Gothic Std B" panose="020B0800000000000000" pitchFamily="34" charset="-128"/>
              <a:ea typeface="Adobe Gothic Std B" panose="020B0800000000000000" pitchFamily="34" charset="-128"/>
              <a:cs typeface="Arial" pitchFamily="34" charset="0"/>
            </a:endParaRPr>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330" y="440894"/>
            <a:ext cx="911739" cy="646331"/>
          </a:xfrm>
          <a:prstGeom prst="rect">
            <a:avLst/>
          </a:prstGeom>
        </p:spPr>
        <p:txBody>
          <a:bodyPr wrap="square">
            <a:spAutoFit/>
          </a:bodyPr>
          <a:lstStyle/>
          <a:p>
            <a:pPr algn="ctr"/>
            <a:r>
              <a:rPr lang="en-US" altLang="ko-KR" sz="3600" b="1" dirty="0" smtClean="0">
                <a:solidFill>
                  <a:schemeClr val="bg1"/>
                </a:solidFill>
                <a:cs typeface="Arial" pitchFamily="34" charset="0"/>
              </a:rPr>
              <a:t>05</a:t>
            </a:r>
            <a:endParaRPr lang="ko-KR" altLang="en-US" sz="4000" b="1" dirty="0">
              <a:solidFill>
                <a:schemeClr val="bg1"/>
              </a:solidFill>
              <a:cs typeface="Arial" pitchFamily="34" charset="0"/>
            </a:endParaRPr>
          </a:p>
        </p:txBody>
      </p:sp>
      <p:sp>
        <p:nvSpPr>
          <p:cNvPr id="3" name="Rectangle 2"/>
          <p:cNvSpPr/>
          <p:nvPr/>
        </p:nvSpPr>
        <p:spPr>
          <a:xfrm>
            <a:off x="1292231" y="548616"/>
            <a:ext cx="1790875" cy="523220"/>
          </a:xfrm>
          <a:prstGeom prst="rect">
            <a:avLst/>
          </a:prstGeom>
        </p:spPr>
        <p:txBody>
          <a:bodyPr wrap="none">
            <a:spAutoFit/>
          </a:bodyPr>
          <a:lstStyle/>
          <a:p>
            <a:r>
              <a:rPr lang="en-US" sz="2800" b="1" dirty="0">
                <a:solidFill>
                  <a:srgbClr val="FFC000"/>
                </a:solidFill>
                <a:latin typeface="Adobe Gothic Std B" panose="020B0800000000000000" pitchFamily="34" charset="-128"/>
                <a:ea typeface="Adobe Gothic Std B" panose="020B0800000000000000" pitchFamily="34" charset="-128"/>
              </a:rPr>
              <a:t>Spyware </a:t>
            </a:r>
            <a:r>
              <a:rPr lang="en-US" sz="2800" dirty="0"/>
              <a:t> </a:t>
            </a:r>
            <a:endParaRPr lang="ko-KR" altLang="en-US" sz="2800" b="1" dirty="0">
              <a:solidFill>
                <a:srgbClr val="FFC000"/>
              </a:solidFill>
              <a:latin typeface="Adobe Gothic Std B" panose="020B0800000000000000" pitchFamily="34" charset="-128"/>
              <a:ea typeface="Adobe Gothic Std B" panose="020B0800000000000000" pitchFamily="34" charset="-128"/>
              <a:cs typeface="Arial" pitchFamily="34" charset="0"/>
            </a:endParaRPr>
          </a:p>
        </p:txBody>
      </p:sp>
      <p:sp>
        <p:nvSpPr>
          <p:cNvPr id="4" name="Rectangle 3"/>
          <p:cNvSpPr/>
          <p:nvPr/>
        </p:nvSpPr>
        <p:spPr>
          <a:xfrm>
            <a:off x="711960" y="1034330"/>
            <a:ext cx="6096000" cy="646331"/>
          </a:xfrm>
          <a:prstGeom prst="rect">
            <a:avLst/>
          </a:prstGeom>
        </p:spPr>
        <p:txBody>
          <a:bodyPr>
            <a:spAutoFit/>
          </a:bodyPr>
          <a:lstStyle/>
          <a:p>
            <a:r>
              <a:rPr lang="en-US" dirty="0">
                <a:solidFill>
                  <a:srgbClr val="1A1A1A"/>
                </a:solidFill>
                <a:latin typeface="Lucida Sans" panose="020B0602030504020204" pitchFamily="34" charset="0"/>
              </a:rPr>
              <a:t>a program that runs in the background without you knowing it.</a:t>
            </a:r>
            <a:endParaRPr lang="en-US" dirty="0">
              <a:latin typeface="Lucida Sans" panose="020B0602030504020204" pitchFamily="34" charset="0"/>
            </a:endParaRPr>
          </a:p>
        </p:txBody>
      </p:sp>
      <p:sp>
        <p:nvSpPr>
          <p:cNvPr id="5" name="Rectangle 4"/>
          <p:cNvSpPr/>
          <p:nvPr/>
        </p:nvSpPr>
        <p:spPr>
          <a:xfrm>
            <a:off x="551748" y="1679755"/>
            <a:ext cx="946902" cy="646331"/>
          </a:xfrm>
          <a:prstGeom prst="rect">
            <a:avLst/>
          </a:prstGeom>
        </p:spPr>
        <p:txBody>
          <a:bodyPr wrap="square">
            <a:spAutoFit/>
          </a:bodyPr>
          <a:lstStyle/>
          <a:p>
            <a:pPr algn="ctr"/>
            <a:r>
              <a:rPr lang="en-US" altLang="ko-KR" sz="3600" b="1" dirty="0" smtClean="0">
                <a:solidFill>
                  <a:schemeClr val="bg1"/>
                </a:solidFill>
                <a:cs typeface="Arial" pitchFamily="34" charset="0"/>
              </a:rPr>
              <a:t>06</a:t>
            </a:r>
            <a:endParaRPr lang="ko-KR" altLang="en-US" sz="4000" b="1" dirty="0">
              <a:solidFill>
                <a:schemeClr val="bg1"/>
              </a:solidFill>
              <a:cs typeface="Arial" pitchFamily="34" charset="0"/>
            </a:endParaRPr>
          </a:p>
        </p:txBody>
      </p:sp>
      <p:sp>
        <p:nvSpPr>
          <p:cNvPr id="6" name="Rectangle 5"/>
          <p:cNvSpPr/>
          <p:nvPr/>
        </p:nvSpPr>
        <p:spPr>
          <a:xfrm>
            <a:off x="1292231" y="1741310"/>
            <a:ext cx="2040943" cy="523220"/>
          </a:xfrm>
          <a:prstGeom prst="rect">
            <a:avLst/>
          </a:prstGeom>
        </p:spPr>
        <p:txBody>
          <a:bodyPr wrap="none">
            <a:spAutoFit/>
          </a:bodyPr>
          <a:lstStyle/>
          <a:p>
            <a:r>
              <a:rPr lang="en-US" sz="2800" b="1" dirty="0" err="1">
                <a:solidFill>
                  <a:srgbClr val="FFC000"/>
                </a:solidFill>
                <a:latin typeface="Adobe Gothic Std B" panose="020B0800000000000000" pitchFamily="34" charset="-128"/>
                <a:ea typeface="Adobe Gothic Std B" panose="020B0800000000000000" pitchFamily="34" charset="-128"/>
              </a:rPr>
              <a:t>Keyloggers</a:t>
            </a:r>
            <a:endParaRPr lang="en-US" sz="2800" dirty="0">
              <a:solidFill>
                <a:srgbClr val="FFC000"/>
              </a:solidFill>
              <a:latin typeface="Adobe Gothic Std B" panose="020B0800000000000000" pitchFamily="34" charset="-128"/>
              <a:ea typeface="Adobe Gothic Std B" panose="020B0800000000000000" pitchFamily="34" charset="-128"/>
            </a:endParaRPr>
          </a:p>
        </p:txBody>
      </p:sp>
      <p:sp>
        <p:nvSpPr>
          <p:cNvPr id="8" name="Rectangle 7"/>
          <p:cNvSpPr/>
          <p:nvPr/>
        </p:nvSpPr>
        <p:spPr>
          <a:xfrm>
            <a:off x="625384" y="2225997"/>
            <a:ext cx="4884671" cy="369332"/>
          </a:xfrm>
          <a:prstGeom prst="rect">
            <a:avLst/>
          </a:prstGeom>
        </p:spPr>
        <p:txBody>
          <a:bodyPr wrap="none">
            <a:spAutoFit/>
          </a:bodyPr>
          <a:lstStyle/>
          <a:p>
            <a:r>
              <a:rPr lang="en-US" dirty="0">
                <a:solidFill>
                  <a:srgbClr val="1A1A1A"/>
                </a:solidFill>
                <a:latin typeface="Lucida Sans" panose="020B0602030504020204" pitchFamily="34" charset="0"/>
              </a:rPr>
              <a:t> used to record keystrokes done by users.</a:t>
            </a:r>
            <a:endParaRPr lang="en-US" dirty="0">
              <a:latin typeface="Lucida Sans" panose="020B0602030504020204" pitchFamily="34" charset="0"/>
            </a:endParaRPr>
          </a:p>
        </p:txBody>
      </p:sp>
      <p:sp>
        <p:nvSpPr>
          <p:cNvPr id="9" name="Rectangle 8"/>
          <p:cNvSpPr/>
          <p:nvPr/>
        </p:nvSpPr>
        <p:spPr>
          <a:xfrm>
            <a:off x="609703" y="2518402"/>
            <a:ext cx="830992" cy="646331"/>
          </a:xfrm>
          <a:prstGeom prst="rect">
            <a:avLst/>
          </a:prstGeom>
        </p:spPr>
        <p:txBody>
          <a:bodyPr wrap="square">
            <a:spAutoFit/>
          </a:bodyPr>
          <a:lstStyle/>
          <a:p>
            <a:pPr algn="ctr"/>
            <a:r>
              <a:rPr lang="en-US" altLang="ko-KR" sz="3600" b="1" dirty="0" smtClean="0">
                <a:solidFill>
                  <a:schemeClr val="bg1"/>
                </a:solidFill>
                <a:cs typeface="Arial" pitchFamily="34" charset="0"/>
              </a:rPr>
              <a:t>07</a:t>
            </a:r>
            <a:endParaRPr lang="ko-KR" altLang="en-US" sz="4000" b="1" dirty="0">
              <a:solidFill>
                <a:schemeClr val="bg1"/>
              </a:solidFill>
              <a:cs typeface="Arial" pitchFamily="34" charset="0"/>
            </a:endParaRPr>
          </a:p>
        </p:txBody>
      </p:sp>
      <p:sp>
        <p:nvSpPr>
          <p:cNvPr id="10" name="Rectangle 9"/>
          <p:cNvSpPr/>
          <p:nvPr/>
        </p:nvSpPr>
        <p:spPr>
          <a:xfrm>
            <a:off x="1292231" y="2591462"/>
            <a:ext cx="1483098" cy="523220"/>
          </a:xfrm>
          <a:prstGeom prst="rect">
            <a:avLst/>
          </a:prstGeom>
        </p:spPr>
        <p:txBody>
          <a:bodyPr wrap="none">
            <a:spAutoFit/>
          </a:bodyPr>
          <a:lstStyle/>
          <a:p>
            <a:r>
              <a:rPr lang="en-US" sz="2800" b="1" dirty="0">
                <a:solidFill>
                  <a:srgbClr val="FFC000"/>
                </a:solidFill>
                <a:latin typeface="Adobe Gothic Std B" panose="020B0800000000000000" pitchFamily="34" charset="-128"/>
                <a:ea typeface="Adobe Gothic Std B" panose="020B0800000000000000" pitchFamily="34" charset="-128"/>
              </a:rPr>
              <a:t>Adware</a:t>
            </a:r>
            <a:endParaRPr lang="en-US" sz="2800" dirty="0">
              <a:solidFill>
                <a:srgbClr val="FFC000"/>
              </a:solidFill>
              <a:latin typeface="Adobe Gothic Std B" panose="020B0800000000000000" pitchFamily="34" charset="-128"/>
              <a:ea typeface="Adobe Gothic Std B" panose="020B0800000000000000" pitchFamily="34" charset="-128"/>
            </a:endParaRPr>
          </a:p>
        </p:txBody>
      </p:sp>
      <p:sp>
        <p:nvSpPr>
          <p:cNvPr id="11" name="Rectangle 10"/>
          <p:cNvSpPr/>
          <p:nvPr/>
        </p:nvSpPr>
        <p:spPr>
          <a:xfrm>
            <a:off x="682010" y="3010888"/>
            <a:ext cx="6096000" cy="646331"/>
          </a:xfrm>
          <a:prstGeom prst="rect">
            <a:avLst/>
          </a:prstGeom>
        </p:spPr>
        <p:txBody>
          <a:bodyPr>
            <a:spAutoFit/>
          </a:bodyPr>
          <a:lstStyle/>
          <a:p>
            <a:r>
              <a:rPr lang="en-US" dirty="0">
                <a:solidFill>
                  <a:srgbClr val="1A1A1A"/>
                </a:solidFill>
                <a:latin typeface="Lucida Sans" panose="020B0602030504020204" pitchFamily="34" charset="0"/>
              </a:rPr>
              <a:t>a program </a:t>
            </a:r>
            <a:r>
              <a:rPr lang="en-US" dirty="0" err="1">
                <a:solidFill>
                  <a:srgbClr val="1A1A1A"/>
                </a:solidFill>
                <a:latin typeface="Lucida Sans" panose="020B0602030504020204" pitchFamily="34" charset="0"/>
              </a:rPr>
              <a:t>desinged</a:t>
            </a:r>
            <a:r>
              <a:rPr lang="en-US" dirty="0">
                <a:solidFill>
                  <a:srgbClr val="1A1A1A"/>
                </a:solidFill>
                <a:latin typeface="Lucida Sans" panose="020B0602030504020204" pitchFamily="34" charset="0"/>
              </a:rPr>
              <a:t> to send you advertisements, mostly as pop-ups.</a:t>
            </a:r>
            <a:endParaRPr lang="en-US" dirty="0">
              <a:latin typeface="Lucida Sans" panose="020B0602030504020204" pitchFamily="34" charset="0"/>
            </a:endParaRPr>
          </a:p>
        </p:txBody>
      </p:sp>
      <p:sp>
        <p:nvSpPr>
          <p:cNvPr id="12" name="Rectangle 11"/>
          <p:cNvSpPr/>
          <p:nvPr/>
        </p:nvSpPr>
        <p:spPr>
          <a:xfrm>
            <a:off x="569330" y="3611457"/>
            <a:ext cx="983087" cy="646331"/>
          </a:xfrm>
          <a:prstGeom prst="rect">
            <a:avLst/>
          </a:prstGeom>
        </p:spPr>
        <p:txBody>
          <a:bodyPr wrap="square">
            <a:spAutoFit/>
          </a:bodyPr>
          <a:lstStyle/>
          <a:p>
            <a:pPr algn="ctr"/>
            <a:r>
              <a:rPr lang="en-US" altLang="ko-KR" sz="3600" b="1" dirty="0" smtClean="0">
                <a:solidFill>
                  <a:schemeClr val="bg1"/>
                </a:solidFill>
                <a:cs typeface="Arial" pitchFamily="34" charset="0"/>
              </a:rPr>
              <a:t>08</a:t>
            </a:r>
            <a:endParaRPr lang="ko-KR" altLang="en-US" sz="4000" b="1" dirty="0">
              <a:solidFill>
                <a:schemeClr val="bg1"/>
              </a:solidFill>
              <a:cs typeface="Arial" pitchFamily="34" charset="0"/>
            </a:endParaRPr>
          </a:p>
        </p:txBody>
      </p:sp>
      <p:sp>
        <p:nvSpPr>
          <p:cNvPr id="13" name="Rectangle 12"/>
          <p:cNvSpPr/>
          <p:nvPr/>
        </p:nvSpPr>
        <p:spPr>
          <a:xfrm>
            <a:off x="1292231" y="3695893"/>
            <a:ext cx="1790875" cy="523220"/>
          </a:xfrm>
          <a:prstGeom prst="rect">
            <a:avLst/>
          </a:prstGeom>
        </p:spPr>
        <p:txBody>
          <a:bodyPr wrap="square">
            <a:spAutoFit/>
          </a:bodyPr>
          <a:lstStyle/>
          <a:p>
            <a:r>
              <a:rPr lang="en-US" sz="2800" b="1" dirty="0">
                <a:solidFill>
                  <a:srgbClr val="FFC000"/>
                </a:solidFill>
                <a:latin typeface="Adobe Gothic Std B" panose="020B0800000000000000" pitchFamily="34" charset="-128"/>
                <a:ea typeface="Adobe Gothic Std B" panose="020B0800000000000000" pitchFamily="34" charset="-128"/>
              </a:rPr>
              <a:t>Spam</a:t>
            </a:r>
            <a:r>
              <a:rPr lang="en-US" sz="2800" dirty="0"/>
              <a:t> </a:t>
            </a:r>
            <a:endParaRPr lang="en-US" sz="2800" dirty="0">
              <a:solidFill>
                <a:srgbClr val="FFC000"/>
              </a:solidFill>
              <a:latin typeface="Adobe Gothic Std B" panose="020B0800000000000000" pitchFamily="34" charset="-128"/>
              <a:ea typeface="Adobe Gothic Std B" panose="020B0800000000000000" pitchFamily="34" charset="-128"/>
            </a:endParaRPr>
          </a:p>
        </p:txBody>
      </p:sp>
      <p:sp>
        <p:nvSpPr>
          <p:cNvPr id="14" name="Rectangle 13"/>
          <p:cNvSpPr/>
          <p:nvPr/>
        </p:nvSpPr>
        <p:spPr>
          <a:xfrm>
            <a:off x="711960" y="4143484"/>
            <a:ext cx="6096000" cy="646331"/>
          </a:xfrm>
          <a:prstGeom prst="rect">
            <a:avLst/>
          </a:prstGeom>
        </p:spPr>
        <p:txBody>
          <a:bodyPr>
            <a:spAutoFit/>
          </a:bodyPr>
          <a:lstStyle/>
          <a:p>
            <a:r>
              <a:rPr lang="en-US" dirty="0">
                <a:solidFill>
                  <a:srgbClr val="1A1A1A"/>
                </a:solidFill>
                <a:latin typeface="Lucida Sans" panose="020B0602030504020204" pitchFamily="34" charset="0"/>
              </a:rPr>
              <a:t>unwanted email mostly from bots or advertisers. It can be used to send malware.</a:t>
            </a:r>
            <a:endParaRPr lang="en-US" dirty="0">
              <a:latin typeface="Lucida Sans" panose="020B0602030504020204" pitchFamily="34" charset="0"/>
            </a:endParaRPr>
          </a:p>
        </p:txBody>
      </p:sp>
      <p:sp>
        <p:nvSpPr>
          <p:cNvPr id="15" name="Rectangle 14"/>
          <p:cNvSpPr/>
          <p:nvPr/>
        </p:nvSpPr>
        <p:spPr>
          <a:xfrm>
            <a:off x="600301" y="4709140"/>
            <a:ext cx="921143" cy="646331"/>
          </a:xfrm>
          <a:prstGeom prst="rect">
            <a:avLst/>
          </a:prstGeom>
        </p:spPr>
        <p:txBody>
          <a:bodyPr wrap="square">
            <a:spAutoFit/>
          </a:bodyPr>
          <a:lstStyle/>
          <a:p>
            <a:pPr algn="ctr"/>
            <a:r>
              <a:rPr lang="en-US" altLang="ko-KR" sz="3600" b="1" dirty="0" smtClean="0">
                <a:solidFill>
                  <a:schemeClr val="bg1"/>
                </a:solidFill>
                <a:cs typeface="Arial" pitchFamily="34" charset="0"/>
              </a:rPr>
              <a:t>09</a:t>
            </a:r>
            <a:endParaRPr lang="ko-KR" altLang="en-US" sz="4000" b="1" dirty="0">
              <a:solidFill>
                <a:schemeClr val="bg1"/>
              </a:solidFill>
              <a:cs typeface="Arial" pitchFamily="34" charset="0"/>
            </a:endParaRPr>
          </a:p>
        </p:txBody>
      </p:sp>
      <p:sp>
        <p:nvSpPr>
          <p:cNvPr id="16" name="Rectangle 15"/>
          <p:cNvSpPr/>
          <p:nvPr/>
        </p:nvSpPr>
        <p:spPr>
          <a:xfrm>
            <a:off x="1292231" y="4775971"/>
            <a:ext cx="1696298" cy="523220"/>
          </a:xfrm>
          <a:prstGeom prst="rect">
            <a:avLst/>
          </a:prstGeom>
        </p:spPr>
        <p:txBody>
          <a:bodyPr wrap="none">
            <a:spAutoFit/>
          </a:bodyPr>
          <a:lstStyle/>
          <a:p>
            <a:r>
              <a:rPr lang="en-US" sz="2800" b="1" dirty="0">
                <a:solidFill>
                  <a:srgbClr val="FFC000"/>
                </a:solidFill>
                <a:latin typeface="Adobe Gothic Std B" panose="020B0800000000000000" pitchFamily="34" charset="-128"/>
                <a:ea typeface="Adobe Gothic Std B" panose="020B0800000000000000" pitchFamily="34" charset="-128"/>
              </a:rPr>
              <a:t>Phishing</a:t>
            </a:r>
            <a:r>
              <a:rPr lang="en-US" dirty="0"/>
              <a:t> </a:t>
            </a:r>
            <a:endParaRPr lang="en-US" dirty="0">
              <a:solidFill>
                <a:srgbClr val="FFC000"/>
              </a:solidFill>
              <a:latin typeface="Adobe Gothic Std B" panose="020B0800000000000000" pitchFamily="34" charset="-128"/>
              <a:ea typeface="Adobe Gothic Std B" panose="020B0800000000000000" pitchFamily="34" charset="-128"/>
            </a:endParaRPr>
          </a:p>
        </p:txBody>
      </p:sp>
      <p:sp>
        <p:nvSpPr>
          <p:cNvPr id="18" name="Rectangle 17"/>
          <p:cNvSpPr/>
          <p:nvPr/>
        </p:nvSpPr>
        <p:spPr>
          <a:xfrm>
            <a:off x="711959" y="5237406"/>
            <a:ext cx="10389629" cy="646331"/>
          </a:xfrm>
          <a:prstGeom prst="rect">
            <a:avLst/>
          </a:prstGeom>
        </p:spPr>
        <p:txBody>
          <a:bodyPr wrap="square">
            <a:spAutoFit/>
          </a:bodyPr>
          <a:lstStyle/>
          <a:p>
            <a:pPr algn="just"/>
            <a:r>
              <a:rPr lang="en-US" dirty="0">
                <a:solidFill>
                  <a:srgbClr val="1A1A1A"/>
                </a:solidFill>
                <a:latin typeface="Lucida Sans" panose="020B0602030504020204" pitchFamily="34" charset="0"/>
              </a:rPr>
              <a:t>Its goal is to </a:t>
            </a:r>
            <a:r>
              <a:rPr lang="en-US" dirty="0" err="1">
                <a:solidFill>
                  <a:srgbClr val="1A1A1A"/>
                </a:solidFill>
                <a:latin typeface="Lucida Sans" panose="020B0602030504020204" pitchFamily="34" charset="0"/>
              </a:rPr>
              <a:t>aquire</a:t>
            </a:r>
            <a:r>
              <a:rPr lang="en-US" dirty="0">
                <a:solidFill>
                  <a:srgbClr val="1A1A1A"/>
                </a:solidFill>
                <a:latin typeface="Lucida Sans" panose="020B0602030504020204" pitchFamily="34" charset="0"/>
              </a:rPr>
              <a:t> personal information. This is done </a:t>
            </a:r>
            <a:r>
              <a:rPr lang="en-US" dirty="0" err="1">
                <a:solidFill>
                  <a:srgbClr val="1A1A1A"/>
                </a:solidFill>
                <a:latin typeface="Lucida Sans" panose="020B0602030504020204" pitchFamily="34" charset="0"/>
              </a:rPr>
              <a:t>ny</a:t>
            </a:r>
            <a:r>
              <a:rPr lang="en-US" dirty="0">
                <a:solidFill>
                  <a:srgbClr val="1A1A1A"/>
                </a:solidFill>
                <a:latin typeface="Lucida Sans" panose="020B0602030504020204" pitchFamily="34" charset="0"/>
              </a:rPr>
              <a:t> sending you an email that will direct the user to visit a website </a:t>
            </a:r>
            <a:r>
              <a:rPr lang="en-US" dirty="0" err="1">
                <a:solidFill>
                  <a:srgbClr val="1A1A1A"/>
                </a:solidFill>
                <a:latin typeface="Lucida Sans" panose="020B0602030504020204" pitchFamily="34" charset="0"/>
              </a:rPr>
              <a:t>abd</a:t>
            </a:r>
            <a:r>
              <a:rPr lang="en-US" dirty="0">
                <a:solidFill>
                  <a:srgbClr val="1A1A1A"/>
                </a:solidFill>
                <a:latin typeface="Lucida Sans" panose="020B0602030504020204" pitchFamily="34" charset="0"/>
              </a:rPr>
              <a:t> be asked </a:t>
            </a:r>
            <a:r>
              <a:rPr lang="en-US" dirty="0" err="1">
                <a:solidFill>
                  <a:srgbClr val="1A1A1A"/>
                </a:solidFill>
                <a:latin typeface="Lucida Sans" panose="020B0602030504020204" pitchFamily="34" charset="0"/>
              </a:rPr>
              <a:t>ti</a:t>
            </a:r>
            <a:r>
              <a:rPr lang="en-US" dirty="0">
                <a:solidFill>
                  <a:srgbClr val="1A1A1A"/>
                </a:solidFill>
                <a:latin typeface="Lucida Sans" panose="020B0602030504020204" pitchFamily="34" charset="0"/>
              </a:rPr>
              <a:t> update his/her username, password, etc.</a:t>
            </a:r>
            <a:endParaRPr lang="en-US" dirty="0">
              <a:latin typeface="Lucida Sans" panose="020B0602030504020204" pitchFamily="34" charset="0"/>
            </a:endParaRPr>
          </a:p>
        </p:txBody>
      </p:sp>
      <p:sp>
        <p:nvSpPr>
          <p:cNvPr id="19" name="Rectangle 18"/>
          <p:cNvSpPr/>
          <p:nvPr/>
        </p:nvSpPr>
        <p:spPr>
          <a:xfrm>
            <a:off x="535906" y="5773063"/>
            <a:ext cx="1049932" cy="646331"/>
          </a:xfrm>
          <a:prstGeom prst="rect">
            <a:avLst/>
          </a:prstGeom>
        </p:spPr>
        <p:txBody>
          <a:bodyPr wrap="square">
            <a:spAutoFit/>
          </a:bodyPr>
          <a:lstStyle/>
          <a:p>
            <a:pPr algn="ctr"/>
            <a:r>
              <a:rPr lang="en-US" altLang="ko-KR" sz="3600" b="1" dirty="0" smtClean="0">
                <a:solidFill>
                  <a:schemeClr val="bg1"/>
                </a:solidFill>
                <a:cs typeface="Arial" pitchFamily="34" charset="0"/>
              </a:rPr>
              <a:t>10</a:t>
            </a:r>
            <a:endParaRPr lang="ko-KR" altLang="en-US" sz="4000" b="1" dirty="0">
              <a:solidFill>
                <a:schemeClr val="bg1"/>
              </a:solidFill>
              <a:cs typeface="Arial" pitchFamily="34" charset="0"/>
            </a:endParaRPr>
          </a:p>
        </p:txBody>
      </p:sp>
      <p:sp>
        <p:nvSpPr>
          <p:cNvPr id="20" name="Rectangle 19"/>
          <p:cNvSpPr/>
          <p:nvPr/>
        </p:nvSpPr>
        <p:spPr>
          <a:xfrm>
            <a:off x="711959" y="6361604"/>
            <a:ext cx="10492609" cy="400110"/>
          </a:xfrm>
          <a:prstGeom prst="rect">
            <a:avLst/>
          </a:prstGeom>
        </p:spPr>
        <p:txBody>
          <a:bodyPr wrap="square">
            <a:spAutoFit/>
          </a:bodyPr>
          <a:lstStyle/>
          <a:p>
            <a:r>
              <a:rPr lang="en-US" sz="2000" dirty="0">
                <a:latin typeface="Lucida Sans" panose="020B0602030504020204" pitchFamily="34" charset="0"/>
              </a:rPr>
              <a:t>it’s phishing but it involves exploiting the DNS system</a:t>
            </a:r>
            <a:r>
              <a:rPr lang="en-US" sz="2000" dirty="0"/>
              <a:t>.</a:t>
            </a:r>
            <a:endParaRPr lang="en-US" sz="1400" dirty="0">
              <a:solidFill>
                <a:srgbClr val="FFC000"/>
              </a:solidFill>
              <a:latin typeface="Adobe Gothic Std B" panose="020B0800000000000000" pitchFamily="34" charset="-128"/>
              <a:ea typeface="Adobe Gothic Std B" panose="020B0800000000000000" pitchFamily="34" charset="-128"/>
            </a:endParaRPr>
          </a:p>
        </p:txBody>
      </p:sp>
      <p:sp>
        <p:nvSpPr>
          <p:cNvPr id="21" name="Rectangle 20"/>
          <p:cNvSpPr/>
          <p:nvPr/>
        </p:nvSpPr>
        <p:spPr>
          <a:xfrm>
            <a:off x="1292231" y="5873654"/>
            <a:ext cx="1952779" cy="523220"/>
          </a:xfrm>
          <a:prstGeom prst="rect">
            <a:avLst/>
          </a:prstGeom>
        </p:spPr>
        <p:txBody>
          <a:bodyPr wrap="none">
            <a:spAutoFit/>
          </a:bodyPr>
          <a:lstStyle/>
          <a:p>
            <a:r>
              <a:rPr lang="en-US" sz="2800" b="1" dirty="0">
                <a:solidFill>
                  <a:srgbClr val="FFC000"/>
                </a:solidFill>
                <a:latin typeface="Lucida Sans" panose="020B0602030504020204" pitchFamily="34" charset="0"/>
              </a:rPr>
              <a:t>Pharming</a:t>
            </a:r>
            <a:endParaRPr lang="en-US" sz="2800" dirty="0">
              <a:solidFill>
                <a:srgbClr val="FFC000"/>
              </a:solidFill>
              <a:latin typeface="Lucida Sans" panose="020B0602030504020204" pitchFamily="34" charset="0"/>
            </a:endParaRPr>
          </a:p>
        </p:txBody>
      </p:sp>
    </p:spTree>
    <p:extLst>
      <p:ext uri="{BB962C8B-B14F-4D97-AF65-F5344CB8AC3E}">
        <p14:creationId xmlns:p14="http://schemas.microsoft.com/office/powerpoint/2010/main" val="1612921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388">
            <a:extLst>
              <a:ext uri="{FF2B5EF4-FFF2-40B4-BE49-F238E27FC236}">
                <a16:creationId xmlns:a16="http://schemas.microsoft.com/office/drawing/2014/main" id="{253DD250-5F2C-4F5B-9A6D-9765968E5AD9}"/>
              </a:ext>
            </a:extLst>
          </p:cNvPr>
          <p:cNvGrpSpPr/>
          <p:nvPr/>
        </p:nvGrpSpPr>
        <p:grpSpPr>
          <a:xfrm flipH="1">
            <a:off x="7682465" y="2857786"/>
            <a:ext cx="1725194" cy="3399320"/>
            <a:chOff x="4362111" y="2245352"/>
            <a:chExt cx="1526744" cy="3008292"/>
          </a:xfrm>
          <a:solidFill>
            <a:schemeClr val="bg1"/>
          </a:solidFill>
        </p:grpSpPr>
        <p:grpSp>
          <p:nvGrpSpPr>
            <p:cNvPr id="4" name="Group 16387">
              <a:extLst>
                <a:ext uri="{FF2B5EF4-FFF2-40B4-BE49-F238E27FC236}">
                  <a16:creationId xmlns:a16="http://schemas.microsoft.com/office/drawing/2014/main" id="{EFAAC5FE-AD07-4264-8F59-011CFC2383D3}"/>
                </a:ext>
              </a:extLst>
            </p:cNvPr>
            <p:cNvGrpSpPr/>
            <p:nvPr/>
          </p:nvGrpSpPr>
          <p:grpSpPr>
            <a:xfrm rot="5400000">
              <a:off x="3917845" y="4305320"/>
              <a:ext cx="1392590" cy="504058"/>
              <a:chOff x="4572003" y="3491986"/>
              <a:chExt cx="1989414" cy="720077"/>
            </a:xfrm>
            <a:grpFill/>
          </p:grpSpPr>
          <p:sp>
            <p:nvSpPr>
              <p:cNvPr id="21" name="Block Arc 16384">
                <a:extLst>
                  <a:ext uri="{FF2B5EF4-FFF2-40B4-BE49-F238E27FC236}">
                    <a16:creationId xmlns:a16="http://schemas.microsoft.com/office/drawing/2014/main" id="{BF1D8874-F1E7-4386-81D1-3F1FF85807FD}"/>
                  </a:ext>
                </a:extLst>
              </p:cNvPr>
              <p:cNvSpPr/>
              <p:nvPr/>
            </p:nvSpPr>
            <p:spPr>
              <a:xfrm>
                <a:off x="4572003" y="3491986"/>
                <a:ext cx="720080" cy="720077"/>
              </a:xfrm>
              <a:prstGeom prst="blockArc">
                <a:avLst>
                  <a:gd name="adj1" fmla="val 5390096"/>
                  <a:gd name="adj2" fmla="val 10756098"/>
                  <a:gd name="adj3" fmla="val 164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22" name="Rectangle 16386">
                <a:extLst>
                  <a:ext uri="{FF2B5EF4-FFF2-40B4-BE49-F238E27FC236}">
                    <a16:creationId xmlns:a16="http://schemas.microsoft.com/office/drawing/2014/main" id="{CBEA41DB-070A-41E2-B336-43582460EC53}"/>
                  </a:ext>
                </a:extLst>
              </p:cNvPr>
              <p:cNvSpPr/>
              <p:nvPr/>
            </p:nvSpPr>
            <p:spPr>
              <a:xfrm>
                <a:off x="4915704" y="4093761"/>
                <a:ext cx="1645713" cy="118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5" name="Group 38">
              <a:extLst>
                <a:ext uri="{FF2B5EF4-FFF2-40B4-BE49-F238E27FC236}">
                  <a16:creationId xmlns:a16="http://schemas.microsoft.com/office/drawing/2014/main" id="{24BE5C64-118C-4133-9E7B-72F54988F937}"/>
                </a:ext>
              </a:extLst>
            </p:cNvPr>
            <p:cNvGrpSpPr/>
            <p:nvPr/>
          </p:nvGrpSpPr>
          <p:grpSpPr>
            <a:xfrm>
              <a:off x="4934247" y="2289861"/>
              <a:ext cx="504056" cy="1260056"/>
              <a:chOff x="4390223" y="2132969"/>
              <a:chExt cx="720080" cy="1800087"/>
            </a:xfrm>
            <a:grpFill/>
          </p:grpSpPr>
          <p:sp>
            <p:nvSpPr>
              <p:cNvPr id="18" name="Block Arc 39">
                <a:extLst>
                  <a:ext uri="{FF2B5EF4-FFF2-40B4-BE49-F238E27FC236}">
                    <a16:creationId xmlns:a16="http://schemas.microsoft.com/office/drawing/2014/main" id="{1B8A1233-8323-4169-B467-2F6E82F42157}"/>
                  </a:ext>
                </a:extLst>
              </p:cNvPr>
              <p:cNvSpPr/>
              <p:nvPr/>
            </p:nvSpPr>
            <p:spPr>
              <a:xfrm>
                <a:off x="4390223" y="3212976"/>
                <a:ext cx="720080" cy="720080"/>
              </a:xfrm>
              <a:prstGeom prst="blockArc">
                <a:avLst>
                  <a:gd name="adj1" fmla="val 5390096"/>
                  <a:gd name="adj2" fmla="val 10914688"/>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9" name="Rectangle 40">
                <a:extLst>
                  <a:ext uri="{FF2B5EF4-FFF2-40B4-BE49-F238E27FC236}">
                    <a16:creationId xmlns:a16="http://schemas.microsoft.com/office/drawing/2014/main" id="{2ED29FB7-075C-48FA-831C-FB031F25C135}"/>
                  </a:ext>
                </a:extLst>
              </p:cNvPr>
              <p:cNvSpPr/>
              <p:nvPr/>
            </p:nvSpPr>
            <p:spPr>
              <a:xfrm>
                <a:off x="4730367" y="3814763"/>
                <a:ext cx="33962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Rectangle 41">
                <a:extLst>
                  <a:ext uri="{FF2B5EF4-FFF2-40B4-BE49-F238E27FC236}">
                    <a16:creationId xmlns:a16="http://schemas.microsoft.com/office/drawing/2014/main" id="{1B6E58E1-0AAF-4E1E-99BC-FA21E39672F5}"/>
                  </a:ext>
                </a:extLst>
              </p:cNvPr>
              <p:cNvSpPr/>
              <p:nvPr/>
            </p:nvSpPr>
            <p:spPr>
              <a:xfrm rot="16200000">
                <a:off x="3729367" y="2793825"/>
                <a:ext cx="144000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43">
              <a:extLst>
                <a:ext uri="{FF2B5EF4-FFF2-40B4-BE49-F238E27FC236}">
                  <a16:creationId xmlns:a16="http://schemas.microsoft.com/office/drawing/2014/main" id="{FE35E3A4-1615-4E78-9FA4-73B3BC439CCE}"/>
                </a:ext>
              </a:extLst>
            </p:cNvPr>
            <p:cNvGrpSpPr/>
            <p:nvPr/>
          </p:nvGrpSpPr>
          <p:grpSpPr>
            <a:xfrm flipH="1">
              <a:off x="4591514" y="3112921"/>
              <a:ext cx="851712" cy="830935"/>
              <a:chOff x="4571999" y="2746017"/>
              <a:chExt cx="1216731" cy="1187053"/>
            </a:xfrm>
            <a:grpFill/>
          </p:grpSpPr>
          <p:sp>
            <p:nvSpPr>
              <p:cNvPr id="15" name="Block Arc 44">
                <a:extLst>
                  <a:ext uri="{FF2B5EF4-FFF2-40B4-BE49-F238E27FC236}">
                    <a16:creationId xmlns:a16="http://schemas.microsoft.com/office/drawing/2014/main" id="{C395D9F9-AED6-49E0-88AB-4E72929FB957}"/>
                  </a:ext>
                </a:extLst>
              </p:cNvPr>
              <p:cNvSpPr/>
              <p:nvPr/>
            </p:nvSpPr>
            <p:spPr>
              <a:xfrm>
                <a:off x="4572000" y="3212990"/>
                <a:ext cx="720080" cy="720080"/>
              </a:xfrm>
              <a:prstGeom prst="blockArc">
                <a:avLst>
                  <a:gd name="adj1" fmla="val 5390096"/>
                  <a:gd name="adj2" fmla="val 10914699"/>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Rectangle 45">
                <a:extLst>
                  <a:ext uri="{FF2B5EF4-FFF2-40B4-BE49-F238E27FC236}">
                    <a16:creationId xmlns:a16="http://schemas.microsoft.com/office/drawing/2014/main" id="{70FF8CE9-D163-4620-A32D-FA2A91B3AF66}"/>
                  </a:ext>
                </a:extLst>
              </p:cNvPr>
              <p:cNvSpPr/>
              <p:nvPr/>
            </p:nvSpPr>
            <p:spPr>
              <a:xfrm rot="10800000">
                <a:off x="4915703" y="3814757"/>
                <a:ext cx="87302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46">
                <a:extLst>
                  <a:ext uri="{FF2B5EF4-FFF2-40B4-BE49-F238E27FC236}">
                    <a16:creationId xmlns:a16="http://schemas.microsoft.com/office/drawing/2014/main" id="{EDEE808D-9962-47B3-94D4-EC8D1A907478}"/>
                  </a:ext>
                </a:extLst>
              </p:cNvPr>
              <p:cNvSpPr/>
              <p:nvPr/>
            </p:nvSpPr>
            <p:spPr>
              <a:xfrm rot="5400000">
                <a:off x="4217672" y="3100344"/>
                <a:ext cx="82694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 name="Group 47">
              <a:extLst>
                <a:ext uri="{FF2B5EF4-FFF2-40B4-BE49-F238E27FC236}">
                  <a16:creationId xmlns:a16="http://schemas.microsoft.com/office/drawing/2014/main" id="{07987BA9-1CA9-4103-A829-48F5201BF1B8}"/>
                </a:ext>
              </a:extLst>
            </p:cNvPr>
            <p:cNvGrpSpPr/>
            <p:nvPr/>
          </p:nvGrpSpPr>
          <p:grpSpPr>
            <a:xfrm flipH="1">
              <a:off x="5384799" y="2828071"/>
              <a:ext cx="504056" cy="504057"/>
              <a:chOff x="4419813" y="3212976"/>
              <a:chExt cx="720080" cy="720080"/>
            </a:xfrm>
            <a:grpFill/>
          </p:grpSpPr>
          <p:sp>
            <p:nvSpPr>
              <p:cNvPr id="12" name="Block Arc 48">
                <a:extLst>
                  <a:ext uri="{FF2B5EF4-FFF2-40B4-BE49-F238E27FC236}">
                    <a16:creationId xmlns:a16="http://schemas.microsoft.com/office/drawing/2014/main" id="{723A0B20-023D-4A23-802F-4FB975C2C1D4}"/>
                  </a:ext>
                </a:extLst>
              </p:cNvPr>
              <p:cNvSpPr/>
              <p:nvPr/>
            </p:nvSpPr>
            <p:spPr>
              <a:xfrm>
                <a:off x="4419813"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3" name="Rectangle 49">
                <a:extLst>
                  <a:ext uri="{FF2B5EF4-FFF2-40B4-BE49-F238E27FC236}">
                    <a16:creationId xmlns:a16="http://schemas.microsoft.com/office/drawing/2014/main" id="{0C05BA4E-28F6-472D-9E7F-B0302018AAA5}"/>
                  </a:ext>
                </a:extLst>
              </p:cNvPr>
              <p:cNvSpPr/>
              <p:nvPr/>
            </p:nvSpPr>
            <p:spPr>
              <a:xfrm rot="10800000">
                <a:off x="4751837" y="3814762"/>
                <a:ext cx="31815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50">
                <a:extLst>
                  <a:ext uri="{FF2B5EF4-FFF2-40B4-BE49-F238E27FC236}">
                    <a16:creationId xmlns:a16="http://schemas.microsoft.com/office/drawing/2014/main" id="{C1D9E3C8-0E1E-45F2-86F1-A46F65E2EFC9}"/>
                  </a:ext>
                </a:extLst>
              </p:cNvPr>
              <p:cNvSpPr/>
              <p:nvPr/>
            </p:nvSpPr>
            <p:spPr>
              <a:xfrm rot="5400000">
                <a:off x="4334968"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2">
              <a:extLst>
                <a:ext uri="{FF2B5EF4-FFF2-40B4-BE49-F238E27FC236}">
                  <a16:creationId xmlns:a16="http://schemas.microsoft.com/office/drawing/2014/main" id="{0949B951-CABE-46CF-AE36-84CE79A6B5FA}"/>
                </a:ext>
              </a:extLst>
            </p:cNvPr>
            <p:cNvGrpSpPr/>
            <p:nvPr/>
          </p:nvGrpSpPr>
          <p:grpSpPr>
            <a:xfrm flipH="1">
              <a:off x="4950607" y="2245352"/>
              <a:ext cx="504056" cy="684063"/>
              <a:chOff x="4571999" y="2955823"/>
              <a:chExt cx="720080" cy="977233"/>
            </a:xfrm>
            <a:grpFill/>
          </p:grpSpPr>
          <p:sp>
            <p:nvSpPr>
              <p:cNvPr id="9" name="Block Arc 53">
                <a:extLst>
                  <a:ext uri="{FF2B5EF4-FFF2-40B4-BE49-F238E27FC236}">
                    <a16:creationId xmlns:a16="http://schemas.microsoft.com/office/drawing/2014/main" id="{E9F8EDB4-59F7-41E9-8835-8E9746886AC9}"/>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0" name="Rectangle 54">
                <a:extLst>
                  <a:ext uri="{FF2B5EF4-FFF2-40B4-BE49-F238E27FC236}">
                    <a16:creationId xmlns:a16="http://schemas.microsoft.com/office/drawing/2014/main" id="{38634B07-BA1E-4F2C-9957-01CB6573CBB0}"/>
                  </a:ext>
                </a:extLst>
              </p:cNvPr>
              <p:cNvSpPr/>
              <p:nvPr/>
            </p:nvSpPr>
            <p:spPr>
              <a:xfrm rot="10800000">
                <a:off x="4915703" y="3814762"/>
                <a:ext cx="28145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55">
                <a:extLst>
                  <a:ext uri="{FF2B5EF4-FFF2-40B4-BE49-F238E27FC236}">
                    <a16:creationId xmlns:a16="http://schemas.microsoft.com/office/drawing/2014/main" id="{695E52E3-7744-4E45-A8CD-7389BF15B3BD}"/>
                  </a:ext>
                </a:extLst>
              </p:cNvPr>
              <p:cNvSpPr/>
              <p:nvPr/>
            </p:nvSpPr>
            <p:spPr>
              <a:xfrm rot="5400000">
                <a:off x="4322578" y="3205248"/>
                <a:ext cx="61714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23" name="Group 22">
            <a:extLst>
              <a:ext uri="{FF2B5EF4-FFF2-40B4-BE49-F238E27FC236}">
                <a16:creationId xmlns:a16="http://schemas.microsoft.com/office/drawing/2014/main" id="{411237EC-02E6-4345-A710-414FC4861B64}"/>
              </a:ext>
            </a:extLst>
          </p:cNvPr>
          <p:cNvGrpSpPr/>
          <p:nvPr/>
        </p:nvGrpSpPr>
        <p:grpSpPr>
          <a:xfrm>
            <a:off x="9588691" y="2776404"/>
            <a:ext cx="1725194" cy="3480701"/>
            <a:chOff x="4362111" y="2173330"/>
            <a:chExt cx="1526744" cy="3080314"/>
          </a:xfrm>
          <a:solidFill>
            <a:schemeClr val="bg1"/>
          </a:solidFill>
        </p:grpSpPr>
        <p:grpSp>
          <p:nvGrpSpPr>
            <p:cNvPr id="24" name="Group 23">
              <a:extLst>
                <a:ext uri="{FF2B5EF4-FFF2-40B4-BE49-F238E27FC236}">
                  <a16:creationId xmlns:a16="http://schemas.microsoft.com/office/drawing/2014/main" id="{5A67B99D-0EC7-4627-B53C-C55E8DA7D1B1}"/>
                </a:ext>
              </a:extLst>
            </p:cNvPr>
            <p:cNvGrpSpPr/>
            <p:nvPr/>
          </p:nvGrpSpPr>
          <p:grpSpPr>
            <a:xfrm rot="5400000">
              <a:off x="3917845" y="4305320"/>
              <a:ext cx="1392590" cy="504058"/>
              <a:chOff x="4572003" y="3491986"/>
              <a:chExt cx="1989414" cy="720077"/>
            </a:xfrm>
            <a:grpFill/>
          </p:grpSpPr>
          <p:sp>
            <p:nvSpPr>
              <p:cNvPr id="45" name="Block Arc 44">
                <a:extLst>
                  <a:ext uri="{FF2B5EF4-FFF2-40B4-BE49-F238E27FC236}">
                    <a16:creationId xmlns:a16="http://schemas.microsoft.com/office/drawing/2014/main" id="{3ACDF580-2BE9-403F-BF1D-8F02C619DE3D}"/>
                  </a:ext>
                </a:extLst>
              </p:cNvPr>
              <p:cNvSpPr/>
              <p:nvPr/>
            </p:nvSpPr>
            <p:spPr>
              <a:xfrm>
                <a:off x="4572003" y="3491986"/>
                <a:ext cx="720080" cy="720077"/>
              </a:xfrm>
              <a:prstGeom prst="blockArc">
                <a:avLst>
                  <a:gd name="adj1" fmla="val 5390096"/>
                  <a:gd name="adj2" fmla="val 10756098"/>
                  <a:gd name="adj3" fmla="val 164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46" name="Rectangle 45">
                <a:extLst>
                  <a:ext uri="{FF2B5EF4-FFF2-40B4-BE49-F238E27FC236}">
                    <a16:creationId xmlns:a16="http://schemas.microsoft.com/office/drawing/2014/main" id="{456F6462-6D12-4DDB-BC02-D36B8EEFC0A7}"/>
                  </a:ext>
                </a:extLst>
              </p:cNvPr>
              <p:cNvSpPr/>
              <p:nvPr/>
            </p:nvSpPr>
            <p:spPr>
              <a:xfrm>
                <a:off x="4915704" y="4093761"/>
                <a:ext cx="1645713" cy="118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5" name="Group 24">
              <a:extLst>
                <a:ext uri="{FF2B5EF4-FFF2-40B4-BE49-F238E27FC236}">
                  <a16:creationId xmlns:a16="http://schemas.microsoft.com/office/drawing/2014/main" id="{FDD24D2E-6CF2-436C-9459-14956AEB68EE}"/>
                </a:ext>
              </a:extLst>
            </p:cNvPr>
            <p:cNvGrpSpPr/>
            <p:nvPr/>
          </p:nvGrpSpPr>
          <p:grpSpPr>
            <a:xfrm>
              <a:off x="4934247" y="2289861"/>
              <a:ext cx="504056" cy="1260056"/>
              <a:chOff x="4390223" y="2132969"/>
              <a:chExt cx="720080" cy="1800087"/>
            </a:xfrm>
            <a:grpFill/>
          </p:grpSpPr>
          <p:sp>
            <p:nvSpPr>
              <p:cNvPr id="42" name="Block Arc 41">
                <a:extLst>
                  <a:ext uri="{FF2B5EF4-FFF2-40B4-BE49-F238E27FC236}">
                    <a16:creationId xmlns:a16="http://schemas.microsoft.com/office/drawing/2014/main" id="{F8C63213-1866-4FDB-9D44-FB5F9251E376}"/>
                  </a:ext>
                </a:extLst>
              </p:cNvPr>
              <p:cNvSpPr/>
              <p:nvPr/>
            </p:nvSpPr>
            <p:spPr>
              <a:xfrm>
                <a:off x="4390223" y="3212976"/>
                <a:ext cx="720080" cy="720080"/>
              </a:xfrm>
              <a:prstGeom prst="blockArc">
                <a:avLst>
                  <a:gd name="adj1" fmla="val 5390096"/>
                  <a:gd name="adj2" fmla="val 10914688"/>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43" name="Rectangle 42">
                <a:extLst>
                  <a:ext uri="{FF2B5EF4-FFF2-40B4-BE49-F238E27FC236}">
                    <a16:creationId xmlns:a16="http://schemas.microsoft.com/office/drawing/2014/main" id="{8E5BC02C-CF07-491B-A84E-C74FB870E05E}"/>
                  </a:ext>
                </a:extLst>
              </p:cNvPr>
              <p:cNvSpPr/>
              <p:nvPr/>
            </p:nvSpPr>
            <p:spPr>
              <a:xfrm>
                <a:off x="4730367" y="3814763"/>
                <a:ext cx="33962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1A621791-739A-4034-9EA2-18A8110728FF}"/>
                  </a:ext>
                </a:extLst>
              </p:cNvPr>
              <p:cNvSpPr/>
              <p:nvPr/>
            </p:nvSpPr>
            <p:spPr>
              <a:xfrm rot="16200000">
                <a:off x="3729367" y="2793825"/>
                <a:ext cx="144000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6" name="Group 25">
              <a:extLst>
                <a:ext uri="{FF2B5EF4-FFF2-40B4-BE49-F238E27FC236}">
                  <a16:creationId xmlns:a16="http://schemas.microsoft.com/office/drawing/2014/main" id="{0BD7BD66-32DB-4AFC-97A4-04CF796D2DAE}"/>
                </a:ext>
              </a:extLst>
            </p:cNvPr>
            <p:cNvGrpSpPr/>
            <p:nvPr/>
          </p:nvGrpSpPr>
          <p:grpSpPr>
            <a:xfrm flipH="1">
              <a:off x="4591514" y="3112921"/>
              <a:ext cx="851712" cy="830935"/>
              <a:chOff x="4571999" y="2746017"/>
              <a:chExt cx="1216731" cy="1187053"/>
            </a:xfrm>
            <a:grpFill/>
          </p:grpSpPr>
          <p:sp>
            <p:nvSpPr>
              <p:cNvPr id="39" name="Block Arc 38">
                <a:extLst>
                  <a:ext uri="{FF2B5EF4-FFF2-40B4-BE49-F238E27FC236}">
                    <a16:creationId xmlns:a16="http://schemas.microsoft.com/office/drawing/2014/main" id="{12C9F8DF-070F-4708-9E77-64749FA7C838}"/>
                  </a:ext>
                </a:extLst>
              </p:cNvPr>
              <p:cNvSpPr/>
              <p:nvPr/>
            </p:nvSpPr>
            <p:spPr>
              <a:xfrm>
                <a:off x="4572000" y="3212990"/>
                <a:ext cx="720080" cy="720080"/>
              </a:xfrm>
              <a:prstGeom prst="blockArc">
                <a:avLst>
                  <a:gd name="adj1" fmla="val 5390096"/>
                  <a:gd name="adj2" fmla="val 10914699"/>
                  <a:gd name="adj3" fmla="val 169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40" name="Rectangle 39">
                <a:extLst>
                  <a:ext uri="{FF2B5EF4-FFF2-40B4-BE49-F238E27FC236}">
                    <a16:creationId xmlns:a16="http://schemas.microsoft.com/office/drawing/2014/main" id="{545E387C-3EE8-4B6B-839A-DCEC13AA3978}"/>
                  </a:ext>
                </a:extLst>
              </p:cNvPr>
              <p:cNvSpPr/>
              <p:nvPr/>
            </p:nvSpPr>
            <p:spPr>
              <a:xfrm rot="10800000">
                <a:off x="4915703" y="3814757"/>
                <a:ext cx="87302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5A8DD3D9-1685-4234-B99E-FF22F175C8CF}"/>
                  </a:ext>
                </a:extLst>
              </p:cNvPr>
              <p:cNvSpPr/>
              <p:nvPr/>
            </p:nvSpPr>
            <p:spPr>
              <a:xfrm rot="5400000">
                <a:off x="4217672" y="3100344"/>
                <a:ext cx="826947"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7" name="Group 26">
              <a:extLst>
                <a:ext uri="{FF2B5EF4-FFF2-40B4-BE49-F238E27FC236}">
                  <a16:creationId xmlns:a16="http://schemas.microsoft.com/office/drawing/2014/main" id="{7AA8088F-59C4-4F2D-9008-4B59AFE7E150}"/>
                </a:ext>
              </a:extLst>
            </p:cNvPr>
            <p:cNvGrpSpPr/>
            <p:nvPr/>
          </p:nvGrpSpPr>
          <p:grpSpPr>
            <a:xfrm flipH="1">
              <a:off x="5384799" y="2828071"/>
              <a:ext cx="504056" cy="504057"/>
              <a:chOff x="4419813" y="3212976"/>
              <a:chExt cx="720080" cy="720080"/>
            </a:xfrm>
            <a:grpFill/>
          </p:grpSpPr>
          <p:sp>
            <p:nvSpPr>
              <p:cNvPr id="36" name="Block Arc 35">
                <a:extLst>
                  <a:ext uri="{FF2B5EF4-FFF2-40B4-BE49-F238E27FC236}">
                    <a16:creationId xmlns:a16="http://schemas.microsoft.com/office/drawing/2014/main" id="{30A1A5BF-5045-4E52-A73F-6B51270A161D}"/>
                  </a:ext>
                </a:extLst>
              </p:cNvPr>
              <p:cNvSpPr/>
              <p:nvPr/>
            </p:nvSpPr>
            <p:spPr>
              <a:xfrm>
                <a:off x="4419813"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7" name="Rectangle 36">
                <a:extLst>
                  <a:ext uri="{FF2B5EF4-FFF2-40B4-BE49-F238E27FC236}">
                    <a16:creationId xmlns:a16="http://schemas.microsoft.com/office/drawing/2014/main" id="{B001E926-FED9-4A1D-AE83-3508FF9B0908}"/>
                  </a:ext>
                </a:extLst>
              </p:cNvPr>
              <p:cNvSpPr/>
              <p:nvPr/>
            </p:nvSpPr>
            <p:spPr>
              <a:xfrm rot="10800000">
                <a:off x="4751837" y="3814762"/>
                <a:ext cx="31815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37">
                <a:extLst>
                  <a:ext uri="{FF2B5EF4-FFF2-40B4-BE49-F238E27FC236}">
                    <a16:creationId xmlns:a16="http://schemas.microsoft.com/office/drawing/2014/main" id="{4865DCB1-AEF8-4C77-856A-59A42092AF73}"/>
                  </a:ext>
                </a:extLst>
              </p:cNvPr>
              <p:cNvSpPr/>
              <p:nvPr/>
            </p:nvSpPr>
            <p:spPr>
              <a:xfrm rot="5400000">
                <a:off x="4334968"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27">
              <a:extLst>
                <a:ext uri="{FF2B5EF4-FFF2-40B4-BE49-F238E27FC236}">
                  <a16:creationId xmlns:a16="http://schemas.microsoft.com/office/drawing/2014/main" id="{269088E6-78B8-494B-918F-780CBED65C98}"/>
                </a:ext>
              </a:extLst>
            </p:cNvPr>
            <p:cNvGrpSpPr/>
            <p:nvPr/>
          </p:nvGrpSpPr>
          <p:grpSpPr>
            <a:xfrm flipH="1">
              <a:off x="4950607" y="2245352"/>
              <a:ext cx="504056" cy="684063"/>
              <a:chOff x="4571999" y="2955823"/>
              <a:chExt cx="720080" cy="977233"/>
            </a:xfrm>
            <a:grpFill/>
          </p:grpSpPr>
          <p:sp>
            <p:nvSpPr>
              <p:cNvPr id="33" name="Block Arc 32">
                <a:extLst>
                  <a:ext uri="{FF2B5EF4-FFF2-40B4-BE49-F238E27FC236}">
                    <a16:creationId xmlns:a16="http://schemas.microsoft.com/office/drawing/2014/main" id="{376D1AF4-54AD-4710-970F-7BA918EECD6A}"/>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4" name="Rectangle 33">
                <a:extLst>
                  <a:ext uri="{FF2B5EF4-FFF2-40B4-BE49-F238E27FC236}">
                    <a16:creationId xmlns:a16="http://schemas.microsoft.com/office/drawing/2014/main" id="{927686FF-93C6-41A0-A17E-F759AB791266}"/>
                  </a:ext>
                </a:extLst>
              </p:cNvPr>
              <p:cNvSpPr/>
              <p:nvPr/>
            </p:nvSpPr>
            <p:spPr>
              <a:xfrm rot="10800000">
                <a:off x="4915703" y="3814762"/>
                <a:ext cx="28145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34">
                <a:extLst>
                  <a:ext uri="{FF2B5EF4-FFF2-40B4-BE49-F238E27FC236}">
                    <a16:creationId xmlns:a16="http://schemas.microsoft.com/office/drawing/2014/main" id="{4B91FE98-8B3C-49D4-B817-BC53F7D4D9FA}"/>
                  </a:ext>
                </a:extLst>
              </p:cNvPr>
              <p:cNvSpPr/>
              <p:nvPr/>
            </p:nvSpPr>
            <p:spPr>
              <a:xfrm rot="5400000">
                <a:off x="4322578" y="3205248"/>
                <a:ext cx="61714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9" name="Group 28">
              <a:extLst>
                <a:ext uri="{FF2B5EF4-FFF2-40B4-BE49-F238E27FC236}">
                  <a16:creationId xmlns:a16="http://schemas.microsoft.com/office/drawing/2014/main" id="{48063510-0CB4-4AD8-92CD-3B711C52DAC6}"/>
                </a:ext>
              </a:extLst>
            </p:cNvPr>
            <p:cNvGrpSpPr/>
            <p:nvPr/>
          </p:nvGrpSpPr>
          <p:grpSpPr>
            <a:xfrm>
              <a:off x="4540436" y="2173330"/>
              <a:ext cx="504056" cy="504057"/>
              <a:chOff x="4238036" y="3212976"/>
              <a:chExt cx="720080" cy="720080"/>
            </a:xfrm>
            <a:grpFill/>
          </p:grpSpPr>
          <p:sp>
            <p:nvSpPr>
              <p:cNvPr id="30" name="Block Arc 29">
                <a:extLst>
                  <a:ext uri="{FF2B5EF4-FFF2-40B4-BE49-F238E27FC236}">
                    <a16:creationId xmlns:a16="http://schemas.microsoft.com/office/drawing/2014/main" id="{FBD61D51-D6DA-4704-8DD1-07E6E8D92603}"/>
                  </a:ext>
                </a:extLst>
              </p:cNvPr>
              <p:cNvSpPr/>
              <p:nvPr/>
            </p:nvSpPr>
            <p:spPr>
              <a:xfrm>
                <a:off x="4238036"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1" name="Rectangle 30">
                <a:extLst>
                  <a:ext uri="{FF2B5EF4-FFF2-40B4-BE49-F238E27FC236}">
                    <a16:creationId xmlns:a16="http://schemas.microsoft.com/office/drawing/2014/main" id="{3A275FB4-0D0D-4926-8148-BDE62508C3EA}"/>
                  </a:ext>
                </a:extLst>
              </p:cNvPr>
              <p:cNvSpPr/>
              <p:nvPr/>
            </p:nvSpPr>
            <p:spPr>
              <a:xfrm rot="10800000">
                <a:off x="4580840" y="3814762"/>
                <a:ext cx="30737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Rectangle 31">
                <a:extLst>
                  <a:ext uri="{FF2B5EF4-FFF2-40B4-BE49-F238E27FC236}">
                    <a16:creationId xmlns:a16="http://schemas.microsoft.com/office/drawing/2014/main" id="{4F5C658A-C689-4C95-BBED-22ADB9921E27}"/>
                  </a:ext>
                </a:extLst>
              </p:cNvPr>
              <p:cNvSpPr/>
              <p:nvPr/>
            </p:nvSpPr>
            <p:spPr>
              <a:xfrm rot="5400000">
                <a:off x="4153191"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47" name="Group 46">
            <a:extLst>
              <a:ext uri="{FF2B5EF4-FFF2-40B4-BE49-F238E27FC236}">
                <a16:creationId xmlns:a16="http://schemas.microsoft.com/office/drawing/2014/main" id="{859459E3-56AA-4E18-9F14-0E83E7CA2A92}"/>
              </a:ext>
            </a:extLst>
          </p:cNvPr>
          <p:cNvGrpSpPr/>
          <p:nvPr/>
        </p:nvGrpSpPr>
        <p:grpSpPr>
          <a:xfrm flipH="1">
            <a:off x="8854878" y="2167458"/>
            <a:ext cx="894196" cy="4020145"/>
            <a:chOff x="4774212" y="2173330"/>
            <a:chExt cx="791336" cy="3557704"/>
          </a:xfrm>
          <a:solidFill>
            <a:schemeClr val="bg1"/>
          </a:solidFill>
        </p:grpSpPr>
        <p:grpSp>
          <p:nvGrpSpPr>
            <p:cNvPr id="48" name="Group 47">
              <a:extLst>
                <a:ext uri="{FF2B5EF4-FFF2-40B4-BE49-F238E27FC236}">
                  <a16:creationId xmlns:a16="http://schemas.microsoft.com/office/drawing/2014/main" id="{E88D6BB9-A8DA-4596-BA4D-71A66540ACE7}"/>
                </a:ext>
              </a:extLst>
            </p:cNvPr>
            <p:cNvGrpSpPr/>
            <p:nvPr/>
          </p:nvGrpSpPr>
          <p:grpSpPr>
            <a:xfrm rot="5400000">
              <a:off x="4269404" y="4542721"/>
              <a:ext cx="1872567" cy="504060"/>
              <a:chOff x="4568320" y="2646948"/>
              <a:chExt cx="2675098" cy="720082"/>
            </a:xfrm>
            <a:grpFill/>
          </p:grpSpPr>
          <p:sp>
            <p:nvSpPr>
              <p:cNvPr id="64" name="Block Arc 63">
                <a:extLst>
                  <a:ext uri="{FF2B5EF4-FFF2-40B4-BE49-F238E27FC236}">
                    <a16:creationId xmlns:a16="http://schemas.microsoft.com/office/drawing/2014/main" id="{332C67B1-9FD7-4465-8B35-B57B071DE600}"/>
                  </a:ext>
                </a:extLst>
              </p:cNvPr>
              <p:cNvSpPr/>
              <p:nvPr/>
            </p:nvSpPr>
            <p:spPr>
              <a:xfrm>
                <a:off x="4568320" y="2646948"/>
                <a:ext cx="720081" cy="720077"/>
              </a:xfrm>
              <a:prstGeom prst="blockArc">
                <a:avLst>
                  <a:gd name="adj1" fmla="val 5390096"/>
                  <a:gd name="adj2" fmla="val 10808525"/>
                  <a:gd name="adj3" fmla="val 169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65" name="Rectangle 64">
                <a:extLst>
                  <a:ext uri="{FF2B5EF4-FFF2-40B4-BE49-F238E27FC236}">
                    <a16:creationId xmlns:a16="http://schemas.microsoft.com/office/drawing/2014/main" id="{5802CD24-932B-4684-BF51-FBD13396366F}"/>
                  </a:ext>
                </a:extLst>
              </p:cNvPr>
              <p:cNvSpPr/>
              <p:nvPr/>
            </p:nvSpPr>
            <p:spPr>
              <a:xfrm>
                <a:off x="4904835" y="3248738"/>
                <a:ext cx="2338583" cy="118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9" name="Group 48">
              <a:extLst>
                <a:ext uri="{FF2B5EF4-FFF2-40B4-BE49-F238E27FC236}">
                  <a16:creationId xmlns:a16="http://schemas.microsoft.com/office/drawing/2014/main" id="{A5F82556-1F3A-4B4C-8D78-15DAC328224C}"/>
                </a:ext>
              </a:extLst>
            </p:cNvPr>
            <p:cNvGrpSpPr/>
            <p:nvPr/>
          </p:nvGrpSpPr>
          <p:grpSpPr>
            <a:xfrm>
              <a:off x="5061492" y="2289861"/>
              <a:ext cx="504056" cy="1260056"/>
              <a:chOff x="4572000" y="2132969"/>
              <a:chExt cx="720080" cy="1800087"/>
            </a:xfrm>
            <a:grpFill/>
          </p:grpSpPr>
          <p:sp>
            <p:nvSpPr>
              <p:cNvPr id="61" name="Block Arc 60">
                <a:extLst>
                  <a:ext uri="{FF2B5EF4-FFF2-40B4-BE49-F238E27FC236}">
                    <a16:creationId xmlns:a16="http://schemas.microsoft.com/office/drawing/2014/main" id="{42F36AD3-1A60-43F7-9AFC-AE84F5C7D50E}"/>
                  </a:ext>
                </a:extLst>
              </p:cNvPr>
              <p:cNvSpPr/>
              <p:nvPr/>
            </p:nvSpPr>
            <p:spPr>
              <a:xfrm>
                <a:off x="4572000" y="3212976"/>
                <a:ext cx="720080" cy="720080"/>
              </a:xfrm>
              <a:prstGeom prst="blockArc">
                <a:avLst>
                  <a:gd name="adj1" fmla="val 5390096"/>
                  <a:gd name="adj2" fmla="val 10861596"/>
                  <a:gd name="adj3" fmla="val 16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62" name="Rectangle 61">
                <a:extLst>
                  <a:ext uri="{FF2B5EF4-FFF2-40B4-BE49-F238E27FC236}">
                    <a16:creationId xmlns:a16="http://schemas.microsoft.com/office/drawing/2014/main" id="{BA988EDF-4A2C-4680-BEDF-AF285D0857DE}"/>
                  </a:ext>
                </a:extLst>
              </p:cNvPr>
              <p:cNvSpPr/>
              <p:nvPr/>
            </p:nvSpPr>
            <p:spPr>
              <a:xfrm>
                <a:off x="4915703" y="3814763"/>
                <a:ext cx="15428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Rectangle 62">
                <a:extLst>
                  <a:ext uri="{FF2B5EF4-FFF2-40B4-BE49-F238E27FC236}">
                    <a16:creationId xmlns:a16="http://schemas.microsoft.com/office/drawing/2014/main" id="{2B48D27C-ABC9-450D-A4A1-99DDE51A1E97}"/>
                  </a:ext>
                </a:extLst>
              </p:cNvPr>
              <p:cNvSpPr/>
              <p:nvPr/>
            </p:nvSpPr>
            <p:spPr>
              <a:xfrm rot="16200000">
                <a:off x="3911144" y="2793825"/>
                <a:ext cx="1440005"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0" name="Group 49">
              <a:extLst>
                <a:ext uri="{FF2B5EF4-FFF2-40B4-BE49-F238E27FC236}">
                  <a16:creationId xmlns:a16="http://schemas.microsoft.com/office/drawing/2014/main" id="{DAB6EEB6-DCF9-4104-94A5-267A513CC8FC}"/>
                </a:ext>
              </a:extLst>
            </p:cNvPr>
            <p:cNvGrpSpPr/>
            <p:nvPr/>
          </p:nvGrpSpPr>
          <p:grpSpPr>
            <a:xfrm flipH="1">
              <a:off x="4939171" y="3007784"/>
              <a:ext cx="504056" cy="936063"/>
              <a:chOff x="4572000" y="2595820"/>
              <a:chExt cx="720080" cy="1337236"/>
            </a:xfrm>
            <a:grpFill/>
          </p:grpSpPr>
          <p:sp>
            <p:nvSpPr>
              <p:cNvPr id="59" name="Block Arc 58">
                <a:extLst>
                  <a:ext uri="{FF2B5EF4-FFF2-40B4-BE49-F238E27FC236}">
                    <a16:creationId xmlns:a16="http://schemas.microsoft.com/office/drawing/2014/main" id="{380CF2CC-711B-432D-99F2-CF25AB7C7BDC}"/>
                  </a:ext>
                </a:extLst>
              </p:cNvPr>
              <p:cNvSpPr/>
              <p:nvPr/>
            </p:nvSpPr>
            <p:spPr>
              <a:xfrm>
                <a:off x="4572000" y="3212976"/>
                <a:ext cx="720080" cy="720080"/>
              </a:xfrm>
              <a:prstGeom prst="blockArc">
                <a:avLst>
                  <a:gd name="adj1" fmla="val 5492085"/>
                  <a:gd name="adj2" fmla="val 10967718"/>
                  <a:gd name="adj3" fmla="val 16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60" name="Rectangle 59">
                <a:extLst>
                  <a:ext uri="{FF2B5EF4-FFF2-40B4-BE49-F238E27FC236}">
                    <a16:creationId xmlns:a16="http://schemas.microsoft.com/office/drawing/2014/main" id="{548D1B2E-9D93-48CC-805B-CBFC6BCB9FC5}"/>
                  </a:ext>
                </a:extLst>
              </p:cNvPr>
              <p:cNvSpPr/>
              <p:nvPr/>
            </p:nvSpPr>
            <p:spPr>
              <a:xfrm rot="5400000">
                <a:off x="4142575" y="3025246"/>
                <a:ext cx="977145"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1" name="Group 50">
              <a:extLst>
                <a:ext uri="{FF2B5EF4-FFF2-40B4-BE49-F238E27FC236}">
                  <a16:creationId xmlns:a16="http://schemas.microsoft.com/office/drawing/2014/main" id="{82639B2E-13C7-4CCE-B9E8-EE0B8C8CA70D}"/>
                </a:ext>
              </a:extLst>
            </p:cNvPr>
            <p:cNvGrpSpPr/>
            <p:nvPr/>
          </p:nvGrpSpPr>
          <p:grpSpPr>
            <a:xfrm flipH="1">
              <a:off x="4950607" y="2245352"/>
              <a:ext cx="504056" cy="684063"/>
              <a:chOff x="4571999" y="2955823"/>
              <a:chExt cx="720080" cy="977233"/>
            </a:xfrm>
            <a:grpFill/>
          </p:grpSpPr>
          <p:sp>
            <p:nvSpPr>
              <p:cNvPr id="56" name="Block Arc 55">
                <a:extLst>
                  <a:ext uri="{FF2B5EF4-FFF2-40B4-BE49-F238E27FC236}">
                    <a16:creationId xmlns:a16="http://schemas.microsoft.com/office/drawing/2014/main" id="{284ABB7C-B654-4FAE-929C-E17EADAB389D}"/>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7" name="Rectangle 56">
                <a:extLst>
                  <a:ext uri="{FF2B5EF4-FFF2-40B4-BE49-F238E27FC236}">
                    <a16:creationId xmlns:a16="http://schemas.microsoft.com/office/drawing/2014/main" id="{26259B80-C316-4CA3-898C-EDB71F5A36D9}"/>
                  </a:ext>
                </a:extLst>
              </p:cNvPr>
              <p:cNvSpPr/>
              <p:nvPr/>
            </p:nvSpPr>
            <p:spPr>
              <a:xfrm rot="10800000">
                <a:off x="4915703" y="3814763"/>
                <a:ext cx="15428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Rectangle 57">
                <a:extLst>
                  <a:ext uri="{FF2B5EF4-FFF2-40B4-BE49-F238E27FC236}">
                    <a16:creationId xmlns:a16="http://schemas.microsoft.com/office/drawing/2014/main" id="{F6655D78-36D1-4179-9B18-E7EBD53582B8}"/>
                  </a:ext>
                </a:extLst>
              </p:cNvPr>
              <p:cNvSpPr/>
              <p:nvPr/>
            </p:nvSpPr>
            <p:spPr>
              <a:xfrm rot="5400000">
                <a:off x="4322578" y="3205248"/>
                <a:ext cx="617143"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2" name="Group 51">
              <a:extLst>
                <a:ext uri="{FF2B5EF4-FFF2-40B4-BE49-F238E27FC236}">
                  <a16:creationId xmlns:a16="http://schemas.microsoft.com/office/drawing/2014/main" id="{A0975A53-B28F-47A7-9669-5674D352873B}"/>
                </a:ext>
              </a:extLst>
            </p:cNvPr>
            <p:cNvGrpSpPr/>
            <p:nvPr/>
          </p:nvGrpSpPr>
          <p:grpSpPr>
            <a:xfrm>
              <a:off x="4774212" y="2173330"/>
              <a:ext cx="504056" cy="504057"/>
              <a:chOff x="4571999" y="3212976"/>
              <a:chExt cx="720080" cy="720080"/>
            </a:xfrm>
            <a:grpFill/>
          </p:grpSpPr>
          <p:sp>
            <p:nvSpPr>
              <p:cNvPr id="53" name="Block Arc 52">
                <a:extLst>
                  <a:ext uri="{FF2B5EF4-FFF2-40B4-BE49-F238E27FC236}">
                    <a16:creationId xmlns:a16="http://schemas.microsoft.com/office/drawing/2014/main" id="{FFC13870-23C6-4AA2-91A4-33E7C74E9D8E}"/>
                  </a:ext>
                </a:extLst>
              </p:cNvPr>
              <p:cNvSpPr/>
              <p:nvPr/>
            </p:nvSpPr>
            <p:spPr>
              <a:xfrm>
                <a:off x="4571999" y="3212976"/>
                <a:ext cx="720080" cy="720080"/>
              </a:xfrm>
              <a:prstGeom prst="blockArc">
                <a:avLst>
                  <a:gd name="adj1" fmla="val 5390096"/>
                  <a:gd name="adj2" fmla="val 10912946"/>
                  <a:gd name="adj3" fmla="val 163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4" name="Rectangle 53">
                <a:extLst>
                  <a:ext uri="{FF2B5EF4-FFF2-40B4-BE49-F238E27FC236}">
                    <a16:creationId xmlns:a16="http://schemas.microsoft.com/office/drawing/2014/main" id="{4FE6FC80-CB84-4095-9FC3-B7C047175524}"/>
                  </a:ext>
                </a:extLst>
              </p:cNvPr>
              <p:cNvSpPr/>
              <p:nvPr/>
            </p:nvSpPr>
            <p:spPr>
              <a:xfrm rot="10800000">
                <a:off x="4915703" y="3814763"/>
                <a:ext cx="154286"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Rectangle 54">
                <a:extLst>
                  <a:ext uri="{FF2B5EF4-FFF2-40B4-BE49-F238E27FC236}">
                    <a16:creationId xmlns:a16="http://schemas.microsoft.com/office/drawing/2014/main" id="{FE51FF06-F69E-48AB-AFAA-91DF99A7A55D}"/>
                  </a:ext>
                </a:extLst>
              </p:cNvPr>
              <p:cNvSpPr/>
              <p:nvPr/>
            </p:nvSpPr>
            <p:spPr>
              <a:xfrm rot="5400000">
                <a:off x="4487153" y="3369826"/>
                <a:ext cx="287991" cy="11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50" name="Freeform 5">
            <a:extLst>
              <a:ext uri="{FF2B5EF4-FFF2-40B4-BE49-F238E27FC236}">
                <a16:creationId xmlns:a16="http://schemas.microsoft.com/office/drawing/2014/main" id="{205C06FD-2F9F-42E7-A5C4-A3591AA9CDAF}"/>
              </a:ext>
            </a:extLst>
          </p:cNvPr>
          <p:cNvSpPr>
            <a:spLocks noChangeAspect="1"/>
          </p:cNvSpPr>
          <p:nvPr/>
        </p:nvSpPr>
        <p:spPr>
          <a:xfrm flipH="1">
            <a:off x="8421186" y="5181346"/>
            <a:ext cx="2128669" cy="11468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52" name="Rounded Rectangle 3">
            <a:extLst>
              <a:ext uri="{FF2B5EF4-FFF2-40B4-BE49-F238E27FC236}">
                <a16:creationId xmlns:a16="http://schemas.microsoft.com/office/drawing/2014/main" id="{3D82A073-B04C-4C40-9614-97B6A7388C5F}"/>
              </a:ext>
            </a:extLst>
          </p:cNvPr>
          <p:cNvSpPr/>
          <p:nvPr/>
        </p:nvSpPr>
        <p:spPr>
          <a:xfrm>
            <a:off x="7581530" y="2386137"/>
            <a:ext cx="314203" cy="302811"/>
          </a:xfrm>
          <a:custGeom>
            <a:avLst/>
            <a:gdLst/>
            <a:ahLst/>
            <a:cxnLst/>
            <a:rect l="l" t="t" r="r" b="b"/>
            <a:pathLst>
              <a:path w="3960000" h="3816424">
                <a:moveTo>
                  <a:pt x="1632916" y="1505594"/>
                </a:moveTo>
                <a:lnTo>
                  <a:pt x="2327086" y="1908213"/>
                </a:lnTo>
                <a:lnTo>
                  <a:pt x="1632916" y="2310831"/>
                </a:lnTo>
                <a:close/>
                <a:moveTo>
                  <a:pt x="1098809" y="972108"/>
                </a:moveTo>
                <a:cubicBezTo>
                  <a:pt x="829868" y="972108"/>
                  <a:pt x="611848" y="1190128"/>
                  <a:pt x="611848" y="1459069"/>
                </a:cubicBezTo>
                <a:lnTo>
                  <a:pt x="611848" y="2357355"/>
                </a:lnTo>
                <a:cubicBezTo>
                  <a:pt x="611848" y="2626296"/>
                  <a:pt x="829868" y="2844316"/>
                  <a:pt x="1098809" y="2844316"/>
                </a:cubicBezTo>
                <a:lnTo>
                  <a:pt x="2861191" y="2844316"/>
                </a:lnTo>
                <a:cubicBezTo>
                  <a:pt x="3130132" y="2844316"/>
                  <a:pt x="3348152" y="2626296"/>
                  <a:pt x="3348152" y="2357355"/>
                </a:cubicBezTo>
                <a:lnTo>
                  <a:pt x="3348152" y="1459069"/>
                </a:lnTo>
                <a:cubicBezTo>
                  <a:pt x="3348152" y="1190128"/>
                  <a:pt x="3130132" y="972108"/>
                  <a:pt x="2861191" y="972108"/>
                </a:cubicBezTo>
                <a:close/>
                <a:moveTo>
                  <a:pt x="747408" y="0"/>
                </a:moveTo>
                <a:lnTo>
                  <a:pt x="3212592" y="0"/>
                </a:lnTo>
                <a:cubicBezTo>
                  <a:pt x="3625374" y="0"/>
                  <a:pt x="3960000" y="334626"/>
                  <a:pt x="3960000" y="747408"/>
                </a:cubicBezTo>
                <a:lnTo>
                  <a:pt x="3960000" y="3069016"/>
                </a:lnTo>
                <a:cubicBezTo>
                  <a:pt x="3960000" y="3481798"/>
                  <a:pt x="3625374" y="3816424"/>
                  <a:pt x="3212592" y="3816424"/>
                </a:cubicBezTo>
                <a:lnTo>
                  <a:pt x="747408" y="3816424"/>
                </a:lnTo>
                <a:cubicBezTo>
                  <a:pt x="334626" y="3816424"/>
                  <a:pt x="0" y="3481798"/>
                  <a:pt x="0" y="3069016"/>
                </a:cubicBezTo>
                <a:lnTo>
                  <a:pt x="0" y="747408"/>
                </a:lnTo>
                <a:cubicBezTo>
                  <a:pt x="0" y="334626"/>
                  <a:pt x="334626" y="0"/>
                  <a:pt x="7474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3" name="Rectangle 1">
            <a:extLst>
              <a:ext uri="{FF2B5EF4-FFF2-40B4-BE49-F238E27FC236}">
                <a16:creationId xmlns:a16="http://schemas.microsoft.com/office/drawing/2014/main" id="{902B075C-CA73-458D-8961-0D290DD1B0D5}"/>
              </a:ext>
            </a:extLst>
          </p:cNvPr>
          <p:cNvSpPr>
            <a:spLocks noChangeAspect="1"/>
          </p:cNvSpPr>
          <p:nvPr/>
        </p:nvSpPr>
        <p:spPr>
          <a:xfrm>
            <a:off x="9682974" y="1891891"/>
            <a:ext cx="314168" cy="245622"/>
          </a:xfrm>
          <a:custGeom>
            <a:avLst/>
            <a:gdLst/>
            <a:ahLst/>
            <a:cxnLst/>
            <a:rect l="l" t="t" r="r" b="b"/>
            <a:pathLst>
              <a:path w="3960440" h="3096344">
                <a:moveTo>
                  <a:pt x="2420728" y="924699"/>
                </a:moveTo>
                <a:lnTo>
                  <a:pt x="3404007" y="2376264"/>
                </a:lnTo>
                <a:lnTo>
                  <a:pt x="2464506" y="2376264"/>
                </a:lnTo>
                <a:lnTo>
                  <a:pt x="1437447" y="2376264"/>
                </a:lnTo>
                <a:lnTo>
                  <a:pt x="690242" y="2376264"/>
                </a:lnTo>
                <a:lnTo>
                  <a:pt x="1577375" y="1374065"/>
                </a:lnTo>
                <a:lnTo>
                  <a:pt x="1882688" y="1718980"/>
                </a:lnTo>
                <a:close/>
                <a:moveTo>
                  <a:pt x="1093974" y="613224"/>
                </a:moveTo>
                <a:cubicBezTo>
                  <a:pt x="1292819" y="613224"/>
                  <a:pt x="1454014" y="774419"/>
                  <a:pt x="1454014" y="973264"/>
                </a:cubicBezTo>
                <a:cubicBezTo>
                  <a:pt x="1454014" y="1172109"/>
                  <a:pt x="1292819" y="1333304"/>
                  <a:pt x="1093974" y="1333304"/>
                </a:cubicBezTo>
                <a:cubicBezTo>
                  <a:pt x="895129" y="1333304"/>
                  <a:pt x="733934" y="1172109"/>
                  <a:pt x="733934" y="973264"/>
                </a:cubicBezTo>
                <a:cubicBezTo>
                  <a:pt x="733934" y="774419"/>
                  <a:pt x="895129" y="613224"/>
                  <a:pt x="1093974" y="613224"/>
                </a:cubicBezTo>
                <a:close/>
                <a:moveTo>
                  <a:pt x="396044" y="396044"/>
                </a:moveTo>
                <a:lnTo>
                  <a:pt x="396044" y="2700300"/>
                </a:lnTo>
                <a:lnTo>
                  <a:pt x="3564396" y="2700300"/>
                </a:lnTo>
                <a:lnTo>
                  <a:pt x="3564396" y="396044"/>
                </a:lnTo>
                <a:close/>
                <a:moveTo>
                  <a:pt x="0" y="0"/>
                </a:moveTo>
                <a:lnTo>
                  <a:pt x="3960440" y="0"/>
                </a:lnTo>
                <a:lnTo>
                  <a:pt x="3960440" y="3096344"/>
                </a:lnTo>
                <a:lnTo>
                  <a:pt x="0" y="3096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4" name="Rounded Rectangle 7">
            <a:extLst>
              <a:ext uri="{FF2B5EF4-FFF2-40B4-BE49-F238E27FC236}">
                <a16:creationId xmlns:a16="http://schemas.microsoft.com/office/drawing/2014/main" id="{F3C0806A-9812-4E13-898F-7999422E1B4B}"/>
              </a:ext>
            </a:extLst>
          </p:cNvPr>
          <p:cNvSpPr>
            <a:spLocks noChangeAspect="1"/>
          </p:cNvSpPr>
          <p:nvPr/>
        </p:nvSpPr>
        <p:spPr>
          <a:xfrm>
            <a:off x="9082992" y="1776769"/>
            <a:ext cx="314168" cy="314133"/>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5" name="Rounded Rectangle 5">
            <a:extLst>
              <a:ext uri="{FF2B5EF4-FFF2-40B4-BE49-F238E27FC236}">
                <a16:creationId xmlns:a16="http://schemas.microsoft.com/office/drawing/2014/main" id="{432F0727-331C-467C-B430-7BAF8E0B0E82}"/>
              </a:ext>
            </a:extLst>
          </p:cNvPr>
          <p:cNvSpPr>
            <a:spLocks noChangeAspect="1"/>
          </p:cNvSpPr>
          <p:nvPr/>
        </p:nvSpPr>
        <p:spPr>
          <a:xfrm>
            <a:off x="7743978" y="4190594"/>
            <a:ext cx="314168" cy="314133"/>
          </a:xfrm>
          <a:custGeom>
            <a:avLst/>
            <a:gdLst/>
            <a:ahLst/>
            <a:cxnLst/>
            <a:rect l="l" t="t" r="r" b="b"/>
            <a:pathLst>
              <a:path w="3960440" h="3960000">
                <a:moveTo>
                  <a:pt x="330865" y="1988701"/>
                </a:moveTo>
                <a:lnTo>
                  <a:pt x="330865" y="3294924"/>
                </a:lnTo>
                <a:cubicBezTo>
                  <a:pt x="330865" y="3484431"/>
                  <a:pt x="484490" y="3638056"/>
                  <a:pt x="673997" y="3638056"/>
                </a:cubicBezTo>
                <a:lnTo>
                  <a:pt x="3286444" y="3638056"/>
                </a:lnTo>
                <a:cubicBezTo>
                  <a:pt x="3475951" y="3638056"/>
                  <a:pt x="3629576" y="3484431"/>
                  <a:pt x="3629576" y="3294924"/>
                </a:cubicBezTo>
                <a:lnTo>
                  <a:pt x="3629576" y="1988701"/>
                </a:lnTo>
                <a:lnTo>
                  <a:pt x="3007776" y="1988701"/>
                </a:lnTo>
                <a:cubicBezTo>
                  <a:pt x="3003504" y="2552442"/>
                  <a:pt x="2545062" y="3007995"/>
                  <a:pt x="1980221" y="3007995"/>
                </a:cubicBezTo>
                <a:cubicBezTo>
                  <a:pt x="1415380" y="3007995"/>
                  <a:pt x="956938" y="2552442"/>
                  <a:pt x="952666" y="1988701"/>
                </a:cubicBezTo>
                <a:close/>
                <a:moveTo>
                  <a:pt x="1980221" y="1247520"/>
                </a:moveTo>
                <a:cubicBezTo>
                  <a:pt x="1575683" y="1247520"/>
                  <a:pt x="1247740" y="1575463"/>
                  <a:pt x="1247740" y="1980001"/>
                </a:cubicBezTo>
                <a:cubicBezTo>
                  <a:pt x="1247740" y="2384539"/>
                  <a:pt x="1575683" y="2712482"/>
                  <a:pt x="1980221" y="2712482"/>
                </a:cubicBezTo>
                <a:cubicBezTo>
                  <a:pt x="2384759" y="2712482"/>
                  <a:pt x="2712702" y="2384539"/>
                  <a:pt x="2712702" y="1980001"/>
                </a:cubicBezTo>
                <a:cubicBezTo>
                  <a:pt x="2712702" y="1575463"/>
                  <a:pt x="2384759" y="1247520"/>
                  <a:pt x="1980221" y="1247520"/>
                </a:cubicBezTo>
                <a:close/>
                <a:moveTo>
                  <a:pt x="3164915" y="346755"/>
                </a:moveTo>
                <a:cubicBezTo>
                  <a:pt x="3096058" y="346755"/>
                  <a:pt x="3040238" y="402575"/>
                  <a:pt x="3040238" y="471432"/>
                </a:cubicBezTo>
                <a:lnTo>
                  <a:pt x="3040238" y="733595"/>
                </a:lnTo>
                <a:cubicBezTo>
                  <a:pt x="3040238" y="802452"/>
                  <a:pt x="3096058" y="858272"/>
                  <a:pt x="3164915" y="858272"/>
                </a:cubicBezTo>
                <a:lnTo>
                  <a:pt x="3427135" y="858272"/>
                </a:lnTo>
                <a:cubicBezTo>
                  <a:pt x="3495992" y="858272"/>
                  <a:pt x="3551812" y="802452"/>
                  <a:pt x="3551812" y="733595"/>
                </a:cubicBezTo>
                <a:lnTo>
                  <a:pt x="3551812" y="471432"/>
                </a:lnTo>
                <a:cubicBezTo>
                  <a:pt x="3551812" y="402575"/>
                  <a:pt x="3495992" y="346755"/>
                  <a:pt x="3427135" y="34675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6" name="Trapezoid 3">
            <a:extLst>
              <a:ext uri="{FF2B5EF4-FFF2-40B4-BE49-F238E27FC236}">
                <a16:creationId xmlns:a16="http://schemas.microsoft.com/office/drawing/2014/main" id="{3EF5ED5D-EE2F-49B3-B271-4F224CA0F36E}"/>
              </a:ext>
            </a:extLst>
          </p:cNvPr>
          <p:cNvSpPr>
            <a:spLocks noChangeAspect="1"/>
          </p:cNvSpPr>
          <p:nvPr/>
        </p:nvSpPr>
        <p:spPr>
          <a:xfrm>
            <a:off x="8479580" y="2346207"/>
            <a:ext cx="308256" cy="314168"/>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7" name="Rounded Rectangle 8">
            <a:extLst>
              <a:ext uri="{FF2B5EF4-FFF2-40B4-BE49-F238E27FC236}">
                <a16:creationId xmlns:a16="http://schemas.microsoft.com/office/drawing/2014/main" id="{8B06D5BF-16D0-43E1-BCE8-7CA500E54549}"/>
              </a:ext>
            </a:extLst>
          </p:cNvPr>
          <p:cNvSpPr/>
          <p:nvPr/>
        </p:nvSpPr>
        <p:spPr>
          <a:xfrm>
            <a:off x="10151386" y="2324666"/>
            <a:ext cx="314168" cy="314168"/>
          </a:xfrm>
          <a:custGeom>
            <a:avLst/>
            <a:gdLst/>
            <a:ahLst/>
            <a:cxnLst/>
            <a:rect l="l" t="t" r="r" b="b"/>
            <a:pathLst>
              <a:path w="3960440" h="3960000">
                <a:moveTo>
                  <a:pt x="2723924" y="666561"/>
                </a:moveTo>
                <a:cubicBezTo>
                  <a:pt x="2712585" y="666561"/>
                  <a:pt x="2701603" y="668088"/>
                  <a:pt x="2691750" y="673056"/>
                </a:cubicBezTo>
                <a:lnTo>
                  <a:pt x="2656848" y="673413"/>
                </a:lnTo>
                <a:lnTo>
                  <a:pt x="1433848" y="933370"/>
                </a:lnTo>
                <a:cubicBezTo>
                  <a:pt x="1393875" y="941867"/>
                  <a:pt x="1362077" y="967781"/>
                  <a:pt x="1346376" y="1002337"/>
                </a:cubicBezTo>
                <a:cubicBezTo>
                  <a:pt x="1331078" y="1020672"/>
                  <a:pt x="1323217" y="1044404"/>
                  <a:pt x="1323217" y="1069971"/>
                </a:cubicBezTo>
                <a:lnTo>
                  <a:pt x="1323217" y="2547593"/>
                </a:lnTo>
                <a:cubicBezTo>
                  <a:pt x="1271037" y="2529901"/>
                  <a:pt x="1213870" y="2520528"/>
                  <a:pt x="1154017" y="2520528"/>
                </a:cubicBezTo>
                <a:cubicBezTo>
                  <a:pt x="901512" y="2520528"/>
                  <a:pt x="696817" y="2687354"/>
                  <a:pt x="696817" y="2893144"/>
                </a:cubicBezTo>
                <a:cubicBezTo>
                  <a:pt x="696817" y="3098934"/>
                  <a:pt x="901512" y="3265760"/>
                  <a:pt x="1154017" y="3265760"/>
                </a:cubicBezTo>
                <a:cubicBezTo>
                  <a:pt x="1406522" y="3265760"/>
                  <a:pt x="1611217" y="3098934"/>
                  <a:pt x="1611217" y="2893144"/>
                </a:cubicBezTo>
                <a:cubicBezTo>
                  <a:pt x="1611217" y="2882349"/>
                  <a:pt x="1610654" y="2871660"/>
                  <a:pt x="1607283" y="2861334"/>
                </a:cubicBezTo>
                <a:lnTo>
                  <a:pt x="1611217" y="2841845"/>
                </a:lnTo>
                <a:lnTo>
                  <a:pt x="1611217" y="1521342"/>
                </a:lnTo>
                <a:lnTo>
                  <a:pt x="2600320" y="1311101"/>
                </a:lnTo>
                <a:lnTo>
                  <a:pt x="2600320" y="2327965"/>
                </a:lnTo>
                <a:cubicBezTo>
                  <a:pt x="2547472" y="2309959"/>
                  <a:pt x="2489516" y="2300312"/>
                  <a:pt x="2428795" y="2300312"/>
                </a:cubicBezTo>
                <a:cubicBezTo>
                  <a:pt x="2176290" y="2300312"/>
                  <a:pt x="1971595" y="2467138"/>
                  <a:pt x="1971595" y="2672928"/>
                </a:cubicBezTo>
                <a:cubicBezTo>
                  <a:pt x="1971595" y="2878718"/>
                  <a:pt x="2176290" y="3045544"/>
                  <a:pt x="2428795" y="3045544"/>
                </a:cubicBezTo>
                <a:cubicBezTo>
                  <a:pt x="2675391" y="3045544"/>
                  <a:pt x="2876388" y="2886436"/>
                  <a:pt x="2884224" y="2687245"/>
                </a:cubicBezTo>
                <a:lnTo>
                  <a:pt x="2888320" y="2666957"/>
                </a:lnTo>
                <a:lnTo>
                  <a:pt x="2888320" y="790165"/>
                </a:lnTo>
                <a:cubicBezTo>
                  <a:pt x="2888320" y="721900"/>
                  <a:pt x="2832981" y="666561"/>
                  <a:pt x="2764716" y="666561"/>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8" name="Rounded Rectangle 1">
            <a:extLst>
              <a:ext uri="{FF2B5EF4-FFF2-40B4-BE49-F238E27FC236}">
                <a16:creationId xmlns:a16="http://schemas.microsoft.com/office/drawing/2014/main" id="{0CDF7D28-F317-4697-A83B-D9BEDA29F217}"/>
              </a:ext>
            </a:extLst>
          </p:cNvPr>
          <p:cNvSpPr>
            <a:spLocks noChangeAspect="1"/>
          </p:cNvSpPr>
          <p:nvPr/>
        </p:nvSpPr>
        <p:spPr>
          <a:xfrm>
            <a:off x="7812103" y="2815193"/>
            <a:ext cx="314168" cy="264123"/>
          </a:xfrm>
          <a:custGeom>
            <a:avLst/>
            <a:gdLst/>
            <a:ahLst/>
            <a:cxnLst/>
            <a:rect l="l" t="t" r="r" b="b"/>
            <a:pathLst>
              <a:path w="3985089" h="3350285">
                <a:moveTo>
                  <a:pt x="1489879" y="1687056"/>
                </a:moveTo>
                <a:cubicBezTo>
                  <a:pt x="1413602" y="1687056"/>
                  <a:pt x="1351768" y="1748890"/>
                  <a:pt x="1351768" y="1825167"/>
                </a:cubicBezTo>
                <a:lnTo>
                  <a:pt x="1351768" y="1828965"/>
                </a:lnTo>
                <a:cubicBezTo>
                  <a:pt x="1351768" y="1905242"/>
                  <a:pt x="1413602" y="1967076"/>
                  <a:pt x="1489879" y="1967076"/>
                </a:cubicBezTo>
                <a:lnTo>
                  <a:pt x="1717713" y="1967076"/>
                </a:lnTo>
                <a:cubicBezTo>
                  <a:pt x="1793990" y="1967076"/>
                  <a:pt x="1855824" y="1905242"/>
                  <a:pt x="1855824" y="1828965"/>
                </a:cubicBezTo>
                <a:lnTo>
                  <a:pt x="1855824" y="1825167"/>
                </a:lnTo>
                <a:cubicBezTo>
                  <a:pt x="1855824" y="1748890"/>
                  <a:pt x="1793990" y="1687056"/>
                  <a:pt x="1717713" y="1687056"/>
                </a:cubicBezTo>
                <a:close/>
                <a:moveTo>
                  <a:pt x="2281462" y="1675141"/>
                </a:moveTo>
                <a:cubicBezTo>
                  <a:pt x="2205185" y="1675141"/>
                  <a:pt x="2143351" y="1736975"/>
                  <a:pt x="2143351" y="1813252"/>
                </a:cubicBezTo>
                <a:lnTo>
                  <a:pt x="2143351" y="1817050"/>
                </a:lnTo>
                <a:cubicBezTo>
                  <a:pt x="2143351" y="1893327"/>
                  <a:pt x="2205185" y="1955161"/>
                  <a:pt x="2281462" y="1955161"/>
                </a:cubicBezTo>
                <a:lnTo>
                  <a:pt x="2509296" y="1955161"/>
                </a:lnTo>
                <a:cubicBezTo>
                  <a:pt x="2585573" y="1955161"/>
                  <a:pt x="2647407" y="1893327"/>
                  <a:pt x="2647407" y="1817050"/>
                </a:cubicBezTo>
                <a:lnTo>
                  <a:pt x="2647407" y="1813252"/>
                </a:lnTo>
                <a:cubicBezTo>
                  <a:pt x="2647407" y="1736975"/>
                  <a:pt x="2585573" y="1675141"/>
                  <a:pt x="2509296" y="1675141"/>
                </a:cubicBezTo>
                <a:close/>
                <a:moveTo>
                  <a:pt x="2837535" y="1159396"/>
                </a:moveTo>
                <a:cubicBezTo>
                  <a:pt x="2731595" y="1159396"/>
                  <a:pt x="2645713" y="1245278"/>
                  <a:pt x="2645713" y="1351218"/>
                </a:cubicBezTo>
                <a:cubicBezTo>
                  <a:pt x="2645713" y="1457158"/>
                  <a:pt x="2731595" y="1543040"/>
                  <a:pt x="2837535" y="1543040"/>
                </a:cubicBezTo>
                <a:cubicBezTo>
                  <a:pt x="2943475" y="1543040"/>
                  <a:pt x="3029357" y="1457158"/>
                  <a:pt x="3029357" y="1351218"/>
                </a:cubicBezTo>
                <a:cubicBezTo>
                  <a:pt x="3029357" y="1245278"/>
                  <a:pt x="2943475" y="1159396"/>
                  <a:pt x="2837535" y="1159396"/>
                </a:cubicBezTo>
                <a:close/>
                <a:moveTo>
                  <a:pt x="3235655" y="750352"/>
                </a:moveTo>
                <a:cubicBezTo>
                  <a:pt x="3129715" y="750352"/>
                  <a:pt x="3043833" y="836234"/>
                  <a:pt x="3043833" y="942174"/>
                </a:cubicBezTo>
                <a:cubicBezTo>
                  <a:pt x="3043833" y="1048114"/>
                  <a:pt x="3129715" y="1133996"/>
                  <a:pt x="3235655" y="1133996"/>
                </a:cubicBezTo>
                <a:cubicBezTo>
                  <a:pt x="3341595" y="1133996"/>
                  <a:pt x="3427477" y="1048114"/>
                  <a:pt x="3427477" y="942174"/>
                </a:cubicBezTo>
                <a:cubicBezTo>
                  <a:pt x="3427477" y="836234"/>
                  <a:pt x="3341595" y="750352"/>
                  <a:pt x="3235655" y="750352"/>
                </a:cubicBezTo>
                <a:close/>
                <a:moveTo>
                  <a:pt x="2455585" y="750352"/>
                </a:moveTo>
                <a:cubicBezTo>
                  <a:pt x="2349645" y="750352"/>
                  <a:pt x="2263763" y="836234"/>
                  <a:pt x="2263763" y="942174"/>
                </a:cubicBezTo>
                <a:cubicBezTo>
                  <a:pt x="2263763" y="1048114"/>
                  <a:pt x="2349645" y="1133996"/>
                  <a:pt x="2455585" y="1133996"/>
                </a:cubicBezTo>
                <a:cubicBezTo>
                  <a:pt x="2561525" y="1133996"/>
                  <a:pt x="2647407" y="1048114"/>
                  <a:pt x="2647407" y="942174"/>
                </a:cubicBezTo>
                <a:cubicBezTo>
                  <a:pt x="2647407" y="836234"/>
                  <a:pt x="2561525" y="750352"/>
                  <a:pt x="2455585" y="750352"/>
                </a:cubicBezTo>
                <a:close/>
                <a:moveTo>
                  <a:pt x="941776" y="640989"/>
                </a:moveTo>
                <a:lnTo>
                  <a:pt x="1181794" y="640989"/>
                </a:lnTo>
                <a:lnTo>
                  <a:pt x="1181794" y="881020"/>
                </a:lnTo>
                <a:lnTo>
                  <a:pt x="1421825" y="881020"/>
                </a:lnTo>
                <a:lnTo>
                  <a:pt x="1421825" y="1121038"/>
                </a:lnTo>
                <a:lnTo>
                  <a:pt x="1181794" y="1121038"/>
                </a:lnTo>
                <a:lnTo>
                  <a:pt x="1181794" y="1361069"/>
                </a:lnTo>
                <a:lnTo>
                  <a:pt x="941776" y="1361069"/>
                </a:lnTo>
                <a:lnTo>
                  <a:pt x="941776" y="1121038"/>
                </a:lnTo>
                <a:lnTo>
                  <a:pt x="701745" y="1121038"/>
                </a:lnTo>
                <a:lnTo>
                  <a:pt x="701745" y="881020"/>
                </a:lnTo>
                <a:lnTo>
                  <a:pt x="941776" y="881020"/>
                </a:lnTo>
                <a:close/>
                <a:moveTo>
                  <a:pt x="1061785" y="459017"/>
                </a:moveTo>
                <a:cubicBezTo>
                  <a:pt x="762440" y="459017"/>
                  <a:pt x="519773" y="701684"/>
                  <a:pt x="519773" y="1001029"/>
                </a:cubicBezTo>
                <a:cubicBezTo>
                  <a:pt x="519773" y="1300374"/>
                  <a:pt x="762440" y="1543041"/>
                  <a:pt x="1061785" y="1543041"/>
                </a:cubicBezTo>
                <a:cubicBezTo>
                  <a:pt x="1361130" y="1543041"/>
                  <a:pt x="1603797" y="1300374"/>
                  <a:pt x="1603797" y="1001029"/>
                </a:cubicBezTo>
                <a:cubicBezTo>
                  <a:pt x="1603797" y="701684"/>
                  <a:pt x="1361130" y="459017"/>
                  <a:pt x="1061785" y="459017"/>
                </a:cubicBezTo>
                <a:close/>
                <a:moveTo>
                  <a:pt x="2837535" y="359296"/>
                </a:moveTo>
                <a:cubicBezTo>
                  <a:pt x="2731595" y="359296"/>
                  <a:pt x="2645713" y="445178"/>
                  <a:pt x="2645713" y="551118"/>
                </a:cubicBezTo>
                <a:cubicBezTo>
                  <a:pt x="2645713" y="657058"/>
                  <a:pt x="2731595" y="742940"/>
                  <a:pt x="2837535" y="742940"/>
                </a:cubicBezTo>
                <a:cubicBezTo>
                  <a:pt x="2943475" y="742940"/>
                  <a:pt x="3029357" y="657058"/>
                  <a:pt x="3029357" y="551118"/>
                </a:cubicBezTo>
                <a:cubicBezTo>
                  <a:pt x="3029357" y="445178"/>
                  <a:pt x="2943475" y="359296"/>
                  <a:pt x="2837535" y="359296"/>
                </a:cubicBezTo>
                <a:close/>
                <a:moveTo>
                  <a:pt x="927799" y="0"/>
                </a:moveTo>
                <a:lnTo>
                  <a:pt x="2978398" y="0"/>
                </a:lnTo>
                <a:cubicBezTo>
                  <a:pt x="3447374" y="0"/>
                  <a:pt x="3902811" y="418280"/>
                  <a:pt x="3926614" y="887256"/>
                </a:cubicBezTo>
                <a:cubicBezTo>
                  <a:pt x="4011721" y="1784310"/>
                  <a:pt x="4065643" y="3326870"/>
                  <a:pt x="3630620" y="3349891"/>
                </a:cubicBezTo>
                <a:cubicBezTo>
                  <a:pt x="3101375" y="3362701"/>
                  <a:pt x="2778421" y="2566209"/>
                  <a:pt x="2352321" y="2174369"/>
                </a:cubicBezTo>
                <a:lnTo>
                  <a:pt x="1572952" y="2174369"/>
                </a:lnTo>
                <a:cubicBezTo>
                  <a:pt x="1161652" y="2566210"/>
                  <a:pt x="901104" y="3370635"/>
                  <a:pt x="339051" y="3349892"/>
                </a:cubicBezTo>
                <a:cubicBezTo>
                  <a:pt x="-171518" y="3349299"/>
                  <a:pt x="45251" y="1463012"/>
                  <a:pt x="48163" y="849156"/>
                </a:cubicBezTo>
                <a:cubicBezTo>
                  <a:pt x="48163" y="380180"/>
                  <a:pt x="458823" y="0"/>
                  <a:pt x="9277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9" name="Oval 2">
            <a:extLst>
              <a:ext uri="{FF2B5EF4-FFF2-40B4-BE49-F238E27FC236}">
                <a16:creationId xmlns:a16="http://schemas.microsoft.com/office/drawing/2014/main" id="{D12C9539-F428-4EF2-96C7-3C6C6DD1D5C2}"/>
              </a:ext>
            </a:extLst>
          </p:cNvPr>
          <p:cNvSpPr>
            <a:spLocks noChangeAspect="1"/>
          </p:cNvSpPr>
          <p:nvPr/>
        </p:nvSpPr>
        <p:spPr>
          <a:xfrm>
            <a:off x="8598510" y="1903547"/>
            <a:ext cx="314168" cy="242760"/>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0" name="Block Arc 5">
            <a:extLst>
              <a:ext uri="{FF2B5EF4-FFF2-40B4-BE49-F238E27FC236}">
                <a16:creationId xmlns:a16="http://schemas.microsoft.com/office/drawing/2014/main" id="{C52EF74C-6AA0-4E07-BB6A-63437D6F74B4}"/>
              </a:ext>
            </a:extLst>
          </p:cNvPr>
          <p:cNvSpPr>
            <a:spLocks noChangeAspect="1"/>
          </p:cNvSpPr>
          <p:nvPr/>
        </p:nvSpPr>
        <p:spPr>
          <a:xfrm rot="10800000">
            <a:off x="8333725" y="2960384"/>
            <a:ext cx="291341" cy="314168"/>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1" name="Rounded Rectangle 5">
            <a:extLst>
              <a:ext uri="{FF2B5EF4-FFF2-40B4-BE49-F238E27FC236}">
                <a16:creationId xmlns:a16="http://schemas.microsoft.com/office/drawing/2014/main" id="{6B0CE2B8-83C5-4CE6-BFD8-AEBB2B9144BC}"/>
              </a:ext>
            </a:extLst>
          </p:cNvPr>
          <p:cNvSpPr>
            <a:spLocks/>
          </p:cNvSpPr>
          <p:nvPr/>
        </p:nvSpPr>
        <p:spPr>
          <a:xfrm>
            <a:off x="10666168" y="2421951"/>
            <a:ext cx="314168" cy="314168"/>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2" name="Oval 6">
            <a:extLst>
              <a:ext uri="{FF2B5EF4-FFF2-40B4-BE49-F238E27FC236}">
                <a16:creationId xmlns:a16="http://schemas.microsoft.com/office/drawing/2014/main" id="{E15DDE38-9478-4E74-9484-586076A53E2C}"/>
              </a:ext>
            </a:extLst>
          </p:cNvPr>
          <p:cNvSpPr>
            <a:spLocks noChangeAspect="1"/>
          </p:cNvSpPr>
          <p:nvPr/>
        </p:nvSpPr>
        <p:spPr>
          <a:xfrm rot="678773">
            <a:off x="7434992" y="3114687"/>
            <a:ext cx="328974" cy="333882"/>
          </a:xfrm>
          <a:custGeom>
            <a:avLst/>
            <a:gdLst>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62894 h 3939732"/>
              <a:gd name="connsiteX1" fmla="*/ 1768767 w 3897869"/>
              <a:gd name="connsiteY1" fmla="*/ 1381594 h 3939732"/>
              <a:gd name="connsiteX2" fmla="*/ 1517577 w 3897869"/>
              <a:gd name="connsiteY2" fmla="*/ 2033280 h 3939732"/>
              <a:gd name="connsiteX3" fmla="*/ 1928990 w 3897869"/>
              <a:gd name="connsiteY3" fmla="*/ 2631017 h 3939732"/>
              <a:gd name="connsiteX4" fmla="*/ 2318674 w 3897869"/>
              <a:gd name="connsiteY4" fmla="*/ 1997628 h 3939732"/>
              <a:gd name="connsiteX5" fmla="*/ 2293344 w 3897869"/>
              <a:gd name="connsiteY5" fmla="*/ 1825498 h 3939732"/>
              <a:gd name="connsiteX6" fmla="*/ 1853384 w 3897869"/>
              <a:gd name="connsiteY6" fmla="*/ 1362894 h 3939732"/>
              <a:gd name="connsiteX7" fmla="*/ 1594841 w 3897869"/>
              <a:gd name="connsiteY7" fmla="*/ 36923 h 3939732"/>
              <a:gd name="connsiteX8" fmla="*/ 3869632 w 3897869"/>
              <a:gd name="connsiteY8" fmla="*/ 1508593 h 3939732"/>
              <a:gd name="connsiteX9" fmla="*/ 3670773 w 3897869"/>
              <a:gd name="connsiteY9" fmla="*/ 2416710 h 3939732"/>
              <a:gd name="connsiteX10" fmla="*/ 3671055 w 3897869"/>
              <a:gd name="connsiteY10" fmla="*/ 2417653 h 3939732"/>
              <a:gd name="connsiteX11" fmla="*/ 3164582 w 3897869"/>
              <a:gd name="connsiteY11" fmla="*/ 2822329 h 3939732"/>
              <a:gd name="connsiteX12" fmla="*/ 3176822 w 3897869"/>
              <a:gd name="connsiteY12" fmla="*/ 2836256 h 3939732"/>
              <a:gd name="connsiteX13" fmla="*/ 3146203 w 3897869"/>
              <a:gd name="connsiteY13" fmla="*/ 2835026 h 3939732"/>
              <a:gd name="connsiteX14" fmla="*/ 3151211 w 3897869"/>
              <a:gd name="connsiteY14" fmla="*/ 2827425 h 3939732"/>
              <a:gd name="connsiteX15" fmla="*/ 2397082 w 3897869"/>
              <a:gd name="connsiteY15" fmla="*/ 2555951 h 3939732"/>
              <a:gd name="connsiteX16" fmla="*/ 2396219 w 3897869"/>
              <a:gd name="connsiteY16" fmla="*/ 2549477 h 3939732"/>
              <a:gd name="connsiteX17" fmla="*/ 1746058 w 3897869"/>
              <a:gd name="connsiteY17" fmla="*/ 3084844 h 3939732"/>
              <a:gd name="connsiteX18" fmla="*/ 990519 w 3897869"/>
              <a:gd name="connsiteY18" fmla="*/ 2011053 h 3939732"/>
              <a:gd name="connsiteX19" fmla="*/ 1593790 w 3897869"/>
              <a:gd name="connsiteY19" fmla="*/ 959078 h 3939732"/>
              <a:gd name="connsiteX20" fmla="*/ 1746058 w 3897869"/>
              <a:gd name="connsiteY20" fmla="*/ 937262 h 3939732"/>
              <a:gd name="connsiteX21" fmla="*/ 2206475 w 3897869"/>
              <a:gd name="connsiteY21" fmla="*/ 1165194 h 3939732"/>
              <a:gd name="connsiteX22" fmla="*/ 2185910 w 3897869"/>
              <a:gd name="connsiteY22" fmla="*/ 869152 h 3939732"/>
              <a:gd name="connsiteX23" fmla="*/ 2656644 w 3897869"/>
              <a:gd name="connsiteY23" fmla="*/ 794408 h 3939732"/>
              <a:gd name="connsiteX24" fmla="*/ 2828567 w 3897869"/>
              <a:gd name="connsiteY24" fmla="*/ 2090795 h 3939732"/>
              <a:gd name="connsiteX25" fmla="*/ 3312378 w 3897869"/>
              <a:gd name="connsiteY25" fmla="*/ 2032862 h 3939732"/>
              <a:gd name="connsiteX26" fmla="*/ 3289926 w 3897869"/>
              <a:gd name="connsiteY26" fmla="*/ 1337965 h 3939732"/>
              <a:gd name="connsiteX27" fmla="*/ 3290031 w 3897869"/>
              <a:gd name="connsiteY27" fmla="*/ 1338068 h 3939732"/>
              <a:gd name="connsiteX28" fmla="*/ 1700745 w 3897869"/>
              <a:gd name="connsiteY28" fmla="*/ 566301 h 3939732"/>
              <a:gd name="connsiteX29" fmla="*/ 571995 w 3897869"/>
              <a:gd name="connsiteY29" fmla="*/ 2265435 h 3939732"/>
              <a:gd name="connsiteX30" fmla="*/ 2267548 w 3897869"/>
              <a:gd name="connsiteY30" fmla="*/ 3399556 h 3939732"/>
              <a:gd name="connsiteX31" fmla="*/ 3194376 w 3897869"/>
              <a:gd name="connsiteY31" fmla="*/ 3063923 h 3939732"/>
              <a:gd name="connsiteX32" fmla="*/ 3268026 w 3897869"/>
              <a:gd name="connsiteY32" fmla="*/ 3500815 h 3939732"/>
              <a:gd name="connsiteX33" fmla="*/ 2347298 w 3897869"/>
              <a:gd name="connsiteY33" fmla="*/ 3895311 h 3939732"/>
              <a:gd name="connsiteX34" fmla="*/ 42617 w 3897869"/>
              <a:gd name="connsiteY34" fmla="*/ 2371338 h 3939732"/>
              <a:gd name="connsiteX35" fmla="*/ 1594841 w 3897869"/>
              <a:gd name="connsiteY35" fmla="*/ 36923 h 3939732"/>
              <a:gd name="connsiteX0" fmla="*/ 1853384 w 3897869"/>
              <a:gd name="connsiteY0" fmla="*/ 1371624 h 3948462"/>
              <a:gd name="connsiteX1" fmla="*/ 1768767 w 3897869"/>
              <a:gd name="connsiteY1" fmla="*/ 1390324 h 3948462"/>
              <a:gd name="connsiteX2" fmla="*/ 1517577 w 3897869"/>
              <a:gd name="connsiteY2" fmla="*/ 2042010 h 3948462"/>
              <a:gd name="connsiteX3" fmla="*/ 1928990 w 3897869"/>
              <a:gd name="connsiteY3" fmla="*/ 2639747 h 3948462"/>
              <a:gd name="connsiteX4" fmla="*/ 2318674 w 3897869"/>
              <a:gd name="connsiteY4" fmla="*/ 2006358 h 3948462"/>
              <a:gd name="connsiteX5" fmla="*/ 2293344 w 3897869"/>
              <a:gd name="connsiteY5" fmla="*/ 1834228 h 3948462"/>
              <a:gd name="connsiteX6" fmla="*/ 1853384 w 3897869"/>
              <a:gd name="connsiteY6" fmla="*/ 1371624 h 3948462"/>
              <a:gd name="connsiteX7" fmla="*/ 1594841 w 3897869"/>
              <a:gd name="connsiteY7" fmla="*/ 45653 h 3948462"/>
              <a:gd name="connsiteX8" fmla="*/ 3869632 w 3897869"/>
              <a:gd name="connsiteY8" fmla="*/ 1517323 h 3948462"/>
              <a:gd name="connsiteX9" fmla="*/ 3670773 w 3897869"/>
              <a:gd name="connsiteY9" fmla="*/ 2425440 h 3948462"/>
              <a:gd name="connsiteX10" fmla="*/ 3671055 w 3897869"/>
              <a:gd name="connsiteY10" fmla="*/ 2426383 h 3948462"/>
              <a:gd name="connsiteX11" fmla="*/ 3164582 w 3897869"/>
              <a:gd name="connsiteY11" fmla="*/ 2831059 h 3948462"/>
              <a:gd name="connsiteX12" fmla="*/ 3176822 w 3897869"/>
              <a:gd name="connsiteY12" fmla="*/ 2844986 h 3948462"/>
              <a:gd name="connsiteX13" fmla="*/ 3146203 w 3897869"/>
              <a:gd name="connsiteY13" fmla="*/ 2843756 h 3948462"/>
              <a:gd name="connsiteX14" fmla="*/ 3151211 w 3897869"/>
              <a:gd name="connsiteY14" fmla="*/ 2836155 h 3948462"/>
              <a:gd name="connsiteX15" fmla="*/ 2397082 w 3897869"/>
              <a:gd name="connsiteY15" fmla="*/ 2564681 h 3948462"/>
              <a:gd name="connsiteX16" fmla="*/ 2396219 w 3897869"/>
              <a:gd name="connsiteY16" fmla="*/ 2558207 h 3948462"/>
              <a:gd name="connsiteX17" fmla="*/ 1746058 w 3897869"/>
              <a:gd name="connsiteY17" fmla="*/ 3093574 h 3948462"/>
              <a:gd name="connsiteX18" fmla="*/ 990519 w 3897869"/>
              <a:gd name="connsiteY18" fmla="*/ 2019783 h 3948462"/>
              <a:gd name="connsiteX19" fmla="*/ 1593790 w 3897869"/>
              <a:gd name="connsiteY19" fmla="*/ 967808 h 3948462"/>
              <a:gd name="connsiteX20" fmla="*/ 1746058 w 3897869"/>
              <a:gd name="connsiteY20" fmla="*/ 945992 h 3948462"/>
              <a:gd name="connsiteX21" fmla="*/ 2206475 w 3897869"/>
              <a:gd name="connsiteY21" fmla="*/ 1173924 h 3948462"/>
              <a:gd name="connsiteX22" fmla="*/ 2185910 w 3897869"/>
              <a:gd name="connsiteY22" fmla="*/ 877882 h 3948462"/>
              <a:gd name="connsiteX23" fmla="*/ 2656644 w 3897869"/>
              <a:gd name="connsiteY23" fmla="*/ 803138 h 3948462"/>
              <a:gd name="connsiteX24" fmla="*/ 2828567 w 3897869"/>
              <a:gd name="connsiteY24" fmla="*/ 2099525 h 3948462"/>
              <a:gd name="connsiteX25" fmla="*/ 3312378 w 3897869"/>
              <a:gd name="connsiteY25" fmla="*/ 2041592 h 3948462"/>
              <a:gd name="connsiteX26" fmla="*/ 3289926 w 3897869"/>
              <a:gd name="connsiteY26" fmla="*/ 1346695 h 3948462"/>
              <a:gd name="connsiteX27" fmla="*/ 3290031 w 3897869"/>
              <a:gd name="connsiteY27" fmla="*/ 1346798 h 3948462"/>
              <a:gd name="connsiteX28" fmla="*/ 1700745 w 3897869"/>
              <a:gd name="connsiteY28" fmla="*/ 575031 h 3948462"/>
              <a:gd name="connsiteX29" fmla="*/ 571995 w 3897869"/>
              <a:gd name="connsiteY29" fmla="*/ 2274165 h 3948462"/>
              <a:gd name="connsiteX30" fmla="*/ 2267548 w 3897869"/>
              <a:gd name="connsiteY30" fmla="*/ 3408286 h 3948462"/>
              <a:gd name="connsiteX31" fmla="*/ 3194376 w 3897869"/>
              <a:gd name="connsiteY31" fmla="*/ 3072653 h 3948462"/>
              <a:gd name="connsiteX32" fmla="*/ 3268026 w 3897869"/>
              <a:gd name="connsiteY32" fmla="*/ 3509545 h 3948462"/>
              <a:gd name="connsiteX33" fmla="*/ 2347298 w 3897869"/>
              <a:gd name="connsiteY33" fmla="*/ 3904041 h 3948462"/>
              <a:gd name="connsiteX34" fmla="*/ 42617 w 3897869"/>
              <a:gd name="connsiteY34" fmla="*/ 2380068 h 3948462"/>
              <a:gd name="connsiteX35" fmla="*/ 1594841 w 3897869"/>
              <a:gd name="connsiteY35" fmla="*/ 45653 h 3948462"/>
              <a:gd name="connsiteX0" fmla="*/ 1853384 w 3876965"/>
              <a:gd name="connsiteY0" fmla="*/ 1371624 h 3948462"/>
              <a:gd name="connsiteX1" fmla="*/ 1768767 w 3876965"/>
              <a:gd name="connsiteY1" fmla="*/ 1390324 h 3948462"/>
              <a:gd name="connsiteX2" fmla="*/ 1517577 w 3876965"/>
              <a:gd name="connsiteY2" fmla="*/ 2042010 h 3948462"/>
              <a:gd name="connsiteX3" fmla="*/ 1928990 w 3876965"/>
              <a:gd name="connsiteY3" fmla="*/ 2639747 h 3948462"/>
              <a:gd name="connsiteX4" fmla="*/ 2318674 w 3876965"/>
              <a:gd name="connsiteY4" fmla="*/ 2006358 h 3948462"/>
              <a:gd name="connsiteX5" fmla="*/ 2293344 w 3876965"/>
              <a:gd name="connsiteY5" fmla="*/ 1834228 h 3948462"/>
              <a:gd name="connsiteX6" fmla="*/ 1853384 w 3876965"/>
              <a:gd name="connsiteY6" fmla="*/ 1371624 h 3948462"/>
              <a:gd name="connsiteX7" fmla="*/ 1594841 w 3876965"/>
              <a:gd name="connsiteY7" fmla="*/ 45653 h 3948462"/>
              <a:gd name="connsiteX8" fmla="*/ 3869632 w 3876965"/>
              <a:gd name="connsiteY8" fmla="*/ 1517323 h 3948462"/>
              <a:gd name="connsiteX9" fmla="*/ 3670773 w 3876965"/>
              <a:gd name="connsiteY9" fmla="*/ 2425440 h 3948462"/>
              <a:gd name="connsiteX10" fmla="*/ 3671055 w 3876965"/>
              <a:gd name="connsiteY10" fmla="*/ 2426383 h 3948462"/>
              <a:gd name="connsiteX11" fmla="*/ 3164582 w 3876965"/>
              <a:gd name="connsiteY11" fmla="*/ 2831059 h 3948462"/>
              <a:gd name="connsiteX12" fmla="*/ 3176822 w 3876965"/>
              <a:gd name="connsiteY12" fmla="*/ 2844986 h 3948462"/>
              <a:gd name="connsiteX13" fmla="*/ 3146203 w 3876965"/>
              <a:gd name="connsiteY13" fmla="*/ 2843756 h 3948462"/>
              <a:gd name="connsiteX14" fmla="*/ 3151211 w 3876965"/>
              <a:gd name="connsiteY14" fmla="*/ 2836155 h 3948462"/>
              <a:gd name="connsiteX15" fmla="*/ 2397082 w 3876965"/>
              <a:gd name="connsiteY15" fmla="*/ 2564681 h 3948462"/>
              <a:gd name="connsiteX16" fmla="*/ 2396219 w 3876965"/>
              <a:gd name="connsiteY16" fmla="*/ 2558207 h 3948462"/>
              <a:gd name="connsiteX17" fmla="*/ 1746058 w 3876965"/>
              <a:gd name="connsiteY17" fmla="*/ 3093574 h 3948462"/>
              <a:gd name="connsiteX18" fmla="*/ 990519 w 3876965"/>
              <a:gd name="connsiteY18" fmla="*/ 2019783 h 3948462"/>
              <a:gd name="connsiteX19" fmla="*/ 1593790 w 3876965"/>
              <a:gd name="connsiteY19" fmla="*/ 967808 h 3948462"/>
              <a:gd name="connsiteX20" fmla="*/ 1746058 w 3876965"/>
              <a:gd name="connsiteY20" fmla="*/ 945992 h 3948462"/>
              <a:gd name="connsiteX21" fmla="*/ 2206475 w 3876965"/>
              <a:gd name="connsiteY21" fmla="*/ 1173924 h 3948462"/>
              <a:gd name="connsiteX22" fmla="*/ 2185910 w 3876965"/>
              <a:gd name="connsiteY22" fmla="*/ 877882 h 3948462"/>
              <a:gd name="connsiteX23" fmla="*/ 2656644 w 3876965"/>
              <a:gd name="connsiteY23" fmla="*/ 803138 h 3948462"/>
              <a:gd name="connsiteX24" fmla="*/ 2828567 w 3876965"/>
              <a:gd name="connsiteY24" fmla="*/ 2099525 h 3948462"/>
              <a:gd name="connsiteX25" fmla="*/ 3312378 w 3876965"/>
              <a:gd name="connsiteY25" fmla="*/ 2041592 h 3948462"/>
              <a:gd name="connsiteX26" fmla="*/ 3289926 w 3876965"/>
              <a:gd name="connsiteY26" fmla="*/ 1346695 h 3948462"/>
              <a:gd name="connsiteX27" fmla="*/ 3290031 w 3876965"/>
              <a:gd name="connsiteY27" fmla="*/ 1346798 h 3948462"/>
              <a:gd name="connsiteX28" fmla="*/ 1700745 w 3876965"/>
              <a:gd name="connsiteY28" fmla="*/ 575031 h 3948462"/>
              <a:gd name="connsiteX29" fmla="*/ 571995 w 3876965"/>
              <a:gd name="connsiteY29" fmla="*/ 2274165 h 3948462"/>
              <a:gd name="connsiteX30" fmla="*/ 2267548 w 3876965"/>
              <a:gd name="connsiteY30" fmla="*/ 3408286 h 3948462"/>
              <a:gd name="connsiteX31" fmla="*/ 3194376 w 3876965"/>
              <a:gd name="connsiteY31" fmla="*/ 3072653 h 3948462"/>
              <a:gd name="connsiteX32" fmla="*/ 3268026 w 3876965"/>
              <a:gd name="connsiteY32" fmla="*/ 3509545 h 3948462"/>
              <a:gd name="connsiteX33" fmla="*/ 2347298 w 3876965"/>
              <a:gd name="connsiteY33" fmla="*/ 3904041 h 3948462"/>
              <a:gd name="connsiteX34" fmla="*/ 42617 w 3876965"/>
              <a:gd name="connsiteY34" fmla="*/ 2380068 h 3948462"/>
              <a:gd name="connsiteX35" fmla="*/ 1594841 w 3876965"/>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671055 w 3888568"/>
              <a:gd name="connsiteY10" fmla="*/ 2426383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704679 w 3888568"/>
              <a:gd name="connsiteY10" fmla="*/ 2448797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164582 w 3888568"/>
              <a:gd name="connsiteY10" fmla="*/ 2831059 h 3948462"/>
              <a:gd name="connsiteX11" fmla="*/ 3176822 w 3888568"/>
              <a:gd name="connsiteY11" fmla="*/ 2844986 h 3948462"/>
              <a:gd name="connsiteX12" fmla="*/ 3146203 w 3888568"/>
              <a:gd name="connsiteY12" fmla="*/ 2843756 h 3948462"/>
              <a:gd name="connsiteX13" fmla="*/ 3151211 w 3888568"/>
              <a:gd name="connsiteY13" fmla="*/ 2836155 h 3948462"/>
              <a:gd name="connsiteX14" fmla="*/ 2397082 w 3888568"/>
              <a:gd name="connsiteY14" fmla="*/ 2564681 h 3948462"/>
              <a:gd name="connsiteX15" fmla="*/ 2396219 w 3888568"/>
              <a:gd name="connsiteY15" fmla="*/ 2558207 h 3948462"/>
              <a:gd name="connsiteX16" fmla="*/ 1746058 w 3888568"/>
              <a:gd name="connsiteY16" fmla="*/ 3093574 h 3948462"/>
              <a:gd name="connsiteX17" fmla="*/ 990519 w 3888568"/>
              <a:gd name="connsiteY17" fmla="*/ 2019783 h 3948462"/>
              <a:gd name="connsiteX18" fmla="*/ 1593790 w 3888568"/>
              <a:gd name="connsiteY18" fmla="*/ 967808 h 3948462"/>
              <a:gd name="connsiteX19" fmla="*/ 1746058 w 3888568"/>
              <a:gd name="connsiteY19" fmla="*/ 945992 h 3948462"/>
              <a:gd name="connsiteX20" fmla="*/ 2206475 w 3888568"/>
              <a:gd name="connsiteY20" fmla="*/ 1173924 h 3948462"/>
              <a:gd name="connsiteX21" fmla="*/ 2185910 w 3888568"/>
              <a:gd name="connsiteY21" fmla="*/ 877882 h 3948462"/>
              <a:gd name="connsiteX22" fmla="*/ 2656644 w 3888568"/>
              <a:gd name="connsiteY22" fmla="*/ 803138 h 3948462"/>
              <a:gd name="connsiteX23" fmla="*/ 2828567 w 3888568"/>
              <a:gd name="connsiteY23" fmla="*/ 2099525 h 3948462"/>
              <a:gd name="connsiteX24" fmla="*/ 3362812 w 3888568"/>
              <a:gd name="connsiteY24" fmla="*/ 2002360 h 3948462"/>
              <a:gd name="connsiteX25" fmla="*/ 3289926 w 3888568"/>
              <a:gd name="connsiteY25" fmla="*/ 1346695 h 3948462"/>
              <a:gd name="connsiteX26" fmla="*/ 3290031 w 3888568"/>
              <a:gd name="connsiteY26" fmla="*/ 1346798 h 3948462"/>
              <a:gd name="connsiteX27" fmla="*/ 1700745 w 3888568"/>
              <a:gd name="connsiteY27" fmla="*/ 575031 h 3948462"/>
              <a:gd name="connsiteX28" fmla="*/ 571995 w 3888568"/>
              <a:gd name="connsiteY28" fmla="*/ 2274165 h 3948462"/>
              <a:gd name="connsiteX29" fmla="*/ 2267548 w 3888568"/>
              <a:gd name="connsiteY29" fmla="*/ 3408286 h 3948462"/>
              <a:gd name="connsiteX30" fmla="*/ 3194376 w 3888568"/>
              <a:gd name="connsiteY30" fmla="*/ 3072653 h 3948462"/>
              <a:gd name="connsiteX31" fmla="*/ 3268026 w 3888568"/>
              <a:gd name="connsiteY31" fmla="*/ 3509545 h 3948462"/>
              <a:gd name="connsiteX32" fmla="*/ 2347298 w 3888568"/>
              <a:gd name="connsiteY32" fmla="*/ 3904041 h 3948462"/>
              <a:gd name="connsiteX33" fmla="*/ 42617 w 3888568"/>
              <a:gd name="connsiteY33" fmla="*/ 2380068 h 3948462"/>
              <a:gd name="connsiteX34" fmla="*/ 1594841 w 3888568"/>
              <a:gd name="connsiteY34" fmla="*/ 45653 h 3948462"/>
              <a:gd name="connsiteX0" fmla="*/ 1853384 w 3892469"/>
              <a:gd name="connsiteY0" fmla="*/ 1371624 h 3948462"/>
              <a:gd name="connsiteX1" fmla="*/ 1768767 w 3892469"/>
              <a:gd name="connsiteY1" fmla="*/ 1390324 h 3948462"/>
              <a:gd name="connsiteX2" fmla="*/ 1517577 w 3892469"/>
              <a:gd name="connsiteY2" fmla="*/ 2042010 h 3948462"/>
              <a:gd name="connsiteX3" fmla="*/ 1928990 w 3892469"/>
              <a:gd name="connsiteY3" fmla="*/ 2639747 h 3948462"/>
              <a:gd name="connsiteX4" fmla="*/ 2318674 w 3892469"/>
              <a:gd name="connsiteY4" fmla="*/ 2006358 h 3948462"/>
              <a:gd name="connsiteX5" fmla="*/ 2293344 w 3892469"/>
              <a:gd name="connsiteY5" fmla="*/ 1834228 h 3948462"/>
              <a:gd name="connsiteX6" fmla="*/ 1853384 w 3892469"/>
              <a:gd name="connsiteY6" fmla="*/ 1371624 h 3948462"/>
              <a:gd name="connsiteX7" fmla="*/ 1594841 w 3892469"/>
              <a:gd name="connsiteY7" fmla="*/ 45653 h 3948462"/>
              <a:gd name="connsiteX8" fmla="*/ 3869632 w 3892469"/>
              <a:gd name="connsiteY8" fmla="*/ 1517323 h 3948462"/>
              <a:gd name="connsiteX9" fmla="*/ 3706266 w 3892469"/>
              <a:gd name="connsiteY9" fmla="*/ 2457195 h 3948462"/>
              <a:gd name="connsiteX10" fmla="*/ 3164582 w 3892469"/>
              <a:gd name="connsiteY10" fmla="*/ 2831059 h 3948462"/>
              <a:gd name="connsiteX11" fmla="*/ 3176822 w 3892469"/>
              <a:gd name="connsiteY11" fmla="*/ 2844986 h 3948462"/>
              <a:gd name="connsiteX12" fmla="*/ 3146203 w 3892469"/>
              <a:gd name="connsiteY12" fmla="*/ 2843756 h 3948462"/>
              <a:gd name="connsiteX13" fmla="*/ 3151211 w 3892469"/>
              <a:gd name="connsiteY13" fmla="*/ 2836155 h 3948462"/>
              <a:gd name="connsiteX14" fmla="*/ 2397082 w 3892469"/>
              <a:gd name="connsiteY14" fmla="*/ 2564681 h 3948462"/>
              <a:gd name="connsiteX15" fmla="*/ 2396219 w 3892469"/>
              <a:gd name="connsiteY15" fmla="*/ 2558207 h 3948462"/>
              <a:gd name="connsiteX16" fmla="*/ 1746058 w 3892469"/>
              <a:gd name="connsiteY16" fmla="*/ 3093574 h 3948462"/>
              <a:gd name="connsiteX17" fmla="*/ 990519 w 3892469"/>
              <a:gd name="connsiteY17" fmla="*/ 2019783 h 3948462"/>
              <a:gd name="connsiteX18" fmla="*/ 1593790 w 3892469"/>
              <a:gd name="connsiteY18" fmla="*/ 967808 h 3948462"/>
              <a:gd name="connsiteX19" fmla="*/ 1746058 w 3892469"/>
              <a:gd name="connsiteY19" fmla="*/ 945992 h 3948462"/>
              <a:gd name="connsiteX20" fmla="*/ 2206475 w 3892469"/>
              <a:gd name="connsiteY20" fmla="*/ 1173924 h 3948462"/>
              <a:gd name="connsiteX21" fmla="*/ 2185910 w 3892469"/>
              <a:gd name="connsiteY21" fmla="*/ 877882 h 3948462"/>
              <a:gd name="connsiteX22" fmla="*/ 2656644 w 3892469"/>
              <a:gd name="connsiteY22" fmla="*/ 803138 h 3948462"/>
              <a:gd name="connsiteX23" fmla="*/ 2828567 w 3892469"/>
              <a:gd name="connsiteY23" fmla="*/ 2099525 h 3948462"/>
              <a:gd name="connsiteX24" fmla="*/ 3362812 w 3892469"/>
              <a:gd name="connsiteY24" fmla="*/ 2002360 h 3948462"/>
              <a:gd name="connsiteX25" fmla="*/ 3289926 w 3892469"/>
              <a:gd name="connsiteY25" fmla="*/ 1346695 h 3948462"/>
              <a:gd name="connsiteX26" fmla="*/ 3290031 w 3892469"/>
              <a:gd name="connsiteY26" fmla="*/ 1346798 h 3948462"/>
              <a:gd name="connsiteX27" fmla="*/ 1700745 w 3892469"/>
              <a:gd name="connsiteY27" fmla="*/ 575031 h 3948462"/>
              <a:gd name="connsiteX28" fmla="*/ 571995 w 3892469"/>
              <a:gd name="connsiteY28" fmla="*/ 2274165 h 3948462"/>
              <a:gd name="connsiteX29" fmla="*/ 2267548 w 3892469"/>
              <a:gd name="connsiteY29" fmla="*/ 3408286 h 3948462"/>
              <a:gd name="connsiteX30" fmla="*/ 3194376 w 3892469"/>
              <a:gd name="connsiteY30" fmla="*/ 3072653 h 3948462"/>
              <a:gd name="connsiteX31" fmla="*/ 3268026 w 3892469"/>
              <a:gd name="connsiteY31" fmla="*/ 3509545 h 3948462"/>
              <a:gd name="connsiteX32" fmla="*/ 2347298 w 3892469"/>
              <a:gd name="connsiteY32" fmla="*/ 3904041 h 3948462"/>
              <a:gd name="connsiteX33" fmla="*/ 42617 w 3892469"/>
              <a:gd name="connsiteY33" fmla="*/ 2380068 h 3948462"/>
              <a:gd name="connsiteX34" fmla="*/ 1594841 w 3892469"/>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2397082 w 3890413"/>
              <a:gd name="connsiteY13" fmla="*/ 2564681 h 3948462"/>
              <a:gd name="connsiteX14" fmla="*/ 2396219 w 3890413"/>
              <a:gd name="connsiteY14" fmla="*/ 2558207 h 3948462"/>
              <a:gd name="connsiteX15" fmla="*/ 1746058 w 3890413"/>
              <a:gd name="connsiteY15" fmla="*/ 3093574 h 3948462"/>
              <a:gd name="connsiteX16" fmla="*/ 990519 w 3890413"/>
              <a:gd name="connsiteY16" fmla="*/ 2019783 h 3948462"/>
              <a:gd name="connsiteX17" fmla="*/ 1593790 w 3890413"/>
              <a:gd name="connsiteY17" fmla="*/ 967808 h 3948462"/>
              <a:gd name="connsiteX18" fmla="*/ 1746058 w 3890413"/>
              <a:gd name="connsiteY18" fmla="*/ 945992 h 3948462"/>
              <a:gd name="connsiteX19" fmla="*/ 2206475 w 3890413"/>
              <a:gd name="connsiteY19" fmla="*/ 1173924 h 3948462"/>
              <a:gd name="connsiteX20" fmla="*/ 2185910 w 3890413"/>
              <a:gd name="connsiteY20" fmla="*/ 877882 h 3948462"/>
              <a:gd name="connsiteX21" fmla="*/ 2656644 w 3890413"/>
              <a:gd name="connsiteY21" fmla="*/ 803138 h 3948462"/>
              <a:gd name="connsiteX22" fmla="*/ 2828567 w 3890413"/>
              <a:gd name="connsiteY22" fmla="*/ 2099525 h 3948462"/>
              <a:gd name="connsiteX23" fmla="*/ 3362812 w 3890413"/>
              <a:gd name="connsiteY23" fmla="*/ 2002360 h 3948462"/>
              <a:gd name="connsiteX24" fmla="*/ 3289926 w 3890413"/>
              <a:gd name="connsiteY24" fmla="*/ 1346695 h 3948462"/>
              <a:gd name="connsiteX25" fmla="*/ 3290031 w 3890413"/>
              <a:gd name="connsiteY25" fmla="*/ 1346798 h 3948462"/>
              <a:gd name="connsiteX26" fmla="*/ 1700745 w 3890413"/>
              <a:gd name="connsiteY26" fmla="*/ 575031 h 3948462"/>
              <a:gd name="connsiteX27" fmla="*/ 571995 w 3890413"/>
              <a:gd name="connsiteY27" fmla="*/ 2274165 h 3948462"/>
              <a:gd name="connsiteX28" fmla="*/ 2267548 w 3890413"/>
              <a:gd name="connsiteY28" fmla="*/ 3408286 h 3948462"/>
              <a:gd name="connsiteX29" fmla="*/ 3194376 w 3890413"/>
              <a:gd name="connsiteY29" fmla="*/ 3072653 h 3948462"/>
              <a:gd name="connsiteX30" fmla="*/ 3268026 w 3890413"/>
              <a:gd name="connsiteY30" fmla="*/ 3509545 h 3948462"/>
              <a:gd name="connsiteX31" fmla="*/ 2347298 w 3890413"/>
              <a:gd name="connsiteY31" fmla="*/ 3904041 h 3948462"/>
              <a:gd name="connsiteX32" fmla="*/ 42617 w 3890413"/>
              <a:gd name="connsiteY32" fmla="*/ 2380068 h 3948462"/>
              <a:gd name="connsiteX33" fmla="*/ 1594841 w 3890413"/>
              <a:gd name="connsiteY33"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2397082 w 3890413"/>
              <a:gd name="connsiteY12" fmla="*/ 2564681 h 3948462"/>
              <a:gd name="connsiteX13" fmla="*/ 2396219 w 3890413"/>
              <a:gd name="connsiteY13" fmla="*/ 2558207 h 3948462"/>
              <a:gd name="connsiteX14" fmla="*/ 1746058 w 3890413"/>
              <a:gd name="connsiteY14" fmla="*/ 3093574 h 3948462"/>
              <a:gd name="connsiteX15" fmla="*/ 990519 w 3890413"/>
              <a:gd name="connsiteY15" fmla="*/ 2019783 h 3948462"/>
              <a:gd name="connsiteX16" fmla="*/ 1593790 w 3890413"/>
              <a:gd name="connsiteY16" fmla="*/ 967808 h 3948462"/>
              <a:gd name="connsiteX17" fmla="*/ 1746058 w 3890413"/>
              <a:gd name="connsiteY17" fmla="*/ 945992 h 3948462"/>
              <a:gd name="connsiteX18" fmla="*/ 2206475 w 3890413"/>
              <a:gd name="connsiteY18" fmla="*/ 1173924 h 3948462"/>
              <a:gd name="connsiteX19" fmla="*/ 2185910 w 3890413"/>
              <a:gd name="connsiteY19" fmla="*/ 877882 h 3948462"/>
              <a:gd name="connsiteX20" fmla="*/ 2656644 w 3890413"/>
              <a:gd name="connsiteY20" fmla="*/ 803138 h 3948462"/>
              <a:gd name="connsiteX21" fmla="*/ 2828567 w 3890413"/>
              <a:gd name="connsiteY21" fmla="*/ 2099525 h 3948462"/>
              <a:gd name="connsiteX22" fmla="*/ 3362812 w 3890413"/>
              <a:gd name="connsiteY22" fmla="*/ 2002360 h 3948462"/>
              <a:gd name="connsiteX23" fmla="*/ 3289926 w 3890413"/>
              <a:gd name="connsiteY23" fmla="*/ 1346695 h 3948462"/>
              <a:gd name="connsiteX24" fmla="*/ 3290031 w 3890413"/>
              <a:gd name="connsiteY24" fmla="*/ 1346798 h 3948462"/>
              <a:gd name="connsiteX25" fmla="*/ 1700745 w 3890413"/>
              <a:gd name="connsiteY25" fmla="*/ 575031 h 3948462"/>
              <a:gd name="connsiteX26" fmla="*/ 571995 w 3890413"/>
              <a:gd name="connsiteY26" fmla="*/ 2274165 h 3948462"/>
              <a:gd name="connsiteX27" fmla="*/ 2267548 w 3890413"/>
              <a:gd name="connsiteY27" fmla="*/ 3408286 h 3948462"/>
              <a:gd name="connsiteX28" fmla="*/ 3194376 w 3890413"/>
              <a:gd name="connsiteY28" fmla="*/ 3072653 h 3948462"/>
              <a:gd name="connsiteX29" fmla="*/ 3268026 w 3890413"/>
              <a:gd name="connsiteY29" fmla="*/ 3509545 h 3948462"/>
              <a:gd name="connsiteX30" fmla="*/ 2347298 w 3890413"/>
              <a:gd name="connsiteY30" fmla="*/ 3904041 h 3948462"/>
              <a:gd name="connsiteX31" fmla="*/ 42617 w 3890413"/>
              <a:gd name="connsiteY31" fmla="*/ 2380068 h 3948462"/>
              <a:gd name="connsiteX32" fmla="*/ 1594841 w 3890413"/>
              <a:gd name="connsiteY32"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2397082 w 3890413"/>
              <a:gd name="connsiteY11" fmla="*/ 2564681 h 3948462"/>
              <a:gd name="connsiteX12" fmla="*/ 2396219 w 3890413"/>
              <a:gd name="connsiteY12" fmla="*/ 2558207 h 3948462"/>
              <a:gd name="connsiteX13" fmla="*/ 1746058 w 3890413"/>
              <a:gd name="connsiteY13" fmla="*/ 3093574 h 3948462"/>
              <a:gd name="connsiteX14" fmla="*/ 990519 w 3890413"/>
              <a:gd name="connsiteY14" fmla="*/ 2019783 h 3948462"/>
              <a:gd name="connsiteX15" fmla="*/ 1593790 w 3890413"/>
              <a:gd name="connsiteY15" fmla="*/ 967808 h 3948462"/>
              <a:gd name="connsiteX16" fmla="*/ 1746058 w 3890413"/>
              <a:gd name="connsiteY16" fmla="*/ 945992 h 3948462"/>
              <a:gd name="connsiteX17" fmla="*/ 2206475 w 3890413"/>
              <a:gd name="connsiteY17" fmla="*/ 1173924 h 3948462"/>
              <a:gd name="connsiteX18" fmla="*/ 2185910 w 3890413"/>
              <a:gd name="connsiteY18" fmla="*/ 877882 h 3948462"/>
              <a:gd name="connsiteX19" fmla="*/ 2656644 w 3890413"/>
              <a:gd name="connsiteY19" fmla="*/ 803138 h 3948462"/>
              <a:gd name="connsiteX20" fmla="*/ 2828567 w 3890413"/>
              <a:gd name="connsiteY20" fmla="*/ 2099525 h 3948462"/>
              <a:gd name="connsiteX21" fmla="*/ 3362812 w 3890413"/>
              <a:gd name="connsiteY21" fmla="*/ 2002360 h 3948462"/>
              <a:gd name="connsiteX22" fmla="*/ 3289926 w 3890413"/>
              <a:gd name="connsiteY22" fmla="*/ 1346695 h 3948462"/>
              <a:gd name="connsiteX23" fmla="*/ 3290031 w 3890413"/>
              <a:gd name="connsiteY23" fmla="*/ 1346798 h 3948462"/>
              <a:gd name="connsiteX24" fmla="*/ 1700745 w 3890413"/>
              <a:gd name="connsiteY24" fmla="*/ 575031 h 3948462"/>
              <a:gd name="connsiteX25" fmla="*/ 571995 w 3890413"/>
              <a:gd name="connsiteY25" fmla="*/ 2274165 h 3948462"/>
              <a:gd name="connsiteX26" fmla="*/ 2267548 w 3890413"/>
              <a:gd name="connsiteY26" fmla="*/ 3408286 h 3948462"/>
              <a:gd name="connsiteX27" fmla="*/ 3194376 w 3890413"/>
              <a:gd name="connsiteY27" fmla="*/ 3072653 h 3948462"/>
              <a:gd name="connsiteX28" fmla="*/ 3268026 w 3890413"/>
              <a:gd name="connsiteY28" fmla="*/ 3509545 h 3948462"/>
              <a:gd name="connsiteX29" fmla="*/ 2347298 w 3890413"/>
              <a:gd name="connsiteY29" fmla="*/ 3904041 h 3948462"/>
              <a:gd name="connsiteX30" fmla="*/ 42617 w 3890413"/>
              <a:gd name="connsiteY30" fmla="*/ 2380068 h 3948462"/>
              <a:gd name="connsiteX31" fmla="*/ 1594841 w 3890413"/>
              <a:gd name="connsiteY31"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0413" h="3948462">
                <a:moveTo>
                  <a:pt x="1853384" y="1371624"/>
                </a:moveTo>
                <a:lnTo>
                  <a:pt x="1768767" y="1390324"/>
                </a:lnTo>
                <a:cubicBezTo>
                  <a:pt x="1579409" y="1463487"/>
                  <a:pt x="1490873" y="1833773"/>
                  <a:pt x="1517577" y="2042010"/>
                </a:cubicBezTo>
                <a:cubicBezTo>
                  <a:pt x="1544281" y="2250247"/>
                  <a:pt x="1644086" y="2624290"/>
                  <a:pt x="1928990" y="2639747"/>
                </a:cubicBezTo>
                <a:cubicBezTo>
                  <a:pt x="2177093" y="2653207"/>
                  <a:pt x="2337423" y="2363017"/>
                  <a:pt x="2318674" y="2006358"/>
                </a:cubicBezTo>
                <a:cubicBezTo>
                  <a:pt x="2310210" y="1948950"/>
                  <a:pt x="2301678" y="1891436"/>
                  <a:pt x="2293344" y="1834228"/>
                </a:cubicBezTo>
                <a:cubicBezTo>
                  <a:pt x="2229725" y="1555945"/>
                  <a:pt x="2050691" y="1359067"/>
                  <a:pt x="1853384" y="1371624"/>
                </a:cubicBezTo>
                <a:close/>
                <a:moveTo>
                  <a:pt x="1594841" y="45653"/>
                </a:moveTo>
                <a:cubicBezTo>
                  <a:pt x="2527821" y="-128041"/>
                  <a:pt x="3626282" y="158796"/>
                  <a:pt x="3869632" y="1517323"/>
                </a:cubicBezTo>
                <a:cubicBezTo>
                  <a:pt x="3939308" y="2058696"/>
                  <a:pt x="3820785" y="2251376"/>
                  <a:pt x="3706266" y="2457195"/>
                </a:cubicBezTo>
                <a:cubicBezTo>
                  <a:pt x="3132098" y="3124925"/>
                  <a:pt x="2589274" y="2611359"/>
                  <a:pt x="2548384" y="2446988"/>
                </a:cubicBezTo>
                <a:cubicBezTo>
                  <a:pt x="2411721" y="3024903"/>
                  <a:pt x="2005702" y="3164775"/>
                  <a:pt x="1746058" y="3093574"/>
                </a:cubicBezTo>
                <a:cubicBezTo>
                  <a:pt x="1486414" y="3022373"/>
                  <a:pt x="990519" y="2612821"/>
                  <a:pt x="990519" y="2019783"/>
                </a:cubicBezTo>
                <a:cubicBezTo>
                  <a:pt x="990519" y="1500875"/>
                  <a:pt x="1249504" y="1067935"/>
                  <a:pt x="1593790" y="967808"/>
                </a:cubicBezTo>
                <a:cubicBezTo>
                  <a:pt x="1642974" y="953504"/>
                  <a:pt x="1694009" y="949376"/>
                  <a:pt x="1746058" y="945992"/>
                </a:cubicBezTo>
                <a:cubicBezTo>
                  <a:pt x="2004670" y="929176"/>
                  <a:pt x="2081338" y="1030119"/>
                  <a:pt x="2206475" y="1173924"/>
                </a:cubicBezTo>
                <a:cubicBezTo>
                  <a:pt x="2194343" y="1061758"/>
                  <a:pt x="2187003" y="961165"/>
                  <a:pt x="2185910" y="877882"/>
                </a:cubicBezTo>
                <a:lnTo>
                  <a:pt x="2656644" y="803138"/>
                </a:lnTo>
                <a:lnTo>
                  <a:pt x="2828567" y="2099525"/>
                </a:lnTo>
                <a:cubicBezTo>
                  <a:pt x="2888366" y="2544108"/>
                  <a:pt x="3261961" y="2420799"/>
                  <a:pt x="3362812" y="2002360"/>
                </a:cubicBezTo>
                <a:cubicBezTo>
                  <a:pt x="3355320" y="1625023"/>
                  <a:pt x="3366534" y="1729632"/>
                  <a:pt x="3289926" y="1346695"/>
                </a:cubicBezTo>
                <a:lnTo>
                  <a:pt x="3290031" y="1346798"/>
                </a:lnTo>
                <a:cubicBezTo>
                  <a:pt x="3068547" y="637774"/>
                  <a:pt x="2419129" y="439933"/>
                  <a:pt x="1700745" y="575031"/>
                </a:cubicBezTo>
                <a:cubicBezTo>
                  <a:pt x="890947" y="727320"/>
                  <a:pt x="415476" y="1491783"/>
                  <a:pt x="571995" y="2274165"/>
                </a:cubicBezTo>
                <a:cubicBezTo>
                  <a:pt x="728513" y="3056546"/>
                  <a:pt x="1580131" y="3572543"/>
                  <a:pt x="2267548" y="3408286"/>
                </a:cubicBezTo>
                <a:cubicBezTo>
                  <a:pt x="2796517" y="3281890"/>
                  <a:pt x="2641988" y="3320887"/>
                  <a:pt x="3194376" y="3072653"/>
                </a:cubicBezTo>
                <a:cubicBezTo>
                  <a:pt x="3249441" y="3306078"/>
                  <a:pt x="3239115" y="3309742"/>
                  <a:pt x="3268026" y="3509545"/>
                </a:cubicBezTo>
                <a:cubicBezTo>
                  <a:pt x="3021841" y="3717756"/>
                  <a:pt x="2685602" y="3836362"/>
                  <a:pt x="2347298" y="3904041"/>
                </a:cubicBezTo>
                <a:cubicBezTo>
                  <a:pt x="1157336" y="4112956"/>
                  <a:pt x="289475" y="3581660"/>
                  <a:pt x="42617" y="2380068"/>
                </a:cubicBezTo>
                <a:cubicBezTo>
                  <a:pt x="-204242" y="1178477"/>
                  <a:pt x="661862" y="219348"/>
                  <a:pt x="1594841" y="456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3" name="Rectangle 1">
            <a:extLst>
              <a:ext uri="{FF2B5EF4-FFF2-40B4-BE49-F238E27FC236}">
                <a16:creationId xmlns:a16="http://schemas.microsoft.com/office/drawing/2014/main" id="{C2AC969C-02C8-42AB-B458-EC92FB7A0609}"/>
              </a:ext>
            </a:extLst>
          </p:cNvPr>
          <p:cNvSpPr>
            <a:spLocks noChangeAspect="1"/>
          </p:cNvSpPr>
          <p:nvPr/>
        </p:nvSpPr>
        <p:spPr>
          <a:xfrm>
            <a:off x="11193168" y="3153405"/>
            <a:ext cx="314168" cy="309525"/>
          </a:xfrm>
          <a:custGeom>
            <a:avLst/>
            <a:gdLst/>
            <a:ahLst/>
            <a:cxnLst/>
            <a:rect l="l" t="t" r="r" b="b"/>
            <a:pathLst>
              <a:path w="3994694" h="3935658">
                <a:moveTo>
                  <a:pt x="3059053" y="3287658"/>
                </a:moveTo>
                <a:lnTo>
                  <a:pt x="3994694" y="3287658"/>
                </a:lnTo>
                <a:lnTo>
                  <a:pt x="3994694" y="3935658"/>
                </a:lnTo>
                <a:lnTo>
                  <a:pt x="3059053" y="3935658"/>
                </a:lnTo>
                <a:close/>
                <a:moveTo>
                  <a:pt x="1259497" y="3287658"/>
                </a:moveTo>
                <a:lnTo>
                  <a:pt x="2915681" y="3287658"/>
                </a:lnTo>
                <a:lnTo>
                  <a:pt x="2915681" y="3935658"/>
                </a:lnTo>
                <a:lnTo>
                  <a:pt x="1259497" y="3935658"/>
                </a:lnTo>
                <a:close/>
                <a:moveTo>
                  <a:pt x="0" y="3287658"/>
                </a:moveTo>
                <a:lnTo>
                  <a:pt x="1116124" y="3287658"/>
                </a:lnTo>
                <a:lnTo>
                  <a:pt x="1116124" y="3935658"/>
                </a:lnTo>
                <a:lnTo>
                  <a:pt x="0" y="3935658"/>
                </a:lnTo>
                <a:close/>
                <a:moveTo>
                  <a:pt x="3886694" y="2470824"/>
                </a:moveTo>
                <a:lnTo>
                  <a:pt x="3994694" y="2470824"/>
                </a:lnTo>
                <a:lnTo>
                  <a:pt x="3994694" y="3118824"/>
                </a:lnTo>
                <a:lnTo>
                  <a:pt x="3886694" y="3118824"/>
                </a:lnTo>
                <a:close/>
                <a:moveTo>
                  <a:pt x="2123068" y="2470824"/>
                </a:moveTo>
                <a:lnTo>
                  <a:pt x="3779252" y="2470824"/>
                </a:lnTo>
                <a:lnTo>
                  <a:pt x="3779252" y="3118824"/>
                </a:lnTo>
                <a:lnTo>
                  <a:pt x="2123068" y="3118824"/>
                </a:lnTo>
                <a:close/>
                <a:moveTo>
                  <a:pt x="359442" y="2470824"/>
                </a:moveTo>
                <a:lnTo>
                  <a:pt x="2015626" y="2470824"/>
                </a:lnTo>
                <a:lnTo>
                  <a:pt x="2015626" y="3118824"/>
                </a:lnTo>
                <a:lnTo>
                  <a:pt x="359442" y="3118824"/>
                </a:lnTo>
                <a:close/>
                <a:moveTo>
                  <a:pt x="0" y="2470824"/>
                </a:moveTo>
                <a:lnTo>
                  <a:pt x="252000" y="2470824"/>
                </a:lnTo>
                <a:lnTo>
                  <a:pt x="252000" y="3118824"/>
                </a:lnTo>
                <a:lnTo>
                  <a:pt x="0" y="3118824"/>
                </a:lnTo>
                <a:close/>
                <a:moveTo>
                  <a:pt x="3059053" y="1635982"/>
                </a:moveTo>
                <a:lnTo>
                  <a:pt x="3994694" y="1635982"/>
                </a:lnTo>
                <a:lnTo>
                  <a:pt x="3994694" y="2283982"/>
                </a:lnTo>
                <a:lnTo>
                  <a:pt x="3059053" y="2283982"/>
                </a:lnTo>
                <a:close/>
                <a:moveTo>
                  <a:pt x="1259496" y="1635982"/>
                </a:moveTo>
                <a:lnTo>
                  <a:pt x="2915680" y="1635982"/>
                </a:lnTo>
                <a:lnTo>
                  <a:pt x="2915680" y="2283982"/>
                </a:lnTo>
                <a:lnTo>
                  <a:pt x="1259496" y="2283982"/>
                </a:lnTo>
                <a:close/>
                <a:moveTo>
                  <a:pt x="0" y="1635982"/>
                </a:moveTo>
                <a:lnTo>
                  <a:pt x="1116124" y="1635982"/>
                </a:lnTo>
                <a:lnTo>
                  <a:pt x="1116124" y="2283982"/>
                </a:lnTo>
                <a:lnTo>
                  <a:pt x="0" y="2283982"/>
                </a:lnTo>
                <a:close/>
                <a:moveTo>
                  <a:pt x="3886694" y="836400"/>
                </a:moveTo>
                <a:lnTo>
                  <a:pt x="3994694" y="836400"/>
                </a:lnTo>
                <a:lnTo>
                  <a:pt x="3994694" y="1484400"/>
                </a:lnTo>
                <a:lnTo>
                  <a:pt x="3886694" y="1484400"/>
                </a:lnTo>
                <a:close/>
                <a:moveTo>
                  <a:pt x="2123068" y="820634"/>
                </a:moveTo>
                <a:lnTo>
                  <a:pt x="3779252" y="820634"/>
                </a:lnTo>
                <a:lnTo>
                  <a:pt x="3779252" y="1468634"/>
                </a:lnTo>
                <a:lnTo>
                  <a:pt x="2123068" y="1468634"/>
                </a:lnTo>
                <a:close/>
                <a:moveTo>
                  <a:pt x="359442" y="820634"/>
                </a:moveTo>
                <a:lnTo>
                  <a:pt x="2015626" y="820634"/>
                </a:lnTo>
                <a:lnTo>
                  <a:pt x="2015626" y="1468634"/>
                </a:lnTo>
                <a:lnTo>
                  <a:pt x="359442" y="1468634"/>
                </a:lnTo>
                <a:close/>
                <a:moveTo>
                  <a:pt x="0" y="820634"/>
                </a:moveTo>
                <a:lnTo>
                  <a:pt x="252000" y="820634"/>
                </a:lnTo>
                <a:lnTo>
                  <a:pt x="252000" y="1468634"/>
                </a:lnTo>
                <a:lnTo>
                  <a:pt x="0" y="1468634"/>
                </a:lnTo>
                <a:close/>
                <a:moveTo>
                  <a:pt x="3059053" y="0"/>
                </a:moveTo>
                <a:lnTo>
                  <a:pt x="3994694" y="0"/>
                </a:lnTo>
                <a:lnTo>
                  <a:pt x="3994694" y="648000"/>
                </a:lnTo>
                <a:lnTo>
                  <a:pt x="3059053" y="648000"/>
                </a:lnTo>
                <a:close/>
                <a:moveTo>
                  <a:pt x="1259496" y="0"/>
                </a:moveTo>
                <a:lnTo>
                  <a:pt x="2915680" y="0"/>
                </a:lnTo>
                <a:lnTo>
                  <a:pt x="2915680" y="648000"/>
                </a:lnTo>
                <a:lnTo>
                  <a:pt x="1259496" y="648000"/>
                </a:lnTo>
                <a:close/>
                <a:moveTo>
                  <a:pt x="0" y="0"/>
                </a:moveTo>
                <a:lnTo>
                  <a:pt x="1116124" y="0"/>
                </a:lnTo>
                <a:lnTo>
                  <a:pt x="111612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4" name="Freeform 14">
            <a:extLst>
              <a:ext uri="{FF2B5EF4-FFF2-40B4-BE49-F238E27FC236}">
                <a16:creationId xmlns:a16="http://schemas.microsoft.com/office/drawing/2014/main" id="{BDEE6023-C89B-4D05-A495-7EC02C881064}"/>
              </a:ext>
            </a:extLst>
          </p:cNvPr>
          <p:cNvSpPr>
            <a:spLocks noChangeAspect="1"/>
          </p:cNvSpPr>
          <p:nvPr/>
        </p:nvSpPr>
        <p:spPr>
          <a:xfrm>
            <a:off x="7315097" y="3595408"/>
            <a:ext cx="293069" cy="333882"/>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5" name="Rounded Rectangle 4">
            <a:extLst>
              <a:ext uri="{FF2B5EF4-FFF2-40B4-BE49-F238E27FC236}">
                <a16:creationId xmlns:a16="http://schemas.microsoft.com/office/drawing/2014/main" id="{FA65A59E-F994-4D3E-B877-818D8D7B924D}"/>
              </a:ext>
            </a:extLst>
          </p:cNvPr>
          <p:cNvSpPr>
            <a:spLocks noChangeAspect="1"/>
          </p:cNvSpPr>
          <p:nvPr/>
        </p:nvSpPr>
        <p:spPr>
          <a:xfrm>
            <a:off x="9388304" y="3644413"/>
            <a:ext cx="333919" cy="333882"/>
          </a:xfrm>
          <a:custGeom>
            <a:avLst/>
            <a:gdLst/>
            <a:ahLst/>
            <a:cxnLst/>
            <a:rect l="l" t="t" r="r" b="b"/>
            <a:pathLst>
              <a:path w="3960440" h="3960000">
                <a:moveTo>
                  <a:pt x="985442" y="1197582"/>
                </a:moveTo>
                <a:cubicBezTo>
                  <a:pt x="764609" y="1197582"/>
                  <a:pt x="585589" y="1376602"/>
                  <a:pt x="585589" y="1597435"/>
                </a:cubicBezTo>
                <a:lnTo>
                  <a:pt x="585589" y="2453913"/>
                </a:lnTo>
                <a:cubicBezTo>
                  <a:pt x="585589" y="2674746"/>
                  <a:pt x="764609" y="2853766"/>
                  <a:pt x="985442" y="2853766"/>
                </a:cubicBezTo>
                <a:lnTo>
                  <a:pt x="2273968" y="2853766"/>
                </a:lnTo>
                <a:cubicBezTo>
                  <a:pt x="2494801" y="2853766"/>
                  <a:pt x="2673821" y="2674746"/>
                  <a:pt x="2673821" y="2453913"/>
                </a:cubicBezTo>
                <a:lnTo>
                  <a:pt x="2673821" y="2353524"/>
                </a:lnTo>
                <a:lnTo>
                  <a:pt x="3281897" y="2810341"/>
                </a:lnTo>
                <a:lnTo>
                  <a:pt x="3281897" y="1241009"/>
                </a:lnTo>
                <a:lnTo>
                  <a:pt x="2673821" y="1697826"/>
                </a:lnTo>
                <a:lnTo>
                  <a:pt x="2673821" y="1597435"/>
                </a:lnTo>
                <a:cubicBezTo>
                  <a:pt x="2673821" y="1376602"/>
                  <a:pt x="2494801" y="1197582"/>
                  <a:pt x="2273968" y="119758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6" name="Rounded Rectangle 9">
            <a:extLst>
              <a:ext uri="{FF2B5EF4-FFF2-40B4-BE49-F238E27FC236}">
                <a16:creationId xmlns:a16="http://schemas.microsoft.com/office/drawing/2014/main" id="{8F265CA1-2F53-4EBD-928B-DED42C41F7BB}"/>
              </a:ext>
            </a:extLst>
          </p:cNvPr>
          <p:cNvSpPr>
            <a:spLocks/>
          </p:cNvSpPr>
          <p:nvPr/>
        </p:nvSpPr>
        <p:spPr>
          <a:xfrm>
            <a:off x="7848475" y="3430845"/>
            <a:ext cx="333882" cy="333882"/>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7" name="Rounded Rectangle 7">
            <a:extLst>
              <a:ext uri="{FF2B5EF4-FFF2-40B4-BE49-F238E27FC236}">
                <a16:creationId xmlns:a16="http://schemas.microsoft.com/office/drawing/2014/main" id="{1286171F-90B0-4C74-8840-3BC308032BC5}"/>
              </a:ext>
            </a:extLst>
          </p:cNvPr>
          <p:cNvSpPr>
            <a:spLocks noChangeAspect="1"/>
          </p:cNvSpPr>
          <p:nvPr/>
        </p:nvSpPr>
        <p:spPr>
          <a:xfrm>
            <a:off x="9824351" y="3431598"/>
            <a:ext cx="333919" cy="333882"/>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8" name="Rounded Rectangle 1">
            <a:extLst>
              <a:ext uri="{FF2B5EF4-FFF2-40B4-BE49-F238E27FC236}">
                <a16:creationId xmlns:a16="http://schemas.microsoft.com/office/drawing/2014/main" id="{670A7AD2-0791-4A7A-86E4-BCF0C59F1B23}"/>
              </a:ext>
            </a:extLst>
          </p:cNvPr>
          <p:cNvSpPr/>
          <p:nvPr/>
        </p:nvSpPr>
        <p:spPr>
          <a:xfrm rot="2648398">
            <a:off x="8418853" y="3736045"/>
            <a:ext cx="152994" cy="391286"/>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9" name="Freeform 20">
            <a:extLst>
              <a:ext uri="{FF2B5EF4-FFF2-40B4-BE49-F238E27FC236}">
                <a16:creationId xmlns:a16="http://schemas.microsoft.com/office/drawing/2014/main" id="{51FA77B0-2BE5-4D83-AEFA-76FC3DCFE64D}"/>
              </a:ext>
            </a:extLst>
          </p:cNvPr>
          <p:cNvSpPr/>
          <p:nvPr/>
        </p:nvSpPr>
        <p:spPr>
          <a:xfrm flipH="1">
            <a:off x="10895166" y="4140438"/>
            <a:ext cx="333882" cy="321039"/>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0" name="Donut 6">
            <a:extLst>
              <a:ext uri="{FF2B5EF4-FFF2-40B4-BE49-F238E27FC236}">
                <a16:creationId xmlns:a16="http://schemas.microsoft.com/office/drawing/2014/main" id="{920CB5AB-69E8-445F-8F3A-B28CF59D9E35}"/>
              </a:ext>
            </a:extLst>
          </p:cNvPr>
          <p:cNvSpPr>
            <a:spLocks noChangeAspect="1"/>
          </p:cNvSpPr>
          <p:nvPr/>
        </p:nvSpPr>
        <p:spPr>
          <a:xfrm>
            <a:off x="9915340" y="4212639"/>
            <a:ext cx="333882" cy="333882"/>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1" name="Freeform 22">
            <a:extLst>
              <a:ext uri="{FF2B5EF4-FFF2-40B4-BE49-F238E27FC236}">
                <a16:creationId xmlns:a16="http://schemas.microsoft.com/office/drawing/2014/main" id="{172CEC1D-5D66-4A31-9A8D-53B351EC60EC}"/>
              </a:ext>
            </a:extLst>
          </p:cNvPr>
          <p:cNvSpPr>
            <a:spLocks noChangeAspect="1"/>
          </p:cNvSpPr>
          <p:nvPr/>
        </p:nvSpPr>
        <p:spPr>
          <a:xfrm rot="8580000">
            <a:off x="8854245" y="4188670"/>
            <a:ext cx="334774" cy="33388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2" name="Oval 10">
            <a:extLst>
              <a:ext uri="{FF2B5EF4-FFF2-40B4-BE49-F238E27FC236}">
                <a16:creationId xmlns:a16="http://schemas.microsoft.com/office/drawing/2014/main" id="{0B6075D2-B9C7-4C23-AE7D-082BFC79AB59}"/>
              </a:ext>
            </a:extLst>
          </p:cNvPr>
          <p:cNvSpPr/>
          <p:nvPr/>
        </p:nvSpPr>
        <p:spPr>
          <a:xfrm>
            <a:off x="10946267" y="2817827"/>
            <a:ext cx="274046" cy="272660"/>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3" name="Freeform 23">
            <a:extLst>
              <a:ext uri="{FF2B5EF4-FFF2-40B4-BE49-F238E27FC236}">
                <a16:creationId xmlns:a16="http://schemas.microsoft.com/office/drawing/2014/main" id="{2F8440C6-B3D5-40F4-A2AD-39B529EF3D62}"/>
              </a:ext>
            </a:extLst>
          </p:cNvPr>
          <p:cNvSpPr>
            <a:spLocks noChangeAspect="1"/>
          </p:cNvSpPr>
          <p:nvPr/>
        </p:nvSpPr>
        <p:spPr>
          <a:xfrm flipH="1">
            <a:off x="10744307" y="3534225"/>
            <a:ext cx="381264" cy="242587"/>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4" name="Freeform 24">
            <a:extLst>
              <a:ext uri="{FF2B5EF4-FFF2-40B4-BE49-F238E27FC236}">
                <a16:creationId xmlns:a16="http://schemas.microsoft.com/office/drawing/2014/main" id="{E0182322-1600-43C9-9C72-3F699683B263}"/>
              </a:ext>
            </a:extLst>
          </p:cNvPr>
          <p:cNvSpPr/>
          <p:nvPr/>
        </p:nvSpPr>
        <p:spPr>
          <a:xfrm flipH="1">
            <a:off x="9798036" y="2451352"/>
            <a:ext cx="273937" cy="274090"/>
          </a:xfrm>
          <a:custGeom>
            <a:avLst/>
            <a:gdLst/>
            <a:ahLst/>
            <a:cxnLst/>
            <a:rect l="l" t="t" r="r" b="b"/>
            <a:pathLst>
              <a:path w="2488805" h="2473621">
                <a:moveTo>
                  <a:pt x="1244564" y="0"/>
                </a:moveTo>
                <a:cubicBezTo>
                  <a:pt x="1244510" y="2"/>
                  <a:pt x="1244456" y="4"/>
                  <a:pt x="1244403" y="22"/>
                </a:cubicBezTo>
                <a:cubicBezTo>
                  <a:pt x="1244349" y="4"/>
                  <a:pt x="1244295" y="2"/>
                  <a:pt x="1244241" y="0"/>
                </a:cubicBezTo>
                <a:lnTo>
                  <a:pt x="1244241" y="44"/>
                </a:lnTo>
                <a:cubicBezTo>
                  <a:pt x="830610" y="15046"/>
                  <a:pt x="631539" y="347752"/>
                  <a:pt x="626522" y="649408"/>
                </a:cubicBezTo>
                <a:cubicBezTo>
                  <a:pt x="618710" y="1030167"/>
                  <a:pt x="753639" y="1253931"/>
                  <a:pt x="824779" y="1348099"/>
                </a:cubicBezTo>
                <a:cubicBezTo>
                  <a:pt x="887989" y="1431697"/>
                  <a:pt x="984094" y="1590503"/>
                  <a:pt x="873647" y="1645186"/>
                </a:cubicBezTo>
                <a:cubicBezTo>
                  <a:pt x="574796" y="1787663"/>
                  <a:pt x="318232" y="1887856"/>
                  <a:pt x="183234" y="1990691"/>
                </a:cubicBezTo>
                <a:cubicBezTo>
                  <a:pt x="-38127" y="2175453"/>
                  <a:pt x="-3140" y="2386642"/>
                  <a:pt x="10705" y="2473621"/>
                </a:cubicBezTo>
                <a:lnTo>
                  <a:pt x="1244403" y="2472578"/>
                </a:lnTo>
                <a:lnTo>
                  <a:pt x="2478100" y="2473621"/>
                </a:lnTo>
                <a:cubicBezTo>
                  <a:pt x="2491945" y="2386642"/>
                  <a:pt x="2526932" y="2175453"/>
                  <a:pt x="2305571" y="1990691"/>
                </a:cubicBezTo>
                <a:cubicBezTo>
                  <a:pt x="2170573" y="1887856"/>
                  <a:pt x="1914009" y="1787663"/>
                  <a:pt x="1615158" y="1645186"/>
                </a:cubicBezTo>
                <a:cubicBezTo>
                  <a:pt x="1504711" y="1590503"/>
                  <a:pt x="1600816" y="1431697"/>
                  <a:pt x="1664026" y="1348099"/>
                </a:cubicBezTo>
                <a:cubicBezTo>
                  <a:pt x="1735166" y="1253931"/>
                  <a:pt x="1870095" y="1030167"/>
                  <a:pt x="1862283" y="649408"/>
                </a:cubicBezTo>
                <a:cubicBezTo>
                  <a:pt x="1857266" y="347752"/>
                  <a:pt x="1658195" y="15046"/>
                  <a:pt x="1244564" y="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5" name="Rectangle 6">
            <a:extLst>
              <a:ext uri="{FF2B5EF4-FFF2-40B4-BE49-F238E27FC236}">
                <a16:creationId xmlns:a16="http://schemas.microsoft.com/office/drawing/2014/main" id="{49FFEECC-4D09-45EE-B0DF-30D35346EE97}"/>
              </a:ext>
            </a:extLst>
          </p:cNvPr>
          <p:cNvSpPr>
            <a:spLocks noChangeAspect="1"/>
          </p:cNvSpPr>
          <p:nvPr/>
        </p:nvSpPr>
        <p:spPr>
          <a:xfrm>
            <a:off x="10404476" y="3090487"/>
            <a:ext cx="269910" cy="275443"/>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6" name="Down Arrow 1">
            <a:extLst>
              <a:ext uri="{FF2B5EF4-FFF2-40B4-BE49-F238E27FC236}">
                <a16:creationId xmlns:a16="http://schemas.microsoft.com/office/drawing/2014/main" id="{C278DDDD-E9CE-4429-AE03-550162A4CAF6}"/>
              </a:ext>
            </a:extLst>
          </p:cNvPr>
          <p:cNvSpPr>
            <a:spLocks noChangeAspect="1"/>
          </p:cNvSpPr>
          <p:nvPr/>
        </p:nvSpPr>
        <p:spPr>
          <a:xfrm>
            <a:off x="9685369" y="4229285"/>
            <a:ext cx="187553" cy="275443"/>
          </a:xfrm>
          <a:custGeom>
            <a:avLst/>
            <a:gdLst/>
            <a:ahLst/>
            <a:cxnLst/>
            <a:rect l="l" t="t" r="r" b="b"/>
            <a:pathLst>
              <a:path w="2745756" h="4032448">
                <a:moveTo>
                  <a:pt x="1622229" y="1008112"/>
                </a:moveTo>
                <a:lnTo>
                  <a:pt x="2371247" y="1008112"/>
                </a:lnTo>
                <a:lnTo>
                  <a:pt x="2371247" y="3081405"/>
                </a:lnTo>
                <a:lnTo>
                  <a:pt x="2745756" y="3081405"/>
                </a:lnTo>
                <a:lnTo>
                  <a:pt x="1996738" y="4032448"/>
                </a:lnTo>
                <a:lnTo>
                  <a:pt x="1247720" y="3081405"/>
                </a:lnTo>
                <a:lnTo>
                  <a:pt x="1622229" y="3081405"/>
                </a:lnTo>
                <a:close/>
                <a:moveTo>
                  <a:pt x="749018" y="0"/>
                </a:moveTo>
                <a:lnTo>
                  <a:pt x="1498036" y="951043"/>
                </a:lnTo>
                <a:lnTo>
                  <a:pt x="1123527" y="951043"/>
                </a:lnTo>
                <a:lnTo>
                  <a:pt x="1123527" y="3024336"/>
                </a:lnTo>
                <a:lnTo>
                  <a:pt x="374509" y="3024336"/>
                </a:lnTo>
                <a:lnTo>
                  <a:pt x="374509" y="951043"/>
                </a:lnTo>
                <a:lnTo>
                  <a:pt x="0" y="951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7" name="Rounded Rectangle 1">
            <a:extLst>
              <a:ext uri="{FF2B5EF4-FFF2-40B4-BE49-F238E27FC236}">
                <a16:creationId xmlns:a16="http://schemas.microsoft.com/office/drawing/2014/main" id="{15DF0F50-164B-4DB4-911F-67D411C9C7F6}"/>
              </a:ext>
            </a:extLst>
          </p:cNvPr>
          <p:cNvSpPr>
            <a:spLocks noChangeAspect="1"/>
          </p:cNvSpPr>
          <p:nvPr/>
        </p:nvSpPr>
        <p:spPr>
          <a:xfrm>
            <a:off x="9530953" y="2882971"/>
            <a:ext cx="168210" cy="284844"/>
          </a:xfrm>
          <a:custGeom>
            <a:avLst/>
            <a:gdLst/>
            <a:ahLst/>
            <a:cxnLst/>
            <a:rect l="l" t="t" r="r" b="b"/>
            <a:pathLst>
              <a:path w="2340000" h="3962520">
                <a:moveTo>
                  <a:pt x="437437" y="3058315"/>
                </a:moveTo>
                <a:lnTo>
                  <a:pt x="1877437" y="3058315"/>
                </a:lnTo>
                <a:lnTo>
                  <a:pt x="1877437" y="3526315"/>
                </a:lnTo>
                <a:lnTo>
                  <a:pt x="437437" y="3526315"/>
                </a:lnTo>
                <a:close/>
                <a:moveTo>
                  <a:pt x="437437" y="2464263"/>
                </a:moveTo>
                <a:lnTo>
                  <a:pt x="1877437" y="2464263"/>
                </a:lnTo>
                <a:lnTo>
                  <a:pt x="1877437" y="2932263"/>
                </a:lnTo>
                <a:lnTo>
                  <a:pt x="437437" y="2932263"/>
                </a:lnTo>
                <a:close/>
                <a:moveTo>
                  <a:pt x="437437" y="1870211"/>
                </a:moveTo>
                <a:lnTo>
                  <a:pt x="1877437" y="1870211"/>
                </a:lnTo>
                <a:lnTo>
                  <a:pt x="1877437" y="2338211"/>
                </a:lnTo>
                <a:lnTo>
                  <a:pt x="437437" y="2338211"/>
                </a:lnTo>
                <a:close/>
                <a:moveTo>
                  <a:pt x="437437" y="1276159"/>
                </a:moveTo>
                <a:lnTo>
                  <a:pt x="1877437" y="1276159"/>
                </a:lnTo>
                <a:lnTo>
                  <a:pt x="1877437" y="1744159"/>
                </a:lnTo>
                <a:lnTo>
                  <a:pt x="437437" y="1744159"/>
                </a:lnTo>
                <a:close/>
                <a:moveTo>
                  <a:pt x="437437" y="682107"/>
                </a:moveTo>
                <a:lnTo>
                  <a:pt x="1877437" y="682107"/>
                </a:lnTo>
                <a:lnTo>
                  <a:pt x="1877437" y="1150107"/>
                </a:lnTo>
                <a:lnTo>
                  <a:pt x="437437" y="1150107"/>
                </a:lnTo>
                <a:close/>
                <a:moveTo>
                  <a:pt x="270000" y="538035"/>
                </a:moveTo>
                <a:lnTo>
                  <a:pt x="270000" y="3692320"/>
                </a:lnTo>
                <a:lnTo>
                  <a:pt x="2070000" y="3692320"/>
                </a:lnTo>
                <a:lnTo>
                  <a:pt x="2070000" y="538035"/>
                </a:lnTo>
                <a:close/>
                <a:moveTo>
                  <a:pt x="983190" y="0"/>
                </a:moveTo>
                <a:lnTo>
                  <a:pt x="1356810" y="0"/>
                </a:lnTo>
                <a:cubicBezTo>
                  <a:pt x="1412713" y="0"/>
                  <a:pt x="1458032" y="45319"/>
                  <a:pt x="1458032" y="101222"/>
                </a:cubicBezTo>
                <a:lnTo>
                  <a:pt x="1458032" y="251184"/>
                </a:lnTo>
                <a:lnTo>
                  <a:pt x="1949992" y="251184"/>
                </a:lnTo>
                <a:cubicBezTo>
                  <a:pt x="2165387" y="251184"/>
                  <a:pt x="2340000" y="425797"/>
                  <a:pt x="2340000" y="641192"/>
                </a:cubicBezTo>
                <a:lnTo>
                  <a:pt x="2340000" y="3572512"/>
                </a:lnTo>
                <a:cubicBezTo>
                  <a:pt x="2340000" y="3787907"/>
                  <a:pt x="2165387" y="3962520"/>
                  <a:pt x="1949992" y="3962520"/>
                </a:cubicBezTo>
                <a:lnTo>
                  <a:pt x="390008" y="3962520"/>
                </a:lnTo>
                <a:cubicBezTo>
                  <a:pt x="174613" y="3962520"/>
                  <a:pt x="0" y="3787907"/>
                  <a:pt x="0" y="3572512"/>
                </a:cubicBezTo>
                <a:lnTo>
                  <a:pt x="0" y="641192"/>
                </a:lnTo>
                <a:cubicBezTo>
                  <a:pt x="0" y="425797"/>
                  <a:pt x="174613" y="251184"/>
                  <a:pt x="390008" y="251184"/>
                </a:cubicBezTo>
                <a:lnTo>
                  <a:pt x="881968" y="251184"/>
                </a:lnTo>
                <a:lnTo>
                  <a:pt x="881968" y="101222"/>
                </a:lnTo>
                <a:cubicBezTo>
                  <a:pt x="881968" y="45319"/>
                  <a:pt x="927287" y="0"/>
                  <a:pt x="983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8" name="Down Arrow 1">
            <a:extLst>
              <a:ext uri="{FF2B5EF4-FFF2-40B4-BE49-F238E27FC236}">
                <a16:creationId xmlns:a16="http://schemas.microsoft.com/office/drawing/2014/main" id="{E5863AF7-4350-4C45-AC70-199767312B8E}"/>
              </a:ext>
            </a:extLst>
          </p:cNvPr>
          <p:cNvSpPr>
            <a:spLocks noChangeAspect="1"/>
          </p:cNvSpPr>
          <p:nvPr/>
        </p:nvSpPr>
        <p:spPr>
          <a:xfrm rot="10800000" flipH="1">
            <a:off x="10475522" y="2003284"/>
            <a:ext cx="241238" cy="27091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9" name="Trapezoid 1">
            <a:extLst>
              <a:ext uri="{FF2B5EF4-FFF2-40B4-BE49-F238E27FC236}">
                <a16:creationId xmlns:a16="http://schemas.microsoft.com/office/drawing/2014/main" id="{B1D99900-80BA-4CAC-9CC8-CE352850E9ED}"/>
              </a:ext>
            </a:extLst>
          </p:cNvPr>
          <p:cNvSpPr>
            <a:spLocks noChangeAspect="1"/>
          </p:cNvSpPr>
          <p:nvPr/>
        </p:nvSpPr>
        <p:spPr>
          <a:xfrm rot="10800000">
            <a:off x="8792422" y="2942186"/>
            <a:ext cx="270910" cy="207291"/>
          </a:xfrm>
          <a:custGeom>
            <a:avLst/>
            <a:gdLst/>
            <a:ahLst/>
            <a:cxnLst/>
            <a:rect l="l" t="t" r="r" b="b"/>
            <a:pathLst>
              <a:path w="4032450" h="3085493">
                <a:moveTo>
                  <a:pt x="2031235" y="914400"/>
                </a:moveTo>
                <a:cubicBezTo>
                  <a:pt x="1778730" y="914400"/>
                  <a:pt x="1574035" y="709705"/>
                  <a:pt x="1574035" y="457200"/>
                </a:cubicBezTo>
                <a:cubicBezTo>
                  <a:pt x="1574035" y="204695"/>
                  <a:pt x="1778730" y="0"/>
                  <a:pt x="2031235" y="0"/>
                </a:cubicBezTo>
                <a:cubicBezTo>
                  <a:pt x="2283740" y="0"/>
                  <a:pt x="2488435" y="204695"/>
                  <a:pt x="2488435" y="457200"/>
                </a:cubicBezTo>
                <a:cubicBezTo>
                  <a:pt x="2488435" y="709705"/>
                  <a:pt x="2283740" y="914400"/>
                  <a:pt x="2031235" y="914400"/>
                </a:cubicBezTo>
                <a:close/>
                <a:moveTo>
                  <a:pt x="2027221" y="1676379"/>
                </a:moveTo>
                <a:cubicBezTo>
                  <a:pt x="1695962" y="1681222"/>
                  <a:pt x="1438124" y="1575543"/>
                  <a:pt x="1178491" y="1462818"/>
                </a:cubicBezTo>
                <a:cubicBezTo>
                  <a:pt x="997473" y="1361700"/>
                  <a:pt x="986071" y="1274491"/>
                  <a:pt x="1016728" y="1189772"/>
                </a:cubicBezTo>
                <a:cubicBezTo>
                  <a:pt x="1053516" y="1098266"/>
                  <a:pt x="1135752" y="1026643"/>
                  <a:pt x="1293451" y="1098789"/>
                </a:cubicBezTo>
                <a:cubicBezTo>
                  <a:pt x="1500404" y="1268629"/>
                  <a:pt x="2162600" y="1406904"/>
                  <a:pt x="2571881" y="1166424"/>
                </a:cubicBezTo>
                <a:cubicBezTo>
                  <a:pt x="2683927" y="1084177"/>
                  <a:pt x="2912979" y="1019582"/>
                  <a:pt x="2972758" y="1164419"/>
                </a:cubicBezTo>
                <a:cubicBezTo>
                  <a:pt x="2987704" y="1212096"/>
                  <a:pt x="2993198" y="1252048"/>
                  <a:pt x="2989563" y="1286778"/>
                </a:cubicBezTo>
                <a:cubicBezTo>
                  <a:pt x="2978656" y="1390968"/>
                  <a:pt x="2885587" y="1448164"/>
                  <a:pt x="2719030" y="1525944"/>
                </a:cubicBezTo>
                <a:cubicBezTo>
                  <a:pt x="2451164" y="1630778"/>
                  <a:pt x="2225977" y="1673472"/>
                  <a:pt x="2027221" y="1676379"/>
                </a:cubicBezTo>
                <a:close/>
                <a:moveTo>
                  <a:pt x="2060359" y="2384240"/>
                </a:moveTo>
                <a:cubicBezTo>
                  <a:pt x="1394097" y="2387719"/>
                  <a:pt x="863452" y="2121053"/>
                  <a:pt x="679484" y="1997056"/>
                </a:cubicBezTo>
                <a:cubicBezTo>
                  <a:pt x="549375" y="1924911"/>
                  <a:pt x="425752" y="1821728"/>
                  <a:pt x="517720" y="1662586"/>
                </a:cubicBezTo>
                <a:cubicBezTo>
                  <a:pt x="651347" y="1537002"/>
                  <a:pt x="734391" y="1582761"/>
                  <a:pt x="863420" y="1678116"/>
                </a:cubicBezTo>
                <a:cubicBezTo>
                  <a:pt x="1176163" y="1799857"/>
                  <a:pt x="1865977" y="2417593"/>
                  <a:pt x="3208759" y="1655572"/>
                </a:cubicBezTo>
                <a:cubicBezTo>
                  <a:pt x="3361860" y="1547355"/>
                  <a:pt x="3480881" y="1600941"/>
                  <a:pt x="3531465" y="1705974"/>
                </a:cubicBezTo>
                <a:cubicBezTo>
                  <a:pt x="3544425" y="1734364"/>
                  <a:pt x="3549052" y="1761627"/>
                  <a:pt x="3546492" y="1787833"/>
                </a:cubicBezTo>
                <a:cubicBezTo>
                  <a:pt x="3538815" y="1866453"/>
                  <a:pt x="3466473" y="1935559"/>
                  <a:pt x="3360505" y="1997057"/>
                </a:cubicBezTo>
                <a:cubicBezTo>
                  <a:pt x="2908694" y="2282815"/>
                  <a:pt x="2460115" y="2382153"/>
                  <a:pt x="2060359" y="2384240"/>
                </a:cubicBezTo>
                <a:close/>
                <a:moveTo>
                  <a:pt x="2129199" y="3084855"/>
                </a:moveTo>
                <a:cubicBezTo>
                  <a:pt x="1410135" y="3099816"/>
                  <a:pt x="735083" y="2850306"/>
                  <a:pt x="192432" y="2495222"/>
                </a:cubicBezTo>
                <a:cubicBezTo>
                  <a:pt x="71522" y="2441114"/>
                  <a:pt x="-61299" y="2265791"/>
                  <a:pt x="30671" y="2133701"/>
                </a:cubicBezTo>
                <a:cubicBezTo>
                  <a:pt x="155100" y="2023149"/>
                  <a:pt x="311719" y="2106476"/>
                  <a:pt x="399360" y="2185301"/>
                </a:cubicBezTo>
                <a:cubicBezTo>
                  <a:pt x="586943" y="2302537"/>
                  <a:pt x="1960913" y="3339604"/>
                  <a:pt x="3688958" y="2131192"/>
                </a:cubicBezTo>
                <a:cubicBezTo>
                  <a:pt x="3828264" y="2013959"/>
                  <a:pt x="3956485" y="2090087"/>
                  <a:pt x="4011664" y="2172576"/>
                </a:cubicBezTo>
                <a:cubicBezTo>
                  <a:pt x="4027692" y="2203596"/>
                  <a:pt x="4033946" y="2234898"/>
                  <a:pt x="4032153" y="2265496"/>
                </a:cubicBezTo>
                <a:cubicBezTo>
                  <a:pt x="4026775" y="2357288"/>
                  <a:pt x="3948972" y="2442742"/>
                  <a:pt x="3845304" y="2495222"/>
                </a:cubicBezTo>
                <a:cubicBezTo>
                  <a:pt x="3274368" y="2901596"/>
                  <a:pt x="2688471" y="3073220"/>
                  <a:pt x="2129199" y="30848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0" name="Donut 3">
            <a:extLst>
              <a:ext uri="{FF2B5EF4-FFF2-40B4-BE49-F238E27FC236}">
                <a16:creationId xmlns:a16="http://schemas.microsoft.com/office/drawing/2014/main" id="{0D9D7A99-31E8-4DA0-8570-C2AB37782499}"/>
              </a:ext>
            </a:extLst>
          </p:cNvPr>
          <p:cNvSpPr>
            <a:spLocks noChangeAspect="1"/>
          </p:cNvSpPr>
          <p:nvPr/>
        </p:nvSpPr>
        <p:spPr>
          <a:xfrm>
            <a:off x="8038932" y="2380365"/>
            <a:ext cx="325272" cy="277476"/>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1" name="TextBox 180">
            <a:extLst>
              <a:ext uri="{FF2B5EF4-FFF2-40B4-BE49-F238E27FC236}">
                <a16:creationId xmlns:a16="http://schemas.microsoft.com/office/drawing/2014/main" id="{E3D38218-DCBF-4FDD-BA9C-C4D6408260A8}"/>
              </a:ext>
            </a:extLst>
          </p:cNvPr>
          <p:cNvSpPr txBox="1"/>
          <p:nvPr/>
        </p:nvSpPr>
        <p:spPr>
          <a:xfrm>
            <a:off x="8908850" y="5521881"/>
            <a:ext cx="1415043" cy="707886"/>
          </a:xfrm>
          <a:prstGeom prst="rect">
            <a:avLst/>
          </a:prstGeom>
          <a:noFill/>
        </p:spPr>
        <p:txBody>
          <a:bodyPr wrap="square" rtlCol="0" anchor="ctr">
            <a:spAutoFit/>
          </a:bodyPr>
          <a:lstStyle/>
          <a:p>
            <a:pPr algn="ctr"/>
            <a:r>
              <a:rPr lang="en-GB" altLang="ko-KR" sz="2000" dirty="0">
                <a:solidFill>
                  <a:schemeClr val="accent1"/>
                </a:solidFill>
                <a:cs typeface="Arial" pitchFamily="34" charset="0"/>
              </a:rPr>
              <a:t>What We Do Now?</a:t>
            </a:r>
            <a:endParaRPr lang="ko-KR" altLang="en-US" sz="2000" dirty="0">
              <a:solidFill>
                <a:schemeClr val="accent1"/>
              </a:solidFill>
              <a:cs typeface="Arial" pitchFamily="34" charset="0"/>
            </a:endParaRPr>
          </a:p>
        </p:txBody>
      </p:sp>
      <p:sp>
        <p:nvSpPr>
          <p:cNvPr id="185" name="TextBox 184">
            <a:extLst>
              <a:ext uri="{FF2B5EF4-FFF2-40B4-BE49-F238E27FC236}">
                <a16:creationId xmlns:a16="http://schemas.microsoft.com/office/drawing/2014/main" id="{868AED27-B150-461F-92E2-E2D45BA8D9D4}"/>
              </a:ext>
            </a:extLst>
          </p:cNvPr>
          <p:cNvSpPr txBox="1"/>
          <p:nvPr/>
        </p:nvSpPr>
        <p:spPr>
          <a:xfrm>
            <a:off x="925475" y="2537542"/>
            <a:ext cx="5489754" cy="2246769"/>
          </a:xfrm>
          <a:prstGeom prst="rect">
            <a:avLst/>
          </a:prstGeom>
          <a:noFill/>
        </p:spPr>
        <p:txBody>
          <a:bodyPr wrap="square" rtlCol="0">
            <a:spAutoFit/>
          </a:bodyPr>
          <a:lstStyle/>
          <a:p>
            <a:pPr algn="just"/>
            <a:r>
              <a:rPr lang="en-US" sz="2000" dirty="0">
                <a:latin typeface="Georgia" panose="02040502050405020303" pitchFamily="18" charset="0"/>
                <a:ea typeface="Ebrima" panose="02000000000000000000" pitchFamily="2" charset="0"/>
                <a:cs typeface="Ebrima" panose="02000000000000000000" pitchFamily="2" charset="0"/>
              </a:rPr>
              <a:t>Once you post something over the Internet, search engines keep them in their archives for search results. This makes anything you post to last forever even if you delete it in your page. Something you and your friends find funny today may be something that could harm someone’s reputation later.</a:t>
            </a:r>
            <a:r>
              <a:rPr lang="en-US" altLang="ko-KR" sz="2000" dirty="0" smtClean="0">
                <a:solidFill>
                  <a:schemeClr val="bg1"/>
                </a:solidFill>
                <a:latin typeface="Georgia" panose="02040502050405020303" pitchFamily="18" charset="0"/>
                <a:ea typeface="Ebrima" panose="02000000000000000000" pitchFamily="2" charset="0"/>
                <a:cs typeface="Ebrima" panose="02000000000000000000" pitchFamily="2" charset="0"/>
              </a:rPr>
              <a:t>.</a:t>
            </a:r>
            <a:endParaRPr lang="en-US" altLang="ko-KR" sz="2000" dirty="0">
              <a:solidFill>
                <a:schemeClr val="bg1"/>
              </a:solidFill>
              <a:latin typeface="Georgia" panose="02040502050405020303" pitchFamily="18" charset="0"/>
              <a:ea typeface="Ebrima" panose="02000000000000000000" pitchFamily="2" charset="0"/>
              <a:cs typeface="Ebrima" panose="02000000000000000000" pitchFamily="2" charset="0"/>
            </a:endParaRPr>
          </a:p>
        </p:txBody>
      </p:sp>
      <p:sp>
        <p:nvSpPr>
          <p:cNvPr id="190" name="Rounded Rectangular Callout 47">
            <a:extLst>
              <a:ext uri="{FF2B5EF4-FFF2-40B4-BE49-F238E27FC236}">
                <a16:creationId xmlns:a16="http://schemas.microsoft.com/office/drawing/2014/main" id="{75509443-DE5A-460D-9FC5-AC8D71F5467B}"/>
              </a:ext>
            </a:extLst>
          </p:cNvPr>
          <p:cNvSpPr/>
          <p:nvPr/>
        </p:nvSpPr>
        <p:spPr>
          <a:xfrm flipH="1">
            <a:off x="6192017" y="1990668"/>
            <a:ext cx="514779" cy="320642"/>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99" name="Rounded Rectangle 5">
            <a:extLst>
              <a:ext uri="{FF2B5EF4-FFF2-40B4-BE49-F238E27FC236}">
                <a16:creationId xmlns:a16="http://schemas.microsoft.com/office/drawing/2014/main" id="{FBD71460-3C63-40FC-B21D-692AF3D87D9A}"/>
              </a:ext>
            </a:extLst>
          </p:cNvPr>
          <p:cNvSpPr/>
          <p:nvPr/>
        </p:nvSpPr>
        <p:spPr>
          <a:xfrm flipH="1">
            <a:off x="6277148" y="2017291"/>
            <a:ext cx="332679" cy="2744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 name="Rectangle 1"/>
          <p:cNvSpPr/>
          <p:nvPr/>
        </p:nvSpPr>
        <p:spPr>
          <a:xfrm>
            <a:off x="948326" y="578377"/>
            <a:ext cx="6392759" cy="1446550"/>
          </a:xfrm>
          <a:prstGeom prst="rect">
            <a:avLst/>
          </a:prstGeom>
        </p:spPr>
        <p:txBody>
          <a:bodyPr wrap="square">
            <a:spAutoFit/>
          </a:bodyPr>
          <a:lstStyle/>
          <a:p>
            <a:pPr algn="just"/>
            <a:r>
              <a:rPr lang="en-US" sz="4400" b="1" dirty="0">
                <a:ln w="10160">
                  <a:solidFill>
                    <a:schemeClr val="bg1"/>
                  </a:solidFill>
                  <a:prstDash val="solid"/>
                </a:ln>
                <a:solidFill>
                  <a:schemeClr val="tx2">
                    <a:lumMod val="75000"/>
                  </a:schemeClr>
                </a:solidFill>
                <a:effectLst>
                  <a:outerShdw blurRad="38100" dist="22860" dir="5400000" algn="tl" rotWithShape="0">
                    <a:srgbClr val="000000">
                      <a:alpha val="30000"/>
                    </a:srgbClr>
                  </a:outerShdw>
                </a:effectLst>
                <a:latin typeface="Stencil" panose="040409050D0802020404" pitchFamily="82" charset="0"/>
              </a:rPr>
              <a:t>Protecting Reputations Online</a:t>
            </a:r>
            <a:endParaRPr lang="en-US" sz="4400" b="1" i="0" dirty="0">
              <a:ln w="10160">
                <a:solidFill>
                  <a:schemeClr val="bg1"/>
                </a:solidFill>
                <a:prstDash val="solid"/>
              </a:ln>
              <a:solidFill>
                <a:schemeClr val="tx2">
                  <a:lumMod val="75000"/>
                </a:schemeClr>
              </a:solidFill>
              <a:effectLst>
                <a:outerShdw blurRad="38100" dist="22860" dir="5400000" algn="tl" rotWithShape="0">
                  <a:srgbClr val="000000">
                    <a:alpha val="30000"/>
                  </a:srgbClr>
                </a:outerShdw>
              </a:effectLst>
              <a:latin typeface="Stencil" panose="040409050D0802020404" pitchFamily="82" charset="0"/>
            </a:endParaRPr>
          </a:p>
        </p:txBody>
      </p:sp>
    </p:spTree>
    <p:extLst>
      <p:ext uri="{BB962C8B-B14F-4D97-AF65-F5344CB8AC3E}">
        <p14:creationId xmlns:p14="http://schemas.microsoft.com/office/powerpoint/2010/main" val="4264240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645757-3B4C-408A-993A-4E66E980D3F7}"/>
              </a:ext>
            </a:extLst>
          </p:cNvPr>
          <p:cNvGrpSpPr/>
          <p:nvPr/>
        </p:nvGrpSpPr>
        <p:grpSpPr>
          <a:xfrm>
            <a:off x="7360444" y="1777277"/>
            <a:ext cx="4030387" cy="3816424"/>
            <a:chOff x="6077987" y="3903821"/>
            <a:chExt cx="2429050" cy="2300098"/>
          </a:xfrm>
        </p:grpSpPr>
        <p:grpSp>
          <p:nvGrpSpPr>
            <p:cNvPr id="4" name="Group 3">
              <a:extLst>
                <a:ext uri="{FF2B5EF4-FFF2-40B4-BE49-F238E27FC236}">
                  <a16:creationId xmlns:a16="http://schemas.microsoft.com/office/drawing/2014/main" id="{F7C7D95E-96AF-44DE-A448-3B95EB9E151E}"/>
                </a:ext>
              </a:extLst>
            </p:cNvPr>
            <p:cNvGrpSpPr/>
            <p:nvPr/>
          </p:nvGrpSpPr>
          <p:grpSpPr>
            <a:xfrm>
              <a:off x="6077987" y="3903821"/>
              <a:ext cx="2018835" cy="2300098"/>
              <a:chOff x="6444208" y="2937378"/>
              <a:chExt cx="2699792" cy="3075926"/>
            </a:xfrm>
          </p:grpSpPr>
          <p:sp>
            <p:nvSpPr>
              <p:cNvPr id="11" name="Rectangle 10">
                <a:extLst>
                  <a:ext uri="{FF2B5EF4-FFF2-40B4-BE49-F238E27FC236}">
                    <a16:creationId xmlns:a16="http://schemas.microsoft.com/office/drawing/2014/main" id="{05694A20-58EA-4C5E-971B-9B9100CBC9EA}"/>
                  </a:ext>
                </a:extLst>
              </p:cNvPr>
              <p:cNvSpPr/>
              <p:nvPr/>
            </p:nvSpPr>
            <p:spPr>
              <a:xfrm>
                <a:off x="6444208" y="3881706"/>
                <a:ext cx="2681090" cy="1516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ight Triangle 11">
                <a:extLst>
                  <a:ext uri="{FF2B5EF4-FFF2-40B4-BE49-F238E27FC236}">
                    <a16:creationId xmlns:a16="http://schemas.microsoft.com/office/drawing/2014/main" id="{4839BF81-4661-4E3B-BC02-AB8050AD7115}"/>
                  </a:ext>
                </a:extLst>
              </p:cNvPr>
              <p:cNvSpPr/>
              <p:nvPr/>
            </p:nvSpPr>
            <p:spPr>
              <a:xfrm rot="8100000">
                <a:off x="6825200" y="2937378"/>
                <a:ext cx="1905463" cy="1905463"/>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12">
                <a:extLst>
                  <a:ext uri="{FF2B5EF4-FFF2-40B4-BE49-F238E27FC236}">
                    <a16:creationId xmlns:a16="http://schemas.microsoft.com/office/drawing/2014/main" id="{7CF0A6C3-65A9-407D-9727-E028F2824948}"/>
                  </a:ext>
                </a:extLst>
              </p:cNvPr>
              <p:cNvSpPr/>
              <p:nvPr/>
            </p:nvSpPr>
            <p:spPr>
              <a:xfrm>
                <a:off x="6723224" y="3012357"/>
                <a:ext cx="2141760" cy="295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Trapezoid 13">
                <a:extLst>
                  <a:ext uri="{FF2B5EF4-FFF2-40B4-BE49-F238E27FC236}">
                    <a16:creationId xmlns:a16="http://schemas.microsoft.com/office/drawing/2014/main" id="{B5740002-3F12-44DC-8C7D-CD57FA1DDCEF}"/>
                  </a:ext>
                </a:extLst>
              </p:cNvPr>
              <p:cNvSpPr/>
              <p:nvPr/>
            </p:nvSpPr>
            <p:spPr>
              <a:xfrm>
                <a:off x="6444208" y="4800600"/>
                <a:ext cx="2699792" cy="1212704"/>
              </a:xfrm>
              <a:prstGeom prst="trapezoid">
                <a:avLst>
                  <a:gd name="adj" fmla="val 594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Isosceles Triangle 14">
                <a:extLst>
                  <a:ext uri="{FF2B5EF4-FFF2-40B4-BE49-F238E27FC236}">
                    <a16:creationId xmlns:a16="http://schemas.microsoft.com/office/drawing/2014/main" id="{DFB7C73A-7FBB-40A2-B4C1-8629C227B775}"/>
                  </a:ext>
                </a:extLst>
              </p:cNvPr>
              <p:cNvSpPr/>
              <p:nvPr/>
            </p:nvSpPr>
            <p:spPr>
              <a:xfrm rot="5400000">
                <a:off x="5737292" y="4575557"/>
                <a:ext cx="2152504" cy="722990"/>
              </a:xfrm>
              <a:prstGeom prst="triangle">
                <a:avLst>
                  <a:gd name="adj" fmla="val 446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Isosceles Triangle 15">
                <a:extLst>
                  <a:ext uri="{FF2B5EF4-FFF2-40B4-BE49-F238E27FC236}">
                    <a16:creationId xmlns:a16="http://schemas.microsoft.com/office/drawing/2014/main" id="{484314E6-86BA-46B9-BB90-DE93EAA7FC83}"/>
                  </a:ext>
                </a:extLst>
              </p:cNvPr>
              <p:cNvSpPr/>
              <p:nvPr/>
            </p:nvSpPr>
            <p:spPr>
              <a:xfrm rot="16200000">
                <a:off x="7687550" y="4575557"/>
                <a:ext cx="2152504" cy="722990"/>
              </a:xfrm>
              <a:prstGeom prst="triangle">
                <a:avLst>
                  <a:gd name="adj" fmla="val 5531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 name="Group 4">
              <a:extLst>
                <a:ext uri="{FF2B5EF4-FFF2-40B4-BE49-F238E27FC236}">
                  <a16:creationId xmlns:a16="http://schemas.microsoft.com/office/drawing/2014/main" id="{E313F46D-DDC1-43BD-A0BE-CD4C0418B14D}"/>
                </a:ext>
              </a:extLst>
            </p:cNvPr>
            <p:cNvGrpSpPr/>
            <p:nvPr/>
          </p:nvGrpSpPr>
          <p:grpSpPr>
            <a:xfrm>
              <a:off x="6348905" y="4100168"/>
              <a:ext cx="2158132" cy="821159"/>
              <a:chOff x="6715125" y="3133725"/>
              <a:chExt cx="2886075" cy="1098138"/>
            </a:xfrm>
          </p:grpSpPr>
          <p:sp>
            <p:nvSpPr>
              <p:cNvPr id="6" name="Freeform 59">
                <a:extLst>
                  <a:ext uri="{FF2B5EF4-FFF2-40B4-BE49-F238E27FC236}">
                    <a16:creationId xmlns:a16="http://schemas.microsoft.com/office/drawing/2014/main" id="{2D0151D8-C371-4CBF-BF34-079D90A80A89}"/>
                  </a:ext>
                </a:extLst>
              </p:cNvPr>
              <p:cNvSpPr/>
              <p:nvPr/>
            </p:nvSpPr>
            <p:spPr>
              <a:xfrm>
                <a:off x="6715125" y="3133725"/>
                <a:ext cx="2886075" cy="1066800"/>
              </a:xfrm>
              <a:custGeom>
                <a:avLst/>
                <a:gdLst>
                  <a:gd name="connsiteX0" fmla="*/ 0 w 2886075"/>
                  <a:gd name="connsiteY0" fmla="*/ 1066800 h 1066800"/>
                  <a:gd name="connsiteX1" fmla="*/ 561975 w 2886075"/>
                  <a:gd name="connsiteY1" fmla="*/ 571500 h 1066800"/>
                  <a:gd name="connsiteX2" fmla="*/ 981075 w 2886075"/>
                  <a:gd name="connsiteY2" fmla="*/ 1047750 h 1066800"/>
                  <a:gd name="connsiteX3" fmla="*/ 1504950 w 2886075"/>
                  <a:gd name="connsiteY3" fmla="*/ 295275 h 1066800"/>
                  <a:gd name="connsiteX4" fmla="*/ 1838325 w 2886075"/>
                  <a:gd name="connsiteY4" fmla="*/ 695325 h 1066800"/>
                  <a:gd name="connsiteX5" fmla="*/ 2886075 w 2886075"/>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6075" h="1066800">
                    <a:moveTo>
                      <a:pt x="0" y="1066800"/>
                    </a:moveTo>
                    <a:lnTo>
                      <a:pt x="561975" y="571500"/>
                    </a:lnTo>
                    <a:lnTo>
                      <a:pt x="981075" y="1047750"/>
                    </a:lnTo>
                    <a:lnTo>
                      <a:pt x="1504950" y="295275"/>
                    </a:lnTo>
                    <a:lnTo>
                      <a:pt x="1838325" y="695325"/>
                    </a:lnTo>
                    <a:lnTo>
                      <a:pt x="2886075"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 name="Oval 6">
                <a:extLst>
                  <a:ext uri="{FF2B5EF4-FFF2-40B4-BE49-F238E27FC236}">
                    <a16:creationId xmlns:a16="http://schemas.microsoft.com/office/drawing/2014/main" id="{1C0DE99E-ED16-4529-9E44-00054B74485D}"/>
                  </a:ext>
                </a:extLst>
              </p:cNvPr>
              <p:cNvSpPr/>
              <p:nvPr/>
            </p:nvSpPr>
            <p:spPr>
              <a:xfrm>
                <a:off x="7179700" y="3644816"/>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id="{88AC348F-E3EA-434A-BD45-A1236DDE5368}"/>
                  </a:ext>
                </a:extLst>
              </p:cNvPr>
              <p:cNvSpPr/>
              <p:nvPr/>
            </p:nvSpPr>
            <p:spPr>
              <a:xfrm>
                <a:off x="7633915" y="408784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0DC5E37D-9539-4442-B5AC-EA515276E465}"/>
                  </a:ext>
                </a:extLst>
              </p:cNvPr>
              <p:cNvSpPr/>
              <p:nvPr/>
            </p:nvSpPr>
            <p:spPr>
              <a:xfrm>
                <a:off x="8153399" y="338787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8D0EE18F-97BE-405D-8F3F-CD97299B3FCA}"/>
                  </a:ext>
                </a:extLst>
              </p:cNvPr>
              <p:cNvSpPr/>
              <p:nvPr/>
            </p:nvSpPr>
            <p:spPr>
              <a:xfrm>
                <a:off x="8520283" y="3746093"/>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17" name="Group 16">
            <a:extLst>
              <a:ext uri="{FF2B5EF4-FFF2-40B4-BE49-F238E27FC236}">
                <a16:creationId xmlns:a16="http://schemas.microsoft.com/office/drawing/2014/main" id="{75EE1703-CD25-4AA0-892D-BD5BC7C430EE}"/>
              </a:ext>
            </a:extLst>
          </p:cNvPr>
          <p:cNvGrpSpPr/>
          <p:nvPr/>
        </p:nvGrpSpPr>
        <p:grpSpPr>
          <a:xfrm>
            <a:off x="8472688" y="3573017"/>
            <a:ext cx="1750634" cy="2483590"/>
            <a:chOff x="5563086" y="2852936"/>
            <a:chExt cx="646663" cy="917408"/>
          </a:xfrm>
          <a:solidFill>
            <a:srgbClr val="E62601"/>
          </a:solidFill>
          <a:effectLst>
            <a:outerShdw blurRad="50800" dist="38100" dir="5400000" algn="t" rotWithShape="0">
              <a:prstClr val="black">
                <a:alpha val="40000"/>
              </a:prstClr>
            </a:outerShdw>
          </a:effectLst>
        </p:grpSpPr>
        <p:sp>
          <p:nvSpPr>
            <p:cNvPr id="18" name="Rectangle 10">
              <a:extLst>
                <a:ext uri="{FF2B5EF4-FFF2-40B4-BE49-F238E27FC236}">
                  <a16:creationId xmlns:a16="http://schemas.microsoft.com/office/drawing/2014/main" id="{FBEF598B-1AE3-4F26-B415-F3AC38E66DA0}"/>
                </a:ext>
              </a:extLst>
            </p:cNvPr>
            <p:cNvSpPr/>
            <p:nvPr/>
          </p:nvSpPr>
          <p:spPr>
            <a:xfrm>
              <a:off x="5563086" y="2852936"/>
              <a:ext cx="646663" cy="676077"/>
            </a:xfrm>
            <a:custGeom>
              <a:avLst/>
              <a:gdLst>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61348"/>
                <a:gd name="connsiteY0" fmla="*/ 0 h 671314"/>
                <a:gd name="connsiteX1" fmla="*/ 646309 w 661348"/>
                <a:gd name="connsiteY1" fmla="*/ 306546 h 671314"/>
                <a:gd name="connsiteX2" fmla="*/ 647214 w 661348"/>
                <a:gd name="connsiteY2" fmla="*/ 306507 h 671314"/>
                <a:gd name="connsiteX3" fmla="*/ 646549 w 661348"/>
                <a:gd name="connsiteY3" fmla="*/ 308923 h 671314"/>
                <a:gd name="connsiteX4" fmla="*/ 642386 w 661348"/>
                <a:gd name="connsiteY4" fmla="*/ 324036 h 671314"/>
                <a:gd name="connsiteX5" fmla="*/ 403374 w 661348"/>
                <a:gd name="connsiteY5" fmla="*/ 586679 h 671314"/>
                <a:gd name="connsiteX6" fmla="*/ 403374 w 661348"/>
                <a:gd name="connsiteY6" fmla="*/ 671314 h 671314"/>
                <a:gd name="connsiteX7" fmla="*/ 240670 w 661348"/>
                <a:gd name="connsiteY7" fmla="*/ 671314 h 671314"/>
                <a:gd name="connsiteX8" fmla="*/ 234782 w 661348"/>
                <a:gd name="connsiteY8" fmla="*/ 596067 h 671314"/>
                <a:gd name="connsiteX9" fmla="*/ 486035 w 661348"/>
                <a:gd name="connsiteY9" fmla="*/ 323939 h 671314"/>
                <a:gd name="connsiteX10" fmla="*/ 324036 w 661348"/>
                <a:gd name="connsiteY10" fmla="*/ 162018 h 671314"/>
                <a:gd name="connsiteX11" fmla="*/ 162018 w 661348"/>
                <a:gd name="connsiteY11" fmla="*/ 324036 h 671314"/>
                <a:gd name="connsiteX12" fmla="*/ 0 w 661348"/>
                <a:gd name="connsiteY12" fmla="*/ 324036 h 671314"/>
                <a:gd name="connsiteX13" fmla="*/ 324036 w 661348"/>
                <a:gd name="connsiteY13" fmla="*/ 0 h 671314"/>
                <a:gd name="connsiteX0" fmla="*/ 324036 w 647214"/>
                <a:gd name="connsiteY0" fmla="*/ 0 h 671314"/>
                <a:gd name="connsiteX1" fmla="*/ 646309 w 647214"/>
                <a:gd name="connsiteY1" fmla="*/ 306546 h 671314"/>
                <a:gd name="connsiteX2" fmla="*/ 647214 w 647214"/>
                <a:gd name="connsiteY2" fmla="*/ 306507 h 671314"/>
                <a:gd name="connsiteX3" fmla="*/ 646549 w 647214"/>
                <a:gd name="connsiteY3" fmla="*/ 308923 h 671314"/>
                <a:gd name="connsiteX4" fmla="*/ 403374 w 647214"/>
                <a:gd name="connsiteY4" fmla="*/ 586679 h 671314"/>
                <a:gd name="connsiteX5" fmla="*/ 403374 w 647214"/>
                <a:gd name="connsiteY5" fmla="*/ 671314 h 671314"/>
                <a:gd name="connsiteX6" fmla="*/ 240670 w 647214"/>
                <a:gd name="connsiteY6" fmla="*/ 671314 h 671314"/>
                <a:gd name="connsiteX7" fmla="*/ 234782 w 647214"/>
                <a:gd name="connsiteY7" fmla="*/ 596067 h 671314"/>
                <a:gd name="connsiteX8" fmla="*/ 486035 w 647214"/>
                <a:gd name="connsiteY8" fmla="*/ 323939 h 671314"/>
                <a:gd name="connsiteX9" fmla="*/ 324036 w 647214"/>
                <a:gd name="connsiteY9" fmla="*/ 162018 h 671314"/>
                <a:gd name="connsiteX10" fmla="*/ 162018 w 647214"/>
                <a:gd name="connsiteY10" fmla="*/ 324036 h 671314"/>
                <a:gd name="connsiteX11" fmla="*/ 0 w 647214"/>
                <a:gd name="connsiteY11" fmla="*/ 324036 h 671314"/>
                <a:gd name="connsiteX12" fmla="*/ 324036 w 647214"/>
                <a:gd name="connsiteY12"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33"/>
                <a:gd name="connsiteY0" fmla="*/ 0 h 671314"/>
                <a:gd name="connsiteX1" fmla="*/ 646309 w 647233"/>
                <a:gd name="connsiteY1" fmla="*/ 306546 h 671314"/>
                <a:gd name="connsiteX2" fmla="*/ 647214 w 647233"/>
                <a:gd name="connsiteY2" fmla="*/ 306507 h 671314"/>
                <a:gd name="connsiteX3" fmla="*/ 403374 w 647233"/>
                <a:gd name="connsiteY3" fmla="*/ 586679 h 671314"/>
                <a:gd name="connsiteX4" fmla="*/ 403374 w 647233"/>
                <a:gd name="connsiteY4" fmla="*/ 671314 h 671314"/>
                <a:gd name="connsiteX5" fmla="*/ 240670 w 647233"/>
                <a:gd name="connsiteY5" fmla="*/ 671314 h 671314"/>
                <a:gd name="connsiteX6" fmla="*/ 234782 w 647233"/>
                <a:gd name="connsiteY6" fmla="*/ 596067 h 671314"/>
                <a:gd name="connsiteX7" fmla="*/ 486035 w 647233"/>
                <a:gd name="connsiteY7" fmla="*/ 323939 h 671314"/>
                <a:gd name="connsiteX8" fmla="*/ 324036 w 647233"/>
                <a:gd name="connsiteY8" fmla="*/ 162018 h 671314"/>
                <a:gd name="connsiteX9" fmla="*/ 162018 w 647233"/>
                <a:gd name="connsiteY9" fmla="*/ 324036 h 671314"/>
                <a:gd name="connsiteX10" fmla="*/ 0 w 647233"/>
                <a:gd name="connsiteY10" fmla="*/ 324036 h 671314"/>
                <a:gd name="connsiteX11" fmla="*/ 324036 w 647233"/>
                <a:gd name="connsiteY11" fmla="*/ 0 h 671314"/>
                <a:gd name="connsiteX0" fmla="*/ 324036 w 646309"/>
                <a:gd name="connsiteY0" fmla="*/ 0 h 671314"/>
                <a:gd name="connsiteX1" fmla="*/ 646309 w 646309"/>
                <a:gd name="connsiteY1" fmla="*/ 306546 h 671314"/>
                <a:gd name="connsiteX2" fmla="*/ 403374 w 646309"/>
                <a:gd name="connsiteY2" fmla="*/ 586679 h 671314"/>
                <a:gd name="connsiteX3" fmla="*/ 403374 w 646309"/>
                <a:gd name="connsiteY3" fmla="*/ 671314 h 671314"/>
                <a:gd name="connsiteX4" fmla="*/ 240670 w 646309"/>
                <a:gd name="connsiteY4" fmla="*/ 671314 h 671314"/>
                <a:gd name="connsiteX5" fmla="*/ 234782 w 646309"/>
                <a:gd name="connsiteY5" fmla="*/ 596067 h 671314"/>
                <a:gd name="connsiteX6" fmla="*/ 486035 w 646309"/>
                <a:gd name="connsiteY6" fmla="*/ 323939 h 671314"/>
                <a:gd name="connsiteX7" fmla="*/ 324036 w 646309"/>
                <a:gd name="connsiteY7" fmla="*/ 162018 h 671314"/>
                <a:gd name="connsiteX8" fmla="*/ 162018 w 646309"/>
                <a:gd name="connsiteY8" fmla="*/ 324036 h 671314"/>
                <a:gd name="connsiteX9" fmla="*/ 0 w 646309"/>
                <a:gd name="connsiteY9" fmla="*/ 324036 h 671314"/>
                <a:gd name="connsiteX10" fmla="*/ 324036 w 646309"/>
                <a:gd name="connsiteY10" fmla="*/ 0 h 671314"/>
                <a:gd name="connsiteX0" fmla="*/ 324036 w 646408"/>
                <a:gd name="connsiteY0" fmla="*/ 0 h 671314"/>
                <a:gd name="connsiteX1" fmla="*/ 646309 w 646408"/>
                <a:gd name="connsiteY1" fmla="*/ 306546 h 671314"/>
                <a:gd name="connsiteX2" fmla="*/ 403374 w 646408"/>
                <a:gd name="connsiteY2" fmla="*/ 586679 h 671314"/>
                <a:gd name="connsiteX3" fmla="*/ 403374 w 646408"/>
                <a:gd name="connsiteY3" fmla="*/ 671314 h 671314"/>
                <a:gd name="connsiteX4" fmla="*/ 240670 w 646408"/>
                <a:gd name="connsiteY4" fmla="*/ 671314 h 671314"/>
                <a:gd name="connsiteX5" fmla="*/ 234782 w 646408"/>
                <a:gd name="connsiteY5" fmla="*/ 596067 h 671314"/>
                <a:gd name="connsiteX6" fmla="*/ 486035 w 646408"/>
                <a:gd name="connsiteY6" fmla="*/ 323939 h 671314"/>
                <a:gd name="connsiteX7" fmla="*/ 324036 w 646408"/>
                <a:gd name="connsiteY7" fmla="*/ 162018 h 671314"/>
                <a:gd name="connsiteX8" fmla="*/ 162018 w 646408"/>
                <a:gd name="connsiteY8" fmla="*/ 324036 h 671314"/>
                <a:gd name="connsiteX9" fmla="*/ 0 w 646408"/>
                <a:gd name="connsiteY9" fmla="*/ 324036 h 671314"/>
                <a:gd name="connsiteX10" fmla="*/ 324036 w 646408"/>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663" h="676077">
                  <a:moveTo>
                    <a:pt x="324036" y="0"/>
                  </a:moveTo>
                  <a:cubicBezTo>
                    <a:pt x="497105" y="0"/>
                    <a:pt x="655153" y="90439"/>
                    <a:pt x="646309" y="306546"/>
                  </a:cubicBezTo>
                  <a:cubicBezTo>
                    <a:pt x="624862" y="449930"/>
                    <a:pt x="405773" y="495682"/>
                    <a:pt x="403374" y="586679"/>
                  </a:cubicBezTo>
                  <a:lnTo>
                    <a:pt x="403374" y="671314"/>
                  </a:lnTo>
                  <a:lnTo>
                    <a:pt x="243051" y="676077"/>
                  </a:lnTo>
                  <a:cubicBezTo>
                    <a:pt x="243470" y="648613"/>
                    <a:pt x="243888" y="621150"/>
                    <a:pt x="244307" y="593686"/>
                  </a:cubicBezTo>
                  <a:cubicBezTo>
                    <a:pt x="253833" y="433696"/>
                    <a:pt x="475381" y="376021"/>
                    <a:pt x="483654" y="297745"/>
                  </a:cubicBezTo>
                  <a:cubicBezTo>
                    <a:pt x="483620" y="186880"/>
                    <a:pt x="377642" y="157636"/>
                    <a:pt x="324036" y="162018"/>
                  </a:cubicBezTo>
                  <a:cubicBezTo>
                    <a:pt x="270430" y="166400"/>
                    <a:pt x="162018" y="234556"/>
                    <a:pt x="162018" y="324036"/>
                  </a:cubicBezTo>
                  <a:lnTo>
                    <a:pt x="0" y="324036"/>
                  </a:lnTo>
                  <a:cubicBezTo>
                    <a:pt x="0" y="145076"/>
                    <a:pt x="145076" y="0"/>
                    <a:pt x="32403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Rectangle 18">
              <a:extLst>
                <a:ext uri="{FF2B5EF4-FFF2-40B4-BE49-F238E27FC236}">
                  <a16:creationId xmlns:a16="http://schemas.microsoft.com/office/drawing/2014/main" id="{09A5888D-DFE6-44A4-A624-BE1B88F22CAF}"/>
                </a:ext>
              </a:extLst>
            </p:cNvPr>
            <p:cNvSpPr/>
            <p:nvPr/>
          </p:nvSpPr>
          <p:spPr>
            <a:xfrm>
              <a:off x="5805770" y="3581400"/>
              <a:ext cx="162704" cy="188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a16="http://schemas.microsoft.com/office/drawing/2014/main" id="{15439272-D656-4D45-A448-E92C8E87BB79}"/>
              </a:ext>
            </a:extLst>
          </p:cNvPr>
          <p:cNvGrpSpPr/>
          <p:nvPr/>
        </p:nvGrpSpPr>
        <p:grpSpPr>
          <a:xfrm>
            <a:off x="9433559" y="4420099"/>
            <a:ext cx="1586375" cy="2094269"/>
            <a:chOff x="4020203" y="419231"/>
            <a:chExt cx="4367084" cy="5765249"/>
          </a:xfrm>
          <a:solidFill>
            <a:schemeClr val="bg1"/>
          </a:solidFill>
          <a:effectLst>
            <a:outerShdw blurRad="50800" dist="38100" dir="5400000" algn="t" rotWithShape="0">
              <a:prstClr val="black">
                <a:alpha val="40000"/>
              </a:prstClr>
            </a:outerShdw>
          </a:effectLst>
        </p:grpSpPr>
        <p:sp>
          <p:nvSpPr>
            <p:cNvPr id="21" name="Rectangle 36">
              <a:extLst>
                <a:ext uri="{FF2B5EF4-FFF2-40B4-BE49-F238E27FC236}">
                  <a16:creationId xmlns:a16="http://schemas.microsoft.com/office/drawing/2014/main" id="{CD0700D0-B061-486D-B495-58EF7C7AB22B}"/>
                </a:ext>
              </a:extLst>
            </p:cNvPr>
            <p:cNvSpPr/>
            <p:nvPr/>
          </p:nvSpPr>
          <p:spPr>
            <a:xfrm>
              <a:off x="4045205" y="619882"/>
              <a:ext cx="4294509" cy="5398073"/>
            </a:xfrm>
            <a:custGeom>
              <a:avLst/>
              <a:gdLst/>
              <a:ahLst/>
              <a:cxnLst/>
              <a:rect l="l" t="t" r="r" b="b"/>
              <a:pathLst>
                <a:path w="4294511" h="5398073">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Rectangle 14">
              <a:extLst>
                <a:ext uri="{FF2B5EF4-FFF2-40B4-BE49-F238E27FC236}">
                  <a16:creationId xmlns:a16="http://schemas.microsoft.com/office/drawing/2014/main" id="{C531F4D4-2BF2-44E1-A4CC-B81DC156D1CC}"/>
                </a:ext>
              </a:extLst>
            </p:cNvPr>
            <p:cNvSpPr/>
            <p:nvPr/>
          </p:nvSpPr>
          <p:spPr>
            <a:xfrm>
              <a:off x="4020203" y="419231"/>
              <a:ext cx="4367084" cy="5765249"/>
            </a:xfrm>
            <a:custGeom>
              <a:avLst/>
              <a:gdLst/>
              <a:ahLst/>
              <a:cxnLst/>
              <a:rect l="l" t="t" r="r" b="b"/>
              <a:pathLst>
                <a:path w="4367084" h="5765249">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grpSp>
      <p:sp>
        <p:nvSpPr>
          <p:cNvPr id="23" name="Rectangle 22">
            <a:extLst>
              <a:ext uri="{FF2B5EF4-FFF2-40B4-BE49-F238E27FC236}">
                <a16:creationId xmlns:a16="http://schemas.microsoft.com/office/drawing/2014/main" id="{D95DE30D-7E75-4B9C-828F-2A86ADA618D7}"/>
              </a:ext>
            </a:extLst>
          </p:cNvPr>
          <p:cNvSpPr/>
          <p:nvPr/>
        </p:nvSpPr>
        <p:spPr>
          <a:xfrm>
            <a:off x="-1" y="222989"/>
            <a:ext cx="6325335" cy="1222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24" name="Oval 23">
            <a:extLst>
              <a:ext uri="{FF2B5EF4-FFF2-40B4-BE49-F238E27FC236}">
                <a16:creationId xmlns:a16="http://schemas.microsoft.com/office/drawing/2014/main" id="{9DEDDEEE-43AC-4B66-B3F1-9D6FF036A28F}"/>
              </a:ext>
            </a:extLst>
          </p:cNvPr>
          <p:cNvSpPr/>
          <p:nvPr/>
        </p:nvSpPr>
        <p:spPr>
          <a:xfrm>
            <a:off x="415760" y="1944234"/>
            <a:ext cx="533897" cy="55654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TextBox 24">
            <a:extLst>
              <a:ext uri="{FF2B5EF4-FFF2-40B4-BE49-F238E27FC236}">
                <a16:creationId xmlns:a16="http://schemas.microsoft.com/office/drawing/2014/main" id="{7E0F5D08-0ECD-4D40-A7DD-DD2544C6601B}"/>
              </a:ext>
            </a:extLst>
          </p:cNvPr>
          <p:cNvSpPr txBox="1"/>
          <p:nvPr/>
        </p:nvSpPr>
        <p:spPr>
          <a:xfrm>
            <a:off x="974146" y="1930282"/>
            <a:ext cx="5803930" cy="1508105"/>
          </a:xfrm>
          <a:prstGeom prst="rect">
            <a:avLst/>
          </a:prstGeom>
          <a:noFill/>
        </p:spPr>
        <p:txBody>
          <a:bodyPr wrap="square" rtlCol="0" anchor="ctr">
            <a:spAutoFit/>
          </a:bodyPr>
          <a:lstStyle/>
          <a:p>
            <a:pPr algn="just"/>
            <a:r>
              <a:rPr lang="en-US" sz="1600" dirty="0">
                <a:latin typeface="Adobe Gothic Std B" panose="020B0800000000000000" pitchFamily="34" charset="-128"/>
                <a:ea typeface="Adobe Gothic Std B" panose="020B0800000000000000" pitchFamily="34" charset="-128"/>
              </a:rPr>
              <a:t>Before you post something on the web, ask these questions to yourself: Would you want your parents or grandparents to see it? Would you want your future boss to see it? Once you post something on the web, you have no control of who sees your posts.</a:t>
            </a:r>
          </a:p>
          <a:p>
            <a:endParaRPr lang="ko-KR" altLang="en-US" sz="1200" dirty="0">
              <a:solidFill>
                <a:schemeClr val="bg1"/>
              </a:solidFill>
              <a:cs typeface="Arial" pitchFamily="34" charset="0"/>
            </a:endParaRPr>
          </a:p>
        </p:txBody>
      </p:sp>
      <p:sp>
        <p:nvSpPr>
          <p:cNvPr id="26" name="TextBox 25">
            <a:extLst>
              <a:ext uri="{FF2B5EF4-FFF2-40B4-BE49-F238E27FC236}">
                <a16:creationId xmlns:a16="http://schemas.microsoft.com/office/drawing/2014/main" id="{43A762C3-FD44-4198-936B-ADFE08B281EE}"/>
              </a:ext>
            </a:extLst>
          </p:cNvPr>
          <p:cNvSpPr txBox="1"/>
          <p:nvPr/>
        </p:nvSpPr>
        <p:spPr>
          <a:xfrm>
            <a:off x="519720" y="2017812"/>
            <a:ext cx="302760" cy="369332"/>
          </a:xfrm>
          <a:prstGeom prst="rect">
            <a:avLst/>
          </a:prstGeom>
          <a:noFill/>
        </p:spPr>
        <p:txBody>
          <a:bodyPr wrap="square" tIns="0" bIns="0" rtlCol="0" anchor="ctr">
            <a:spAutoFit/>
          </a:bodyPr>
          <a:lstStyle/>
          <a:p>
            <a:pPr algn="ctr"/>
            <a:r>
              <a:rPr lang="en-US" altLang="ko-KR" sz="2400" b="1" dirty="0">
                <a:cs typeface="Arial" pitchFamily="34" charset="0"/>
              </a:rPr>
              <a:t>1</a:t>
            </a:r>
          </a:p>
        </p:txBody>
      </p:sp>
      <p:sp>
        <p:nvSpPr>
          <p:cNvPr id="28" name="TextBox 27">
            <a:extLst>
              <a:ext uri="{FF2B5EF4-FFF2-40B4-BE49-F238E27FC236}">
                <a16:creationId xmlns:a16="http://schemas.microsoft.com/office/drawing/2014/main" id="{5F7EB1CD-B8DF-4325-922F-710E9C3C44D3}"/>
              </a:ext>
            </a:extLst>
          </p:cNvPr>
          <p:cNvSpPr txBox="1"/>
          <p:nvPr/>
        </p:nvSpPr>
        <p:spPr>
          <a:xfrm>
            <a:off x="949657" y="3377834"/>
            <a:ext cx="6200839" cy="584775"/>
          </a:xfrm>
          <a:prstGeom prst="rect">
            <a:avLst/>
          </a:prstGeom>
          <a:noFill/>
        </p:spPr>
        <p:txBody>
          <a:bodyPr wrap="square" rtlCol="0" anchor="ctr">
            <a:spAutoFit/>
          </a:bodyPr>
          <a:lstStyle/>
          <a:p>
            <a:r>
              <a:rPr lang="en-US" sz="1600" dirty="0">
                <a:latin typeface="Adobe Gothic Std B" panose="020B0800000000000000" pitchFamily="34" charset="-128"/>
                <a:ea typeface="Adobe Gothic Std B" panose="020B0800000000000000" pitchFamily="34" charset="-128"/>
              </a:rPr>
              <a:t>Your friends depend on you to protect their reputation online. Talk to your friends about this serious responsibility</a:t>
            </a:r>
            <a:r>
              <a:rPr lang="en-US" sz="1600" dirty="0"/>
              <a:t>.</a:t>
            </a:r>
          </a:p>
        </p:txBody>
      </p:sp>
      <p:sp>
        <p:nvSpPr>
          <p:cNvPr id="31" name="TextBox 30">
            <a:extLst>
              <a:ext uri="{FF2B5EF4-FFF2-40B4-BE49-F238E27FC236}">
                <a16:creationId xmlns:a16="http://schemas.microsoft.com/office/drawing/2014/main" id="{26AF6590-9219-4088-BBB6-A55C7F107075}"/>
              </a:ext>
            </a:extLst>
          </p:cNvPr>
          <p:cNvSpPr txBox="1"/>
          <p:nvPr/>
        </p:nvSpPr>
        <p:spPr>
          <a:xfrm>
            <a:off x="1048283" y="5232277"/>
            <a:ext cx="6209822" cy="1323439"/>
          </a:xfrm>
          <a:prstGeom prst="rect">
            <a:avLst/>
          </a:prstGeom>
          <a:noFill/>
        </p:spPr>
        <p:txBody>
          <a:bodyPr wrap="square" rtlCol="0" anchor="ctr">
            <a:spAutoFit/>
          </a:bodyPr>
          <a:lstStyle/>
          <a:p>
            <a:pPr algn="just"/>
            <a:r>
              <a:rPr lang="en-US" sz="1600" dirty="0">
                <a:latin typeface="Adobe Gothic Std B" panose="020B0800000000000000" pitchFamily="34" charset="-128"/>
                <a:ea typeface="Adobe Gothic Std B" panose="020B0800000000000000" pitchFamily="34" charset="-128"/>
              </a:rPr>
              <a:t>If you feel that a post can affect you or other’s reputation, ask the one who posted it to pull it down or report it as inappropriate.</a:t>
            </a:r>
          </a:p>
          <a:p>
            <a:pPr algn="just"/>
            <a:r>
              <a:rPr lang="en-US" sz="1600" dirty="0">
                <a:latin typeface="Adobe Gothic Std B" panose="020B0800000000000000" pitchFamily="34" charset="-128"/>
                <a:ea typeface="Adobe Gothic Std B" panose="020B0800000000000000" pitchFamily="34" charset="-128"/>
              </a:rPr>
              <a:t/>
            </a:r>
            <a:br>
              <a:rPr lang="en-US" sz="1600" dirty="0">
                <a:latin typeface="Adobe Gothic Std B" panose="020B0800000000000000" pitchFamily="34" charset="-128"/>
                <a:ea typeface="Adobe Gothic Std B" panose="020B0800000000000000" pitchFamily="34" charset="-128"/>
              </a:rPr>
            </a:br>
            <a:endParaRPr lang="ko-KR" altLang="en-US" sz="1600" dirty="0">
              <a:solidFill>
                <a:schemeClr val="bg1"/>
              </a:solidFill>
              <a:latin typeface="Adobe Gothic Std B" panose="020B0800000000000000" pitchFamily="34" charset="-128"/>
              <a:ea typeface="Adobe Gothic Std B" panose="020B0800000000000000" pitchFamily="34" charset="-128"/>
              <a:cs typeface="Arial" pitchFamily="34" charset="0"/>
            </a:endParaRPr>
          </a:p>
        </p:txBody>
      </p:sp>
      <p:sp>
        <p:nvSpPr>
          <p:cNvPr id="36" name="TextBox 35">
            <a:extLst>
              <a:ext uri="{FF2B5EF4-FFF2-40B4-BE49-F238E27FC236}">
                <a16:creationId xmlns:a16="http://schemas.microsoft.com/office/drawing/2014/main" id="{D4C5062A-1712-4B48-818A-711265E1C4B3}"/>
              </a:ext>
            </a:extLst>
          </p:cNvPr>
          <p:cNvSpPr txBox="1"/>
          <p:nvPr/>
        </p:nvSpPr>
        <p:spPr>
          <a:xfrm>
            <a:off x="262309" y="504585"/>
            <a:ext cx="5800714" cy="1107996"/>
          </a:xfrm>
          <a:prstGeom prst="rect">
            <a:avLst/>
          </a:prstGeom>
          <a:noFill/>
        </p:spPr>
        <p:txBody>
          <a:bodyPr wrap="square" lIns="0" tIns="0" rIns="0" bIns="0" rtlCol="0" anchor="ctr">
            <a:spAutoFit/>
          </a:bodyPr>
          <a:lstStyle/>
          <a:p>
            <a:r>
              <a:rPr lang="en-US" sz="3600" b="1" dirty="0">
                <a:latin typeface="Stencil" panose="040409050D0802020404" pitchFamily="82" charset="0"/>
              </a:rPr>
              <a:t>Think Before You Click</a:t>
            </a:r>
          </a:p>
          <a:p>
            <a:endParaRPr lang="ko-KR" altLang="en-US" sz="3600" dirty="0">
              <a:solidFill>
                <a:schemeClr val="accent2"/>
              </a:solidFill>
              <a:cs typeface="Arial" pitchFamily="34" charset="0"/>
            </a:endParaRPr>
          </a:p>
        </p:txBody>
      </p:sp>
      <p:sp>
        <p:nvSpPr>
          <p:cNvPr id="37" name="Oval 36">
            <a:extLst>
              <a:ext uri="{FF2B5EF4-FFF2-40B4-BE49-F238E27FC236}">
                <a16:creationId xmlns:a16="http://schemas.microsoft.com/office/drawing/2014/main" id="{9DEDDEEE-43AC-4B66-B3F1-9D6FF036A28F}"/>
              </a:ext>
            </a:extLst>
          </p:cNvPr>
          <p:cNvSpPr/>
          <p:nvPr/>
        </p:nvSpPr>
        <p:spPr>
          <a:xfrm>
            <a:off x="439676" y="3371534"/>
            <a:ext cx="533897" cy="55654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400" dirty="0">
                <a:solidFill>
                  <a:schemeClr val="tx1"/>
                </a:solidFill>
              </a:rPr>
              <a:t>2</a:t>
            </a:r>
            <a:endParaRPr lang="ko-KR" altLang="en-US" sz="2400" dirty="0">
              <a:solidFill>
                <a:schemeClr val="tx1"/>
              </a:solidFill>
            </a:endParaRPr>
          </a:p>
        </p:txBody>
      </p:sp>
      <p:sp>
        <p:nvSpPr>
          <p:cNvPr id="39" name="Oval 38">
            <a:extLst>
              <a:ext uri="{FF2B5EF4-FFF2-40B4-BE49-F238E27FC236}">
                <a16:creationId xmlns:a16="http://schemas.microsoft.com/office/drawing/2014/main" id="{9DEDDEEE-43AC-4B66-B3F1-9D6FF036A28F}"/>
              </a:ext>
            </a:extLst>
          </p:cNvPr>
          <p:cNvSpPr/>
          <p:nvPr/>
        </p:nvSpPr>
        <p:spPr>
          <a:xfrm>
            <a:off x="439677" y="4360493"/>
            <a:ext cx="533897" cy="55654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400" dirty="0">
                <a:solidFill>
                  <a:schemeClr val="tx1"/>
                </a:solidFill>
              </a:rPr>
              <a:t>3</a:t>
            </a:r>
            <a:endParaRPr lang="ko-KR" altLang="en-US" sz="2400" dirty="0">
              <a:solidFill>
                <a:schemeClr val="tx1"/>
              </a:solidFill>
            </a:endParaRPr>
          </a:p>
        </p:txBody>
      </p:sp>
      <p:sp>
        <p:nvSpPr>
          <p:cNvPr id="41" name="Rectangle 40"/>
          <p:cNvSpPr/>
          <p:nvPr/>
        </p:nvSpPr>
        <p:spPr>
          <a:xfrm>
            <a:off x="999355" y="4360493"/>
            <a:ext cx="6096000" cy="584775"/>
          </a:xfrm>
          <a:prstGeom prst="rect">
            <a:avLst/>
          </a:prstGeom>
        </p:spPr>
        <p:txBody>
          <a:bodyPr>
            <a:spAutoFit/>
          </a:bodyPr>
          <a:lstStyle/>
          <a:p>
            <a:pPr algn="just"/>
            <a:r>
              <a:rPr lang="en-US" sz="1600" dirty="0">
                <a:solidFill>
                  <a:srgbClr val="1A1A1A"/>
                </a:solidFill>
                <a:latin typeface="Adobe Gothic Std B" panose="020B0800000000000000" pitchFamily="34" charset="-128"/>
                <a:ea typeface="Adobe Gothic Std B" panose="020B0800000000000000" pitchFamily="34" charset="-128"/>
              </a:rPr>
              <a:t>Set your post to “private”. In this way, search engines will not be able to scan that post.</a:t>
            </a:r>
            <a:endParaRPr lang="en-US" sz="1600" b="0" i="0" dirty="0">
              <a:solidFill>
                <a:srgbClr val="1A1A1A"/>
              </a:solidFill>
              <a:effectLst/>
              <a:latin typeface="Adobe Gothic Std B" panose="020B0800000000000000" pitchFamily="34" charset="-128"/>
              <a:ea typeface="Adobe Gothic Std B" panose="020B0800000000000000" pitchFamily="34" charset="-128"/>
            </a:endParaRPr>
          </a:p>
        </p:txBody>
      </p:sp>
      <p:sp>
        <p:nvSpPr>
          <p:cNvPr id="42" name="Oval 41">
            <a:extLst>
              <a:ext uri="{FF2B5EF4-FFF2-40B4-BE49-F238E27FC236}">
                <a16:creationId xmlns:a16="http://schemas.microsoft.com/office/drawing/2014/main" id="{9DEDDEEE-43AC-4B66-B3F1-9D6FF036A28F}"/>
              </a:ext>
            </a:extLst>
          </p:cNvPr>
          <p:cNvSpPr/>
          <p:nvPr/>
        </p:nvSpPr>
        <p:spPr>
          <a:xfrm>
            <a:off x="459123" y="5337453"/>
            <a:ext cx="533897" cy="55654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400" dirty="0" smtClean="0">
                <a:solidFill>
                  <a:schemeClr val="tx1"/>
                </a:solidFill>
              </a:rPr>
              <a:t>4</a:t>
            </a:r>
            <a:endParaRPr lang="ko-KR" altLang="en-US" sz="2400" dirty="0">
              <a:solidFill>
                <a:schemeClr val="tx1"/>
              </a:solidFill>
            </a:endParaRPr>
          </a:p>
        </p:txBody>
      </p:sp>
      <p:sp>
        <p:nvSpPr>
          <p:cNvPr id="43" name="Rectangle 42"/>
          <p:cNvSpPr/>
          <p:nvPr/>
        </p:nvSpPr>
        <p:spPr>
          <a:xfrm>
            <a:off x="6825452" y="364308"/>
            <a:ext cx="4606351" cy="923330"/>
          </a:xfrm>
          <a:prstGeom prst="rect">
            <a:avLst/>
          </a:prstGeom>
        </p:spPr>
        <p:txBody>
          <a:bodyPr wrap="square">
            <a:spAutoFit/>
          </a:bodyPr>
          <a:lstStyle/>
          <a:p>
            <a:pPr algn="just"/>
            <a:r>
              <a:rPr lang="en-US" dirty="0">
                <a:solidFill>
                  <a:srgbClr val="1A1A1A"/>
                </a:solidFill>
                <a:latin typeface="Cambria" panose="02040503050406030204" pitchFamily="18" charset="0"/>
              </a:rPr>
              <a:t>Here are some things you might want to consider before posting something over the internet:</a:t>
            </a:r>
            <a:endParaRPr lang="en-US" dirty="0">
              <a:latin typeface="Cambria" panose="02040503050406030204" pitchFamily="18" charset="0"/>
            </a:endParaRPr>
          </a:p>
        </p:txBody>
      </p:sp>
    </p:spTree>
    <p:extLst>
      <p:ext uri="{BB962C8B-B14F-4D97-AF65-F5344CB8AC3E}">
        <p14:creationId xmlns:p14="http://schemas.microsoft.com/office/powerpoint/2010/main" val="1309311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42CD5-E887-4BC0-A447-2C9BD87CCF6D}"/>
              </a:ext>
            </a:extLst>
          </p:cNvPr>
          <p:cNvSpPr txBox="1"/>
          <p:nvPr/>
        </p:nvSpPr>
        <p:spPr>
          <a:xfrm>
            <a:off x="-861260" y="92285"/>
            <a:ext cx="8781257" cy="1661993"/>
          </a:xfrm>
          <a:prstGeom prst="rect">
            <a:avLst/>
          </a:prstGeom>
          <a:noFill/>
        </p:spPr>
        <p:txBody>
          <a:bodyPr wrap="square" rtlCol="0" anchor="ctr">
            <a:spAutoFit/>
          </a:bodyPr>
          <a:lstStyle/>
          <a:p>
            <a:pPr algn="ctr"/>
            <a:r>
              <a:rPr lang="en-US" sz="4400" b="1" dirty="0">
                <a:ln w="22225">
                  <a:solidFill>
                    <a:schemeClr val="bg1"/>
                  </a:solidFill>
                  <a:prstDash val="solid"/>
                </a:ln>
                <a:solidFill>
                  <a:schemeClr val="accent2">
                    <a:lumMod val="40000"/>
                    <a:lumOff val="60000"/>
                  </a:schemeClr>
                </a:solidFill>
                <a:latin typeface="Cambria Math" panose="02040503050406030204" pitchFamily="18" charset="0"/>
                <a:ea typeface="Cambria Math" panose="02040503050406030204" pitchFamily="18" charset="0"/>
              </a:rPr>
              <a:t>Copyright </a:t>
            </a:r>
            <a:r>
              <a:rPr lang="en-US" sz="4400" b="1" dirty="0" smtClean="0">
                <a:ln w="22225">
                  <a:solidFill>
                    <a:schemeClr val="bg1"/>
                  </a:solidFill>
                  <a:prstDash val="solid"/>
                </a:ln>
                <a:solidFill>
                  <a:schemeClr val="accent2">
                    <a:lumMod val="40000"/>
                    <a:lumOff val="60000"/>
                  </a:schemeClr>
                </a:solidFill>
                <a:latin typeface="Cambria Math" panose="02040503050406030204" pitchFamily="18" charset="0"/>
                <a:ea typeface="Cambria Math" panose="02040503050406030204" pitchFamily="18" charset="0"/>
              </a:rPr>
              <a:t>Infringement</a:t>
            </a:r>
            <a:endParaRPr lang="en-US" sz="4400" b="1" dirty="0">
              <a:ln w="22225">
                <a:solidFill>
                  <a:schemeClr val="bg1"/>
                </a:solidFill>
                <a:prstDash val="solid"/>
              </a:ln>
              <a:solidFill>
                <a:schemeClr val="accent2">
                  <a:lumMod val="40000"/>
                  <a:lumOff val="60000"/>
                </a:schemeClr>
              </a:solidFill>
              <a:latin typeface="Cambria Math" panose="02040503050406030204" pitchFamily="18" charset="0"/>
              <a:ea typeface="Cambria Math" panose="02040503050406030204" pitchFamily="18" charset="0"/>
            </a:endParaRPr>
          </a:p>
          <a:p>
            <a:pPr algn="ctr"/>
            <a:endParaRPr lang="ko-KR" altLang="en-US" sz="5400" dirty="0">
              <a:solidFill>
                <a:schemeClr val="bg1"/>
              </a:solidFill>
              <a:latin typeface="Cambria Math" panose="02040503050406030204" pitchFamily="18" charset="0"/>
              <a:cs typeface="Arial" pitchFamily="34" charset="0"/>
            </a:endParaRPr>
          </a:p>
        </p:txBody>
      </p:sp>
      <p:grpSp>
        <p:nvGrpSpPr>
          <p:cNvPr id="13" name="Group 12">
            <a:extLst>
              <a:ext uri="{FF2B5EF4-FFF2-40B4-BE49-F238E27FC236}">
                <a16:creationId xmlns:a16="http://schemas.microsoft.com/office/drawing/2014/main" id="{7461F562-9FCD-4226-84E8-D8D95C8F10FF}"/>
              </a:ext>
            </a:extLst>
          </p:cNvPr>
          <p:cNvGrpSpPr/>
          <p:nvPr/>
        </p:nvGrpSpPr>
        <p:grpSpPr>
          <a:xfrm>
            <a:off x="2939403" y="6131615"/>
            <a:ext cx="4118226" cy="523797"/>
            <a:chOff x="1311030" y="1951389"/>
            <a:chExt cx="4118226" cy="523797"/>
          </a:xfrm>
        </p:grpSpPr>
        <p:sp>
          <p:nvSpPr>
            <p:cNvPr id="5" name="Freeform: Shape 4">
              <a:extLst>
                <a:ext uri="{FF2B5EF4-FFF2-40B4-BE49-F238E27FC236}">
                  <a16:creationId xmlns:a16="http://schemas.microsoft.com/office/drawing/2014/main"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a:p>
          </p:txBody>
        </p:sp>
        <p:sp>
          <p:nvSpPr>
            <p:cNvPr id="9" name="Rounded Rectangle 2">
              <a:extLst>
                <a:ext uri="{FF2B5EF4-FFF2-40B4-BE49-F238E27FC236}">
                  <a16:creationId xmlns:a16="http://schemas.microsoft.com/office/drawing/2014/main"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Rounded Rectangle 8">
              <a:extLst>
                <a:ext uri="{FF2B5EF4-FFF2-40B4-BE49-F238E27FC236}">
                  <a16:creationId xmlns:a16="http://schemas.microsoft.com/office/drawing/2014/main"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2">
              <a:extLst>
                <a:ext uri="{FF2B5EF4-FFF2-40B4-BE49-F238E27FC236}">
                  <a16:creationId xmlns:a16="http://schemas.microsoft.com/office/drawing/2014/main"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 name="TextBox 13">
            <a:extLst>
              <a:ext uri="{FF2B5EF4-FFF2-40B4-BE49-F238E27FC236}">
                <a16:creationId xmlns:a16="http://schemas.microsoft.com/office/drawing/2014/main" id="{CA68808F-4A7B-4031-9648-589E7100F47A}"/>
              </a:ext>
            </a:extLst>
          </p:cNvPr>
          <p:cNvSpPr txBox="1"/>
          <p:nvPr/>
        </p:nvSpPr>
        <p:spPr>
          <a:xfrm>
            <a:off x="772677" y="923282"/>
            <a:ext cx="5799401" cy="5632311"/>
          </a:xfrm>
          <a:prstGeom prst="rect">
            <a:avLst/>
          </a:prstGeom>
          <a:noFill/>
        </p:spPr>
        <p:txBody>
          <a:bodyPr wrap="square" rtlCol="0" anchor="ctr">
            <a:spAutoFit/>
          </a:bodyPr>
          <a:lstStyle/>
          <a:p>
            <a:pPr algn="just"/>
            <a:r>
              <a:rPr lang="en-US" sz="1600" dirty="0">
                <a:latin typeface="Lucida Sans" panose="020B0602030504020204" pitchFamily="34" charset="0"/>
                <a:ea typeface="Kozuka Mincho Pr6N H" panose="02020900000000000000" pitchFamily="18" charset="-128"/>
              </a:rPr>
              <a:t>If you create something– an idea, an invention; a form of literary work, or a research, you have the right as to how it should be used by others. This is called </a:t>
            </a:r>
            <a:r>
              <a:rPr lang="en-US" sz="1600" i="1" dirty="0">
                <a:latin typeface="Lucida Sans" panose="020B0602030504020204" pitchFamily="34" charset="0"/>
                <a:ea typeface="Kozuka Mincho Pr6N H" panose="02020900000000000000" pitchFamily="18" charset="-128"/>
              </a:rPr>
              <a:t>intellectual property</a:t>
            </a:r>
            <a:r>
              <a:rPr lang="en-US" sz="1600" dirty="0">
                <a:latin typeface="Lucida Sans" panose="020B0602030504020204" pitchFamily="34" charset="0"/>
                <a:ea typeface="Kozuka Mincho Pr6N H" panose="02020900000000000000" pitchFamily="18" charset="-128"/>
              </a:rPr>
              <a:t>. In other words, the copyright law includes your rights over your work, and anyone who uses it without consent is punishable by law</a:t>
            </a:r>
            <a:r>
              <a:rPr lang="en-US" sz="1600" dirty="0" smtClean="0">
                <a:latin typeface="Lucida Sans" panose="020B0602030504020204" pitchFamily="34" charset="0"/>
                <a:ea typeface="Kozuka Mincho Pr6N H" panose="02020900000000000000" pitchFamily="18" charset="-128"/>
              </a:rPr>
              <a:t>.</a:t>
            </a:r>
          </a:p>
          <a:p>
            <a:pPr algn="just"/>
            <a:endParaRPr lang="en-US" sz="1600" dirty="0">
              <a:latin typeface="Lucida Sans" panose="020B0602030504020204" pitchFamily="34" charset="0"/>
              <a:ea typeface="Kozuka Mincho Pr6N H" panose="02020900000000000000" pitchFamily="18" charset="-128"/>
            </a:endParaRPr>
          </a:p>
          <a:p>
            <a:pPr algn="just"/>
            <a:r>
              <a:rPr lang="en-US" sz="1600" dirty="0">
                <a:latin typeface="Lucida Sans" panose="020B0602030504020204" pitchFamily="34" charset="0"/>
                <a:ea typeface="Kozuka Mincho Pr6N H" panose="02020900000000000000" pitchFamily="18" charset="-128"/>
              </a:rPr>
              <a:t>As a responsible user of the internet, you have to consider that not everything out there is free for you to use. Just like your own, contents that you see from websites have their respective copyrights. There are several instances where employees or business owners face copyright infringement and are sentenced to a huge fine due to reck</a:t>
            </a:r>
            <a:r>
              <a:rPr lang="en-US" sz="1600" dirty="0">
                <a:latin typeface="Lucida Sans" panose="020B0602030504020204" pitchFamily="34" charset="0"/>
              </a:rPr>
              <a:t>less copying of materials.</a:t>
            </a:r>
          </a:p>
          <a:p>
            <a:endParaRPr lang="en-US" altLang="ko-KR" sz="1200" dirty="0" smtClean="0">
              <a:solidFill>
                <a:schemeClr val="bg1"/>
              </a:solidFill>
              <a:cs typeface="Arial" pitchFamily="34" charset="0"/>
            </a:endParaRPr>
          </a:p>
          <a:p>
            <a:r>
              <a:rPr lang="en-US" sz="1600" dirty="0">
                <a:latin typeface="Lucida Sans" panose="020B0602030504020204" pitchFamily="34" charset="0"/>
              </a:rPr>
              <a:t>Here are some tips that could help you avoid copyright infringement:</a:t>
            </a:r>
          </a:p>
          <a:p>
            <a:endParaRPr lang="en-US" sz="1600" b="1" dirty="0">
              <a:latin typeface="Lucida Sans" panose="020B0602030504020204" pitchFamily="34" charset="0"/>
            </a:endParaRPr>
          </a:p>
          <a:p>
            <a:r>
              <a:rPr lang="en-US" sz="1600" b="1" dirty="0" smtClean="0">
                <a:latin typeface="Lucida Sans" panose="020B0602030504020204" pitchFamily="34" charset="0"/>
                <a:sym typeface="Wingdings" panose="05000000000000000000" pitchFamily="2" charset="2"/>
              </a:rPr>
              <a:t> </a:t>
            </a:r>
            <a:r>
              <a:rPr lang="en-US" sz="1600" b="1" dirty="0" smtClean="0">
                <a:latin typeface="Lucida Sans" panose="020B0602030504020204" pitchFamily="34" charset="0"/>
              </a:rPr>
              <a:t>Understand</a:t>
            </a:r>
            <a:r>
              <a:rPr lang="en-US" sz="1600" dirty="0">
                <a:latin typeface="Lucida Sans" panose="020B0602030504020204" pitchFamily="34" charset="0"/>
              </a:rPr>
              <a:t>.</a:t>
            </a:r>
          </a:p>
          <a:p>
            <a:r>
              <a:rPr lang="en-US" sz="1600" b="1" dirty="0" smtClean="0">
                <a:latin typeface="Lucida Sans" panose="020B0602030504020204" pitchFamily="34" charset="0"/>
                <a:sym typeface="Wingdings" panose="05000000000000000000" pitchFamily="2" charset="2"/>
              </a:rPr>
              <a:t> </a:t>
            </a:r>
            <a:r>
              <a:rPr lang="en-US" sz="1600" b="1" dirty="0" smtClean="0">
                <a:latin typeface="Lucida Sans" panose="020B0602030504020204" pitchFamily="34" charset="0"/>
              </a:rPr>
              <a:t>Be </a:t>
            </a:r>
            <a:r>
              <a:rPr lang="en-US" sz="1600" b="1" dirty="0">
                <a:latin typeface="Lucida Sans" panose="020B0602030504020204" pitchFamily="34" charset="0"/>
              </a:rPr>
              <a:t>responsible</a:t>
            </a:r>
            <a:endParaRPr lang="en-US" sz="1600" dirty="0">
              <a:latin typeface="Lucida Sans" panose="020B0602030504020204" pitchFamily="34" charset="0"/>
            </a:endParaRPr>
          </a:p>
          <a:p>
            <a:r>
              <a:rPr lang="en-US" sz="1600" b="1" dirty="0" smtClean="0">
                <a:latin typeface="Lucida Sans" panose="020B0602030504020204" pitchFamily="34" charset="0"/>
                <a:sym typeface="Wingdings" panose="05000000000000000000" pitchFamily="2" charset="2"/>
              </a:rPr>
              <a:t> </a:t>
            </a:r>
            <a:r>
              <a:rPr lang="en-US" sz="1600" b="1" dirty="0" smtClean="0">
                <a:latin typeface="Lucida Sans" panose="020B0602030504020204" pitchFamily="34" charset="0"/>
              </a:rPr>
              <a:t>Be </a:t>
            </a:r>
            <a:r>
              <a:rPr lang="en-US" sz="1600" b="1" dirty="0">
                <a:latin typeface="Lucida Sans" panose="020B0602030504020204" pitchFamily="34" charset="0"/>
              </a:rPr>
              <a:t>creative</a:t>
            </a:r>
            <a:endParaRPr lang="en-US" sz="1600" dirty="0">
              <a:latin typeface="Lucida Sans" panose="020B0602030504020204" pitchFamily="34" charset="0"/>
            </a:endParaRPr>
          </a:p>
          <a:p>
            <a:r>
              <a:rPr lang="en-US" sz="1600" b="1" dirty="0" smtClean="0">
                <a:latin typeface="Lucida Sans" panose="020B0602030504020204" pitchFamily="34" charset="0"/>
                <a:sym typeface="Wingdings" panose="05000000000000000000" pitchFamily="2" charset="2"/>
              </a:rPr>
              <a:t> </a:t>
            </a:r>
            <a:r>
              <a:rPr lang="en-US" sz="1600" b="1" dirty="0" smtClean="0">
                <a:latin typeface="Lucida Sans" panose="020B0602030504020204" pitchFamily="34" charset="0"/>
              </a:rPr>
              <a:t>Know </a:t>
            </a:r>
            <a:r>
              <a:rPr lang="en-US" sz="1600" b="1" dirty="0">
                <a:latin typeface="Lucida Sans" panose="020B0602030504020204" pitchFamily="34" charset="0"/>
              </a:rPr>
              <a:t>the law</a:t>
            </a:r>
            <a:endParaRPr lang="en-US" sz="1600" dirty="0">
              <a:latin typeface="Lucida Sans" panose="020B0602030504020204" pitchFamily="34" charset="0"/>
            </a:endParaRPr>
          </a:p>
          <a:p>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3302104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IAL MEDIA">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4175</TotalTime>
  <Words>471</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vt:i4>
      </vt:variant>
    </vt:vector>
  </HeadingPairs>
  <TitlesOfParts>
    <vt:vector size="24" baseType="lpstr">
      <vt:lpstr>Adobe Gothic Std B</vt:lpstr>
      <vt:lpstr>Kozuka Mincho Pr6N H</vt:lpstr>
      <vt:lpstr>Kozuka Mincho Pr6N L</vt:lpstr>
      <vt:lpstr>Malgun Gothic</vt:lpstr>
      <vt:lpstr>Arial</vt:lpstr>
      <vt:lpstr>Arial Unicode MS</vt:lpstr>
      <vt:lpstr>Cambria</vt:lpstr>
      <vt:lpstr>Cambria Math</vt:lpstr>
      <vt:lpstr>Ebrima</vt:lpstr>
      <vt:lpstr>Georgia</vt:lpstr>
      <vt:lpstr>Lucida Sans</vt:lpstr>
      <vt:lpstr>Myriad Pro</vt:lpstr>
      <vt:lpstr>Stencil</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jeansalvatierra@outlook.com</cp:lastModifiedBy>
  <cp:revision>122</cp:revision>
  <dcterms:created xsi:type="dcterms:W3CDTF">2018-04-24T17:14:44Z</dcterms:created>
  <dcterms:modified xsi:type="dcterms:W3CDTF">2019-07-28T06:41:44Z</dcterms:modified>
</cp:coreProperties>
</file>