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69" r:id="rId2"/>
    <p:sldId id="284" r:id="rId3"/>
    <p:sldId id="271" r:id="rId4"/>
    <p:sldId id="285" r:id="rId5"/>
    <p:sldId id="286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820C5E-C5B2-4E34-AF9D-BFE67AA92892}">
  <a:tblStyle styleId="{B4820C5E-C5B2-4E34-AF9D-BFE67AA928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://www.slidescarniva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www.google.com/sheets/abou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965558-1C22-D944-BAA3-A18F598A0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06" b="12135"/>
          <a:stretch/>
        </p:blipFill>
        <p:spPr>
          <a:xfrm>
            <a:off x="0" y="0"/>
            <a:ext cx="9280658" cy="5143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213864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22703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iPhone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707268-1F56-D245-B886-66AFDE436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4" b="74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B34424B-72FD-6044-8AB8-62D856CE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3" y="303110"/>
            <a:ext cx="7700375" cy="4770521"/>
          </a:xfrm>
          <a:prstGeom prst="rect">
            <a:avLst/>
          </a:prstGeom>
        </p:spPr>
      </p:pic>
      <p:sp>
        <p:nvSpPr>
          <p:cNvPr id="322" name="Google Shape;322;p35"/>
          <p:cNvSpPr/>
          <p:nvPr/>
        </p:nvSpPr>
        <p:spPr>
          <a:xfrm rot="5400000">
            <a:off x="2502486" y="-1491675"/>
            <a:ext cx="4529911" cy="8600700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5"/>
          <p:cNvSpPr/>
          <p:nvPr/>
        </p:nvSpPr>
        <p:spPr>
          <a:xfrm>
            <a:off x="0" y="-659423"/>
            <a:ext cx="3431612" cy="198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Pontano Sans"/>
                <a:ea typeface="Pontano Sans"/>
                <a:cs typeface="Pontano Sans"/>
                <a:sym typeface="Pontano Sans"/>
              </a:rPr>
              <a:t>Prokaryotic Cell</a:t>
            </a:r>
            <a:endParaRPr sz="3600" b="1">
              <a:solidFill>
                <a:schemeClr val="accent3">
                  <a:lumMod val="50000"/>
                </a:schemeClr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4" name="Google Shape;324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DCB657-4D7C-1245-99D6-2001FE60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9" t="11175" r="40464" b="47713"/>
          <a:stretch/>
        </p:blipFill>
        <p:spPr>
          <a:xfrm>
            <a:off x="1358009" y="266988"/>
            <a:ext cx="6897051" cy="3936834"/>
          </a:xfrm>
          <a:prstGeom prst="rect">
            <a:avLst/>
          </a:prstGeom>
        </p:spPr>
      </p:pic>
      <p:sp>
        <p:nvSpPr>
          <p:cNvPr id="330" name="Google Shape;330;p36"/>
          <p:cNvSpPr/>
          <p:nvPr/>
        </p:nvSpPr>
        <p:spPr>
          <a:xfrm>
            <a:off x="1147894" y="49"/>
            <a:ext cx="7317283" cy="514345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1386950" y="0"/>
            <a:ext cx="6549050" cy="372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222145-FEF3-9C4A-AA10-AF5C69C80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5" t="52386" r="41728" b="19306"/>
          <a:stretch/>
        </p:blipFill>
        <p:spPr>
          <a:xfrm>
            <a:off x="172224" y="931190"/>
            <a:ext cx="5751795" cy="3281120"/>
          </a:xfrm>
          <a:prstGeom prst="rect">
            <a:avLst/>
          </a:prstGeom>
        </p:spPr>
      </p:pic>
      <p:sp>
        <p:nvSpPr>
          <p:cNvPr id="342" name="Google Shape;342;p37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E49D0A-8F42-8844-ACE6-B4936061D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72" t="3802" r="2412" b="3913"/>
          <a:stretch/>
        </p:blipFill>
        <p:spPr>
          <a:xfrm>
            <a:off x="5924019" y="123254"/>
            <a:ext cx="3047757" cy="489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4"/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5"/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50" name="Google Shape;350;p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4CB5FA-AEB5-4444-BC7B-30534076C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25" y="27926"/>
            <a:ext cx="8397534" cy="5115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453A31-5EB8-654D-84C3-CE68AF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45"/>
          <a:stretch/>
        </p:blipFill>
        <p:spPr>
          <a:xfrm>
            <a:off x="1053082" y="1894536"/>
            <a:ext cx="7037836" cy="3248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264450-82E0-6C4D-B4E3-4F49DD7309FE}"/>
              </a:ext>
            </a:extLst>
          </p:cNvPr>
          <p:cNvSpPr txBox="1"/>
          <p:nvPr/>
        </p:nvSpPr>
        <p:spPr>
          <a:xfrm>
            <a:off x="2898695" y="78654"/>
            <a:ext cx="3470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Two Types of Cell:</a:t>
            </a:r>
          </a:p>
          <a:p>
            <a:pPr algn="l"/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Eukaryotic Cell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49039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4294967295"/>
          </p:nvPr>
        </p:nvSpPr>
        <p:spPr>
          <a:xfrm>
            <a:off x="4584700" y="1100138"/>
            <a:ext cx="4559300" cy="5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7" name="Google Shape;247;p29"/>
          <p:cNvSpPr txBox="1">
            <a:spLocks noGrp="1"/>
          </p:cNvSpPr>
          <p:nvPr>
            <p:ph type="ctrTitle" idx="4294967295"/>
          </p:nvPr>
        </p:nvSpPr>
        <p:spPr>
          <a:xfrm>
            <a:off x="4584700" y="3429000"/>
            <a:ext cx="45593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4294967295"/>
          </p:nvPr>
        </p:nvSpPr>
        <p:spPr>
          <a:xfrm>
            <a:off x="4584700" y="2573338"/>
            <a:ext cx="45593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3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B4755B-AF2E-334B-BB40-05955533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70"/>
          <a:stretch/>
        </p:blipFill>
        <p:spPr>
          <a:xfrm>
            <a:off x="1405977" y="19568"/>
            <a:ext cx="7738023" cy="5129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7DDC99-3AFD-0B43-B8EF-1BABC2E6EA1D}"/>
              </a:ext>
            </a:extLst>
          </p:cNvPr>
          <p:cNvSpPr/>
          <p:nvPr/>
        </p:nvSpPr>
        <p:spPr>
          <a:xfrm>
            <a:off x="8129556" y="4779493"/>
            <a:ext cx="910036" cy="334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486888" y="4424596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8100000">
            <a:off x="2816600" y="858047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6534138" y="4783856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7149674" y="1090248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95D36-6A48-2B47-8439-5FF854EF2FED}"/>
              </a:ext>
            </a:extLst>
          </p:cNvPr>
          <p:cNvSpPr txBox="1"/>
          <p:nvPr/>
        </p:nvSpPr>
        <p:spPr>
          <a:xfrm>
            <a:off x="1117395" y="1056242"/>
            <a:ext cx="7284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1">
                    <a:lumMod val="50000"/>
                  </a:schemeClr>
                </a:solidFill>
              </a:rPr>
              <a:t>DIFFERENCE OF EUKARYOTIC CELL AND 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130832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5782FB4-A322-9D4C-B054-33A49E87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2838"/>
            <a:ext cx="9359193" cy="51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58" name="Google Shape;258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59" name="Google Shape;259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Google Shape;260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1" name="Google Shape;261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62" name="Google Shape;262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Google Shape;263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4" name="Google Shape;264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65" name="Google Shape;265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Google Shape;266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7" name="Google Shape;267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68" name="Google Shape;268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" name="Google Shape;271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Google Shape;272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Google Shape;275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Google Shape;278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F562B05-E4C1-4146-9506-10858826C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32" y="8934"/>
            <a:ext cx="8808116" cy="51345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C9074-FEA0-5E4F-800D-002691B7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1454" y="393648"/>
            <a:ext cx="3592072" cy="4164003"/>
          </a:xfrm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3">
                    <a:lumMod val="75000"/>
                  </a:schemeClr>
                </a:solidFill>
              </a:rPr>
              <a:t>Two Types of Eukaryotic Cell:</a:t>
            </a:r>
          </a:p>
          <a:p>
            <a:pPr algn="ctr"/>
            <a:endParaRPr lang="en-US" sz="3200" b="1" i="1">
              <a:solidFill>
                <a:schemeClr val="accent3"/>
              </a:solidFill>
            </a:endParaRPr>
          </a:p>
          <a:p>
            <a:pPr marL="971550" indent="-742950" algn="ctr">
              <a:buAutoNum type="arabicPeriod"/>
            </a:pPr>
            <a:r>
              <a:rPr lang="en-US" sz="3200" b="1" i="1">
                <a:solidFill>
                  <a:schemeClr val="accent3"/>
                </a:solidFill>
              </a:rPr>
              <a:t>Animal Cell</a:t>
            </a:r>
          </a:p>
          <a:p>
            <a:pPr marL="971550" indent="-742950" algn="ctr">
              <a:buAutoNum type="arabicPeriod"/>
            </a:pPr>
            <a:r>
              <a:rPr lang="en-US" sz="3200" b="1" i="1">
                <a:solidFill>
                  <a:schemeClr val="accent3"/>
                </a:solidFill>
              </a:rPr>
              <a:t>Plant Cell</a:t>
            </a:r>
          </a:p>
        </p:txBody>
      </p:sp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44A7D22-3B48-6847-8375-44472B83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" y="489748"/>
            <a:ext cx="5715000" cy="41640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</a:t>
            </a:r>
            <a:r>
              <a:rPr lang="en" u="sng">
                <a:solidFill>
                  <a:srgbClr val="484F56"/>
                </a:solidFill>
                <a:hlinkClick r:id="rId4"/>
              </a:rPr>
              <a:t>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00" name="Google Shape;300;p3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01" name="Google Shape;301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291" y="0"/>
            <a:ext cx="5427235" cy="47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1EDE91D-F713-6C45-BA3B-40F922BCB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275" y="0"/>
            <a:ext cx="7719450" cy="514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200243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Android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3CB328-B1C5-5F4F-A20F-7ACCF790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08" y="103088"/>
            <a:ext cx="5397583" cy="4937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Dosis</vt:lpstr>
      <vt:lpstr>Dosis Light</vt:lpstr>
      <vt:lpstr>Pontano Sans</vt:lpstr>
      <vt:lpstr>Solanio template</vt:lpstr>
      <vt:lpstr>PowerPoint Presentation</vt:lpstr>
      <vt:lpstr>PowerPoint Presentation</vt:lpstr>
      <vt:lpstr>89,526,124$</vt:lpstr>
      <vt:lpstr>PowerPoint Presentation</vt:lpstr>
      <vt:lpstr>PowerPoint Presentation</vt:lpstr>
      <vt:lpstr>Our process is easy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</dc:title>
  <cp:lastModifiedBy>Empowerment Technologies</cp:lastModifiedBy>
  <cp:revision>8</cp:revision>
  <dcterms:modified xsi:type="dcterms:W3CDTF">2019-07-29T12:04:46Z</dcterms:modified>
</cp:coreProperties>
</file>