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85" r:id="rId4"/>
    <p:sldId id="258" r:id="rId5"/>
    <p:sldId id="259" r:id="rId6"/>
    <p:sldId id="260" r:id="rId7"/>
    <p:sldId id="261" r:id="rId8"/>
    <p:sldId id="26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923D40A-8405-48DE-B237-7057DB6800AA}">
  <a:tblStyle styleId="{1923D40A-8405-48DE-B237-7057DB6800A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96" d="100"/>
          <a:sy n="96" d="100"/>
        </p:scale>
        <p:origin x="636" y="6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2518864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01294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2912688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725438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5960505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2591603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5338424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2991971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453074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753072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8" name="Google Shape;198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64501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7" name="Google Shape;207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61163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700915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Google Shape;223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4" name="Google Shape;224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689373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0" name="Google Shape;23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168109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0" name="Google Shape;270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805688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6" name="Google Shape;216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549494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7209425" y="502200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2255425" y="1991825"/>
            <a:ext cx="4633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13" name="Google Shape;13;p2"/>
          <p:cNvSpPr/>
          <p:nvPr/>
        </p:nvSpPr>
        <p:spPr>
          <a:xfrm>
            <a:off x="267550" y="-886750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" name="Google Shape;14;p2"/>
          <p:cNvSpPr/>
          <p:nvPr/>
        </p:nvSpPr>
        <p:spPr>
          <a:xfrm>
            <a:off x="8348875" y="2882375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" name="Google Shape;15;p2"/>
          <p:cNvSpPr/>
          <p:nvPr/>
        </p:nvSpPr>
        <p:spPr>
          <a:xfrm>
            <a:off x="2255425" y="541800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Google Shape;16;p2"/>
          <p:cNvSpPr/>
          <p:nvPr/>
        </p:nvSpPr>
        <p:spPr>
          <a:xfrm>
            <a:off x="6752750" y="3465100"/>
            <a:ext cx="2284200" cy="2284200"/>
          </a:xfrm>
          <a:prstGeom prst="donut">
            <a:avLst>
              <a:gd name="adj" fmla="val 11909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" name="Google Shape;17;p2"/>
          <p:cNvSpPr/>
          <p:nvPr/>
        </p:nvSpPr>
        <p:spPr>
          <a:xfrm>
            <a:off x="137775" y="3193200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18;p2"/>
          <p:cNvSpPr/>
          <p:nvPr/>
        </p:nvSpPr>
        <p:spPr>
          <a:xfrm>
            <a:off x="376550" y="4217275"/>
            <a:ext cx="1207800" cy="12078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2"/>
          <p:cNvSpPr/>
          <p:nvPr/>
        </p:nvSpPr>
        <p:spPr>
          <a:xfrm>
            <a:off x="8244625" y="25419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7598775" y="-300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8244625" y="802850"/>
            <a:ext cx="657600" cy="6576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213975" y="695900"/>
            <a:ext cx="871500" cy="8715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-122175" y="2933250"/>
            <a:ext cx="1177500" cy="11775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>
            <a:off x="8150075" y="708300"/>
            <a:ext cx="846600" cy="8466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2"/>
          <p:cNvSpPr/>
          <p:nvPr/>
        </p:nvSpPr>
        <p:spPr>
          <a:xfrm>
            <a:off x="1055325" y="3904575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/>
          <p:nvPr/>
        </p:nvSpPr>
        <p:spPr>
          <a:xfrm>
            <a:off x="3058200" y="-295450"/>
            <a:ext cx="3027600" cy="30279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 txBox="1">
            <a:spLocks noGrp="1"/>
          </p:cNvSpPr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29" name="Google Shape;29;p3"/>
          <p:cNvSpPr txBox="1">
            <a:spLocks noGrp="1"/>
          </p:cNvSpPr>
          <p:nvPr>
            <p:ph type="subTitle" idx="1"/>
          </p:nvPr>
        </p:nvSpPr>
        <p:spPr>
          <a:xfrm>
            <a:off x="1773750" y="3449654"/>
            <a:ext cx="55965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None/>
              <a:defRPr b="1">
                <a:solidFill>
                  <a:srgbClr val="A1BECC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3000"/>
              <a:buNone/>
              <a:defRPr sz="3000" b="1">
                <a:solidFill>
                  <a:srgbClr val="A1BECC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3"/>
          <p:cNvSpPr/>
          <p:nvPr/>
        </p:nvSpPr>
        <p:spPr>
          <a:xfrm>
            <a:off x="1414538" y="3988225"/>
            <a:ext cx="206100" cy="2061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3"/>
          <p:cNvSpPr/>
          <p:nvPr/>
        </p:nvSpPr>
        <p:spPr>
          <a:xfrm>
            <a:off x="7630150" y="2469625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>
            <a:off x="376550" y="1139200"/>
            <a:ext cx="978600" cy="978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>
            <a:off x="7240275" y="4662700"/>
            <a:ext cx="657600" cy="6576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231175" y="-571700"/>
            <a:ext cx="2284200" cy="2284200"/>
          </a:xfrm>
          <a:prstGeom prst="donut">
            <a:avLst>
              <a:gd name="adj" fmla="val 11909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7507625" y="917475"/>
            <a:ext cx="657600" cy="6576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" name="Google Shape;36;p3"/>
          <p:cNvSpPr/>
          <p:nvPr/>
        </p:nvSpPr>
        <p:spPr>
          <a:xfrm>
            <a:off x="8065925" y="-295450"/>
            <a:ext cx="1207800" cy="12078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3"/>
          <p:cNvSpPr/>
          <p:nvPr/>
        </p:nvSpPr>
        <p:spPr>
          <a:xfrm>
            <a:off x="1417200" y="20526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3"/>
          <p:cNvSpPr/>
          <p:nvPr/>
        </p:nvSpPr>
        <p:spPr>
          <a:xfrm>
            <a:off x="180500" y="4023250"/>
            <a:ext cx="1370700" cy="13707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3"/>
          <p:cNvSpPr/>
          <p:nvPr/>
        </p:nvSpPr>
        <p:spPr>
          <a:xfrm>
            <a:off x="246046" y="3365546"/>
            <a:ext cx="456000" cy="4560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3"/>
          <p:cNvSpPr/>
          <p:nvPr/>
        </p:nvSpPr>
        <p:spPr>
          <a:xfrm>
            <a:off x="7072325" y="4494725"/>
            <a:ext cx="993600" cy="9933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3"/>
          <p:cNvSpPr/>
          <p:nvPr/>
        </p:nvSpPr>
        <p:spPr>
          <a:xfrm>
            <a:off x="7370250" y="780100"/>
            <a:ext cx="932400" cy="9324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3"/>
          <p:cNvSpPr/>
          <p:nvPr/>
        </p:nvSpPr>
        <p:spPr>
          <a:xfrm>
            <a:off x="180500" y="3300000"/>
            <a:ext cx="586800" cy="5868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3"/>
          <p:cNvSpPr/>
          <p:nvPr/>
        </p:nvSpPr>
        <p:spPr>
          <a:xfrm>
            <a:off x="7733375" y="467300"/>
            <a:ext cx="206100" cy="2061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4" name="Google Shape;44;p3"/>
          <p:cNvSpPr/>
          <p:nvPr/>
        </p:nvSpPr>
        <p:spPr>
          <a:xfrm>
            <a:off x="598175" y="-204700"/>
            <a:ext cx="1550100" cy="1550100"/>
          </a:xfrm>
          <a:prstGeom prst="ellipse">
            <a:avLst/>
          </a:prstGeom>
          <a:noFill/>
          <a:ln w="9525" cap="flat" cmpd="sng">
            <a:solidFill>
              <a:srgbClr val="E8004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5" name="Google Shape;45;p3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/>
            </a:lvl1pPr>
            <a:lvl2pPr lvl="1" algn="ctr">
              <a:buNone/>
              <a:defRPr/>
            </a:lvl2pPr>
            <a:lvl3pPr lvl="2" algn="ctr">
              <a:buNone/>
              <a:defRPr/>
            </a:lvl3pPr>
            <a:lvl4pPr lvl="3" algn="ctr">
              <a:buNone/>
              <a:defRPr/>
            </a:lvl4pPr>
            <a:lvl5pPr lvl="4" algn="ctr">
              <a:buNone/>
              <a:defRPr/>
            </a:lvl5pPr>
            <a:lvl6pPr lvl="5" algn="ctr">
              <a:buNone/>
              <a:defRPr/>
            </a:lvl6pPr>
            <a:lvl7pPr lvl="6" algn="ctr">
              <a:buNone/>
              <a:defRPr/>
            </a:lvl7pPr>
            <a:lvl8pPr lvl="7" algn="ctr">
              <a:buNone/>
              <a:defRPr/>
            </a:lvl8pPr>
            <a:lvl9pPr lvl="8" algn="ctr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TITLE_1_1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4"/>
          <p:cNvSpPr/>
          <p:nvPr/>
        </p:nvSpPr>
        <p:spPr>
          <a:xfrm>
            <a:off x="1197475" y="-802775"/>
            <a:ext cx="6749100" cy="67491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8334450" y="4139625"/>
            <a:ext cx="424800" cy="42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9" name="Google Shape;49;p4"/>
          <p:cNvSpPr/>
          <p:nvPr/>
        </p:nvSpPr>
        <p:spPr>
          <a:xfrm>
            <a:off x="4308288" y="-1078650"/>
            <a:ext cx="2347200" cy="2347200"/>
          </a:xfrm>
          <a:prstGeom prst="donut">
            <a:avLst>
              <a:gd name="adj" fmla="val 17100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" name="Google Shape;50;p4"/>
          <p:cNvSpPr/>
          <p:nvPr/>
        </p:nvSpPr>
        <p:spPr>
          <a:xfrm>
            <a:off x="4047750" y="805125"/>
            <a:ext cx="1048500" cy="10485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" name="Google Shape;51;p4"/>
          <p:cNvSpPr txBox="1">
            <a:spLocks noGrp="1"/>
          </p:cNvSpPr>
          <p:nvPr>
            <p:ph type="body" idx="1"/>
          </p:nvPr>
        </p:nvSpPr>
        <p:spPr>
          <a:xfrm>
            <a:off x="1880850" y="1920300"/>
            <a:ext cx="5382300" cy="2079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 algn="ctr" rtl="0">
              <a:spcBef>
                <a:spcPts val="600"/>
              </a:spcBef>
              <a:spcAft>
                <a:spcPts val="0"/>
              </a:spcAft>
              <a:buSzPts val="2400"/>
              <a:buChar char="◎"/>
              <a:defRPr/>
            </a:lvl1pPr>
            <a:lvl2pPr marL="914400" lvl="1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marL="1371600" lvl="2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marL="1828800" lvl="3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 algn="ctr" rtl="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 algn="ctr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52" name="Google Shape;52;p4"/>
          <p:cNvSpPr txBox="1"/>
          <p:nvPr/>
        </p:nvSpPr>
        <p:spPr>
          <a:xfrm>
            <a:off x="3593400" y="781369"/>
            <a:ext cx="1957200" cy="65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>
                <a:solidFill>
                  <a:srgbClr val="FFFFFF"/>
                </a:solidFill>
                <a:latin typeface="Nixie One"/>
                <a:ea typeface="Nixie One"/>
                <a:cs typeface="Nixie One"/>
                <a:sym typeface="Nixie One"/>
              </a:rPr>
              <a:t>“</a:t>
            </a:r>
            <a:endParaRPr sz="9600">
              <a:solidFill>
                <a:srgbClr val="FFFFFF"/>
              </a:solidFill>
              <a:latin typeface="Nixie One"/>
              <a:ea typeface="Nixie One"/>
              <a:cs typeface="Nixie One"/>
              <a:sym typeface="Nixie One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229225" y="2988350"/>
            <a:ext cx="802800" cy="803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4"/>
          <p:cNvSpPr/>
          <p:nvPr/>
        </p:nvSpPr>
        <p:spPr>
          <a:xfrm>
            <a:off x="-442225" y="3999900"/>
            <a:ext cx="1695900" cy="1695900"/>
          </a:xfrm>
          <a:prstGeom prst="donut">
            <a:avLst>
              <a:gd name="adj" fmla="val 10084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4"/>
          <p:cNvSpPr/>
          <p:nvPr/>
        </p:nvSpPr>
        <p:spPr>
          <a:xfrm>
            <a:off x="1334025" y="-231725"/>
            <a:ext cx="1666800" cy="1666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550525" y="710300"/>
            <a:ext cx="481500" cy="481800"/>
          </a:xfrm>
          <a:prstGeom prst="donut">
            <a:avLst>
              <a:gd name="adj" fmla="val 3727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57;p4"/>
          <p:cNvSpPr/>
          <p:nvPr/>
        </p:nvSpPr>
        <p:spPr>
          <a:xfrm>
            <a:off x="1032025" y="3791450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1217050" y="1311325"/>
            <a:ext cx="304800" cy="304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59;p4"/>
          <p:cNvSpPr/>
          <p:nvPr/>
        </p:nvSpPr>
        <p:spPr>
          <a:xfrm>
            <a:off x="7744475" y="1473300"/>
            <a:ext cx="1048500" cy="1048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60;p4"/>
          <p:cNvSpPr/>
          <p:nvPr/>
        </p:nvSpPr>
        <p:spPr>
          <a:xfrm>
            <a:off x="8050675" y="2042175"/>
            <a:ext cx="1520100" cy="1520100"/>
          </a:xfrm>
          <a:prstGeom prst="donut">
            <a:avLst>
              <a:gd name="adj" fmla="val 5022"/>
            </a:avLst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7969775" y="3713850"/>
            <a:ext cx="597900" cy="598200"/>
          </a:xfrm>
          <a:prstGeom prst="donut">
            <a:avLst>
              <a:gd name="adj" fmla="val 43984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62;p4"/>
          <p:cNvSpPr/>
          <p:nvPr/>
        </p:nvSpPr>
        <p:spPr>
          <a:xfrm>
            <a:off x="8608775" y="1192100"/>
            <a:ext cx="184200" cy="1842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63;p4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5"/>
          <p:cNvSpPr/>
          <p:nvPr/>
        </p:nvSpPr>
        <p:spPr>
          <a:xfrm>
            <a:off x="1144200" y="2698575"/>
            <a:ext cx="893700" cy="893700"/>
          </a:xfrm>
          <a:prstGeom prst="ellipse">
            <a:avLst/>
          </a:prstGeom>
          <a:noFill/>
          <a:ln w="9525" cap="flat" cmpd="sng">
            <a:solidFill>
              <a:srgbClr val="BBCD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66;p5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"/>
          <p:cNvSpPr txBox="1">
            <a:spLocks noGrp="1"/>
          </p:cNvSpPr>
          <p:nvPr>
            <p:ph type="body" idx="1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◎"/>
              <a:defRPr sz="2400"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◉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￮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 sz="2400"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 sz="2400"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400"/>
            </a:lvl9pPr>
          </a:lstStyle>
          <a:p>
            <a:endParaRPr/>
          </a:p>
        </p:txBody>
      </p:sp>
      <p:sp>
        <p:nvSpPr>
          <p:cNvPr id="68" name="Google Shape;68;p5"/>
          <p:cNvSpPr/>
          <p:nvPr/>
        </p:nvSpPr>
        <p:spPr>
          <a:xfrm>
            <a:off x="259925" y="-206300"/>
            <a:ext cx="2347200" cy="2347200"/>
          </a:xfrm>
          <a:prstGeom prst="donut">
            <a:avLst>
              <a:gd name="adj" fmla="val 29778"/>
            </a:avLst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5"/>
          <p:cNvSpPr/>
          <p:nvPr/>
        </p:nvSpPr>
        <p:spPr>
          <a:xfrm>
            <a:off x="-152925" y="1360050"/>
            <a:ext cx="978600" cy="978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5"/>
          <p:cNvSpPr/>
          <p:nvPr/>
        </p:nvSpPr>
        <p:spPr>
          <a:xfrm>
            <a:off x="2339600" y="243625"/>
            <a:ext cx="657600" cy="6576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5"/>
          <p:cNvSpPr/>
          <p:nvPr/>
        </p:nvSpPr>
        <p:spPr>
          <a:xfrm>
            <a:off x="788725" y="2338650"/>
            <a:ext cx="811200" cy="811200"/>
          </a:xfrm>
          <a:prstGeom prst="donut">
            <a:avLst>
              <a:gd name="adj" fmla="val 22275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72;p5"/>
          <p:cNvSpPr/>
          <p:nvPr/>
        </p:nvSpPr>
        <p:spPr>
          <a:xfrm>
            <a:off x="153675" y="4149950"/>
            <a:ext cx="1207800" cy="12078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73;p5"/>
          <p:cNvSpPr/>
          <p:nvPr/>
        </p:nvSpPr>
        <p:spPr>
          <a:xfrm>
            <a:off x="1315800" y="3860975"/>
            <a:ext cx="550500" cy="550500"/>
          </a:xfrm>
          <a:prstGeom prst="donut">
            <a:avLst>
              <a:gd name="adj" fmla="val 42915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74;p5"/>
          <p:cNvSpPr/>
          <p:nvPr/>
        </p:nvSpPr>
        <p:spPr>
          <a:xfrm>
            <a:off x="438575" y="2993025"/>
            <a:ext cx="304800" cy="3048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75;p5"/>
          <p:cNvSpPr/>
          <p:nvPr/>
        </p:nvSpPr>
        <p:spPr>
          <a:xfrm>
            <a:off x="7744850" y="420475"/>
            <a:ext cx="550500" cy="5505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76;p5"/>
          <p:cNvSpPr/>
          <p:nvPr/>
        </p:nvSpPr>
        <p:spPr>
          <a:xfrm>
            <a:off x="8839500" y="1019775"/>
            <a:ext cx="397500" cy="397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8295350" y="-321125"/>
            <a:ext cx="741600" cy="741600"/>
          </a:xfrm>
          <a:prstGeom prst="donut">
            <a:avLst>
              <a:gd name="adj" fmla="val 31897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5"/>
          <p:cNvSpPr/>
          <p:nvPr/>
        </p:nvSpPr>
        <p:spPr>
          <a:xfrm>
            <a:off x="8651500" y="161632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79;p5"/>
          <p:cNvSpPr/>
          <p:nvPr/>
        </p:nvSpPr>
        <p:spPr>
          <a:xfrm>
            <a:off x="2179100" y="83125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80;p5"/>
          <p:cNvSpPr/>
          <p:nvPr/>
        </p:nvSpPr>
        <p:spPr>
          <a:xfrm>
            <a:off x="8062825" y="688875"/>
            <a:ext cx="449700" cy="449700"/>
          </a:xfrm>
          <a:prstGeom prst="ellipse">
            <a:avLst/>
          </a:prstGeom>
          <a:noFill/>
          <a:ln w="9525" cap="flat" cmpd="sng">
            <a:solidFill>
              <a:srgbClr val="ED4A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81;p5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 column + image">
  <p:cSld name="TITLE_AND_BODY_1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 txBox="1">
            <a:spLocks noGrp="1"/>
          </p:cNvSpPr>
          <p:nvPr>
            <p:ph type="title"/>
          </p:nvPr>
        </p:nvSpPr>
        <p:spPr>
          <a:xfrm>
            <a:off x="4572000" y="909050"/>
            <a:ext cx="3639600" cy="6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6"/>
          <p:cNvSpPr txBox="1">
            <a:spLocks noGrp="1"/>
          </p:cNvSpPr>
          <p:nvPr>
            <p:ph type="body" idx="1"/>
          </p:nvPr>
        </p:nvSpPr>
        <p:spPr>
          <a:xfrm>
            <a:off x="4572000" y="1525754"/>
            <a:ext cx="3639600" cy="27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 rtl="0">
              <a:spcBef>
                <a:spcPts val="600"/>
              </a:spcBef>
              <a:spcAft>
                <a:spcPts val="0"/>
              </a:spcAft>
              <a:buSzPts val="2000"/>
              <a:buChar char="◎"/>
              <a:defRPr sz="2000"/>
            </a:lvl1pPr>
            <a:lvl2pPr marL="914400" lvl="1" indent="-355600" rtl="0">
              <a:spcBef>
                <a:spcPts val="0"/>
              </a:spcBef>
              <a:spcAft>
                <a:spcPts val="0"/>
              </a:spcAft>
              <a:buSzPts val="2000"/>
              <a:buChar char="◉"/>
              <a:defRPr sz="2000"/>
            </a:lvl2pPr>
            <a:lvl3pPr marL="1371600" lvl="2" indent="-355600" rtl="0">
              <a:spcBef>
                <a:spcPts val="0"/>
              </a:spcBef>
              <a:spcAft>
                <a:spcPts val="0"/>
              </a:spcAft>
              <a:buSzPts val="2000"/>
              <a:buChar char="￮"/>
              <a:defRPr sz="2000"/>
            </a:lvl3pPr>
            <a:lvl4pPr marL="1828800" lvl="3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 rtl="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 rtl="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 rtl="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85" name="Google Shape;85;p6"/>
          <p:cNvSpPr/>
          <p:nvPr/>
        </p:nvSpPr>
        <p:spPr>
          <a:xfrm>
            <a:off x="580275" y="751950"/>
            <a:ext cx="3639600" cy="3639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86;p6"/>
          <p:cNvSpPr/>
          <p:nvPr/>
        </p:nvSpPr>
        <p:spPr>
          <a:xfrm>
            <a:off x="-295650" y="-356450"/>
            <a:ext cx="1057800" cy="1057800"/>
          </a:xfrm>
          <a:prstGeom prst="ellipse">
            <a:avLst/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6"/>
          <p:cNvSpPr/>
          <p:nvPr/>
        </p:nvSpPr>
        <p:spPr>
          <a:xfrm>
            <a:off x="2836600" y="179825"/>
            <a:ext cx="978600" cy="978600"/>
          </a:xfrm>
          <a:prstGeom prst="donut">
            <a:avLst>
              <a:gd name="adj" fmla="val 39527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6"/>
          <p:cNvSpPr/>
          <p:nvPr/>
        </p:nvSpPr>
        <p:spPr>
          <a:xfrm>
            <a:off x="465975" y="3692750"/>
            <a:ext cx="1019400" cy="10194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89;p6"/>
          <p:cNvSpPr/>
          <p:nvPr/>
        </p:nvSpPr>
        <p:spPr>
          <a:xfrm>
            <a:off x="1485375" y="4559750"/>
            <a:ext cx="361500" cy="361500"/>
          </a:xfrm>
          <a:prstGeom prst="donut">
            <a:avLst>
              <a:gd name="adj" fmla="val 29951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90;p6"/>
          <p:cNvSpPr/>
          <p:nvPr/>
        </p:nvSpPr>
        <p:spPr>
          <a:xfrm>
            <a:off x="2364800" y="346950"/>
            <a:ext cx="274200" cy="2739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6"/>
          <p:cNvSpPr/>
          <p:nvPr/>
        </p:nvSpPr>
        <p:spPr>
          <a:xfrm>
            <a:off x="-472600" y="-533400"/>
            <a:ext cx="1411800" cy="1411800"/>
          </a:xfrm>
          <a:prstGeom prst="ellipse">
            <a:avLst/>
          </a:prstGeom>
          <a:noFill/>
          <a:ln w="9525" cap="flat" cmpd="sng">
            <a:solidFill>
              <a:srgbClr val="00ACC3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6"/>
          <p:cNvSpPr/>
          <p:nvPr/>
        </p:nvSpPr>
        <p:spPr>
          <a:xfrm>
            <a:off x="2899000" y="242225"/>
            <a:ext cx="853800" cy="853800"/>
          </a:xfrm>
          <a:prstGeom prst="ellipse">
            <a:avLst/>
          </a:prstGeom>
          <a:noFill/>
          <a:ln w="9525" cap="flat" cmpd="sng">
            <a:solidFill>
              <a:srgbClr val="ED4A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6"/>
          <p:cNvSpPr/>
          <p:nvPr/>
        </p:nvSpPr>
        <p:spPr>
          <a:xfrm>
            <a:off x="1061150" y="142950"/>
            <a:ext cx="538500" cy="5382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6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7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7"/>
          <p:cNvSpPr txBox="1">
            <a:spLocks noGrp="1"/>
          </p:cNvSpPr>
          <p:nvPr>
            <p:ph type="body" idx="1"/>
          </p:nvPr>
        </p:nvSpPr>
        <p:spPr>
          <a:xfrm>
            <a:off x="2935875" y="1550150"/>
            <a:ext cx="2560500" cy="337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98" name="Google Shape;98;p7"/>
          <p:cNvSpPr txBox="1">
            <a:spLocks noGrp="1"/>
          </p:cNvSpPr>
          <p:nvPr>
            <p:ph type="body" idx="2"/>
          </p:nvPr>
        </p:nvSpPr>
        <p:spPr>
          <a:xfrm>
            <a:off x="5650849" y="1550150"/>
            <a:ext cx="2560500" cy="337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◎"/>
              <a:defRPr sz="1800"/>
            </a:lvl1pPr>
            <a:lvl2pPr marL="914400" lvl="1" indent="-342900">
              <a:spcBef>
                <a:spcPts val="0"/>
              </a:spcBef>
              <a:spcAft>
                <a:spcPts val="0"/>
              </a:spcAft>
              <a:buSzPts val="1800"/>
              <a:buChar char="◉"/>
              <a:defRPr sz="1800"/>
            </a:lvl2pPr>
            <a:lvl3pPr marL="1371600" lvl="2" indent="-342900">
              <a:spcBef>
                <a:spcPts val="0"/>
              </a:spcBef>
              <a:spcAft>
                <a:spcPts val="0"/>
              </a:spcAft>
              <a:buSzPts val="1800"/>
              <a:buChar char="￮"/>
              <a:defRPr sz="1800"/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99" name="Google Shape;99;p7"/>
          <p:cNvSpPr/>
          <p:nvPr/>
        </p:nvSpPr>
        <p:spPr>
          <a:xfrm>
            <a:off x="-358950" y="2194400"/>
            <a:ext cx="2347200" cy="2347200"/>
          </a:xfrm>
          <a:prstGeom prst="donut">
            <a:avLst>
              <a:gd name="adj" fmla="val 36789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7"/>
          <p:cNvSpPr/>
          <p:nvPr/>
        </p:nvSpPr>
        <p:spPr>
          <a:xfrm>
            <a:off x="198450" y="-321125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E8004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7"/>
          <p:cNvSpPr/>
          <p:nvPr/>
        </p:nvSpPr>
        <p:spPr>
          <a:xfrm>
            <a:off x="198450" y="420475"/>
            <a:ext cx="657600" cy="6576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2;p7"/>
          <p:cNvSpPr/>
          <p:nvPr/>
        </p:nvSpPr>
        <p:spPr>
          <a:xfrm>
            <a:off x="1177051" y="657475"/>
            <a:ext cx="846900" cy="846900"/>
          </a:xfrm>
          <a:prstGeom prst="donut">
            <a:avLst>
              <a:gd name="adj" fmla="val 22275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3;p7"/>
          <p:cNvSpPr/>
          <p:nvPr/>
        </p:nvSpPr>
        <p:spPr>
          <a:xfrm>
            <a:off x="887650" y="4142300"/>
            <a:ext cx="1207800" cy="1207800"/>
          </a:xfrm>
          <a:prstGeom prst="ellipse">
            <a:avLst/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7"/>
          <p:cNvSpPr/>
          <p:nvPr/>
        </p:nvSpPr>
        <p:spPr>
          <a:xfrm>
            <a:off x="153675" y="4799600"/>
            <a:ext cx="550500" cy="550500"/>
          </a:xfrm>
          <a:prstGeom prst="donut">
            <a:avLst>
              <a:gd name="adj" fmla="val 18606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5;p7"/>
          <p:cNvSpPr/>
          <p:nvPr/>
        </p:nvSpPr>
        <p:spPr>
          <a:xfrm>
            <a:off x="1172525" y="1696950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7"/>
          <p:cNvSpPr/>
          <p:nvPr/>
        </p:nvSpPr>
        <p:spPr>
          <a:xfrm>
            <a:off x="7844250" y="6192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7"/>
          <p:cNvSpPr/>
          <p:nvPr/>
        </p:nvSpPr>
        <p:spPr>
          <a:xfrm>
            <a:off x="7515500" y="-72500"/>
            <a:ext cx="397500" cy="397500"/>
          </a:xfrm>
          <a:prstGeom prst="donut">
            <a:avLst>
              <a:gd name="adj" fmla="val 3056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7"/>
          <p:cNvSpPr/>
          <p:nvPr/>
        </p:nvSpPr>
        <p:spPr>
          <a:xfrm>
            <a:off x="8651500" y="1030850"/>
            <a:ext cx="304800" cy="3048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9;p7"/>
          <p:cNvSpPr/>
          <p:nvPr/>
        </p:nvSpPr>
        <p:spPr>
          <a:xfrm>
            <a:off x="8097900" y="167450"/>
            <a:ext cx="741600" cy="741600"/>
          </a:xfrm>
          <a:prstGeom prst="donut">
            <a:avLst>
              <a:gd name="adj" fmla="val 8064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7"/>
          <p:cNvSpPr/>
          <p:nvPr/>
        </p:nvSpPr>
        <p:spPr>
          <a:xfrm>
            <a:off x="8394750" y="15043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7"/>
          <p:cNvSpPr/>
          <p:nvPr/>
        </p:nvSpPr>
        <p:spPr>
          <a:xfrm>
            <a:off x="-205625" y="2347725"/>
            <a:ext cx="2040600" cy="2040600"/>
          </a:xfrm>
          <a:prstGeom prst="ellipse">
            <a:avLst/>
          </a:prstGeom>
          <a:noFill/>
          <a:ln w="9525" cap="flat" cmpd="sng">
            <a:solidFill>
              <a:srgbClr val="65BB48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12;p7"/>
          <p:cNvSpPr/>
          <p:nvPr/>
        </p:nvSpPr>
        <p:spPr>
          <a:xfrm>
            <a:off x="305125" y="-214450"/>
            <a:ext cx="765300" cy="7653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7"/>
          <p:cNvSpPr/>
          <p:nvPr/>
        </p:nvSpPr>
        <p:spPr>
          <a:xfrm>
            <a:off x="8532600" y="911950"/>
            <a:ext cx="542700" cy="542700"/>
          </a:xfrm>
          <a:prstGeom prst="ellipse">
            <a:avLst/>
          </a:prstGeom>
          <a:noFill/>
          <a:ln w="9525" cap="flat" cmpd="sng">
            <a:solidFill>
              <a:srgbClr val="F8BB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7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11"/>
          <p:cNvSpPr/>
          <p:nvPr/>
        </p:nvSpPr>
        <p:spPr>
          <a:xfrm>
            <a:off x="419100" y="-1581150"/>
            <a:ext cx="8305800" cy="8305800"/>
          </a:xfrm>
          <a:prstGeom prst="ellipse">
            <a:avLst/>
          </a:prstGeom>
          <a:noFill/>
          <a:ln w="9525" cap="flat" cmpd="sng">
            <a:solidFill>
              <a:srgbClr val="A1BECC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3" name="Google Shape;173;p11"/>
          <p:cNvSpPr/>
          <p:nvPr/>
        </p:nvSpPr>
        <p:spPr>
          <a:xfrm>
            <a:off x="-164200" y="686175"/>
            <a:ext cx="550500" cy="5505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11"/>
          <p:cNvSpPr/>
          <p:nvPr/>
        </p:nvSpPr>
        <p:spPr>
          <a:xfrm>
            <a:off x="8204500" y="3898800"/>
            <a:ext cx="447000" cy="447000"/>
          </a:xfrm>
          <a:prstGeom prst="donut">
            <a:avLst>
              <a:gd name="adj" fmla="val 18608"/>
            </a:avLst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100425" y="-196925"/>
            <a:ext cx="741600" cy="741600"/>
          </a:xfrm>
          <a:prstGeom prst="donut">
            <a:avLst>
              <a:gd name="adj" fmla="val 37879"/>
            </a:avLst>
          </a:prstGeom>
          <a:solidFill>
            <a:srgbClr val="00ACC3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1"/>
          <p:cNvSpPr/>
          <p:nvPr/>
        </p:nvSpPr>
        <p:spPr>
          <a:xfrm>
            <a:off x="419100" y="686175"/>
            <a:ext cx="188100" cy="1881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1"/>
          <p:cNvSpPr/>
          <p:nvPr/>
        </p:nvSpPr>
        <p:spPr>
          <a:xfrm>
            <a:off x="8333725" y="4482500"/>
            <a:ext cx="978600" cy="978600"/>
          </a:xfrm>
          <a:prstGeom prst="ellipse">
            <a:avLst/>
          </a:prstGeom>
          <a:noFill/>
          <a:ln w="9525" cap="flat" cmpd="sng">
            <a:solidFill>
              <a:srgbClr val="ED4A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1"/>
          <p:cNvSpPr/>
          <p:nvPr/>
        </p:nvSpPr>
        <p:spPr>
          <a:xfrm>
            <a:off x="741750" y="4449750"/>
            <a:ext cx="397500" cy="397500"/>
          </a:xfrm>
          <a:prstGeom prst="donut">
            <a:avLst>
              <a:gd name="adj" fmla="val 8754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1"/>
          <p:cNvSpPr/>
          <p:nvPr/>
        </p:nvSpPr>
        <p:spPr>
          <a:xfrm>
            <a:off x="8956300" y="4058696"/>
            <a:ext cx="287100" cy="287100"/>
          </a:xfrm>
          <a:prstGeom prst="ellipse">
            <a:avLst/>
          </a:prstGeom>
          <a:solidFill>
            <a:srgbClr val="ED4A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1"/>
          <p:cNvSpPr/>
          <p:nvPr/>
        </p:nvSpPr>
        <p:spPr>
          <a:xfrm>
            <a:off x="-164200" y="4277700"/>
            <a:ext cx="741600" cy="741600"/>
          </a:xfrm>
          <a:prstGeom prst="donut">
            <a:avLst>
              <a:gd name="adj" fmla="val 39163"/>
            </a:avLst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1"/>
          <p:cNvSpPr/>
          <p:nvPr/>
        </p:nvSpPr>
        <p:spPr>
          <a:xfrm>
            <a:off x="8568725" y="4717500"/>
            <a:ext cx="508500" cy="508500"/>
          </a:xfrm>
          <a:prstGeom prst="ellipse">
            <a:avLst/>
          </a:prstGeom>
          <a:solidFill>
            <a:srgbClr val="E8004C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1"/>
          <p:cNvSpPr/>
          <p:nvPr/>
        </p:nvSpPr>
        <p:spPr>
          <a:xfrm>
            <a:off x="8077475" y="224125"/>
            <a:ext cx="304800" cy="304800"/>
          </a:xfrm>
          <a:prstGeom prst="donut">
            <a:avLst>
              <a:gd name="adj" fmla="val 30568"/>
            </a:avLst>
          </a:prstGeom>
          <a:solidFill>
            <a:srgbClr val="65BB48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1"/>
          <p:cNvSpPr/>
          <p:nvPr/>
        </p:nvSpPr>
        <p:spPr>
          <a:xfrm>
            <a:off x="8553248" y="328373"/>
            <a:ext cx="585600" cy="585600"/>
          </a:xfrm>
          <a:prstGeom prst="ellipse">
            <a:avLst/>
          </a:prstGeom>
          <a:solidFill>
            <a:srgbClr val="F8BB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1"/>
          <p:cNvSpPr/>
          <p:nvPr/>
        </p:nvSpPr>
        <p:spPr>
          <a:xfrm>
            <a:off x="8876350" y="1187325"/>
            <a:ext cx="447000" cy="447000"/>
          </a:xfrm>
          <a:prstGeom prst="ellipse">
            <a:avLst/>
          </a:prstGeom>
          <a:solidFill>
            <a:srgbClr val="BBCD00">
              <a:alpha val="8667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5" name="Google Shape;185;p11"/>
          <p:cNvSpPr/>
          <p:nvPr/>
        </p:nvSpPr>
        <p:spPr>
          <a:xfrm>
            <a:off x="8449000" y="224125"/>
            <a:ext cx="794400" cy="794400"/>
          </a:xfrm>
          <a:prstGeom prst="ellipse">
            <a:avLst/>
          </a:prstGeom>
          <a:noFill/>
          <a:ln w="9525" cap="flat" cmpd="sng">
            <a:solidFill>
              <a:srgbClr val="F8BB00"/>
            </a:solidFill>
            <a:prstDash val="dash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6" name="Google Shape;186;p11"/>
          <p:cNvSpPr/>
          <p:nvPr/>
        </p:nvSpPr>
        <p:spPr>
          <a:xfrm>
            <a:off x="100425" y="3830625"/>
            <a:ext cx="304800" cy="304800"/>
          </a:xfrm>
          <a:prstGeom prst="ellipse">
            <a:avLst/>
          </a:prstGeom>
          <a:solidFill>
            <a:srgbClr val="00D1C6">
              <a:alpha val="8692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7" name="Google Shape;187;p11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/>
            </a:lvl1pPr>
            <a:lvl2pPr lvl="1" algn="ctr" rtl="0">
              <a:buNone/>
              <a:defRPr/>
            </a:lvl2pPr>
            <a:lvl3pPr lvl="2" algn="ctr" rtl="0">
              <a:buNone/>
              <a:defRPr/>
            </a:lvl3pPr>
            <a:lvl4pPr lvl="3" algn="ctr" rtl="0">
              <a:buNone/>
              <a:defRPr/>
            </a:lvl4pPr>
            <a:lvl5pPr lvl="4" algn="ctr" rtl="0">
              <a:buNone/>
              <a:defRPr/>
            </a:lvl5pPr>
            <a:lvl6pPr lvl="5" algn="ctr" rtl="0">
              <a:buNone/>
              <a:defRPr/>
            </a:lvl6pPr>
            <a:lvl7pPr lvl="6" algn="ctr" rtl="0">
              <a:buNone/>
              <a:defRPr/>
            </a:lvl7pPr>
            <a:lvl8pPr lvl="7" algn="ctr" rtl="0">
              <a:buNone/>
              <a:defRPr/>
            </a:lvl8pPr>
            <a:lvl9pPr lvl="8" algn="ctr" rtl="0">
              <a:buNone/>
              <a:defRPr/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2935875" y="909050"/>
            <a:ext cx="5275500" cy="641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617A86"/>
              </a:buClr>
              <a:buSzPts val="1800"/>
              <a:buFont typeface="Nixie One"/>
              <a:buNone/>
              <a:defRPr sz="1800">
                <a:solidFill>
                  <a:srgbClr val="617A86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2935875" y="1525758"/>
            <a:ext cx="5275500" cy="27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◎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◉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￮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●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○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A1BECC"/>
              </a:buClr>
              <a:buSzPts val="2400"/>
              <a:buFont typeface="Varela Round"/>
              <a:buChar char="■"/>
              <a:defRPr sz="240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 algn="r">
              <a:buNone/>
              <a:defRPr sz="1200">
                <a:solidFill>
                  <a:srgbClr val="A1BECC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7" r:id="rId7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13"/>
          <p:cNvSpPr txBox="1">
            <a:spLocks noGrp="1"/>
          </p:cNvSpPr>
          <p:nvPr>
            <p:ph type="ctrTitle"/>
          </p:nvPr>
        </p:nvSpPr>
        <p:spPr>
          <a:xfrm>
            <a:off x="2183506" y="2074019"/>
            <a:ext cx="4633200" cy="1159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EARTH SYSTEMS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7"/>
          <p:cNvSpPr txBox="1">
            <a:spLocks noGrp="1"/>
          </p:cNvSpPr>
          <p:nvPr>
            <p:ph type="body" idx="1"/>
          </p:nvPr>
        </p:nvSpPr>
        <p:spPr>
          <a:xfrm>
            <a:off x="1880850" y="1455686"/>
            <a:ext cx="5382300" cy="397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 smtClean="0"/>
              <a:t>About 70% of the earth is covered with liquid water.</a:t>
            </a:r>
          </a:p>
          <a:p>
            <a:pPr marL="342900" lvl="0" indent="-342900" algn="l">
              <a:buFont typeface="Wingdings" panose="05000000000000000000" pitchFamily="2" charset="2"/>
              <a:buChar char="§"/>
            </a:pPr>
            <a:r>
              <a:rPr lang="en-US" sz="1800" dirty="0" smtClean="0"/>
              <a:t>Oceans are important sinks for CO</a:t>
            </a:r>
            <a:r>
              <a:rPr lang="en-US" sz="1200" dirty="0" smtClean="0"/>
              <a:t>2 </a:t>
            </a:r>
            <a:r>
              <a:rPr lang="en-US" sz="1800" dirty="0" smtClean="0"/>
              <a:t>through </a:t>
            </a:r>
            <a:r>
              <a:rPr lang="en-US" sz="1800" dirty="0" smtClean="0"/>
              <a:t>direct exchange with the atmosphere and directly through the weathering of rocks.</a:t>
            </a:r>
            <a:r>
              <a:rPr lang="en-US" sz="2800" baseline="-25000" dirty="0" smtClean="0"/>
              <a:t>	</a:t>
            </a:r>
          </a:p>
          <a:p>
            <a:pPr marL="0" lvl="0" indent="0">
              <a:buNone/>
            </a:pPr>
            <a:endParaRPr sz="1800" dirty="0"/>
          </a:p>
        </p:txBody>
      </p:sp>
      <p:sp>
        <p:nvSpPr>
          <p:cNvPr id="227" name="Google Shape;227;p17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10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363" y="3176611"/>
            <a:ext cx="2971474" cy="2065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107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7"/>
          <p:cNvSpPr txBox="1">
            <a:spLocks noGrp="1"/>
          </p:cNvSpPr>
          <p:nvPr>
            <p:ph type="body" idx="1"/>
          </p:nvPr>
        </p:nvSpPr>
        <p:spPr>
          <a:xfrm>
            <a:off x="1880850" y="1763798"/>
            <a:ext cx="5382300" cy="397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Heat is absorbed and redistributed on the surface of the Earth through </a:t>
            </a:r>
            <a:r>
              <a:rPr lang="en-US" u="sng" dirty="0" smtClean="0"/>
              <a:t>ocean circulation</a:t>
            </a:r>
            <a:r>
              <a:rPr lang="en-US" dirty="0" smtClean="0"/>
              <a:t>.</a:t>
            </a:r>
            <a:endParaRPr dirty="0"/>
          </a:p>
        </p:txBody>
      </p:sp>
      <p:sp>
        <p:nvSpPr>
          <p:cNvPr id="227" name="Google Shape;227;p17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21390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6"/>
          <p:cNvSpPr txBox="1">
            <a:spLocks noGrp="1"/>
          </p:cNvSpPr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LITHOSPHERE</a:t>
            </a:r>
            <a:endParaRPr b="1" dirty="0"/>
          </a:p>
        </p:txBody>
      </p:sp>
      <p:sp>
        <p:nvSpPr>
          <p:cNvPr id="220" name="Google Shape;220;p16"/>
          <p:cNvSpPr txBox="1"/>
          <p:nvPr/>
        </p:nvSpPr>
        <p:spPr>
          <a:xfrm>
            <a:off x="3050275" y="47550"/>
            <a:ext cx="2975400" cy="19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 dirty="0" smtClean="0">
                <a:solidFill>
                  <a:srgbClr val="00ACC3"/>
                </a:solidFill>
                <a:latin typeface="Varela Round"/>
                <a:ea typeface="Varela Round"/>
                <a:cs typeface="Varela Round"/>
                <a:sym typeface="Varela Round"/>
              </a:rPr>
              <a:t>3</a:t>
            </a:r>
            <a:endParaRPr sz="9600" b="1" dirty="0">
              <a:solidFill>
                <a:srgbClr val="00ACC3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1" name="Google Shape;221;p16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35893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7"/>
          <p:cNvSpPr txBox="1">
            <a:spLocks noGrp="1"/>
          </p:cNvSpPr>
          <p:nvPr>
            <p:ph type="body" idx="1"/>
          </p:nvPr>
        </p:nvSpPr>
        <p:spPr>
          <a:xfrm>
            <a:off x="1880850" y="1763798"/>
            <a:ext cx="5382300" cy="397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dirty="0" smtClean="0"/>
              <a:t>Includes rocks of the crust and mantle, the metallic liquid outer core, and the solid metallic inner core.</a:t>
            </a:r>
          </a:p>
          <a:p>
            <a:pPr marL="342900" lvl="0" indent="-34290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b="1" i="1" u="sng" dirty="0" smtClean="0"/>
              <a:t>Plate tectonics </a:t>
            </a:r>
            <a:r>
              <a:rPr lang="en-US" sz="2000" dirty="0" smtClean="0"/>
              <a:t>a theory that Earth’s outer shell is divided into several plates that glide over the mantle.</a:t>
            </a:r>
          </a:p>
          <a:p>
            <a:pPr marL="342900" lvl="0" indent="-34290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000" b="1" i="1" u="sng" dirty="0" smtClean="0"/>
              <a:t>Driving mechanism </a:t>
            </a:r>
            <a:r>
              <a:rPr lang="en-US" sz="2000" dirty="0" smtClean="0"/>
              <a:t>the Earth’s internal heat.</a:t>
            </a:r>
            <a:endParaRPr sz="2000" dirty="0"/>
          </a:p>
        </p:txBody>
      </p:sp>
      <p:sp>
        <p:nvSpPr>
          <p:cNvPr id="227" name="Google Shape;227;p17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37050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6"/>
          <p:cNvSpPr txBox="1">
            <a:spLocks noGrp="1"/>
          </p:cNvSpPr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/>
              <a:t>BIOSPHERE</a:t>
            </a:r>
            <a:endParaRPr b="1" dirty="0"/>
          </a:p>
        </p:txBody>
      </p:sp>
      <p:sp>
        <p:nvSpPr>
          <p:cNvPr id="220" name="Google Shape;220;p16"/>
          <p:cNvSpPr txBox="1"/>
          <p:nvPr/>
        </p:nvSpPr>
        <p:spPr>
          <a:xfrm>
            <a:off x="3050275" y="47550"/>
            <a:ext cx="2975400" cy="19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 dirty="0">
                <a:solidFill>
                  <a:srgbClr val="00ACC3"/>
                </a:solidFill>
                <a:latin typeface="Varela Round"/>
                <a:ea typeface="Varela Round"/>
                <a:cs typeface="Varela Round"/>
                <a:sym typeface="Varela Round"/>
              </a:rPr>
              <a:t>4</a:t>
            </a:r>
            <a:endParaRPr sz="9600" b="1" dirty="0">
              <a:solidFill>
                <a:srgbClr val="00ACC3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1" name="Google Shape;221;p16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5424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26" name="Google Shape;226;p17"/>
              <p:cNvSpPr txBox="1">
                <a:spLocks noGrp="1"/>
              </p:cNvSpPr>
              <p:nvPr>
                <p:ph type="body" idx="1"/>
              </p:nvPr>
            </p:nvSpPr>
            <p:spPr>
              <a:xfrm>
                <a:off x="1880850" y="1763798"/>
                <a:ext cx="5382300" cy="3972500"/>
              </a:xfrm>
              <a:prstGeom prst="rect">
                <a:avLst/>
              </a:prstGeom>
            </p:spPr>
            <p:txBody>
              <a:bodyPr spcFirstLastPara="1" wrap="square" lIns="91425" tIns="91425" rIns="91425" bIns="91425" anchor="t" anchorCtr="0">
                <a:noAutofit/>
              </a:bodyPr>
              <a:lstStyle/>
              <a:p>
                <a:pPr marL="342900" lvl="0" indent="-342900" algn="ctr" rtl="0">
                  <a:spcBef>
                    <a:spcPts val="60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sz="2000" dirty="0" smtClean="0"/>
                  <a:t>The set of all life forms on Earth.</a:t>
                </a:r>
              </a:p>
              <a:p>
                <a:pPr marL="342900" lvl="0" indent="-342900" algn="ctr" rtl="0">
                  <a:spcBef>
                    <a:spcPts val="60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sz="2000" dirty="0" smtClean="0"/>
                  <a:t>Covers all ecosystems- from soil to the rainforest, from mangroves to coral reefs, and from th</a:t>
                </a:r>
                <a:r>
                  <a:rPr lang="en-US" sz="2000" dirty="0" smtClean="0"/>
                  <a:t>e plankton-rich ocean surface to the deep sea.</a:t>
                </a:r>
              </a:p>
              <a:p>
                <a:pPr marL="342900" lvl="0" indent="-342900" algn="ctr" rtl="0">
                  <a:spcBef>
                    <a:spcPts val="600"/>
                  </a:spcBef>
                  <a:spcAft>
                    <a:spcPts val="0"/>
                  </a:spcAft>
                  <a:buFont typeface="Wingdings" panose="05000000000000000000" pitchFamily="2" charset="2"/>
                  <a:buChar char="§"/>
                </a:pPr>
                <a:r>
                  <a:rPr lang="en-US" sz="2000" dirty="0" smtClean="0"/>
                  <a:t>Majority: the base of the food chain comprises photosynthetic organisms.</a:t>
                </a:r>
              </a:p>
              <a:p>
                <a:pPr marL="342900" lvl="0" indent="-342900">
                  <a:buFont typeface="Wingdings" panose="05000000000000000000" pitchFamily="2" charset="2"/>
                  <a:buChar char="§"/>
                </a:pPr>
                <a:r>
                  <a:rPr lang="en-US" sz="2000" dirty="0" smtClean="0"/>
                  <a:t>20,000 kcal/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20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 smtClean="0"/>
                  <a:t>/</a:t>
                </a:r>
                <a:r>
                  <a:rPr lang="en-US" sz="2000" dirty="0" err="1" smtClean="0"/>
                  <a:t>yr</a:t>
                </a:r>
                <a:r>
                  <a:rPr lang="en-US" sz="2000" dirty="0" smtClean="0"/>
                  <a:t> , 2000 </a:t>
                </a:r>
                <a:r>
                  <a:rPr lang="en-US" sz="2000" dirty="0" err="1" smtClean="0"/>
                  <a:t>kacal</a:t>
                </a:r>
                <a:r>
                  <a:rPr lang="en-US" sz="2000" dirty="0" smtClean="0"/>
                  <a:t>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 smtClean="0"/>
                  <a:t>/</a:t>
                </a:r>
                <a:r>
                  <a:rPr lang="en-US" sz="2000" dirty="0" err="1" smtClean="0"/>
                  <a:t>yr</a:t>
                </a:r>
                <a:r>
                  <a:rPr lang="en-US" sz="2000" dirty="0" smtClean="0"/>
                  <a:t> , 200 kcal/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000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𝑚</m:t>
                        </m:r>
                      </m:e>
                      <m:sup>
                        <m:r>
                          <a:rPr lang="en-US" sz="2000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000" dirty="0" smtClean="0"/>
                  <a:t>/ yr.</a:t>
                </a:r>
              </a:p>
            </p:txBody>
          </p:sp>
        </mc:Choice>
        <mc:Fallback>
          <p:sp>
            <p:nvSpPr>
              <p:cNvPr id="226" name="Google Shape;226;p17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1880850" y="1763798"/>
                <a:ext cx="5382300" cy="3972500"/>
              </a:xfrm>
              <a:prstGeom prst="rect">
                <a:avLst/>
              </a:prstGeom>
              <a:blipFill rotWithShape="0">
                <a:blip r:embed="rId3"/>
                <a:stretch>
                  <a:fillRect l="-454" r="-147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27" name="Google Shape;227;p17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36687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7"/>
          <p:cNvSpPr txBox="1">
            <a:spLocks noGrp="1"/>
          </p:cNvSpPr>
          <p:nvPr>
            <p:ph type="body" idx="1"/>
          </p:nvPr>
        </p:nvSpPr>
        <p:spPr>
          <a:xfrm>
            <a:off x="1880850" y="1455686"/>
            <a:ext cx="5382300" cy="397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endParaRPr lang="en-US" sz="2800" baseline="-25000" dirty="0" smtClean="0"/>
          </a:p>
          <a:p>
            <a:pPr marL="0" lvl="0" indent="0">
              <a:buNone/>
            </a:pPr>
            <a:endParaRPr sz="1800" dirty="0"/>
          </a:p>
        </p:txBody>
      </p:sp>
      <p:sp>
        <p:nvSpPr>
          <p:cNvPr id="227" name="Google Shape;227;p17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  <p:sp>
        <p:nvSpPr>
          <p:cNvPr id="3" name="TextBox 2"/>
          <p:cNvSpPr txBox="1"/>
          <p:nvPr/>
        </p:nvSpPr>
        <p:spPr>
          <a:xfrm>
            <a:off x="1925837" y="1932764"/>
            <a:ext cx="5337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bg1">
                    <a:lumMod val="50000"/>
                  </a:schemeClr>
                </a:solidFill>
                <a:latin typeface="Nixie One"/>
              </a:rPr>
              <a:t>FACTORS THAT MAKE A PLANET HABITABLE</a:t>
            </a:r>
            <a:endParaRPr lang="en-US" sz="1800" b="1" dirty="0">
              <a:solidFill>
                <a:schemeClr val="bg1">
                  <a:lumMod val="50000"/>
                </a:schemeClr>
              </a:solidFill>
              <a:latin typeface="Nixie One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455178" y="2445026"/>
            <a:ext cx="2703443" cy="15388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Temperature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Atmosphere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Energy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2000" dirty="0" smtClean="0"/>
              <a:t>Nutrients</a:t>
            </a:r>
          </a:p>
          <a:p>
            <a:pPr marL="342900" indent="-342900"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48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"/>
          <p:cNvSpPr txBox="1">
            <a:spLocks noGrp="1"/>
          </p:cNvSpPr>
          <p:nvPr>
            <p:ph type="title"/>
          </p:nvPr>
        </p:nvSpPr>
        <p:spPr>
          <a:xfrm>
            <a:off x="2868858" y="909050"/>
            <a:ext cx="5275500" cy="6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/>
              <a:t>SYSTEM</a:t>
            </a:r>
            <a:endParaRPr sz="3000" b="1" dirty="0"/>
          </a:p>
        </p:txBody>
      </p:sp>
      <p:sp>
        <p:nvSpPr>
          <p:cNvPr id="201" name="Google Shape;201;p14"/>
          <p:cNvSpPr txBox="1"/>
          <p:nvPr/>
        </p:nvSpPr>
        <p:spPr>
          <a:xfrm>
            <a:off x="3384839" y="1648356"/>
            <a:ext cx="4053651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A SET OF INTERCONNECT COMPONENTS THAT ARE INTERACTING TO FORM A UNIFIED WHOLE.</a:t>
            </a:r>
          </a:p>
          <a:p>
            <a:pPr marL="171450" lvl="0" indent="-17145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Types: ISOLATED, CLOSED and 	OPEN</a:t>
            </a:r>
            <a:endParaRPr sz="1800" dirty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4"/>
          <p:cNvSpPr txBox="1">
            <a:spLocks noGrp="1"/>
          </p:cNvSpPr>
          <p:nvPr>
            <p:ph type="title"/>
          </p:nvPr>
        </p:nvSpPr>
        <p:spPr>
          <a:xfrm>
            <a:off x="2868858" y="909050"/>
            <a:ext cx="5275500" cy="6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 b="1" dirty="0" smtClean="0"/>
              <a:t>EARTH </a:t>
            </a:r>
            <a:r>
              <a:rPr lang="en" sz="3000" b="1" dirty="0" smtClean="0"/>
              <a:t>SYSTEM</a:t>
            </a:r>
            <a:endParaRPr sz="3000" b="1" dirty="0"/>
          </a:p>
        </p:txBody>
      </p:sp>
      <p:sp>
        <p:nvSpPr>
          <p:cNvPr id="201" name="Google Shape;201;p14"/>
          <p:cNvSpPr txBox="1"/>
          <p:nvPr/>
        </p:nvSpPr>
        <p:spPr>
          <a:xfrm>
            <a:off x="3384839" y="1648356"/>
            <a:ext cx="4053651" cy="2207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171450" lvl="0" indent="-17145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A CLOSED SYSTEM</a:t>
            </a:r>
          </a:p>
          <a:p>
            <a:pPr marL="171450" lvl="0" indent="-17145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617A86"/>
                </a:solidFill>
                <a:latin typeface="Varela Round"/>
                <a:ea typeface="Varela Round"/>
                <a:cs typeface="Varela Round"/>
                <a:sym typeface="Varela Round"/>
              </a:rPr>
              <a:t>RECEIVES ENERGY FROM THE SUN AND RETURNS SOME.</a:t>
            </a:r>
            <a:endParaRPr sz="2400" dirty="0">
              <a:solidFill>
                <a:srgbClr val="617A86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04" name="Google Shape;204;p14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0214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5"/>
          <p:cNvSpPr txBox="1">
            <a:spLocks noGrp="1"/>
          </p:cNvSpPr>
          <p:nvPr>
            <p:ph type="ctrTitle" idx="4294967295"/>
          </p:nvPr>
        </p:nvSpPr>
        <p:spPr>
          <a:xfrm>
            <a:off x="685800" y="668942"/>
            <a:ext cx="77724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800" b="1" dirty="0" smtClean="0"/>
              <a:t>SUBSYSTEMS OF THE EARTH</a:t>
            </a:r>
            <a:endParaRPr sz="4800" b="1" dirty="0"/>
          </a:p>
        </p:txBody>
      </p:sp>
      <p:pic>
        <p:nvPicPr>
          <p:cNvPr id="212" name="Google Shape;212;p15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6679" y="1705510"/>
            <a:ext cx="5270641" cy="3046115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13" name="Google Shape;213;p15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6"/>
          <p:cNvSpPr txBox="1">
            <a:spLocks noGrp="1"/>
          </p:cNvSpPr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ATMOSPHERE</a:t>
            </a:r>
            <a:endParaRPr b="1" dirty="0"/>
          </a:p>
        </p:txBody>
      </p:sp>
      <p:sp>
        <p:nvSpPr>
          <p:cNvPr id="220" name="Google Shape;220;p16"/>
          <p:cNvSpPr txBox="1"/>
          <p:nvPr/>
        </p:nvSpPr>
        <p:spPr>
          <a:xfrm>
            <a:off x="3050275" y="47550"/>
            <a:ext cx="2975400" cy="19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 dirty="0" smtClean="0">
                <a:solidFill>
                  <a:srgbClr val="00ACC3"/>
                </a:solidFill>
                <a:latin typeface="Varela Round"/>
                <a:ea typeface="Varela Round"/>
                <a:cs typeface="Varela Round"/>
                <a:sym typeface="Varela Round"/>
              </a:rPr>
              <a:t>1</a:t>
            </a:r>
            <a:endParaRPr sz="9600" b="1" dirty="0">
              <a:solidFill>
                <a:srgbClr val="00ACC3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1" name="Google Shape;221;p16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Google Shape;226;p17"/>
          <p:cNvSpPr txBox="1">
            <a:spLocks noGrp="1"/>
          </p:cNvSpPr>
          <p:nvPr>
            <p:ph type="body" idx="1"/>
          </p:nvPr>
        </p:nvSpPr>
        <p:spPr>
          <a:xfrm>
            <a:off x="1880850" y="1763798"/>
            <a:ext cx="5382300" cy="397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 smtClean="0"/>
              <a:t>The thin gaseous layer.</a:t>
            </a:r>
          </a:p>
          <a:p>
            <a:pPr marL="342900" lvl="0" indent="-342900" algn="l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sz="1800" dirty="0" smtClean="0"/>
              <a:t>One of its most important processes by which the heat on the Earth’s surface is redistributed through </a:t>
            </a:r>
            <a:r>
              <a:rPr lang="en-US" sz="1800" u="sng" dirty="0" smtClean="0"/>
              <a:t>atmospheric distribution</a:t>
            </a:r>
            <a:r>
              <a:rPr lang="en-US" sz="1800" dirty="0" smtClean="0"/>
              <a:t>.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2000" dirty="0" smtClean="0"/>
              <a:t>		</a:t>
            </a:r>
            <a:r>
              <a:rPr lang="en-US" sz="1800" dirty="0" smtClean="0"/>
              <a:t>21% Oxygen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 dirty="0"/>
              <a:t>	</a:t>
            </a:r>
            <a:r>
              <a:rPr lang="en-US" sz="1800" dirty="0" smtClean="0"/>
              <a:t>	78% Nitrogen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 dirty="0"/>
              <a:t>	</a:t>
            </a:r>
            <a:r>
              <a:rPr lang="en-US" sz="1800" dirty="0" smtClean="0"/>
              <a:t>	0.037% Carbon dioxide</a:t>
            </a:r>
          </a:p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-US" sz="1800" dirty="0"/>
              <a:t>	</a:t>
            </a:r>
            <a:r>
              <a:rPr lang="en-US" sz="1800" dirty="0" smtClean="0"/>
              <a:t>	0.9% Argon</a:t>
            </a:r>
          </a:p>
          <a:p>
            <a:pPr marL="342900" lvl="0" indent="-342900" algn="ctr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endParaRPr dirty="0"/>
          </a:p>
        </p:txBody>
      </p:sp>
      <p:sp>
        <p:nvSpPr>
          <p:cNvPr id="227" name="Google Shape;227;p17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18"/>
          <p:cNvSpPr txBox="1">
            <a:spLocks noGrp="1"/>
          </p:cNvSpPr>
          <p:nvPr>
            <p:ph type="title"/>
          </p:nvPr>
        </p:nvSpPr>
        <p:spPr>
          <a:xfrm>
            <a:off x="2935875" y="884658"/>
            <a:ext cx="5275500" cy="6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342900" lvl="0" indent="-342900" algn="just" rtl="0"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There is also a constant exchange of heat and moisture between the atmospheric and the hydrosphere through the </a:t>
            </a:r>
            <a:r>
              <a:rPr lang="en-US" u="sng" dirty="0" smtClean="0"/>
              <a:t>hydrologic cycle</a:t>
            </a:r>
            <a:r>
              <a:rPr lang="en-US" dirty="0" smtClean="0"/>
              <a:t>.</a:t>
            </a:r>
            <a:endParaRPr dirty="0"/>
          </a:p>
        </p:txBody>
      </p:sp>
      <p:sp>
        <p:nvSpPr>
          <p:cNvPr id="233" name="Google Shape;233;p18"/>
          <p:cNvSpPr txBox="1">
            <a:spLocks noGrp="1"/>
          </p:cNvSpPr>
          <p:nvPr>
            <p:ph type="body" idx="1"/>
          </p:nvPr>
        </p:nvSpPr>
        <p:spPr>
          <a:xfrm>
            <a:off x="2485933" y="1525758"/>
            <a:ext cx="2231211" cy="188509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US" sz="1800" dirty="0" smtClean="0"/>
              <a:t>Evaporation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Condensation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Precipitation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Surface run-off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Infiltration</a:t>
            </a:r>
          </a:p>
          <a:p>
            <a:pPr>
              <a:spcBef>
                <a:spcPts val="0"/>
              </a:spcBef>
            </a:pPr>
            <a:r>
              <a:rPr lang="en-US" sz="1800" dirty="0" smtClean="0"/>
              <a:t>Transpiration</a:t>
            </a:r>
            <a:endParaRPr lang="en-US" sz="1800" dirty="0" smtClean="0"/>
          </a:p>
          <a:p>
            <a:pPr marL="76200" indent="0">
              <a:spcBef>
                <a:spcPts val="0"/>
              </a:spcBef>
              <a:buNone/>
            </a:pPr>
            <a:r>
              <a:rPr lang="en-US" dirty="0"/>
              <a:t>	</a:t>
            </a:r>
            <a:endParaRPr dirty="0"/>
          </a:p>
        </p:txBody>
      </p:sp>
      <p:sp>
        <p:nvSpPr>
          <p:cNvPr id="234" name="Google Shape;234;p18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7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7144" y="1542428"/>
            <a:ext cx="4198887" cy="3110873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Google Shape;272;p22"/>
          <p:cNvSpPr txBox="1">
            <a:spLocks noGrp="1"/>
          </p:cNvSpPr>
          <p:nvPr>
            <p:ph type="title"/>
          </p:nvPr>
        </p:nvSpPr>
        <p:spPr>
          <a:xfrm>
            <a:off x="4572000" y="1366250"/>
            <a:ext cx="3639600" cy="641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/>
              <a:t>THE EL NI</a:t>
            </a:r>
            <a:r>
              <a:rPr lang="en-US" sz="2000" b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ÑO PHENOMENON</a:t>
            </a:r>
            <a:endParaRPr sz="2000" b="1" dirty="0"/>
          </a:p>
        </p:txBody>
      </p:sp>
      <p:sp>
        <p:nvSpPr>
          <p:cNvPr id="273" name="Google Shape;273;p22"/>
          <p:cNvSpPr txBox="1">
            <a:spLocks noGrp="1"/>
          </p:cNvSpPr>
          <p:nvPr>
            <p:ph type="body" idx="1"/>
          </p:nvPr>
        </p:nvSpPr>
        <p:spPr>
          <a:xfrm>
            <a:off x="4359987" y="2007350"/>
            <a:ext cx="4063625" cy="220142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Warm air rises to form low-pressure zones (vice versa)</a:t>
            </a:r>
          </a:p>
          <a:p>
            <a:pPr marL="342900" lvl="0" indent="-342900" algn="l" rtl="0">
              <a:spcBef>
                <a:spcPts val="600"/>
              </a:spcBef>
              <a:spcAft>
                <a:spcPts val="0"/>
              </a:spcAft>
              <a:buFont typeface="Wingdings" panose="05000000000000000000" pitchFamily="2" charset="2"/>
              <a:buChar char="§"/>
            </a:pPr>
            <a:r>
              <a:rPr lang="en-US" dirty="0" smtClean="0"/>
              <a:t>LPAs= increased precipitation</a:t>
            </a:r>
            <a:endParaRPr dirty="0"/>
          </a:p>
        </p:txBody>
      </p:sp>
      <p:pic>
        <p:nvPicPr>
          <p:cNvPr id="274" name="Google Shape;274;p22"/>
          <p:cNvPicPr preferRelativeResize="0"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6939" y="1366250"/>
            <a:ext cx="3076200" cy="2466264"/>
          </a:xfrm>
          <a:prstGeom prst="ellipse">
            <a:avLst/>
          </a:prstGeom>
          <a:noFill/>
          <a:ln>
            <a:noFill/>
          </a:ln>
        </p:spPr>
      </p:pic>
      <p:sp>
        <p:nvSpPr>
          <p:cNvPr id="275" name="Google Shape;275;p22"/>
          <p:cNvSpPr txBox="1">
            <a:spLocks noGrp="1"/>
          </p:cNvSpPr>
          <p:nvPr>
            <p:ph type="sldNum" idx="12"/>
          </p:nvPr>
        </p:nvSpPr>
        <p:spPr>
          <a:xfrm>
            <a:off x="8635625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8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Google Shape;218;p16"/>
          <p:cNvSpPr txBox="1">
            <a:spLocks noGrp="1"/>
          </p:cNvSpPr>
          <p:nvPr>
            <p:ph type="ctrTitle"/>
          </p:nvPr>
        </p:nvSpPr>
        <p:spPr>
          <a:xfrm>
            <a:off x="1773750" y="2421550"/>
            <a:ext cx="55965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 smtClean="0"/>
              <a:t>HYDROSPHERE</a:t>
            </a:r>
            <a:endParaRPr b="1" dirty="0"/>
          </a:p>
        </p:txBody>
      </p:sp>
      <p:sp>
        <p:nvSpPr>
          <p:cNvPr id="220" name="Google Shape;220;p16"/>
          <p:cNvSpPr txBox="1"/>
          <p:nvPr/>
        </p:nvSpPr>
        <p:spPr>
          <a:xfrm>
            <a:off x="3050275" y="47550"/>
            <a:ext cx="2975400" cy="1990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 dirty="0">
                <a:solidFill>
                  <a:srgbClr val="00ACC3"/>
                </a:solidFill>
                <a:latin typeface="Varela Round"/>
                <a:ea typeface="Varela Round"/>
                <a:cs typeface="Varela Round"/>
                <a:sym typeface="Varela Round"/>
              </a:rPr>
              <a:t>2</a:t>
            </a:r>
            <a:endParaRPr sz="9600" b="1" dirty="0">
              <a:solidFill>
                <a:srgbClr val="00ACC3"/>
              </a:solidFill>
              <a:latin typeface="Varela Round"/>
              <a:ea typeface="Varela Round"/>
              <a:cs typeface="Varela Round"/>
              <a:sym typeface="Varela Round"/>
            </a:endParaRPr>
          </a:p>
        </p:txBody>
      </p:sp>
      <p:sp>
        <p:nvSpPr>
          <p:cNvPr id="221" name="Google Shape;221;p16"/>
          <p:cNvSpPr txBox="1">
            <a:spLocks noGrp="1"/>
          </p:cNvSpPr>
          <p:nvPr>
            <p:ph type="sldNum" idx="12"/>
          </p:nvPr>
        </p:nvSpPr>
        <p:spPr>
          <a:xfrm>
            <a:off x="4337100" y="4751625"/>
            <a:ext cx="469800" cy="39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761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u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</TotalTime>
  <Words>292</Words>
  <Application>Microsoft Office PowerPoint</Application>
  <PresentationFormat>On-screen Show (16:9)</PresentationFormat>
  <Paragraphs>63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Cambria Math</vt:lpstr>
      <vt:lpstr>Nixie One</vt:lpstr>
      <vt:lpstr>Varela Round</vt:lpstr>
      <vt:lpstr>Wingdings</vt:lpstr>
      <vt:lpstr>Puck template</vt:lpstr>
      <vt:lpstr>EARTH SYSTEMS</vt:lpstr>
      <vt:lpstr>SYSTEM</vt:lpstr>
      <vt:lpstr>EARTH SYSTEM</vt:lpstr>
      <vt:lpstr>SUBSYSTEMS OF THE EARTH</vt:lpstr>
      <vt:lpstr>ATMOSPHERE</vt:lpstr>
      <vt:lpstr>PowerPoint Presentation</vt:lpstr>
      <vt:lpstr>There is also a constant exchange of heat and moisture between the atmospheric and the hydrosphere through the hydrologic cycle.</vt:lpstr>
      <vt:lpstr>THE EL NIÑO PHENOMENON</vt:lpstr>
      <vt:lpstr>HYDROSPHERE</vt:lpstr>
      <vt:lpstr>PowerPoint Presentation</vt:lpstr>
      <vt:lpstr>PowerPoint Presentation</vt:lpstr>
      <vt:lpstr>LITHOSPHERE</vt:lpstr>
      <vt:lpstr>PowerPoint Presentation</vt:lpstr>
      <vt:lpstr>BIOSPHERE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EARTH SYSTEMS</dc:title>
  <cp:lastModifiedBy>AMD_A8</cp:lastModifiedBy>
  <cp:revision>10</cp:revision>
  <dcterms:modified xsi:type="dcterms:W3CDTF">2019-07-28T03:30:55Z</dcterms:modified>
</cp:coreProperties>
</file>