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72" r:id="rId4"/>
    <p:sldId id="273" r:id="rId5"/>
    <p:sldId id="275" r:id="rId6"/>
    <p:sldId id="257" r:id="rId7"/>
    <p:sldId id="258" r:id="rId8"/>
    <p:sldId id="260" r:id="rId9"/>
    <p:sldId id="263" r:id="rId10"/>
    <p:sldId id="261" r:id="rId11"/>
    <p:sldId id="262" r:id="rId12"/>
    <p:sldId id="264" r:id="rId13"/>
    <p:sldId id="265" r:id="rId14"/>
    <p:sldId id="27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673"/>
    <a:srgbClr val="60BBA2"/>
    <a:srgbClr val="FE8058"/>
    <a:srgbClr val="DB986F"/>
    <a:srgbClr val="FBCDA7"/>
    <a:srgbClr val="FDEFE8"/>
    <a:srgbClr val="FCD5B4"/>
    <a:srgbClr val="38A065"/>
    <a:srgbClr val="C7EBB2"/>
    <a:srgbClr val="78C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53" autoAdjust="0"/>
    <p:restoredTop sz="93683" autoAdjust="0"/>
  </p:normalViewPr>
  <p:slideViewPr>
    <p:cSldViewPr snapToGrid="0">
      <p:cViewPr varScale="1">
        <p:scale>
          <a:sx n="68" d="100"/>
          <a:sy n="68" d="100"/>
        </p:scale>
        <p:origin x="112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F9042-C61F-4E79-8031-514F91D84CB2}" type="datetimeFigureOut">
              <a:rPr lang="en-ID" smtClean="0"/>
              <a:pPr/>
              <a:t>28/07/2019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F0B3D-9C59-4B4C-806E-B8187F606C6E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719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Illustrated by </a:t>
            </a:r>
            <a:r>
              <a:rPr lang="en-US" dirty="0" err="1"/>
              <a:t>freepik</a:t>
            </a:r>
            <a:endParaRPr lang="en-ID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F0B3D-9C59-4B4C-806E-B8187F606C6E}" type="slidenum">
              <a:rPr lang="en-ID" smtClean="0"/>
              <a:pPr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8520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Illustrated by </a:t>
            </a:r>
            <a:r>
              <a:rPr lang="en-US" dirty="0" err="1"/>
              <a:t>pikisuperstar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Character design by </a:t>
            </a:r>
            <a:r>
              <a:rPr lang="en-US" dirty="0" err="1"/>
              <a:t>Freepik</a:t>
            </a:r>
            <a:endParaRPr lang="en-ID" dirty="0"/>
          </a:p>
          <a:p>
            <a:endParaRPr lang="en-ID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F0B3D-9C59-4B4C-806E-B8187F606C6E}" type="slidenum">
              <a:rPr lang="en-ID" smtClean="0"/>
              <a:pPr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37320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Illustrated by </a:t>
            </a:r>
            <a:r>
              <a:rPr lang="en-US" dirty="0" err="1"/>
              <a:t>freepik</a:t>
            </a:r>
            <a:endParaRPr lang="en-ID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F0B3D-9C59-4B4C-806E-B8187F606C6E}" type="slidenum">
              <a:rPr lang="en-ID" smtClean="0"/>
              <a:pPr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8520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46D3C-7248-4466-83D3-3CA300DE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886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Illustrated by </a:t>
            </a:r>
            <a:r>
              <a:rPr lang="en-US" dirty="0" err="1"/>
              <a:t>freepik</a:t>
            </a:r>
            <a:endParaRPr lang="en-ID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F0B3D-9C59-4B4C-806E-B8187F606C6E}" type="slidenum">
              <a:rPr lang="en-ID" smtClean="0"/>
              <a:pPr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5762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Illustrated by </a:t>
            </a:r>
            <a:r>
              <a:rPr lang="en-US" dirty="0" err="1"/>
              <a:t>freepik</a:t>
            </a:r>
            <a:endParaRPr lang="en-ID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F0B3D-9C59-4B4C-806E-B8187F606C6E}" type="slidenum">
              <a:rPr lang="en-ID" smtClean="0"/>
              <a:pPr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7689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Illustrated by </a:t>
            </a:r>
            <a:r>
              <a:rPr lang="en-US" dirty="0" err="1"/>
              <a:t>pikisuperstar</a:t>
            </a:r>
            <a:r>
              <a:rPr lang="en-US" dirty="0"/>
              <a:t> </a:t>
            </a:r>
            <a:endParaRPr lang="en-ID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F0B3D-9C59-4B4C-806E-B8187F606C6E}" type="slidenum">
              <a:rPr lang="en-ID" smtClean="0"/>
              <a:pPr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4028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Illustrated by </a:t>
            </a:r>
            <a:r>
              <a:rPr lang="en-US" dirty="0" err="1"/>
              <a:t>freepik</a:t>
            </a:r>
            <a:endParaRPr lang="en-ID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F0B3D-9C59-4B4C-806E-B8187F606C6E}" type="slidenum">
              <a:rPr lang="en-ID" smtClean="0"/>
              <a:pPr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6365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Illustrated by </a:t>
            </a:r>
            <a:r>
              <a:rPr lang="en-US" dirty="0" err="1"/>
              <a:t>pikisuperstar</a:t>
            </a:r>
            <a:r>
              <a:rPr lang="en-US" dirty="0"/>
              <a:t> </a:t>
            </a:r>
            <a:endParaRPr lang="en-ID" dirty="0"/>
          </a:p>
          <a:p>
            <a:endParaRPr lang="en-ID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F0B3D-9C59-4B4C-806E-B8187F606C6E}" type="slidenum">
              <a:rPr lang="en-ID" smtClean="0"/>
              <a:pPr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8086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Illustrated by </a:t>
            </a:r>
            <a:r>
              <a:rPr lang="en-US" dirty="0" err="1"/>
              <a:t>pikisuperstar</a:t>
            </a:r>
            <a:r>
              <a:rPr lang="en-US" dirty="0"/>
              <a:t> </a:t>
            </a:r>
            <a:endParaRPr lang="en-ID" dirty="0"/>
          </a:p>
          <a:p>
            <a:endParaRPr lang="en-ID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F0B3D-9C59-4B4C-806E-B8187F606C6E}" type="slidenum">
              <a:rPr lang="en-ID" smtClean="0"/>
              <a:pPr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8247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Illustrated by </a:t>
            </a:r>
            <a:r>
              <a:rPr lang="en-US" dirty="0" err="1"/>
              <a:t>pikisuperstar</a:t>
            </a:r>
            <a:r>
              <a:rPr lang="en-US" dirty="0"/>
              <a:t> </a:t>
            </a:r>
            <a:endParaRPr lang="en-ID" dirty="0"/>
          </a:p>
          <a:p>
            <a:endParaRPr lang="en-ID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F0B3D-9C59-4B4C-806E-B8187F606C6E}" type="slidenum">
              <a:rPr lang="en-ID" smtClean="0"/>
              <a:pPr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7742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B3E00-92D4-405C-9AF6-698B805D214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838200" y="2099405"/>
            <a:ext cx="5257800" cy="1329595"/>
          </a:xfrm>
        </p:spPr>
        <p:txBody>
          <a:bodyPr anchor="t"/>
          <a:lstStyle>
            <a:lvl1pPr algn="l">
              <a:defRPr sz="4800">
                <a:solidFill>
                  <a:srgbClr val="78CA8E"/>
                </a:solidFill>
              </a:defRPr>
            </a:lvl1pPr>
          </a:lstStyle>
          <a:p>
            <a:r>
              <a:rPr lang="en-US" dirty="0"/>
              <a:t>Click to edit Master title style.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91934B-4AF0-4CA7-A310-03DAC0EAF407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838200" y="3767868"/>
            <a:ext cx="5257800" cy="36512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44A4E-FEF6-4EEF-918F-FD460864628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5EB2FBD-CAF4-4430-B83C-9565C8243382}" type="datetime1">
              <a:rPr lang="en-ID" smtClean="0"/>
              <a:pPr/>
              <a:t>28/07/2019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98112-7E68-4448-A559-937EEC756B1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8FDAB-C7CA-4BF6-BE7B-DE4DEEA43BB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FA84B14-57FB-4834-9351-A79C9F9528A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888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14439-FFB6-40BA-86C3-DC241B18A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0AFEA-2C3A-442D-A876-02631BED8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9CE6D-5F33-4527-95E6-4594B19C5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F24F-68F6-4194-ABD8-F684A42A746C}" type="datetime1">
              <a:rPr lang="en-ID" smtClean="0"/>
              <a:pPr/>
              <a:t>28/07/2019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497DA-2568-4476-A2B2-5B84DC6A9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B8450-5732-478E-B0DC-1EF98271A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4B14-57FB-4834-9351-A79C9F9528A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9956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368A5A-6CD9-457D-A1C7-310C0B1B8F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FEF85-A57A-4081-B142-C079B0747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B3D74-2F11-4A41-A220-6A6AB8AD1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CEB3-C6BF-41ED-9F9D-AEBCA3C716D6}" type="datetime1">
              <a:rPr lang="en-ID" smtClean="0"/>
              <a:pPr/>
              <a:t>28/07/2019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C0768-7ED7-4251-8309-A9BB3564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453C8-CFFF-46A1-8466-B7129864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4B14-57FB-4834-9351-A79C9F9528A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48767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D4652-E0A2-44BC-BF9A-3AC39F9A1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8890D1-0EF5-4789-AAD1-8F8FB965C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42A68-EB8D-4FB4-A44E-3FD7C2895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D2E-AF6E-47DC-890C-D2B624409947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BD10A-2920-4089-BF61-A23EF5094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ABF26-6AEA-453A-A056-845118393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9215-59B7-401D-9643-4AE8D59C0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41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12667-43FF-46C8-9605-F3BED234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E5B60-E138-47DA-9BBD-6FBE16FAF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45B90-619E-45A4-AB42-B3C0B0C43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D2E-AF6E-47DC-890C-D2B624409947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FFCE8-CBFE-4A78-BFF5-74BACB31E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30F96-7539-4EF3-9D1B-DD8EF18C4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9215-59B7-401D-9643-4AE8D59C0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91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31C7A-110F-4A9D-9E78-AD6830858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32DC7-EA53-4A5C-942B-1F8B3F0C4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C813E-00DC-4FB6-A287-7950B24E6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D2E-AF6E-47DC-890C-D2B624409947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92E5C-C823-4AD8-BCE3-1065E48B9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44E0E-99B1-4711-AF34-A53410BD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9215-59B7-401D-9643-4AE8D59C0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11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BBBF-15D1-49FC-A511-5FE88533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2538C-DA3A-4F7B-AD90-F14653C10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B34B8-A26A-45A5-BC1E-EF02CF0E0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B0635-B989-4442-9203-22A862CCA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D2E-AF6E-47DC-890C-D2B624409947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2666F-5499-4BE1-9599-4930B6D14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EC7BD-7D57-44F9-BDEF-4F38DA506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9215-59B7-401D-9643-4AE8D59C0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86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ACBBB-5315-45D4-BF61-26F099C1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5EE24-5306-4321-87D4-0230D737D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32815-F074-4391-84BA-D63EA8DB5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AC2155-9E3F-4DFF-A78B-8C56CABC2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7E3EF3-A991-4FF2-8569-325F06C863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7AB23F-407F-444D-9F96-B742BE0CB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D2E-AF6E-47DC-890C-D2B624409947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E00144-BA72-4A02-BA17-C2E6ABE60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6EF456-EB18-4100-9CE5-206E5B6E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9215-59B7-401D-9643-4AE8D59C0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BA81A8-8427-42C4-9E6E-ED379197B2B8}"/>
              </a:ext>
            </a:extLst>
          </p:cNvPr>
          <p:cNvSpPr/>
          <p:nvPr userDrawn="1"/>
        </p:nvSpPr>
        <p:spPr>
          <a:xfrm>
            <a:off x="6235700" y="0"/>
            <a:ext cx="59563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E99322-D0AB-44C7-B68E-F9E3C0AA3452}"/>
              </a:ext>
            </a:extLst>
          </p:cNvPr>
          <p:cNvSpPr/>
          <p:nvPr userDrawn="1"/>
        </p:nvSpPr>
        <p:spPr>
          <a:xfrm>
            <a:off x="0" y="0"/>
            <a:ext cx="5956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CBDD9E-C173-411F-8978-F4E284A954BB}"/>
              </a:ext>
            </a:extLst>
          </p:cNvPr>
          <p:cNvSpPr/>
          <p:nvPr userDrawn="1"/>
        </p:nvSpPr>
        <p:spPr>
          <a:xfrm>
            <a:off x="188687" y="182789"/>
            <a:ext cx="11814627" cy="65386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D37813-2CF6-441F-809E-B375EE2A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473419-2BA8-44AC-AB0F-A12C1E04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D2E-AF6E-47DC-890C-D2B624409947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AF00F-9D11-455E-8B7E-2B9C64B50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68E1D-CC3A-4BD0-80F7-458BCAA4B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9215-59B7-401D-9643-4AE8D59C0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9F6BE6-1FB5-4588-8F14-A58CF75A9AF3}"/>
              </a:ext>
            </a:extLst>
          </p:cNvPr>
          <p:cNvSpPr/>
          <p:nvPr userDrawn="1"/>
        </p:nvSpPr>
        <p:spPr>
          <a:xfrm>
            <a:off x="10160000" y="6286500"/>
            <a:ext cx="1676400" cy="571500"/>
          </a:xfrm>
          <a:prstGeom prst="rect">
            <a:avLst/>
          </a:prstGeom>
          <a:pattFill prst="wd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1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7AD7B8-2A79-4B15-B8F9-7D2C252C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D2E-AF6E-47DC-890C-D2B624409947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D3D3E-0564-4F96-98E5-33109CAF9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51355-5E85-4B04-866B-4EB218DB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9215-59B7-401D-9643-4AE8D59C0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65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F0440-6787-4FB6-91F7-986D630D3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9B314-C197-4CF7-8C4A-A0F666AFC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3161F-7401-4CE3-88F9-E3B43A17F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AEB55-2516-4D24-ABCE-0E2FBF67C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D2E-AF6E-47DC-890C-D2B624409947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310D6-21B6-45B8-9A1B-D0108DB6D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3178B-92CA-4AA6-8394-8DD1D5C04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9215-59B7-401D-9643-4AE8D59C0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5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03C06-8F89-46C1-86B0-0DB7B7D75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9F60C-1255-4296-BA0C-09068E469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1A13F-A6D3-43CA-9C20-82B8DC50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6579"/>
            <a:ext cx="2743200" cy="184666"/>
          </a:xfrm>
        </p:spPr>
        <p:txBody>
          <a:bodyPr>
            <a:spAutoFit/>
          </a:bodyPr>
          <a:lstStyle/>
          <a:p>
            <a:fld id="{3139B0DA-6383-4BB8-B7B7-C12E87FBC99A}" type="datetime1">
              <a:rPr lang="en-ID" smtClean="0"/>
              <a:pPr/>
              <a:t>28/07/2019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8F75C-87EF-4F4A-8363-6A440740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12364" y="6446579"/>
            <a:ext cx="2955638" cy="184666"/>
          </a:xfrm>
        </p:spPr>
        <p:txBody>
          <a:bodyPr>
            <a:spAutoFit/>
          </a:bodyPr>
          <a:lstStyle>
            <a:lvl1pPr algn="r">
              <a:defRPr/>
            </a:lvl1pPr>
          </a:lstStyle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15429-0732-4323-A3EE-9529FB29A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8102" y="6400006"/>
            <a:ext cx="583406" cy="27781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FFA84B14-57FB-4834-9351-A79C9F9528A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4591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B9822-D706-4383-BB13-021207C1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99D451-7321-4604-BAAE-CEB91BAD12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6B4F2-80BF-4C4F-8EB8-B3AF48321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FBFA1-C918-4257-967E-A04CD6515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D2E-AF6E-47DC-890C-D2B624409947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E88E6-9E52-4051-9CE3-1DA07A89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13B7B-53A7-4AC0-A7C3-15B16B8E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9215-59B7-401D-9643-4AE8D59C0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60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09CB-98DD-4E7D-83F9-6744ECC64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E4A381-4D6F-4282-8C0E-E67E02AAB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1B113-783F-424C-AF4F-82E169EF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D2E-AF6E-47DC-890C-D2B624409947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C3965-B169-42D5-83F5-7930B151A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933D-B0F7-4630-B315-83071450C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9215-59B7-401D-9643-4AE8D59C0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06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59D32-1BCB-4D1B-BF59-A9E5F6E730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08353-DE13-47C1-9FB2-6E20CFA56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A202E-CC82-4338-A1CB-AD8F7FDF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D2E-AF6E-47DC-890C-D2B624409947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1F3E0-F87C-43F3-AA7B-EF8D99CB1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29CA5-0E42-4851-8F2B-516ECC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9215-59B7-401D-9643-4AE8D59C0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64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37C02-0FE9-4694-A7B5-DAA2E7F9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C760-6439-437F-BBB1-C3856724A8A8}" type="datetime1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59E44-CD78-4CC7-8AA4-C4FF8D368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3EE96-960C-45FC-BB52-209ED244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EBBE-1EFA-4D2E-88F5-083B206EF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0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ACBE6-95F8-44C2-ACC0-9DFF45B8C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9E4B5-2B96-4FBC-94EC-C419127EC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024BE-C557-4F08-BAA3-FA296468C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68AD-B2CC-4F73-A2D7-4C8FF03E9FB3}" type="datetime1">
              <a:rPr lang="en-ID" smtClean="0"/>
              <a:pPr/>
              <a:t>28/07/2019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59DC1-137B-4158-9F1E-7926890AB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BA275-C6E4-4FF7-A306-F2129F9F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4B14-57FB-4834-9351-A79C9F9528A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778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D6FEB-3E86-47A6-A582-E0661997A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55EE5-F378-4AFB-A982-4B87FBEF1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BAA0A-EFF5-4AD2-8723-E91F01A9A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8FEDA-EB2B-4C7F-A016-B053C62B1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8C93-09A8-428A-90C0-E48AC5C9A5EA}" type="datetime1">
              <a:rPr lang="en-ID" smtClean="0"/>
              <a:pPr/>
              <a:t>28/07/2019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F3D74-E9B3-451D-B5FA-0C06F18C8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78634-860A-4CA3-8BFC-CC68FA027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4B14-57FB-4834-9351-A79C9F9528A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3598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01709-D17D-48AC-8234-A8D665A57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970EF-5710-412A-A43A-868961193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ADC3A-B95E-45C9-8F2D-0984667DD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9C0A8-B3C2-4B31-A46A-2109318048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2623E9-AF8F-4EEB-8CE6-F4ED15C703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D8B615-5DA9-4762-A4E4-354342D0B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D35B-79B5-4B50-A746-495E42C1FA4D}" type="datetime1">
              <a:rPr lang="en-ID" smtClean="0"/>
              <a:pPr/>
              <a:t>28/07/2019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C68982-2139-4CB1-87C1-3ABAA8B06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2E7349-F4E0-4806-B5BD-EC7880355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4B14-57FB-4834-9351-A79C9F9528A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853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A3759-25BF-4001-840D-1C354B1FC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641A9D-02C9-4BEE-A471-57CA8DBC2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D999-3CB8-4D44-86FA-503D9D3AF704}" type="datetime1">
              <a:rPr lang="en-ID" smtClean="0"/>
              <a:pPr/>
              <a:t>28/07/2019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15C77-D3EF-48E0-8C7A-28790D048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92E09-89FD-4199-A7D3-271C1C2B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4B14-57FB-4834-9351-A79C9F9528A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513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1583DA-50F3-4FB1-B3D3-08C9E880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8DA50-5AAC-4C16-AA6D-7997C7A9E852}" type="datetime1">
              <a:rPr lang="en-ID" smtClean="0"/>
              <a:pPr/>
              <a:t>28/07/2019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C8B9D0-5905-4A20-B559-9171B8371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EFA21-00E4-4EF5-9202-EAE1ACF0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4B14-57FB-4834-9351-A79C9F9528A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503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CA718-15BB-4494-BAF0-76ACE53A9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94AE7-D23D-4DE3-A05B-49222F8E3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70F8D-71F8-4561-8195-07540264C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41996-3A11-41CA-AD64-DF2F038A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A11B-F636-4456-B098-BEC813856D77}" type="datetime1">
              <a:rPr lang="en-ID" smtClean="0"/>
              <a:pPr/>
              <a:t>28/07/2019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9F999-3896-44F7-89C8-0294E8D2B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03831-CE46-4CD1-BC9C-9A5DA7325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4B14-57FB-4834-9351-A79C9F9528A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184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13C65-0A67-4E63-A6A6-A48A5996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20D597-28C7-4C48-817C-B4131DA55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B67CC-2BDC-4BB2-AF24-D91AFCCAC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0EB7C-9045-4111-823A-8203FCBB5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50D0-1E85-45D2-9109-1274E719D005}" type="datetime1">
              <a:rPr lang="en-ID" smtClean="0"/>
              <a:pPr/>
              <a:t>28/07/2019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1C0AD-E644-4CEE-8899-F5A7F1A81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CBFBF-A458-471D-8683-CED472BD2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4B14-57FB-4834-9351-A79C9F9528A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496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D8BA65-5E35-40F6-A2FE-5EB4E9CA7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3746"/>
            <a:ext cx="10515600" cy="4431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366AB-7BF8-4DDC-B912-541C7B25D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95425"/>
            <a:ext cx="10515600" cy="4681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11FF0-4A64-4BA7-87FF-2098369FA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76C58-00CA-4D2B-AAAB-9FFB11CBFC3B}" type="datetime1">
              <a:rPr lang="en-ID" smtClean="0"/>
              <a:pPr/>
              <a:t>28/07/2019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8FC32-FF98-4DD0-A153-091408F6B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162E4-ED27-48FD-AC2A-9A9642AB7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84B14-57FB-4834-9351-A79C9F9528A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794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4B0B4-6BDD-4B6C-8DC4-CE6A74225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AC650-2510-484B-B679-3E8846CA9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EA47C-4C58-46CA-9AD3-2A2A5400A6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EDD2E-AF6E-47DC-890C-D2B624409947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BE471-1F60-4329-9C09-8DFF815D8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A945C-24D5-4E34-899B-D418CD7CD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D9215-59B7-401D-9643-4AE8D59C0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5.sv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4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10.svg"/><Relationship Id="rId10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29.png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2.jpeg"/><Relationship Id="rId5" Type="http://schemas.openxmlformats.org/officeDocument/2006/relationships/image" Target="../media/image9.png"/><Relationship Id="rId10" Type="http://schemas.openxmlformats.org/officeDocument/2006/relationships/image" Target="../media/image11.svg"/><Relationship Id="rId4" Type="http://schemas.openxmlformats.org/officeDocument/2006/relationships/image" Target="../media/image4.sv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14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6.png"/><Relationship Id="rId4" Type="http://schemas.openxmlformats.org/officeDocument/2006/relationships/image" Target="../media/image4.sv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75">
            <a:extLst>
              <a:ext uri="{FF2B5EF4-FFF2-40B4-BE49-F238E27FC236}">
                <a16:creationId xmlns:a16="http://schemas.microsoft.com/office/drawing/2014/main" id="{13FED0E2-396C-4DC6-864D-B4EE12CA0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21" y="498381"/>
            <a:ext cx="6025675" cy="2742289"/>
          </a:xfrm>
        </p:spPr>
        <p:txBody>
          <a:bodyPr anchor="ctr"/>
          <a:lstStyle/>
          <a:p>
            <a:pPr algn="ctr"/>
            <a:r>
              <a:rPr lang="en-ID" sz="6600" smtClean="0"/>
              <a:t>Hierarchical </a:t>
            </a:r>
            <a:r>
              <a:rPr lang="en-ID" sz="6600" dirty="0" smtClean="0"/>
              <a:t>Organization </a:t>
            </a:r>
            <a:r>
              <a:rPr lang="en-ID" sz="6600" dirty="0"/>
              <a:t>of Life</a:t>
            </a:r>
          </a:p>
        </p:txBody>
      </p:sp>
      <p:sp>
        <p:nvSpPr>
          <p:cNvPr id="177" name="Subtitle 176">
            <a:extLst>
              <a:ext uri="{FF2B5EF4-FFF2-40B4-BE49-F238E27FC236}">
                <a16:creationId xmlns:a16="http://schemas.microsoft.com/office/drawing/2014/main" id="{9ACACE32-61FC-4C68-9FDB-63BD6515D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928" y="3574426"/>
            <a:ext cx="5010107" cy="1772793"/>
          </a:xfrm>
        </p:spPr>
        <p:txBody>
          <a:bodyPr wrap="square">
            <a:spAutoFit/>
          </a:bodyPr>
          <a:lstStyle/>
          <a:p>
            <a:r>
              <a:rPr lang="en-ID" sz="3200"/>
              <a:t>Every level has an emerging property and every level is composed of the level below them.</a:t>
            </a:r>
            <a:endParaRPr lang="en-ID" sz="3200" dirty="0"/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4C64ADA9-03F3-4FEA-9954-6827035E6216}"/>
              </a:ext>
            </a:extLst>
          </p:cNvPr>
          <p:cNvSpPr/>
          <p:nvPr/>
        </p:nvSpPr>
        <p:spPr>
          <a:xfrm>
            <a:off x="654645" y="5821574"/>
            <a:ext cx="2144162" cy="8124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START HERE</a:t>
            </a:r>
            <a:endParaRPr lang="en-ID" sz="1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FA9A68-6291-4040-852D-DFB93B1D4216}"/>
              </a:ext>
            </a:extLst>
          </p:cNvPr>
          <p:cNvGrpSpPr/>
          <p:nvPr/>
        </p:nvGrpSpPr>
        <p:grpSpPr>
          <a:xfrm>
            <a:off x="4629572" y="2644"/>
            <a:ext cx="7562428" cy="7012726"/>
            <a:chOff x="4658418" y="-16475"/>
            <a:chExt cx="7562428" cy="7012726"/>
          </a:xfrm>
        </p:grpSpPr>
        <p:sp>
          <p:nvSpPr>
            <p:cNvPr id="5" name="Graphic 20">
              <a:extLst>
                <a:ext uri="{FF2B5EF4-FFF2-40B4-BE49-F238E27FC236}">
                  <a16:creationId xmlns:a16="http://schemas.microsoft.com/office/drawing/2014/main" id="{FDD158D6-D5A5-429E-AB22-212A1C2C3880}"/>
                </a:ext>
              </a:extLst>
            </p:cNvPr>
            <p:cNvSpPr/>
            <p:nvPr/>
          </p:nvSpPr>
          <p:spPr>
            <a:xfrm flipH="1">
              <a:off x="5245099" y="1"/>
              <a:ext cx="6946900" cy="6858000"/>
            </a:xfrm>
            <a:custGeom>
              <a:avLst/>
              <a:gdLst>
                <a:gd name="connsiteX0" fmla="*/ 0 w 4352925"/>
                <a:gd name="connsiteY0" fmla="*/ 95 h 3514725"/>
                <a:gd name="connsiteX1" fmla="*/ 0 w 4352925"/>
                <a:gd name="connsiteY1" fmla="*/ 3523488 h 3514725"/>
                <a:gd name="connsiteX2" fmla="*/ 4353497 w 4352925"/>
                <a:gd name="connsiteY2" fmla="*/ 3523488 h 3514725"/>
                <a:gd name="connsiteX3" fmla="*/ 4347877 w 4352925"/>
                <a:gd name="connsiteY3" fmla="*/ 3507581 h 3514725"/>
                <a:gd name="connsiteX4" fmla="*/ 3672745 w 4352925"/>
                <a:gd name="connsiteY4" fmla="*/ 2554224 h 3514725"/>
                <a:gd name="connsiteX5" fmla="*/ 3409474 w 4352925"/>
                <a:gd name="connsiteY5" fmla="*/ 2178082 h 3514725"/>
                <a:gd name="connsiteX6" fmla="*/ 3359753 w 4352925"/>
                <a:gd name="connsiteY6" fmla="*/ 1482757 h 3514725"/>
                <a:gd name="connsiteX7" fmla="*/ 3112580 w 4352925"/>
                <a:gd name="connsiteY7" fmla="*/ 1004316 h 3514725"/>
                <a:gd name="connsiteX8" fmla="*/ 2625281 w 4352925"/>
                <a:gd name="connsiteY8" fmla="*/ 758476 h 3514725"/>
                <a:gd name="connsiteX9" fmla="*/ 2140077 w 4352925"/>
                <a:gd name="connsiteY9" fmla="*/ 328517 h 3514725"/>
                <a:gd name="connsiteX10" fmla="*/ 2147030 w 4352925"/>
                <a:gd name="connsiteY10" fmla="*/ 0 h 3514725"/>
                <a:gd name="connsiteX11" fmla="*/ 0 w 4352925"/>
                <a:gd name="connsiteY11" fmla="*/ 0 h 351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2925" h="3514725">
                  <a:moveTo>
                    <a:pt x="0" y="95"/>
                  </a:moveTo>
                  <a:lnTo>
                    <a:pt x="0" y="3523488"/>
                  </a:lnTo>
                  <a:lnTo>
                    <a:pt x="4353497" y="3523488"/>
                  </a:lnTo>
                  <a:cubicBezTo>
                    <a:pt x="4351592" y="3518154"/>
                    <a:pt x="4349687" y="3512915"/>
                    <a:pt x="4347877" y="3507581"/>
                  </a:cubicBezTo>
                  <a:cubicBezTo>
                    <a:pt x="4218051" y="3124772"/>
                    <a:pt x="4039838" y="2825592"/>
                    <a:pt x="3672745" y="2554224"/>
                  </a:cubicBezTo>
                  <a:cubicBezTo>
                    <a:pt x="3514344" y="2437162"/>
                    <a:pt x="3511487" y="2357533"/>
                    <a:pt x="3409474" y="2178082"/>
                  </a:cubicBezTo>
                  <a:cubicBezTo>
                    <a:pt x="3315367" y="2012537"/>
                    <a:pt x="3399282" y="1665446"/>
                    <a:pt x="3359753" y="1482757"/>
                  </a:cubicBezTo>
                  <a:cubicBezTo>
                    <a:pt x="3320987" y="1303877"/>
                    <a:pt x="3254788" y="1126903"/>
                    <a:pt x="3112580" y="1004316"/>
                  </a:cubicBezTo>
                  <a:cubicBezTo>
                    <a:pt x="2972276" y="883349"/>
                    <a:pt x="2795207" y="824484"/>
                    <a:pt x="2625281" y="758476"/>
                  </a:cubicBezTo>
                  <a:cubicBezTo>
                    <a:pt x="2411825" y="675513"/>
                    <a:pt x="2209705" y="563213"/>
                    <a:pt x="2140077" y="328517"/>
                  </a:cubicBezTo>
                  <a:cubicBezTo>
                    <a:pt x="2107121" y="217456"/>
                    <a:pt x="2111883" y="103537"/>
                    <a:pt x="2147030" y="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4000">
                  <a:srgbClr val="74C4A5"/>
                </a:gs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B9350EE-42BA-4283-BED8-1015419A3F0D}"/>
                </a:ext>
              </a:extLst>
            </p:cNvPr>
            <p:cNvSpPr/>
            <p:nvPr/>
          </p:nvSpPr>
          <p:spPr>
            <a:xfrm>
              <a:off x="9667048" y="-16475"/>
              <a:ext cx="616649" cy="6224299"/>
            </a:xfrm>
            <a:custGeom>
              <a:avLst/>
              <a:gdLst>
                <a:gd name="connsiteX0" fmla="*/ 0 w 489001"/>
                <a:gd name="connsiteY0" fmla="*/ 0 h 4935855"/>
                <a:gd name="connsiteX1" fmla="*/ 500615 w 489001"/>
                <a:gd name="connsiteY1" fmla="*/ 0 h 4935855"/>
                <a:gd name="connsiteX2" fmla="*/ 500615 w 489001"/>
                <a:gd name="connsiteY2" fmla="*/ 4949457 h 4935855"/>
                <a:gd name="connsiteX3" fmla="*/ 0 w 489001"/>
                <a:gd name="connsiteY3" fmla="*/ 4949457 h 493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001" h="4935855">
                  <a:moveTo>
                    <a:pt x="0" y="0"/>
                  </a:moveTo>
                  <a:lnTo>
                    <a:pt x="500615" y="0"/>
                  </a:lnTo>
                  <a:lnTo>
                    <a:pt x="500615" y="4949457"/>
                  </a:lnTo>
                  <a:lnTo>
                    <a:pt x="0" y="4949457"/>
                  </a:lnTo>
                  <a:close/>
                </a:path>
              </a:pathLst>
            </a:custGeom>
            <a:solidFill>
              <a:schemeClr val="accent2"/>
            </a:solidFill>
            <a:ln w="15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AC99B0B-A956-404C-8A8F-4BB948895D14}"/>
                </a:ext>
              </a:extLst>
            </p:cNvPr>
            <p:cNvSpPr/>
            <p:nvPr/>
          </p:nvSpPr>
          <p:spPr>
            <a:xfrm>
              <a:off x="11074836" y="-16475"/>
              <a:ext cx="616649" cy="5336819"/>
            </a:xfrm>
            <a:custGeom>
              <a:avLst/>
              <a:gdLst>
                <a:gd name="connsiteX0" fmla="*/ 0 w 489001"/>
                <a:gd name="connsiteY0" fmla="*/ 0 h 4935855"/>
                <a:gd name="connsiteX1" fmla="*/ 500615 w 489001"/>
                <a:gd name="connsiteY1" fmla="*/ 0 h 4935855"/>
                <a:gd name="connsiteX2" fmla="*/ 500615 w 489001"/>
                <a:gd name="connsiteY2" fmla="*/ 4949457 h 4935855"/>
                <a:gd name="connsiteX3" fmla="*/ 0 w 489001"/>
                <a:gd name="connsiteY3" fmla="*/ 4949457 h 493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001" h="4935855">
                  <a:moveTo>
                    <a:pt x="0" y="0"/>
                  </a:moveTo>
                  <a:lnTo>
                    <a:pt x="500615" y="0"/>
                  </a:lnTo>
                  <a:lnTo>
                    <a:pt x="500615" y="4949457"/>
                  </a:lnTo>
                  <a:lnTo>
                    <a:pt x="0" y="4949457"/>
                  </a:lnTo>
                  <a:close/>
                </a:path>
              </a:pathLst>
            </a:custGeom>
            <a:solidFill>
              <a:schemeClr val="accent2"/>
            </a:solidFill>
            <a:ln w="15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22BD7C8-4C5B-4764-8153-1BD11813D70C}"/>
                </a:ext>
              </a:extLst>
            </p:cNvPr>
            <p:cNvSpPr/>
            <p:nvPr/>
          </p:nvSpPr>
          <p:spPr>
            <a:xfrm flipH="1">
              <a:off x="8344131" y="1"/>
              <a:ext cx="700474" cy="5174250"/>
            </a:xfrm>
            <a:custGeom>
              <a:avLst/>
              <a:gdLst>
                <a:gd name="connsiteX0" fmla="*/ 300487 w 700474"/>
                <a:gd name="connsiteY0" fmla="*/ 0 h 5174250"/>
                <a:gd name="connsiteX1" fmla="*/ 0 w 700474"/>
                <a:gd name="connsiteY1" fmla="*/ 0 h 5174250"/>
                <a:gd name="connsiteX2" fmla="*/ 0 w 700474"/>
                <a:gd name="connsiteY2" fmla="*/ 5096311 h 5174250"/>
                <a:gd name="connsiteX3" fmla="*/ 8898 w 700474"/>
                <a:gd name="connsiteY3" fmla="*/ 5097130 h 5174250"/>
                <a:gd name="connsiteX4" fmla="*/ 468139 w 700474"/>
                <a:gd name="connsiteY4" fmla="*/ 5146048 h 5174250"/>
                <a:gd name="connsiteX5" fmla="*/ 700474 w 700474"/>
                <a:gd name="connsiteY5" fmla="*/ 5174250 h 5174250"/>
                <a:gd name="connsiteX6" fmla="*/ 700474 w 700474"/>
                <a:gd name="connsiteY6" fmla="*/ 1265608 h 5174250"/>
                <a:gd name="connsiteX7" fmla="*/ 698324 w 700474"/>
                <a:gd name="connsiteY7" fmla="*/ 1264114 h 5174250"/>
                <a:gd name="connsiteX8" fmla="*/ 289391 w 700474"/>
                <a:gd name="connsiteY8" fmla="*/ 641009 h 5174250"/>
                <a:gd name="connsiteX9" fmla="*/ 300487 w 700474"/>
                <a:gd name="connsiteY9" fmla="*/ 0 h 517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0474" h="5174250">
                  <a:moveTo>
                    <a:pt x="300487" y="0"/>
                  </a:moveTo>
                  <a:lnTo>
                    <a:pt x="0" y="0"/>
                  </a:lnTo>
                  <a:lnTo>
                    <a:pt x="0" y="5096311"/>
                  </a:lnTo>
                  <a:lnTo>
                    <a:pt x="8898" y="5097130"/>
                  </a:lnTo>
                  <a:cubicBezTo>
                    <a:pt x="166256" y="5112753"/>
                    <a:pt x="319308" y="5129088"/>
                    <a:pt x="468139" y="5146048"/>
                  </a:cubicBezTo>
                  <a:lnTo>
                    <a:pt x="700474" y="5174250"/>
                  </a:lnTo>
                  <a:lnTo>
                    <a:pt x="700474" y="1265608"/>
                  </a:lnTo>
                  <a:lnTo>
                    <a:pt x="698324" y="1264114"/>
                  </a:lnTo>
                  <a:cubicBezTo>
                    <a:pt x="510888" y="1120148"/>
                    <a:pt x="358841" y="927223"/>
                    <a:pt x="289391" y="641009"/>
                  </a:cubicBezTo>
                  <a:cubicBezTo>
                    <a:pt x="236796" y="424304"/>
                    <a:pt x="244396" y="202023"/>
                    <a:pt x="300487" y="0"/>
                  </a:cubicBezTo>
                  <a:close/>
                </a:path>
              </a:pathLst>
            </a:custGeom>
            <a:solidFill>
              <a:srgbClr val="60BBA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BDFB1D2-D4BC-4C9C-98A5-C013ACC61327}"/>
                </a:ext>
              </a:extLst>
            </p:cNvPr>
            <p:cNvSpPr/>
            <p:nvPr/>
          </p:nvSpPr>
          <p:spPr>
            <a:xfrm flipH="1">
              <a:off x="7111991" y="1593029"/>
              <a:ext cx="631295" cy="3760080"/>
            </a:xfrm>
            <a:custGeom>
              <a:avLst/>
              <a:gdLst>
                <a:gd name="connsiteX0" fmla="*/ 0 w 631295"/>
                <a:gd name="connsiteY0" fmla="*/ 0 h 3760080"/>
                <a:gd name="connsiteX1" fmla="*/ 0 w 631295"/>
                <a:gd name="connsiteY1" fmla="*/ 3660251 h 3760080"/>
                <a:gd name="connsiteX2" fmla="*/ 9835 w 631295"/>
                <a:gd name="connsiteY2" fmla="*/ 3661595 h 3760080"/>
                <a:gd name="connsiteX3" fmla="*/ 394639 w 631295"/>
                <a:gd name="connsiteY3" fmla="*/ 3720214 h 3760080"/>
                <a:gd name="connsiteX4" fmla="*/ 631295 w 631295"/>
                <a:gd name="connsiteY4" fmla="*/ 3760080 h 3760080"/>
                <a:gd name="connsiteX5" fmla="*/ 631295 w 631295"/>
                <a:gd name="connsiteY5" fmla="*/ 478439 h 3760080"/>
                <a:gd name="connsiteX6" fmla="*/ 619676 w 631295"/>
                <a:gd name="connsiteY6" fmla="*/ 461085 h 3760080"/>
                <a:gd name="connsiteX7" fmla="*/ 540104 w 631295"/>
                <a:gd name="connsiteY7" fmla="*/ 366613 h 3760080"/>
                <a:gd name="connsiteX8" fmla="*/ 168987 w 631295"/>
                <a:gd name="connsiteY8" fmla="*/ 86555 h 3760080"/>
                <a:gd name="connsiteX9" fmla="*/ 0 w 631295"/>
                <a:gd name="connsiteY9" fmla="*/ 0 h 376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1295" h="3760080">
                  <a:moveTo>
                    <a:pt x="0" y="0"/>
                  </a:moveTo>
                  <a:lnTo>
                    <a:pt x="0" y="3660251"/>
                  </a:lnTo>
                  <a:lnTo>
                    <a:pt x="9835" y="3661595"/>
                  </a:lnTo>
                  <a:cubicBezTo>
                    <a:pt x="142125" y="3680711"/>
                    <a:pt x="270364" y="3700280"/>
                    <a:pt x="394639" y="3720214"/>
                  </a:cubicBezTo>
                  <a:lnTo>
                    <a:pt x="631295" y="3760080"/>
                  </a:lnTo>
                  <a:lnTo>
                    <a:pt x="631295" y="478439"/>
                  </a:lnTo>
                  <a:lnTo>
                    <a:pt x="619676" y="461085"/>
                  </a:lnTo>
                  <a:cubicBezTo>
                    <a:pt x="594947" y="428070"/>
                    <a:pt x="568473" y="396512"/>
                    <a:pt x="540104" y="366613"/>
                  </a:cubicBezTo>
                  <a:cubicBezTo>
                    <a:pt x="428147" y="248597"/>
                    <a:pt x="301522" y="160874"/>
                    <a:pt x="168987" y="865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0BBA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6743D76-E743-4DDA-9602-73CDE6735917}"/>
                </a:ext>
              </a:extLst>
            </p:cNvPr>
            <p:cNvSpPr/>
            <p:nvPr/>
          </p:nvSpPr>
          <p:spPr>
            <a:xfrm>
              <a:off x="7677585" y="2786311"/>
              <a:ext cx="847893" cy="982784"/>
            </a:xfrm>
            <a:custGeom>
              <a:avLst/>
              <a:gdLst>
                <a:gd name="connsiteX0" fmla="*/ 23380 w 672376"/>
                <a:gd name="connsiteY0" fmla="*/ 787353 h 779345"/>
                <a:gd name="connsiteX1" fmla="*/ 247404 w 672376"/>
                <a:gd name="connsiteY1" fmla="*/ 454832 h 779345"/>
                <a:gd name="connsiteX2" fmla="*/ 686283 w 672376"/>
                <a:gd name="connsiteY2" fmla="*/ 36583 h 779345"/>
                <a:gd name="connsiteX3" fmla="*/ 686283 w 672376"/>
                <a:gd name="connsiteY3" fmla="*/ 61 h 779345"/>
                <a:gd name="connsiteX4" fmla="*/ 533164 w 672376"/>
                <a:gd name="connsiteY4" fmla="*/ 108711 h 779345"/>
                <a:gd name="connsiteX5" fmla="*/ 204005 w 672376"/>
                <a:gd name="connsiteY5" fmla="*/ 425797 h 779345"/>
                <a:gd name="connsiteX6" fmla="*/ 0 w 672376"/>
                <a:gd name="connsiteY6" fmla="*/ 718893 h 779345"/>
                <a:gd name="connsiteX7" fmla="*/ 23380 w 672376"/>
                <a:gd name="connsiteY7" fmla="*/ 787353 h 77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376" h="779345">
                  <a:moveTo>
                    <a:pt x="23380" y="787353"/>
                  </a:moveTo>
                  <a:cubicBezTo>
                    <a:pt x="23380" y="787353"/>
                    <a:pt x="101009" y="521000"/>
                    <a:pt x="247404" y="454832"/>
                  </a:cubicBezTo>
                  <a:cubicBezTo>
                    <a:pt x="393646" y="388511"/>
                    <a:pt x="558225" y="13661"/>
                    <a:pt x="686283" y="36583"/>
                  </a:cubicBezTo>
                  <a:lnTo>
                    <a:pt x="686283" y="61"/>
                  </a:lnTo>
                  <a:cubicBezTo>
                    <a:pt x="686283" y="61"/>
                    <a:pt x="615377" y="-6205"/>
                    <a:pt x="533164" y="108711"/>
                  </a:cubicBezTo>
                  <a:cubicBezTo>
                    <a:pt x="450951" y="223626"/>
                    <a:pt x="312044" y="401806"/>
                    <a:pt x="204005" y="425797"/>
                  </a:cubicBezTo>
                  <a:cubicBezTo>
                    <a:pt x="95966" y="449789"/>
                    <a:pt x="0" y="718893"/>
                    <a:pt x="0" y="718893"/>
                  </a:cubicBezTo>
                  <a:lnTo>
                    <a:pt x="23380" y="787353"/>
                  </a:lnTo>
                  <a:close/>
                </a:path>
              </a:pathLst>
            </a:custGeom>
            <a:solidFill>
              <a:schemeClr val="accent2"/>
            </a:solidFill>
            <a:ln w="15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0B59062-31AA-44C6-B6E1-A5724DDEB63A}"/>
                </a:ext>
              </a:extLst>
            </p:cNvPr>
            <p:cNvSpPr/>
            <p:nvPr/>
          </p:nvSpPr>
          <p:spPr>
            <a:xfrm>
              <a:off x="8785048" y="3079449"/>
              <a:ext cx="1040594" cy="501027"/>
            </a:xfrm>
            <a:custGeom>
              <a:avLst/>
              <a:gdLst>
                <a:gd name="connsiteX0" fmla="*/ 826259 w 825189"/>
                <a:gd name="connsiteY0" fmla="*/ 405443 h 397313"/>
                <a:gd name="connsiteX1" fmla="*/ 572590 w 825189"/>
                <a:gd name="connsiteY1" fmla="*/ 240863 h 397313"/>
                <a:gd name="connsiteX2" fmla="*/ 181694 w 825189"/>
                <a:gd name="connsiteY2" fmla="*/ 42054 h 397313"/>
                <a:gd name="connsiteX3" fmla="*/ 0 w 825189"/>
                <a:gd name="connsiteY3" fmla="*/ 127782 h 397313"/>
                <a:gd name="connsiteX4" fmla="*/ 226316 w 825189"/>
                <a:gd name="connsiteY4" fmla="*/ 947 h 397313"/>
                <a:gd name="connsiteX5" fmla="*/ 551960 w 825189"/>
                <a:gd name="connsiteY5" fmla="*/ 202813 h 397313"/>
                <a:gd name="connsiteX6" fmla="*/ 826259 w 825189"/>
                <a:gd name="connsiteY6" fmla="*/ 285638 h 397313"/>
                <a:gd name="connsiteX7" fmla="*/ 826259 w 825189"/>
                <a:gd name="connsiteY7" fmla="*/ 405443 h 39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5189" h="397313">
                  <a:moveTo>
                    <a:pt x="826259" y="405443"/>
                  </a:moveTo>
                  <a:cubicBezTo>
                    <a:pt x="826259" y="405443"/>
                    <a:pt x="713178" y="240863"/>
                    <a:pt x="572590" y="240863"/>
                  </a:cubicBezTo>
                  <a:cubicBezTo>
                    <a:pt x="432002" y="240863"/>
                    <a:pt x="301805" y="-12806"/>
                    <a:pt x="181694" y="42054"/>
                  </a:cubicBezTo>
                  <a:cubicBezTo>
                    <a:pt x="61736" y="96914"/>
                    <a:pt x="0" y="127782"/>
                    <a:pt x="0" y="127782"/>
                  </a:cubicBezTo>
                  <a:cubicBezTo>
                    <a:pt x="0" y="127782"/>
                    <a:pt x="185209" y="-12806"/>
                    <a:pt x="226316" y="947"/>
                  </a:cubicBezTo>
                  <a:cubicBezTo>
                    <a:pt x="267423" y="14700"/>
                    <a:pt x="476623" y="209231"/>
                    <a:pt x="551960" y="202813"/>
                  </a:cubicBezTo>
                  <a:cubicBezTo>
                    <a:pt x="627450" y="196395"/>
                    <a:pt x="826259" y="285638"/>
                    <a:pt x="826259" y="285638"/>
                  </a:cubicBezTo>
                  <a:lnTo>
                    <a:pt x="826259" y="405443"/>
                  </a:lnTo>
                  <a:close/>
                </a:path>
              </a:pathLst>
            </a:custGeom>
            <a:solidFill>
              <a:schemeClr val="accent2"/>
            </a:solidFill>
            <a:ln w="15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CA308E0-B381-4CE5-B6BD-79ADC8B36C3E}"/>
                </a:ext>
              </a:extLst>
            </p:cNvPr>
            <p:cNvSpPr/>
            <p:nvPr/>
          </p:nvSpPr>
          <p:spPr>
            <a:xfrm>
              <a:off x="10069026" y="1535553"/>
              <a:ext cx="1175486" cy="1560892"/>
            </a:xfrm>
            <a:custGeom>
              <a:avLst/>
              <a:gdLst>
                <a:gd name="connsiteX0" fmla="*/ 123320 w 932158"/>
                <a:gd name="connsiteY0" fmla="*/ 1247565 h 1237784"/>
                <a:gd name="connsiteX1" fmla="*/ 322588 w 932158"/>
                <a:gd name="connsiteY1" fmla="*/ 854988 h 1237784"/>
                <a:gd name="connsiteX2" fmla="*/ 924976 w 932158"/>
                <a:gd name="connsiteY2" fmla="*/ 124695 h 1237784"/>
                <a:gd name="connsiteX3" fmla="*/ 946217 w 932158"/>
                <a:gd name="connsiteY3" fmla="*/ 0 h 1237784"/>
                <a:gd name="connsiteX4" fmla="*/ 687658 w 932158"/>
                <a:gd name="connsiteY4" fmla="*/ 252600 h 1237784"/>
                <a:gd name="connsiteX5" fmla="*/ 251072 w 932158"/>
                <a:gd name="connsiteY5" fmla="*/ 719596 h 1237784"/>
                <a:gd name="connsiteX6" fmla="*/ 0 w 932158"/>
                <a:gd name="connsiteY6" fmla="*/ 1058841 h 1237784"/>
                <a:gd name="connsiteX7" fmla="*/ 123320 w 932158"/>
                <a:gd name="connsiteY7" fmla="*/ 1247565 h 123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2158" h="1237784">
                  <a:moveTo>
                    <a:pt x="123320" y="1247565"/>
                  </a:moveTo>
                  <a:cubicBezTo>
                    <a:pt x="123320" y="1247565"/>
                    <a:pt x="9322" y="1068009"/>
                    <a:pt x="322588" y="854988"/>
                  </a:cubicBezTo>
                  <a:cubicBezTo>
                    <a:pt x="636007" y="641967"/>
                    <a:pt x="724180" y="213021"/>
                    <a:pt x="924976" y="124695"/>
                  </a:cubicBezTo>
                  <a:lnTo>
                    <a:pt x="946217" y="0"/>
                  </a:lnTo>
                  <a:cubicBezTo>
                    <a:pt x="946217" y="0"/>
                    <a:pt x="806241" y="66932"/>
                    <a:pt x="687658" y="252600"/>
                  </a:cubicBezTo>
                  <a:cubicBezTo>
                    <a:pt x="568922" y="438267"/>
                    <a:pt x="476165" y="657248"/>
                    <a:pt x="251072" y="719596"/>
                  </a:cubicBezTo>
                  <a:cubicBezTo>
                    <a:pt x="25978" y="781944"/>
                    <a:pt x="0" y="1058841"/>
                    <a:pt x="0" y="1058841"/>
                  </a:cubicBezTo>
                  <a:lnTo>
                    <a:pt x="123320" y="1247565"/>
                  </a:lnTo>
                  <a:close/>
                </a:path>
              </a:pathLst>
            </a:custGeom>
            <a:solidFill>
              <a:schemeClr val="accent2"/>
            </a:solidFill>
            <a:ln w="15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6C4771D-33B6-43DC-AAD0-DC46069D979D}"/>
                </a:ext>
              </a:extLst>
            </p:cNvPr>
            <p:cNvSpPr/>
            <p:nvPr/>
          </p:nvSpPr>
          <p:spPr>
            <a:xfrm>
              <a:off x="11337775" y="65593"/>
              <a:ext cx="883071" cy="1560892"/>
            </a:xfrm>
            <a:custGeom>
              <a:avLst/>
              <a:gdLst>
                <a:gd name="connsiteX0" fmla="*/ 123320 w 932158"/>
                <a:gd name="connsiteY0" fmla="*/ 1247565 h 1237784"/>
                <a:gd name="connsiteX1" fmla="*/ 322588 w 932158"/>
                <a:gd name="connsiteY1" fmla="*/ 854988 h 1237784"/>
                <a:gd name="connsiteX2" fmla="*/ 924976 w 932158"/>
                <a:gd name="connsiteY2" fmla="*/ 124695 h 1237784"/>
                <a:gd name="connsiteX3" fmla="*/ 946217 w 932158"/>
                <a:gd name="connsiteY3" fmla="*/ 0 h 1237784"/>
                <a:gd name="connsiteX4" fmla="*/ 687658 w 932158"/>
                <a:gd name="connsiteY4" fmla="*/ 252600 h 1237784"/>
                <a:gd name="connsiteX5" fmla="*/ 251072 w 932158"/>
                <a:gd name="connsiteY5" fmla="*/ 719596 h 1237784"/>
                <a:gd name="connsiteX6" fmla="*/ 0 w 932158"/>
                <a:gd name="connsiteY6" fmla="*/ 1058841 h 1237784"/>
                <a:gd name="connsiteX7" fmla="*/ 123320 w 932158"/>
                <a:gd name="connsiteY7" fmla="*/ 1247565 h 123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2158" h="1237784">
                  <a:moveTo>
                    <a:pt x="123320" y="1247565"/>
                  </a:moveTo>
                  <a:cubicBezTo>
                    <a:pt x="123320" y="1247565"/>
                    <a:pt x="9322" y="1068009"/>
                    <a:pt x="322588" y="854988"/>
                  </a:cubicBezTo>
                  <a:cubicBezTo>
                    <a:pt x="636007" y="641967"/>
                    <a:pt x="724180" y="213021"/>
                    <a:pt x="924976" y="124695"/>
                  </a:cubicBezTo>
                  <a:lnTo>
                    <a:pt x="946217" y="0"/>
                  </a:lnTo>
                  <a:cubicBezTo>
                    <a:pt x="946217" y="0"/>
                    <a:pt x="806241" y="66932"/>
                    <a:pt x="687658" y="252600"/>
                  </a:cubicBezTo>
                  <a:cubicBezTo>
                    <a:pt x="568922" y="438267"/>
                    <a:pt x="476165" y="657248"/>
                    <a:pt x="251072" y="719596"/>
                  </a:cubicBezTo>
                  <a:cubicBezTo>
                    <a:pt x="25978" y="781944"/>
                    <a:pt x="0" y="1058841"/>
                    <a:pt x="0" y="1058841"/>
                  </a:cubicBezTo>
                  <a:lnTo>
                    <a:pt x="123320" y="1247565"/>
                  </a:lnTo>
                  <a:close/>
                </a:path>
              </a:pathLst>
            </a:custGeom>
            <a:solidFill>
              <a:schemeClr val="accent2"/>
            </a:solidFill>
            <a:ln w="15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0524FFF-0A90-429F-A091-3C1DAC879BB6}"/>
                </a:ext>
              </a:extLst>
            </p:cNvPr>
            <p:cNvSpPr/>
            <p:nvPr/>
          </p:nvSpPr>
          <p:spPr>
            <a:xfrm>
              <a:off x="8685717" y="863308"/>
              <a:ext cx="847893" cy="982784"/>
            </a:xfrm>
            <a:custGeom>
              <a:avLst/>
              <a:gdLst>
                <a:gd name="connsiteX0" fmla="*/ 23380 w 672376"/>
                <a:gd name="connsiteY0" fmla="*/ 787353 h 779345"/>
                <a:gd name="connsiteX1" fmla="*/ 247404 w 672376"/>
                <a:gd name="connsiteY1" fmla="*/ 454832 h 779345"/>
                <a:gd name="connsiteX2" fmla="*/ 686283 w 672376"/>
                <a:gd name="connsiteY2" fmla="*/ 36583 h 779345"/>
                <a:gd name="connsiteX3" fmla="*/ 686283 w 672376"/>
                <a:gd name="connsiteY3" fmla="*/ 61 h 779345"/>
                <a:gd name="connsiteX4" fmla="*/ 533164 w 672376"/>
                <a:gd name="connsiteY4" fmla="*/ 108711 h 779345"/>
                <a:gd name="connsiteX5" fmla="*/ 204005 w 672376"/>
                <a:gd name="connsiteY5" fmla="*/ 425797 h 779345"/>
                <a:gd name="connsiteX6" fmla="*/ 0 w 672376"/>
                <a:gd name="connsiteY6" fmla="*/ 718893 h 779345"/>
                <a:gd name="connsiteX7" fmla="*/ 23380 w 672376"/>
                <a:gd name="connsiteY7" fmla="*/ 787353 h 77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376" h="779345">
                  <a:moveTo>
                    <a:pt x="23380" y="787353"/>
                  </a:moveTo>
                  <a:cubicBezTo>
                    <a:pt x="23380" y="787353"/>
                    <a:pt x="101009" y="521000"/>
                    <a:pt x="247404" y="454832"/>
                  </a:cubicBezTo>
                  <a:cubicBezTo>
                    <a:pt x="393646" y="388511"/>
                    <a:pt x="558225" y="13661"/>
                    <a:pt x="686283" y="36583"/>
                  </a:cubicBezTo>
                  <a:lnTo>
                    <a:pt x="686283" y="61"/>
                  </a:lnTo>
                  <a:cubicBezTo>
                    <a:pt x="686283" y="61"/>
                    <a:pt x="615377" y="-6205"/>
                    <a:pt x="533164" y="108711"/>
                  </a:cubicBezTo>
                  <a:cubicBezTo>
                    <a:pt x="450951" y="223626"/>
                    <a:pt x="312044" y="401806"/>
                    <a:pt x="204005" y="425797"/>
                  </a:cubicBezTo>
                  <a:cubicBezTo>
                    <a:pt x="95966" y="449789"/>
                    <a:pt x="0" y="718893"/>
                    <a:pt x="0" y="718893"/>
                  </a:cubicBezTo>
                  <a:lnTo>
                    <a:pt x="23380" y="787353"/>
                  </a:lnTo>
                  <a:close/>
                </a:path>
              </a:pathLst>
            </a:custGeom>
            <a:solidFill>
              <a:schemeClr val="accent2"/>
            </a:solidFill>
            <a:ln w="15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542346-E1A4-4840-B142-02DF713CCA49}"/>
                </a:ext>
              </a:extLst>
            </p:cNvPr>
            <p:cNvSpPr/>
            <p:nvPr/>
          </p:nvSpPr>
          <p:spPr>
            <a:xfrm>
              <a:off x="10428118" y="84520"/>
              <a:ext cx="1040594" cy="501027"/>
            </a:xfrm>
            <a:custGeom>
              <a:avLst/>
              <a:gdLst>
                <a:gd name="connsiteX0" fmla="*/ 826259 w 825189"/>
                <a:gd name="connsiteY0" fmla="*/ 405443 h 397313"/>
                <a:gd name="connsiteX1" fmla="*/ 572590 w 825189"/>
                <a:gd name="connsiteY1" fmla="*/ 240863 h 397313"/>
                <a:gd name="connsiteX2" fmla="*/ 181694 w 825189"/>
                <a:gd name="connsiteY2" fmla="*/ 42054 h 397313"/>
                <a:gd name="connsiteX3" fmla="*/ 0 w 825189"/>
                <a:gd name="connsiteY3" fmla="*/ 127782 h 397313"/>
                <a:gd name="connsiteX4" fmla="*/ 226316 w 825189"/>
                <a:gd name="connsiteY4" fmla="*/ 947 h 397313"/>
                <a:gd name="connsiteX5" fmla="*/ 551960 w 825189"/>
                <a:gd name="connsiteY5" fmla="*/ 202813 h 397313"/>
                <a:gd name="connsiteX6" fmla="*/ 826259 w 825189"/>
                <a:gd name="connsiteY6" fmla="*/ 285638 h 397313"/>
                <a:gd name="connsiteX7" fmla="*/ 826259 w 825189"/>
                <a:gd name="connsiteY7" fmla="*/ 405443 h 39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5189" h="397313">
                  <a:moveTo>
                    <a:pt x="826259" y="405443"/>
                  </a:moveTo>
                  <a:cubicBezTo>
                    <a:pt x="826259" y="405443"/>
                    <a:pt x="713178" y="240863"/>
                    <a:pt x="572590" y="240863"/>
                  </a:cubicBezTo>
                  <a:cubicBezTo>
                    <a:pt x="432002" y="240863"/>
                    <a:pt x="301805" y="-12806"/>
                    <a:pt x="181694" y="42054"/>
                  </a:cubicBezTo>
                  <a:cubicBezTo>
                    <a:pt x="61736" y="96914"/>
                    <a:pt x="0" y="127782"/>
                    <a:pt x="0" y="127782"/>
                  </a:cubicBezTo>
                  <a:cubicBezTo>
                    <a:pt x="0" y="127782"/>
                    <a:pt x="185209" y="-12806"/>
                    <a:pt x="226316" y="947"/>
                  </a:cubicBezTo>
                  <a:cubicBezTo>
                    <a:pt x="267423" y="14700"/>
                    <a:pt x="476623" y="209231"/>
                    <a:pt x="551960" y="202813"/>
                  </a:cubicBezTo>
                  <a:cubicBezTo>
                    <a:pt x="627450" y="196395"/>
                    <a:pt x="826259" y="285638"/>
                    <a:pt x="826259" y="285638"/>
                  </a:cubicBezTo>
                  <a:lnTo>
                    <a:pt x="826259" y="405443"/>
                  </a:lnTo>
                  <a:close/>
                </a:path>
              </a:pathLst>
            </a:custGeom>
            <a:solidFill>
              <a:schemeClr val="accent2"/>
            </a:solidFill>
            <a:ln w="15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16" name="Graphic 84">
              <a:extLst>
                <a:ext uri="{FF2B5EF4-FFF2-40B4-BE49-F238E27FC236}">
                  <a16:creationId xmlns:a16="http://schemas.microsoft.com/office/drawing/2014/main" id="{A415A06E-BFBF-472E-855F-D86A21CEDE6F}"/>
                </a:ext>
              </a:extLst>
            </p:cNvPr>
            <p:cNvGrpSpPr/>
            <p:nvPr/>
          </p:nvGrpSpPr>
          <p:grpSpPr>
            <a:xfrm flipH="1">
              <a:off x="8129340" y="2797374"/>
              <a:ext cx="4062659" cy="2569754"/>
              <a:chOff x="5305425" y="2928937"/>
              <a:chExt cx="1581150" cy="1000125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CB0D701-AA5F-452E-BC94-2263BF6417D6}"/>
                  </a:ext>
                </a:extLst>
              </p:cNvPr>
              <p:cNvSpPr/>
              <p:nvPr/>
            </p:nvSpPr>
            <p:spPr>
              <a:xfrm>
                <a:off x="5404604" y="3017626"/>
                <a:ext cx="219075" cy="476250"/>
              </a:xfrm>
              <a:custGeom>
                <a:avLst/>
                <a:gdLst>
                  <a:gd name="connsiteX0" fmla="*/ 155424 w 219075"/>
                  <a:gd name="connsiteY0" fmla="*/ 230399 h 476250"/>
                  <a:gd name="connsiteX1" fmla="*/ 155329 w 219075"/>
                  <a:gd name="connsiteY1" fmla="*/ 229256 h 476250"/>
                  <a:gd name="connsiteX2" fmla="*/ 126087 w 219075"/>
                  <a:gd name="connsiteY2" fmla="*/ 153723 h 476250"/>
                  <a:gd name="connsiteX3" fmla="*/ 1024 w 219075"/>
                  <a:gd name="connsiteY3" fmla="*/ 105812 h 476250"/>
                  <a:gd name="connsiteX4" fmla="*/ 7025 w 219075"/>
                  <a:gd name="connsiteY4" fmla="*/ 100954 h 476250"/>
                  <a:gd name="connsiteX5" fmla="*/ 118848 w 219075"/>
                  <a:gd name="connsiteY5" fmla="*/ 138959 h 476250"/>
                  <a:gd name="connsiteX6" fmla="*/ 63889 w 219075"/>
                  <a:gd name="connsiteY6" fmla="*/ 42947 h 476250"/>
                  <a:gd name="connsiteX7" fmla="*/ 70842 w 219075"/>
                  <a:gd name="connsiteY7" fmla="*/ 39804 h 476250"/>
                  <a:gd name="connsiteX8" fmla="*/ 105704 w 219075"/>
                  <a:gd name="connsiteY8" fmla="*/ 98573 h 476250"/>
                  <a:gd name="connsiteX9" fmla="*/ 118372 w 219075"/>
                  <a:gd name="connsiteY9" fmla="*/ 69998 h 476250"/>
                  <a:gd name="connsiteX10" fmla="*/ 146185 w 219075"/>
                  <a:gd name="connsiteY10" fmla="*/ 3323 h 476250"/>
                  <a:gd name="connsiteX11" fmla="*/ 153805 w 219075"/>
                  <a:gd name="connsiteY11" fmla="*/ 4085 h 476250"/>
                  <a:gd name="connsiteX12" fmla="*/ 137708 w 219075"/>
                  <a:gd name="connsiteY12" fmla="*/ 58663 h 476250"/>
                  <a:gd name="connsiteX13" fmla="*/ 118086 w 219075"/>
                  <a:gd name="connsiteY13" fmla="*/ 82476 h 476250"/>
                  <a:gd name="connsiteX14" fmla="*/ 113609 w 219075"/>
                  <a:gd name="connsiteY14" fmla="*/ 110955 h 476250"/>
                  <a:gd name="connsiteX15" fmla="*/ 113514 w 219075"/>
                  <a:gd name="connsiteY15" fmla="*/ 112670 h 476250"/>
                  <a:gd name="connsiteX16" fmla="*/ 132469 w 219075"/>
                  <a:gd name="connsiteY16" fmla="*/ 149341 h 476250"/>
                  <a:gd name="connsiteX17" fmla="*/ 133040 w 219075"/>
                  <a:gd name="connsiteY17" fmla="*/ 150579 h 476250"/>
                  <a:gd name="connsiteX18" fmla="*/ 155043 w 219075"/>
                  <a:gd name="connsiteY18" fmla="*/ 203157 h 476250"/>
                  <a:gd name="connsiteX19" fmla="*/ 185047 w 219075"/>
                  <a:gd name="connsiteY19" fmla="*/ 132196 h 476250"/>
                  <a:gd name="connsiteX20" fmla="*/ 191238 w 219075"/>
                  <a:gd name="connsiteY20" fmla="*/ 136768 h 476250"/>
                  <a:gd name="connsiteX21" fmla="*/ 162758 w 219075"/>
                  <a:gd name="connsiteY21" fmla="*/ 227351 h 476250"/>
                  <a:gd name="connsiteX22" fmla="*/ 166283 w 219075"/>
                  <a:gd name="connsiteY22" fmla="*/ 240495 h 476250"/>
                  <a:gd name="connsiteX23" fmla="*/ 176093 w 219075"/>
                  <a:gd name="connsiteY23" fmla="*/ 304980 h 476250"/>
                  <a:gd name="connsiteX24" fmla="*/ 214765 w 219075"/>
                  <a:gd name="connsiteY24" fmla="*/ 250306 h 476250"/>
                  <a:gd name="connsiteX25" fmla="*/ 219623 w 219075"/>
                  <a:gd name="connsiteY25" fmla="*/ 256307 h 476250"/>
                  <a:gd name="connsiteX26" fmla="*/ 176665 w 219075"/>
                  <a:gd name="connsiteY26" fmla="*/ 328316 h 476250"/>
                  <a:gd name="connsiteX27" fmla="*/ 175808 w 219075"/>
                  <a:gd name="connsiteY27" fmla="*/ 350509 h 476250"/>
                  <a:gd name="connsiteX28" fmla="*/ 183428 w 219075"/>
                  <a:gd name="connsiteY28" fmla="*/ 472524 h 476250"/>
                  <a:gd name="connsiteX29" fmla="*/ 176474 w 219075"/>
                  <a:gd name="connsiteY29" fmla="*/ 475668 h 476250"/>
                  <a:gd name="connsiteX30" fmla="*/ 166378 w 219075"/>
                  <a:gd name="connsiteY30" fmla="*/ 371369 h 476250"/>
                  <a:gd name="connsiteX31" fmla="*/ 167616 w 219075"/>
                  <a:gd name="connsiteY31" fmla="*/ 354795 h 476250"/>
                  <a:gd name="connsiteX32" fmla="*/ 167140 w 219075"/>
                  <a:gd name="connsiteY32" fmla="*/ 353462 h 476250"/>
                  <a:gd name="connsiteX33" fmla="*/ 111704 w 219075"/>
                  <a:gd name="connsiteY33" fmla="*/ 307266 h 476250"/>
                  <a:gd name="connsiteX34" fmla="*/ 114467 w 219075"/>
                  <a:gd name="connsiteY34" fmla="*/ 300122 h 476250"/>
                  <a:gd name="connsiteX35" fmla="*/ 167997 w 219075"/>
                  <a:gd name="connsiteY35" fmla="*/ 334412 h 476250"/>
                  <a:gd name="connsiteX36" fmla="*/ 167997 w 219075"/>
                  <a:gd name="connsiteY36" fmla="*/ 332983 h 476250"/>
                  <a:gd name="connsiteX37" fmla="*/ 168569 w 219075"/>
                  <a:gd name="connsiteY37" fmla="*/ 330126 h 476250"/>
                  <a:gd name="connsiteX38" fmla="*/ 161615 w 219075"/>
                  <a:gd name="connsiteY38" fmla="*/ 254402 h 476250"/>
                  <a:gd name="connsiteX39" fmla="*/ 160282 w 219075"/>
                  <a:gd name="connsiteY39" fmla="*/ 253259 h 476250"/>
                  <a:gd name="connsiteX40" fmla="*/ 65222 w 219075"/>
                  <a:gd name="connsiteY40" fmla="*/ 223446 h 476250"/>
                  <a:gd name="connsiteX41" fmla="*/ 62079 w 219075"/>
                  <a:gd name="connsiteY41" fmla="*/ 216492 h 476250"/>
                  <a:gd name="connsiteX42" fmla="*/ 157615 w 219075"/>
                  <a:gd name="connsiteY42" fmla="*/ 237828 h 476250"/>
                  <a:gd name="connsiteX43" fmla="*/ 156091 w 219075"/>
                  <a:gd name="connsiteY43" fmla="*/ 232304 h 476250"/>
                  <a:gd name="connsiteX44" fmla="*/ 155424 w 219075"/>
                  <a:gd name="connsiteY44" fmla="*/ 230399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19075" h="476250">
                    <a:moveTo>
                      <a:pt x="155424" y="230399"/>
                    </a:moveTo>
                    <a:cubicBezTo>
                      <a:pt x="155329" y="230018"/>
                      <a:pt x="155329" y="229637"/>
                      <a:pt x="155329" y="229256"/>
                    </a:cubicBezTo>
                    <a:cubicBezTo>
                      <a:pt x="147804" y="203062"/>
                      <a:pt x="137708" y="178011"/>
                      <a:pt x="126087" y="153723"/>
                    </a:cubicBezTo>
                    <a:cubicBezTo>
                      <a:pt x="91988" y="120576"/>
                      <a:pt x="34647" y="141340"/>
                      <a:pt x="1024" y="105812"/>
                    </a:cubicBezTo>
                    <a:cubicBezTo>
                      <a:pt x="-2405" y="102192"/>
                      <a:pt x="3596" y="97430"/>
                      <a:pt x="7025" y="100954"/>
                    </a:cubicBezTo>
                    <a:cubicBezTo>
                      <a:pt x="35981" y="131529"/>
                      <a:pt x="84177" y="119337"/>
                      <a:pt x="118848" y="138959"/>
                    </a:cubicBezTo>
                    <a:cubicBezTo>
                      <a:pt x="102179" y="106193"/>
                      <a:pt x="83034" y="74570"/>
                      <a:pt x="63889" y="42947"/>
                    </a:cubicBezTo>
                    <a:cubicBezTo>
                      <a:pt x="61317" y="38756"/>
                      <a:pt x="68366" y="35613"/>
                      <a:pt x="70842" y="39804"/>
                    </a:cubicBezTo>
                    <a:cubicBezTo>
                      <a:pt x="82653" y="59330"/>
                      <a:pt x="94464" y="78856"/>
                      <a:pt x="105704" y="98573"/>
                    </a:cubicBezTo>
                    <a:cubicBezTo>
                      <a:pt x="106751" y="88095"/>
                      <a:pt x="111228" y="78285"/>
                      <a:pt x="118372" y="69998"/>
                    </a:cubicBezTo>
                    <a:cubicBezTo>
                      <a:pt x="135612" y="50186"/>
                      <a:pt x="146756" y="30374"/>
                      <a:pt x="146185" y="3323"/>
                    </a:cubicBezTo>
                    <a:cubicBezTo>
                      <a:pt x="146090" y="-1630"/>
                      <a:pt x="153710" y="-773"/>
                      <a:pt x="153805" y="4085"/>
                    </a:cubicBezTo>
                    <a:cubicBezTo>
                      <a:pt x="154186" y="23611"/>
                      <a:pt x="148947" y="42566"/>
                      <a:pt x="137708" y="58663"/>
                    </a:cubicBezTo>
                    <a:cubicBezTo>
                      <a:pt x="131897" y="67045"/>
                      <a:pt x="123230" y="73617"/>
                      <a:pt x="118086" y="82476"/>
                    </a:cubicBezTo>
                    <a:cubicBezTo>
                      <a:pt x="113419" y="90572"/>
                      <a:pt x="112085" y="101811"/>
                      <a:pt x="113609" y="110955"/>
                    </a:cubicBezTo>
                    <a:cubicBezTo>
                      <a:pt x="113705" y="111622"/>
                      <a:pt x="113705" y="112194"/>
                      <a:pt x="113514" y="112670"/>
                    </a:cubicBezTo>
                    <a:cubicBezTo>
                      <a:pt x="120182" y="124767"/>
                      <a:pt x="126563" y="136959"/>
                      <a:pt x="132469" y="149341"/>
                    </a:cubicBezTo>
                    <a:cubicBezTo>
                      <a:pt x="132755" y="149722"/>
                      <a:pt x="132945" y="150198"/>
                      <a:pt x="133040" y="150579"/>
                    </a:cubicBezTo>
                    <a:cubicBezTo>
                      <a:pt x="141232" y="167724"/>
                      <a:pt x="148661" y="185155"/>
                      <a:pt x="155043" y="203157"/>
                    </a:cubicBezTo>
                    <a:cubicBezTo>
                      <a:pt x="157520" y="177154"/>
                      <a:pt x="167902" y="151913"/>
                      <a:pt x="185047" y="132196"/>
                    </a:cubicBezTo>
                    <a:cubicBezTo>
                      <a:pt x="188285" y="128481"/>
                      <a:pt x="194477" y="132958"/>
                      <a:pt x="191238" y="136768"/>
                    </a:cubicBezTo>
                    <a:cubicBezTo>
                      <a:pt x="169807" y="161343"/>
                      <a:pt x="159234" y="194871"/>
                      <a:pt x="162758" y="227351"/>
                    </a:cubicBezTo>
                    <a:cubicBezTo>
                      <a:pt x="163997" y="231732"/>
                      <a:pt x="165235" y="236114"/>
                      <a:pt x="166283" y="240495"/>
                    </a:cubicBezTo>
                    <a:cubicBezTo>
                      <a:pt x="171617" y="261736"/>
                      <a:pt x="174855" y="283263"/>
                      <a:pt x="176093" y="304980"/>
                    </a:cubicBezTo>
                    <a:cubicBezTo>
                      <a:pt x="184666" y="284215"/>
                      <a:pt x="198096" y="265832"/>
                      <a:pt x="214765" y="250306"/>
                    </a:cubicBezTo>
                    <a:cubicBezTo>
                      <a:pt x="218384" y="246972"/>
                      <a:pt x="223242" y="252878"/>
                      <a:pt x="219623" y="256307"/>
                    </a:cubicBezTo>
                    <a:cubicBezTo>
                      <a:pt x="198668" y="275738"/>
                      <a:pt x="182951" y="300408"/>
                      <a:pt x="176665" y="328316"/>
                    </a:cubicBezTo>
                    <a:cubicBezTo>
                      <a:pt x="176570" y="335745"/>
                      <a:pt x="176379" y="343080"/>
                      <a:pt x="175808" y="350509"/>
                    </a:cubicBezTo>
                    <a:cubicBezTo>
                      <a:pt x="172760" y="391467"/>
                      <a:pt x="165616" y="433758"/>
                      <a:pt x="183428" y="472524"/>
                    </a:cubicBezTo>
                    <a:cubicBezTo>
                      <a:pt x="185523" y="477001"/>
                      <a:pt x="178475" y="480144"/>
                      <a:pt x="176474" y="475668"/>
                    </a:cubicBezTo>
                    <a:cubicBezTo>
                      <a:pt x="161330" y="442711"/>
                      <a:pt x="163139" y="406707"/>
                      <a:pt x="166378" y="371369"/>
                    </a:cubicBezTo>
                    <a:cubicBezTo>
                      <a:pt x="166854" y="365844"/>
                      <a:pt x="167330" y="360320"/>
                      <a:pt x="167616" y="354795"/>
                    </a:cubicBezTo>
                    <a:cubicBezTo>
                      <a:pt x="167426" y="354414"/>
                      <a:pt x="167235" y="354033"/>
                      <a:pt x="167140" y="353462"/>
                    </a:cubicBezTo>
                    <a:cubicBezTo>
                      <a:pt x="162568" y="325935"/>
                      <a:pt x="135326" y="315076"/>
                      <a:pt x="111704" y="307266"/>
                    </a:cubicBezTo>
                    <a:cubicBezTo>
                      <a:pt x="107037" y="305742"/>
                      <a:pt x="109799" y="298598"/>
                      <a:pt x="114467" y="300122"/>
                    </a:cubicBezTo>
                    <a:cubicBezTo>
                      <a:pt x="134945" y="306885"/>
                      <a:pt x="156853" y="316314"/>
                      <a:pt x="167997" y="334412"/>
                    </a:cubicBezTo>
                    <a:cubicBezTo>
                      <a:pt x="167902" y="333936"/>
                      <a:pt x="167902" y="333459"/>
                      <a:pt x="167997" y="332983"/>
                    </a:cubicBezTo>
                    <a:cubicBezTo>
                      <a:pt x="168188" y="332031"/>
                      <a:pt x="168378" y="331078"/>
                      <a:pt x="168569" y="330126"/>
                    </a:cubicBezTo>
                    <a:cubicBezTo>
                      <a:pt x="168950" y="304789"/>
                      <a:pt x="167045" y="279738"/>
                      <a:pt x="161615" y="254402"/>
                    </a:cubicBezTo>
                    <a:cubicBezTo>
                      <a:pt x="161139" y="254116"/>
                      <a:pt x="160663" y="253735"/>
                      <a:pt x="160282" y="253259"/>
                    </a:cubicBezTo>
                    <a:cubicBezTo>
                      <a:pt x="139613" y="222874"/>
                      <a:pt x="99512" y="212587"/>
                      <a:pt x="65222" y="223446"/>
                    </a:cubicBezTo>
                    <a:cubicBezTo>
                      <a:pt x="60555" y="224874"/>
                      <a:pt x="57317" y="217921"/>
                      <a:pt x="62079" y="216492"/>
                    </a:cubicBezTo>
                    <a:cubicBezTo>
                      <a:pt x="95131" y="206015"/>
                      <a:pt x="133517" y="212968"/>
                      <a:pt x="157615" y="237828"/>
                    </a:cubicBezTo>
                    <a:cubicBezTo>
                      <a:pt x="157139" y="235923"/>
                      <a:pt x="156567" y="234114"/>
                      <a:pt x="156091" y="232304"/>
                    </a:cubicBezTo>
                    <a:cubicBezTo>
                      <a:pt x="155805" y="231828"/>
                      <a:pt x="155519" y="231161"/>
                      <a:pt x="155424" y="230399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360A739-A985-40DB-B24A-33E3DCB689E0}"/>
                  </a:ext>
                </a:extLst>
              </p:cNvPr>
              <p:cNvSpPr/>
              <p:nvPr/>
            </p:nvSpPr>
            <p:spPr>
              <a:xfrm>
                <a:off x="5446400" y="3288614"/>
                <a:ext cx="104775" cy="57150"/>
              </a:xfrm>
              <a:custGeom>
                <a:avLst/>
                <a:gdLst>
                  <a:gd name="connsiteX0" fmla="*/ 757 w 104775"/>
                  <a:gd name="connsiteY0" fmla="*/ 21037 h 57150"/>
                  <a:gd name="connsiteX1" fmla="*/ 102960 w 104775"/>
                  <a:gd name="connsiteY1" fmla="*/ 50279 h 57150"/>
                  <a:gd name="connsiteX2" fmla="*/ 105056 w 104775"/>
                  <a:gd name="connsiteY2" fmla="*/ 47802 h 57150"/>
                  <a:gd name="connsiteX3" fmla="*/ 107151 w 104775"/>
                  <a:gd name="connsiteY3" fmla="*/ 43897 h 57150"/>
                  <a:gd name="connsiteX4" fmla="*/ 78767 w 104775"/>
                  <a:gd name="connsiteY4" fmla="*/ 1320 h 57150"/>
                  <a:gd name="connsiteX5" fmla="*/ 4091 w 104775"/>
                  <a:gd name="connsiteY5" fmla="*/ 14751 h 57150"/>
                  <a:gd name="connsiteX6" fmla="*/ 757 w 104775"/>
                  <a:gd name="connsiteY6" fmla="*/ 2103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57150">
                    <a:moveTo>
                      <a:pt x="757" y="21037"/>
                    </a:moveTo>
                    <a:cubicBezTo>
                      <a:pt x="23522" y="54851"/>
                      <a:pt x="65717" y="66662"/>
                      <a:pt x="102960" y="50279"/>
                    </a:cubicBezTo>
                    <a:cubicBezTo>
                      <a:pt x="104198" y="49707"/>
                      <a:pt x="104865" y="48850"/>
                      <a:pt x="105056" y="47802"/>
                    </a:cubicBezTo>
                    <a:cubicBezTo>
                      <a:pt x="106389" y="47136"/>
                      <a:pt x="107437" y="45802"/>
                      <a:pt x="107151" y="43897"/>
                    </a:cubicBezTo>
                    <a:cubicBezTo>
                      <a:pt x="104579" y="25419"/>
                      <a:pt x="99245" y="6369"/>
                      <a:pt x="78767" y="1320"/>
                    </a:cubicBezTo>
                    <a:cubicBezTo>
                      <a:pt x="52573" y="-5157"/>
                      <a:pt x="29618" y="14274"/>
                      <a:pt x="4091" y="14751"/>
                    </a:cubicBezTo>
                    <a:cubicBezTo>
                      <a:pt x="757" y="14941"/>
                      <a:pt x="-1148" y="18084"/>
                      <a:pt x="757" y="21037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1F6A786-3060-4595-9003-8719295A2979}"/>
                  </a:ext>
                </a:extLst>
              </p:cNvPr>
              <p:cNvSpPr/>
              <p:nvPr/>
            </p:nvSpPr>
            <p:spPr>
              <a:xfrm>
                <a:off x="5385336" y="2977990"/>
                <a:ext cx="95250" cy="95250"/>
              </a:xfrm>
              <a:custGeom>
                <a:avLst/>
                <a:gdLst>
                  <a:gd name="connsiteX0" fmla="*/ 4 w 95250"/>
                  <a:gd name="connsiteY0" fmla="*/ 3811 h 95250"/>
                  <a:gd name="connsiteX1" fmla="*/ 26865 w 95250"/>
                  <a:gd name="connsiteY1" fmla="*/ 81821 h 95250"/>
                  <a:gd name="connsiteX2" fmla="*/ 95064 w 95250"/>
                  <a:gd name="connsiteY2" fmla="*/ 99347 h 95250"/>
                  <a:gd name="connsiteX3" fmla="*/ 97445 w 95250"/>
                  <a:gd name="connsiteY3" fmla="*/ 98299 h 95250"/>
                  <a:gd name="connsiteX4" fmla="*/ 98397 w 95250"/>
                  <a:gd name="connsiteY4" fmla="*/ 95632 h 95250"/>
                  <a:gd name="connsiteX5" fmla="*/ 83253 w 95250"/>
                  <a:gd name="connsiteY5" fmla="*/ 27623 h 95250"/>
                  <a:gd name="connsiteX6" fmla="*/ 4100 w 95250"/>
                  <a:gd name="connsiteY6" fmla="*/ 191 h 95250"/>
                  <a:gd name="connsiteX7" fmla="*/ 3243 w 95250"/>
                  <a:gd name="connsiteY7" fmla="*/ 382 h 95250"/>
                  <a:gd name="connsiteX8" fmla="*/ 4 w 95250"/>
                  <a:gd name="connsiteY8" fmla="*/ 381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95250">
                    <a:moveTo>
                      <a:pt x="4" y="3811"/>
                    </a:moveTo>
                    <a:cubicBezTo>
                      <a:pt x="99" y="31624"/>
                      <a:pt x="6481" y="61532"/>
                      <a:pt x="26865" y="81821"/>
                    </a:cubicBezTo>
                    <a:cubicBezTo>
                      <a:pt x="44772" y="99728"/>
                      <a:pt x="70870" y="107538"/>
                      <a:pt x="95064" y="99347"/>
                    </a:cubicBezTo>
                    <a:cubicBezTo>
                      <a:pt x="96016" y="99347"/>
                      <a:pt x="96873" y="98966"/>
                      <a:pt x="97445" y="98299"/>
                    </a:cubicBezTo>
                    <a:cubicBezTo>
                      <a:pt x="98207" y="97632"/>
                      <a:pt x="98493" y="96680"/>
                      <a:pt x="98397" y="95632"/>
                    </a:cubicBezTo>
                    <a:cubicBezTo>
                      <a:pt x="103731" y="72486"/>
                      <a:pt x="99445" y="45721"/>
                      <a:pt x="83253" y="27623"/>
                    </a:cubicBezTo>
                    <a:cubicBezTo>
                      <a:pt x="64012" y="6097"/>
                      <a:pt x="31818" y="-1333"/>
                      <a:pt x="4100" y="191"/>
                    </a:cubicBezTo>
                    <a:cubicBezTo>
                      <a:pt x="3814" y="191"/>
                      <a:pt x="3528" y="287"/>
                      <a:pt x="3243" y="382"/>
                    </a:cubicBezTo>
                    <a:cubicBezTo>
                      <a:pt x="1433" y="477"/>
                      <a:pt x="-91" y="1620"/>
                      <a:pt x="4" y="3811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8DC8B4B-A97C-4495-9699-4389F9CEE60F}"/>
                  </a:ext>
                </a:extLst>
              </p:cNvPr>
              <p:cNvSpPr/>
              <p:nvPr/>
            </p:nvSpPr>
            <p:spPr>
              <a:xfrm>
                <a:off x="5312152" y="3090975"/>
                <a:ext cx="123825" cy="66675"/>
              </a:xfrm>
              <a:custGeom>
                <a:avLst/>
                <a:gdLst>
                  <a:gd name="connsiteX0" fmla="*/ 1083 w 123825"/>
                  <a:gd name="connsiteY0" fmla="*/ 21604 h 66675"/>
                  <a:gd name="connsiteX1" fmla="*/ 67473 w 123825"/>
                  <a:gd name="connsiteY1" fmla="*/ 68181 h 66675"/>
                  <a:gd name="connsiteX2" fmla="*/ 131100 w 123825"/>
                  <a:gd name="connsiteY2" fmla="*/ 49512 h 66675"/>
                  <a:gd name="connsiteX3" fmla="*/ 131766 w 123825"/>
                  <a:gd name="connsiteY3" fmla="*/ 48655 h 66675"/>
                  <a:gd name="connsiteX4" fmla="*/ 132433 w 123825"/>
                  <a:gd name="connsiteY4" fmla="*/ 46940 h 66675"/>
                  <a:gd name="connsiteX5" fmla="*/ 96619 w 123825"/>
                  <a:gd name="connsiteY5" fmla="*/ 1411 h 66675"/>
                  <a:gd name="connsiteX6" fmla="*/ 6227 w 123825"/>
                  <a:gd name="connsiteY6" fmla="*/ 15508 h 66675"/>
                  <a:gd name="connsiteX7" fmla="*/ 5465 w 123825"/>
                  <a:gd name="connsiteY7" fmla="*/ 15698 h 66675"/>
                  <a:gd name="connsiteX8" fmla="*/ 1083 w 123825"/>
                  <a:gd name="connsiteY8" fmla="*/ 216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25" h="66675">
                    <a:moveTo>
                      <a:pt x="1083" y="21604"/>
                    </a:moveTo>
                    <a:cubicBezTo>
                      <a:pt x="19848" y="40463"/>
                      <a:pt x="40993" y="61133"/>
                      <a:pt x="67473" y="68181"/>
                    </a:cubicBezTo>
                    <a:cubicBezTo>
                      <a:pt x="90809" y="74372"/>
                      <a:pt x="113859" y="65324"/>
                      <a:pt x="131100" y="49512"/>
                    </a:cubicBezTo>
                    <a:cubicBezTo>
                      <a:pt x="131385" y="49226"/>
                      <a:pt x="131576" y="48941"/>
                      <a:pt x="131766" y="48655"/>
                    </a:cubicBezTo>
                    <a:cubicBezTo>
                      <a:pt x="132147" y="48179"/>
                      <a:pt x="132338" y="47607"/>
                      <a:pt x="132433" y="46940"/>
                    </a:cubicBezTo>
                    <a:cubicBezTo>
                      <a:pt x="135862" y="24271"/>
                      <a:pt x="117860" y="5888"/>
                      <a:pt x="96619" y="1411"/>
                    </a:cubicBezTo>
                    <a:cubicBezTo>
                      <a:pt x="65758" y="-4971"/>
                      <a:pt x="36326" y="12174"/>
                      <a:pt x="6227" y="15508"/>
                    </a:cubicBezTo>
                    <a:cubicBezTo>
                      <a:pt x="5941" y="15508"/>
                      <a:pt x="5655" y="15603"/>
                      <a:pt x="5465" y="15698"/>
                    </a:cubicBezTo>
                    <a:cubicBezTo>
                      <a:pt x="2036" y="14651"/>
                      <a:pt x="-1965" y="18556"/>
                      <a:pt x="1083" y="21604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8AC0798-9B00-4A90-9E71-F5930914E6FB}"/>
                  </a:ext>
                </a:extLst>
              </p:cNvPr>
              <p:cNvSpPr/>
              <p:nvPr/>
            </p:nvSpPr>
            <p:spPr>
              <a:xfrm>
                <a:off x="5522706" y="2928969"/>
                <a:ext cx="76200" cy="123825"/>
              </a:xfrm>
              <a:custGeom>
                <a:avLst/>
                <a:gdLst>
                  <a:gd name="connsiteX0" fmla="*/ 27607 w 76200"/>
                  <a:gd name="connsiteY0" fmla="*/ 125793 h 123825"/>
                  <a:gd name="connsiteX1" fmla="*/ 29035 w 76200"/>
                  <a:gd name="connsiteY1" fmla="*/ 126079 h 123825"/>
                  <a:gd name="connsiteX2" fmla="*/ 31036 w 76200"/>
                  <a:gd name="connsiteY2" fmla="*/ 126269 h 123825"/>
                  <a:gd name="connsiteX3" fmla="*/ 66469 w 76200"/>
                  <a:gd name="connsiteY3" fmla="*/ 111029 h 123825"/>
                  <a:gd name="connsiteX4" fmla="*/ 78470 w 76200"/>
                  <a:gd name="connsiteY4" fmla="*/ 75692 h 123825"/>
                  <a:gd name="connsiteX5" fmla="*/ 72565 w 76200"/>
                  <a:gd name="connsiteY5" fmla="*/ 38068 h 123825"/>
                  <a:gd name="connsiteX6" fmla="*/ 61230 w 76200"/>
                  <a:gd name="connsiteY6" fmla="*/ 2159 h 123825"/>
                  <a:gd name="connsiteX7" fmla="*/ 54181 w 76200"/>
                  <a:gd name="connsiteY7" fmla="*/ 2349 h 123825"/>
                  <a:gd name="connsiteX8" fmla="*/ 3889 w 76200"/>
                  <a:gd name="connsiteY8" fmla="*/ 67405 h 123825"/>
                  <a:gd name="connsiteX9" fmla="*/ 27607 w 76200"/>
                  <a:gd name="connsiteY9" fmla="*/ 12579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123825">
                    <a:moveTo>
                      <a:pt x="27607" y="125793"/>
                    </a:moveTo>
                    <a:cubicBezTo>
                      <a:pt x="28083" y="125984"/>
                      <a:pt x="28559" y="126079"/>
                      <a:pt x="29035" y="126079"/>
                    </a:cubicBezTo>
                    <a:cubicBezTo>
                      <a:pt x="29607" y="126269"/>
                      <a:pt x="30274" y="126365"/>
                      <a:pt x="31036" y="126269"/>
                    </a:cubicBezTo>
                    <a:cubicBezTo>
                      <a:pt x="43990" y="123983"/>
                      <a:pt x="57229" y="121126"/>
                      <a:pt x="66469" y="111029"/>
                    </a:cubicBezTo>
                    <a:cubicBezTo>
                      <a:pt x="75136" y="101600"/>
                      <a:pt x="78756" y="88265"/>
                      <a:pt x="78470" y="75692"/>
                    </a:cubicBezTo>
                    <a:cubicBezTo>
                      <a:pt x="78089" y="63214"/>
                      <a:pt x="75041" y="50260"/>
                      <a:pt x="72565" y="38068"/>
                    </a:cubicBezTo>
                    <a:cubicBezTo>
                      <a:pt x="70088" y="25876"/>
                      <a:pt x="67326" y="13112"/>
                      <a:pt x="61230" y="2159"/>
                    </a:cubicBezTo>
                    <a:cubicBezTo>
                      <a:pt x="59515" y="-889"/>
                      <a:pt x="55705" y="-604"/>
                      <a:pt x="54181" y="2349"/>
                    </a:cubicBezTo>
                    <a:cubicBezTo>
                      <a:pt x="41323" y="26638"/>
                      <a:pt x="15319" y="42545"/>
                      <a:pt x="3889" y="67405"/>
                    </a:cubicBezTo>
                    <a:cubicBezTo>
                      <a:pt x="-6588" y="90551"/>
                      <a:pt x="5032" y="115887"/>
                      <a:pt x="27607" y="125793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14DA0DB-F540-4C0C-A1E1-7A821F7C4E5F}"/>
                  </a:ext>
                </a:extLst>
              </p:cNvPr>
              <p:cNvSpPr/>
              <p:nvPr/>
            </p:nvSpPr>
            <p:spPr>
              <a:xfrm>
                <a:off x="5595976" y="3210283"/>
                <a:ext cx="95250" cy="85725"/>
              </a:xfrm>
              <a:custGeom>
                <a:avLst/>
                <a:gdLst>
                  <a:gd name="connsiteX0" fmla="*/ 3485 w 95250"/>
                  <a:gd name="connsiteY0" fmla="*/ 81937 h 85725"/>
                  <a:gd name="connsiteX1" fmla="*/ 6057 w 95250"/>
                  <a:gd name="connsiteY1" fmla="*/ 84128 h 85725"/>
                  <a:gd name="connsiteX2" fmla="*/ 7010 w 95250"/>
                  <a:gd name="connsiteY2" fmla="*/ 85366 h 85725"/>
                  <a:gd name="connsiteX3" fmla="*/ 57206 w 95250"/>
                  <a:gd name="connsiteY3" fmla="*/ 79080 h 85725"/>
                  <a:gd name="connsiteX4" fmla="*/ 98450 w 95250"/>
                  <a:gd name="connsiteY4" fmla="*/ 6785 h 85725"/>
                  <a:gd name="connsiteX5" fmla="*/ 95402 w 95250"/>
                  <a:gd name="connsiteY5" fmla="*/ 22 h 85725"/>
                  <a:gd name="connsiteX6" fmla="*/ 19487 w 95250"/>
                  <a:gd name="connsiteY6" fmla="*/ 23930 h 85725"/>
                  <a:gd name="connsiteX7" fmla="*/ 3485 w 95250"/>
                  <a:gd name="connsiteY7" fmla="*/ 8193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" h="85725">
                    <a:moveTo>
                      <a:pt x="3485" y="81937"/>
                    </a:moveTo>
                    <a:cubicBezTo>
                      <a:pt x="4057" y="83271"/>
                      <a:pt x="5009" y="83938"/>
                      <a:pt x="6057" y="84128"/>
                    </a:cubicBezTo>
                    <a:cubicBezTo>
                      <a:pt x="6248" y="84604"/>
                      <a:pt x="6533" y="84985"/>
                      <a:pt x="7010" y="85366"/>
                    </a:cubicBezTo>
                    <a:cubicBezTo>
                      <a:pt x="22345" y="99654"/>
                      <a:pt x="44348" y="93463"/>
                      <a:pt x="57206" y="79080"/>
                    </a:cubicBezTo>
                    <a:cubicBezTo>
                      <a:pt x="76256" y="57934"/>
                      <a:pt x="75875" y="25359"/>
                      <a:pt x="98450" y="6785"/>
                    </a:cubicBezTo>
                    <a:cubicBezTo>
                      <a:pt x="101498" y="4213"/>
                      <a:pt x="99116" y="-359"/>
                      <a:pt x="95402" y="22"/>
                    </a:cubicBezTo>
                    <a:cubicBezTo>
                      <a:pt x="68922" y="2594"/>
                      <a:pt x="40347" y="5737"/>
                      <a:pt x="19487" y="23930"/>
                    </a:cubicBezTo>
                    <a:cubicBezTo>
                      <a:pt x="2628" y="38503"/>
                      <a:pt x="-4992" y="60887"/>
                      <a:pt x="3485" y="81937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E014A42-D87B-4D1C-A59C-43B8AD9CFB57}"/>
                  </a:ext>
                </a:extLst>
              </p:cNvPr>
              <p:cNvSpPr/>
              <p:nvPr/>
            </p:nvSpPr>
            <p:spPr>
              <a:xfrm>
                <a:off x="5559077" y="3065584"/>
                <a:ext cx="104775" cy="114300"/>
              </a:xfrm>
              <a:custGeom>
                <a:avLst/>
                <a:gdLst>
                  <a:gd name="connsiteX0" fmla="*/ 1332 w 104775"/>
                  <a:gd name="connsiteY0" fmla="*/ 102525 h 114300"/>
                  <a:gd name="connsiteX1" fmla="*/ 17715 w 104775"/>
                  <a:gd name="connsiteY1" fmla="*/ 48423 h 114300"/>
                  <a:gd name="connsiteX2" fmla="*/ 108488 w 104775"/>
                  <a:gd name="connsiteY2" fmla="*/ 417 h 114300"/>
                  <a:gd name="connsiteX3" fmla="*/ 113156 w 104775"/>
                  <a:gd name="connsiteY3" fmla="*/ 6132 h 114300"/>
                  <a:gd name="connsiteX4" fmla="*/ 78485 w 104775"/>
                  <a:gd name="connsiteY4" fmla="*/ 95096 h 114300"/>
                  <a:gd name="connsiteX5" fmla="*/ 17239 w 104775"/>
                  <a:gd name="connsiteY5" fmla="*/ 119861 h 114300"/>
                  <a:gd name="connsiteX6" fmla="*/ 16667 w 104775"/>
                  <a:gd name="connsiteY6" fmla="*/ 119575 h 114300"/>
                  <a:gd name="connsiteX7" fmla="*/ 1332 w 104775"/>
                  <a:gd name="connsiteY7" fmla="*/ 10252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775" h="114300">
                    <a:moveTo>
                      <a:pt x="1332" y="102525"/>
                    </a:moveTo>
                    <a:cubicBezTo>
                      <a:pt x="-3145" y="83666"/>
                      <a:pt x="3999" y="63092"/>
                      <a:pt x="17715" y="48423"/>
                    </a:cubicBezTo>
                    <a:cubicBezTo>
                      <a:pt x="41718" y="22706"/>
                      <a:pt x="78008" y="15372"/>
                      <a:pt x="108488" y="417"/>
                    </a:cubicBezTo>
                    <a:cubicBezTo>
                      <a:pt x="112298" y="-1392"/>
                      <a:pt x="114870" y="3084"/>
                      <a:pt x="113156" y="6132"/>
                    </a:cubicBezTo>
                    <a:cubicBezTo>
                      <a:pt x="97439" y="34136"/>
                      <a:pt x="96392" y="68140"/>
                      <a:pt x="78485" y="95096"/>
                    </a:cubicBezTo>
                    <a:cubicBezTo>
                      <a:pt x="65150" y="115289"/>
                      <a:pt x="41147" y="128148"/>
                      <a:pt x="17239" y="119861"/>
                    </a:cubicBezTo>
                    <a:cubicBezTo>
                      <a:pt x="17048" y="119766"/>
                      <a:pt x="16858" y="119670"/>
                      <a:pt x="16667" y="119575"/>
                    </a:cubicBezTo>
                    <a:cubicBezTo>
                      <a:pt x="16763" y="119670"/>
                      <a:pt x="5809" y="116527"/>
                      <a:pt x="1332" y="102525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6EBBB26-6884-4F1A-B629-F7D4FF6BFA00}"/>
                  </a:ext>
                </a:extLst>
              </p:cNvPr>
              <p:cNvSpPr/>
              <p:nvPr/>
            </p:nvSpPr>
            <p:spPr>
              <a:xfrm>
                <a:off x="5350622" y="3198056"/>
                <a:ext cx="142875" cy="76200"/>
              </a:xfrm>
              <a:custGeom>
                <a:avLst/>
                <a:gdLst>
                  <a:gd name="connsiteX0" fmla="*/ 1190 w 142875"/>
                  <a:gd name="connsiteY0" fmla="*/ 45492 h 76200"/>
                  <a:gd name="connsiteX1" fmla="*/ 3381 w 142875"/>
                  <a:gd name="connsiteY1" fmla="*/ 44349 h 76200"/>
                  <a:gd name="connsiteX2" fmla="*/ 97011 w 142875"/>
                  <a:gd name="connsiteY2" fmla="*/ 248 h 76200"/>
                  <a:gd name="connsiteX3" fmla="*/ 152066 w 142875"/>
                  <a:gd name="connsiteY3" fmla="*/ 34824 h 76200"/>
                  <a:gd name="connsiteX4" fmla="*/ 147684 w 142875"/>
                  <a:gd name="connsiteY4" fmla="*/ 50064 h 76200"/>
                  <a:gd name="connsiteX5" fmla="*/ 2428 w 142875"/>
                  <a:gd name="connsiteY5" fmla="*/ 51874 h 76200"/>
                  <a:gd name="connsiteX6" fmla="*/ 1571 w 142875"/>
                  <a:gd name="connsiteY6" fmla="*/ 51302 h 76200"/>
                  <a:gd name="connsiteX7" fmla="*/ 1190 w 142875"/>
                  <a:gd name="connsiteY7" fmla="*/ 4549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875" h="76200">
                    <a:moveTo>
                      <a:pt x="1190" y="45492"/>
                    </a:moveTo>
                    <a:cubicBezTo>
                      <a:pt x="1761" y="44825"/>
                      <a:pt x="2523" y="44444"/>
                      <a:pt x="3381" y="44349"/>
                    </a:cubicBezTo>
                    <a:cubicBezTo>
                      <a:pt x="34908" y="30919"/>
                      <a:pt x="61578" y="3487"/>
                      <a:pt x="97011" y="248"/>
                    </a:cubicBezTo>
                    <a:cubicBezTo>
                      <a:pt x="121014" y="-1943"/>
                      <a:pt x="145779" y="10440"/>
                      <a:pt x="152066" y="34824"/>
                    </a:cubicBezTo>
                    <a:cubicBezTo>
                      <a:pt x="152066" y="34824"/>
                      <a:pt x="152066" y="42253"/>
                      <a:pt x="147684" y="50064"/>
                    </a:cubicBezTo>
                    <a:cubicBezTo>
                      <a:pt x="119109" y="98546"/>
                      <a:pt x="42433" y="73686"/>
                      <a:pt x="2428" y="51874"/>
                    </a:cubicBezTo>
                    <a:cubicBezTo>
                      <a:pt x="2142" y="51683"/>
                      <a:pt x="1857" y="51493"/>
                      <a:pt x="1571" y="51302"/>
                    </a:cubicBezTo>
                    <a:cubicBezTo>
                      <a:pt x="-144" y="49873"/>
                      <a:pt x="-715" y="47016"/>
                      <a:pt x="1190" y="45492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E082204-B121-4BAC-A2E4-59788ED30AA6}"/>
                  </a:ext>
                </a:extLst>
              </p:cNvPr>
              <p:cNvSpPr/>
              <p:nvPr/>
            </p:nvSpPr>
            <p:spPr>
              <a:xfrm>
                <a:off x="5547074" y="2965862"/>
                <a:ext cx="28575" cy="85725"/>
              </a:xfrm>
              <a:custGeom>
                <a:avLst/>
                <a:gdLst>
                  <a:gd name="connsiteX0" fmla="*/ 0 w 28575"/>
                  <a:gd name="connsiteY0" fmla="*/ 87281 h 85725"/>
                  <a:gd name="connsiteX1" fmla="*/ 17145 w 28575"/>
                  <a:gd name="connsiteY1" fmla="*/ 49277 h 85725"/>
                  <a:gd name="connsiteX2" fmla="*/ 26479 w 28575"/>
                  <a:gd name="connsiteY2" fmla="*/ 1461 h 85725"/>
                  <a:gd name="connsiteX3" fmla="*/ 28956 w 28575"/>
                  <a:gd name="connsiteY3" fmla="*/ 1080 h 85725"/>
                  <a:gd name="connsiteX4" fmla="*/ 22098 w 28575"/>
                  <a:gd name="connsiteY4" fmla="*/ 44038 h 85725"/>
                  <a:gd name="connsiteX5" fmla="*/ 2286 w 28575"/>
                  <a:gd name="connsiteY5" fmla="*/ 88520 h 85725"/>
                  <a:gd name="connsiteX6" fmla="*/ 0 w 28575"/>
                  <a:gd name="connsiteY6" fmla="*/ 8728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85725">
                    <a:moveTo>
                      <a:pt x="0" y="87281"/>
                    </a:moveTo>
                    <a:cubicBezTo>
                      <a:pt x="2191" y="73184"/>
                      <a:pt x="11239" y="61945"/>
                      <a:pt x="17145" y="49277"/>
                    </a:cubicBezTo>
                    <a:cubicBezTo>
                      <a:pt x="24098" y="34322"/>
                      <a:pt x="27146" y="17939"/>
                      <a:pt x="26479" y="1461"/>
                    </a:cubicBezTo>
                    <a:cubicBezTo>
                      <a:pt x="26384" y="-158"/>
                      <a:pt x="28956" y="-634"/>
                      <a:pt x="28956" y="1080"/>
                    </a:cubicBezTo>
                    <a:cubicBezTo>
                      <a:pt x="29527" y="15749"/>
                      <a:pt x="27337" y="30322"/>
                      <a:pt x="22098" y="44038"/>
                    </a:cubicBezTo>
                    <a:cubicBezTo>
                      <a:pt x="16288" y="59183"/>
                      <a:pt x="4477" y="72137"/>
                      <a:pt x="2286" y="88520"/>
                    </a:cubicBezTo>
                    <a:cubicBezTo>
                      <a:pt x="1524" y="88139"/>
                      <a:pt x="762" y="87758"/>
                      <a:pt x="0" y="87281"/>
                    </a:cubicBezTo>
                    <a:close/>
                  </a:path>
                </a:pathLst>
              </a:custGeom>
              <a:solidFill>
                <a:srgbClr val="34A7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1A8D6C8-6242-4451-AAD2-B4F0561B1FB4}"/>
                  </a:ext>
                </a:extLst>
              </p:cNvPr>
              <p:cNvSpPr/>
              <p:nvPr/>
            </p:nvSpPr>
            <p:spPr>
              <a:xfrm>
                <a:off x="5418243" y="3007215"/>
                <a:ext cx="57150" cy="66675"/>
              </a:xfrm>
              <a:custGeom>
                <a:avLst/>
                <a:gdLst>
                  <a:gd name="connsiteX0" fmla="*/ 2530 w 57150"/>
                  <a:gd name="connsiteY0" fmla="*/ 685 h 66675"/>
                  <a:gd name="connsiteX1" fmla="*/ 37296 w 57150"/>
                  <a:gd name="connsiteY1" fmla="*/ 44214 h 66675"/>
                  <a:gd name="connsiteX2" fmla="*/ 57679 w 57150"/>
                  <a:gd name="connsiteY2" fmla="*/ 58978 h 66675"/>
                  <a:gd name="connsiteX3" fmla="*/ 65490 w 57150"/>
                  <a:gd name="connsiteY3" fmla="*/ 65836 h 66675"/>
                  <a:gd name="connsiteX4" fmla="*/ 65395 w 57150"/>
                  <a:gd name="connsiteY4" fmla="*/ 66407 h 66675"/>
                  <a:gd name="connsiteX5" fmla="*/ 64537 w 57150"/>
                  <a:gd name="connsiteY5" fmla="*/ 68884 h 66675"/>
                  <a:gd name="connsiteX6" fmla="*/ 47964 w 57150"/>
                  <a:gd name="connsiteY6" fmla="*/ 55644 h 66675"/>
                  <a:gd name="connsiteX7" fmla="*/ 29390 w 57150"/>
                  <a:gd name="connsiteY7" fmla="*/ 40404 h 66675"/>
                  <a:gd name="connsiteX8" fmla="*/ 148 w 57150"/>
                  <a:gd name="connsiteY8" fmla="*/ 1637 h 66675"/>
                  <a:gd name="connsiteX9" fmla="*/ 2530 w 57150"/>
                  <a:gd name="connsiteY9" fmla="*/ 68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" h="66675">
                    <a:moveTo>
                      <a:pt x="2530" y="685"/>
                    </a:moveTo>
                    <a:cubicBezTo>
                      <a:pt x="11388" y="17163"/>
                      <a:pt x="23104" y="32022"/>
                      <a:pt x="37296" y="44214"/>
                    </a:cubicBezTo>
                    <a:cubicBezTo>
                      <a:pt x="43678" y="49738"/>
                      <a:pt x="50631" y="54310"/>
                      <a:pt x="57679" y="58978"/>
                    </a:cubicBezTo>
                    <a:cubicBezTo>
                      <a:pt x="60727" y="60978"/>
                      <a:pt x="63490" y="63169"/>
                      <a:pt x="65490" y="65836"/>
                    </a:cubicBezTo>
                    <a:cubicBezTo>
                      <a:pt x="65490" y="66026"/>
                      <a:pt x="65395" y="66217"/>
                      <a:pt x="65395" y="66407"/>
                    </a:cubicBezTo>
                    <a:cubicBezTo>
                      <a:pt x="65490" y="67360"/>
                      <a:pt x="65204" y="68217"/>
                      <a:pt x="64537" y="68884"/>
                    </a:cubicBezTo>
                    <a:cubicBezTo>
                      <a:pt x="61108" y="62883"/>
                      <a:pt x="53488" y="59454"/>
                      <a:pt x="47964" y="55644"/>
                    </a:cubicBezTo>
                    <a:cubicBezTo>
                      <a:pt x="41392" y="51072"/>
                      <a:pt x="35200" y="46024"/>
                      <a:pt x="29390" y="40404"/>
                    </a:cubicBezTo>
                    <a:cubicBezTo>
                      <a:pt x="17579" y="29069"/>
                      <a:pt x="7864" y="16020"/>
                      <a:pt x="148" y="1637"/>
                    </a:cubicBezTo>
                    <a:cubicBezTo>
                      <a:pt x="-614" y="304"/>
                      <a:pt x="1768" y="-744"/>
                      <a:pt x="2530" y="685"/>
                    </a:cubicBezTo>
                    <a:close/>
                  </a:path>
                </a:pathLst>
              </a:custGeom>
              <a:solidFill>
                <a:srgbClr val="34A7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B8C6A16-F7D0-4167-A41E-26B9F6EA001F}"/>
                  </a:ext>
                </a:extLst>
              </p:cNvPr>
              <p:cNvSpPr/>
              <p:nvPr/>
            </p:nvSpPr>
            <p:spPr>
              <a:xfrm>
                <a:off x="5346891" y="3117796"/>
                <a:ext cx="95250" cy="19050"/>
              </a:xfrm>
              <a:custGeom>
                <a:avLst/>
                <a:gdLst>
                  <a:gd name="connsiteX0" fmla="*/ 1682 w 95250"/>
                  <a:gd name="connsiteY0" fmla="*/ 117 h 19050"/>
                  <a:gd name="connsiteX1" fmla="*/ 53022 w 95250"/>
                  <a:gd name="connsiteY1" fmla="*/ 14880 h 19050"/>
                  <a:gd name="connsiteX2" fmla="*/ 97694 w 95250"/>
                  <a:gd name="connsiteY2" fmla="*/ 19929 h 19050"/>
                  <a:gd name="connsiteX3" fmla="*/ 97694 w 95250"/>
                  <a:gd name="connsiteY3" fmla="*/ 20119 h 19050"/>
                  <a:gd name="connsiteX4" fmla="*/ 97028 w 95250"/>
                  <a:gd name="connsiteY4" fmla="*/ 21834 h 19050"/>
                  <a:gd name="connsiteX5" fmla="*/ 96647 w 95250"/>
                  <a:gd name="connsiteY5" fmla="*/ 22310 h 19050"/>
                  <a:gd name="connsiteX6" fmla="*/ 48069 w 95250"/>
                  <a:gd name="connsiteY6" fmla="*/ 16690 h 19050"/>
                  <a:gd name="connsiteX7" fmla="*/ 730 w 95250"/>
                  <a:gd name="connsiteY7" fmla="*/ 2498 h 19050"/>
                  <a:gd name="connsiteX8" fmla="*/ 1682 w 95250"/>
                  <a:gd name="connsiteY8" fmla="*/ 11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19050">
                    <a:moveTo>
                      <a:pt x="1682" y="117"/>
                    </a:moveTo>
                    <a:cubicBezTo>
                      <a:pt x="18065" y="7260"/>
                      <a:pt x="35306" y="12309"/>
                      <a:pt x="53022" y="14880"/>
                    </a:cubicBezTo>
                    <a:cubicBezTo>
                      <a:pt x="67786" y="16976"/>
                      <a:pt x="83216" y="16023"/>
                      <a:pt x="97694" y="19929"/>
                    </a:cubicBezTo>
                    <a:cubicBezTo>
                      <a:pt x="97694" y="20024"/>
                      <a:pt x="97694" y="20024"/>
                      <a:pt x="97694" y="20119"/>
                    </a:cubicBezTo>
                    <a:cubicBezTo>
                      <a:pt x="97599" y="20786"/>
                      <a:pt x="97313" y="21357"/>
                      <a:pt x="97028" y="21834"/>
                    </a:cubicBezTo>
                    <a:cubicBezTo>
                      <a:pt x="96932" y="22024"/>
                      <a:pt x="96742" y="22119"/>
                      <a:pt x="96647" y="22310"/>
                    </a:cubicBezTo>
                    <a:cubicBezTo>
                      <a:pt x="80930" y="18119"/>
                      <a:pt x="64071" y="19357"/>
                      <a:pt x="48069" y="16690"/>
                    </a:cubicBezTo>
                    <a:cubicBezTo>
                      <a:pt x="31781" y="13928"/>
                      <a:pt x="15875" y="9165"/>
                      <a:pt x="730" y="2498"/>
                    </a:cubicBezTo>
                    <a:cubicBezTo>
                      <a:pt x="-699" y="1831"/>
                      <a:pt x="158" y="-550"/>
                      <a:pt x="1682" y="117"/>
                    </a:cubicBezTo>
                    <a:close/>
                  </a:path>
                </a:pathLst>
              </a:custGeom>
              <a:solidFill>
                <a:srgbClr val="34A7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0586F6E-8958-4272-A801-021F356F8953}"/>
                  </a:ext>
                </a:extLst>
              </p:cNvPr>
              <p:cNvSpPr/>
              <p:nvPr/>
            </p:nvSpPr>
            <p:spPr>
              <a:xfrm>
                <a:off x="5386639" y="3228393"/>
                <a:ext cx="114300" cy="9525"/>
              </a:xfrm>
              <a:custGeom>
                <a:avLst/>
                <a:gdLst>
                  <a:gd name="connsiteX0" fmla="*/ 58613 w 114300"/>
                  <a:gd name="connsiteY0" fmla="*/ 7154 h 9525"/>
                  <a:gd name="connsiteX1" fmla="*/ 28037 w 114300"/>
                  <a:gd name="connsiteY1" fmla="*/ 15060 h 9525"/>
                  <a:gd name="connsiteX2" fmla="*/ 796 w 114300"/>
                  <a:gd name="connsiteY2" fmla="*/ 15536 h 9525"/>
                  <a:gd name="connsiteX3" fmla="*/ 1748 w 114300"/>
                  <a:gd name="connsiteY3" fmla="*/ 13155 h 9525"/>
                  <a:gd name="connsiteX4" fmla="*/ 36610 w 114300"/>
                  <a:gd name="connsiteY4" fmla="*/ 10107 h 9525"/>
                  <a:gd name="connsiteX5" fmla="*/ 67376 w 114300"/>
                  <a:gd name="connsiteY5" fmla="*/ 2677 h 9525"/>
                  <a:gd name="connsiteX6" fmla="*/ 115191 w 114300"/>
                  <a:gd name="connsiteY6" fmla="*/ 2106 h 9525"/>
                  <a:gd name="connsiteX7" fmla="*/ 115953 w 114300"/>
                  <a:gd name="connsiteY7" fmla="*/ 4582 h 9525"/>
                  <a:gd name="connsiteX8" fmla="*/ 115953 w 114300"/>
                  <a:gd name="connsiteY8" fmla="*/ 4868 h 9525"/>
                  <a:gd name="connsiteX9" fmla="*/ 58613 w 114300"/>
                  <a:gd name="connsiteY9" fmla="*/ 715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300" h="9525">
                    <a:moveTo>
                      <a:pt x="58613" y="7154"/>
                    </a:moveTo>
                    <a:cubicBezTo>
                      <a:pt x="48326" y="9440"/>
                      <a:pt x="38229" y="12488"/>
                      <a:pt x="28037" y="15060"/>
                    </a:cubicBezTo>
                    <a:cubicBezTo>
                      <a:pt x="18893" y="17346"/>
                      <a:pt x="9845" y="18775"/>
                      <a:pt x="796" y="15536"/>
                    </a:cubicBezTo>
                    <a:cubicBezTo>
                      <a:pt x="-728" y="14965"/>
                      <a:pt x="129" y="12583"/>
                      <a:pt x="1748" y="13155"/>
                    </a:cubicBezTo>
                    <a:cubicBezTo>
                      <a:pt x="13369" y="17251"/>
                      <a:pt x="25275" y="13155"/>
                      <a:pt x="36610" y="10107"/>
                    </a:cubicBezTo>
                    <a:cubicBezTo>
                      <a:pt x="46802" y="7345"/>
                      <a:pt x="56993" y="4678"/>
                      <a:pt x="67376" y="2677"/>
                    </a:cubicBezTo>
                    <a:cubicBezTo>
                      <a:pt x="83282" y="-275"/>
                      <a:pt x="99475" y="-1228"/>
                      <a:pt x="115191" y="2106"/>
                    </a:cubicBezTo>
                    <a:cubicBezTo>
                      <a:pt x="115477" y="2963"/>
                      <a:pt x="115763" y="3725"/>
                      <a:pt x="115953" y="4582"/>
                    </a:cubicBezTo>
                    <a:cubicBezTo>
                      <a:pt x="115953" y="4582"/>
                      <a:pt x="115953" y="4678"/>
                      <a:pt x="115953" y="4868"/>
                    </a:cubicBezTo>
                    <a:cubicBezTo>
                      <a:pt x="97094" y="582"/>
                      <a:pt x="77567" y="2868"/>
                      <a:pt x="58613" y="7154"/>
                    </a:cubicBezTo>
                    <a:close/>
                  </a:path>
                </a:pathLst>
              </a:custGeom>
              <a:solidFill>
                <a:srgbClr val="34A7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F14E4FC-3ED4-414B-ACF7-BAC2D4553A8A}"/>
                  </a:ext>
                </a:extLst>
              </p:cNvPr>
              <p:cNvSpPr/>
              <p:nvPr/>
            </p:nvSpPr>
            <p:spPr>
              <a:xfrm>
                <a:off x="5467149" y="3310541"/>
                <a:ext cx="85725" cy="19050"/>
              </a:xfrm>
              <a:custGeom>
                <a:avLst/>
                <a:gdLst>
                  <a:gd name="connsiteX0" fmla="*/ 1725 w 85725"/>
                  <a:gd name="connsiteY0" fmla="*/ 63 h 19050"/>
                  <a:gd name="connsiteX1" fmla="*/ 86497 w 85725"/>
                  <a:gd name="connsiteY1" fmla="*/ 22732 h 19050"/>
                  <a:gd name="connsiteX2" fmla="*/ 85449 w 85725"/>
                  <a:gd name="connsiteY2" fmla="*/ 25209 h 19050"/>
                  <a:gd name="connsiteX3" fmla="*/ 772 w 85725"/>
                  <a:gd name="connsiteY3" fmla="*/ 2539 h 19050"/>
                  <a:gd name="connsiteX4" fmla="*/ 1725 w 85725"/>
                  <a:gd name="connsiteY4" fmla="*/ 6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19050">
                    <a:moveTo>
                      <a:pt x="1725" y="63"/>
                    </a:moveTo>
                    <a:cubicBezTo>
                      <a:pt x="28204" y="9302"/>
                      <a:pt x="63923" y="4254"/>
                      <a:pt x="86497" y="22732"/>
                    </a:cubicBezTo>
                    <a:cubicBezTo>
                      <a:pt x="86497" y="23780"/>
                      <a:pt x="86116" y="24542"/>
                      <a:pt x="85449" y="25209"/>
                    </a:cubicBezTo>
                    <a:cubicBezTo>
                      <a:pt x="63256" y="6349"/>
                      <a:pt x="27156" y="11683"/>
                      <a:pt x="772" y="2539"/>
                    </a:cubicBezTo>
                    <a:cubicBezTo>
                      <a:pt x="-752" y="1968"/>
                      <a:pt x="201" y="-414"/>
                      <a:pt x="1725" y="63"/>
                    </a:cubicBezTo>
                    <a:close/>
                  </a:path>
                </a:pathLst>
              </a:custGeom>
              <a:solidFill>
                <a:srgbClr val="34A7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5B58A38-57F1-48A0-A659-5E9DFA918E2C}"/>
                  </a:ext>
                </a:extLst>
              </p:cNvPr>
              <p:cNvSpPr/>
              <p:nvPr/>
            </p:nvSpPr>
            <p:spPr>
              <a:xfrm>
                <a:off x="5600224" y="3227390"/>
                <a:ext cx="57150" cy="66675"/>
              </a:xfrm>
              <a:custGeom>
                <a:avLst/>
                <a:gdLst>
                  <a:gd name="connsiteX0" fmla="*/ 61150 w 57150"/>
                  <a:gd name="connsiteY0" fmla="*/ 251 h 66675"/>
                  <a:gd name="connsiteX1" fmla="*/ 62770 w 57150"/>
                  <a:gd name="connsiteY1" fmla="*/ 2251 h 66675"/>
                  <a:gd name="connsiteX2" fmla="*/ 2095 w 57150"/>
                  <a:gd name="connsiteY2" fmla="*/ 67593 h 66675"/>
                  <a:gd name="connsiteX3" fmla="*/ 1714 w 57150"/>
                  <a:gd name="connsiteY3" fmla="*/ 67021 h 66675"/>
                  <a:gd name="connsiteX4" fmla="*/ 0 w 57150"/>
                  <a:gd name="connsiteY4" fmla="*/ 66069 h 66675"/>
                  <a:gd name="connsiteX5" fmla="*/ 61150 w 57150"/>
                  <a:gd name="connsiteY5" fmla="*/ 25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6675">
                    <a:moveTo>
                      <a:pt x="61150" y="251"/>
                    </a:moveTo>
                    <a:cubicBezTo>
                      <a:pt x="62484" y="-702"/>
                      <a:pt x="64103" y="1299"/>
                      <a:pt x="62770" y="2251"/>
                    </a:cubicBezTo>
                    <a:cubicBezTo>
                      <a:pt x="38291" y="19682"/>
                      <a:pt x="17717" y="41875"/>
                      <a:pt x="2095" y="67593"/>
                    </a:cubicBezTo>
                    <a:cubicBezTo>
                      <a:pt x="2000" y="67402"/>
                      <a:pt x="1810" y="67212"/>
                      <a:pt x="1714" y="67021"/>
                    </a:cubicBezTo>
                    <a:cubicBezTo>
                      <a:pt x="1048" y="66926"/>
                      <a:pt x="476" y="66640"/>
                      <a:pt x="0" y="66069"/>
                    </a:cubicBezTo>
                    <a:cubicBezTo>
                      <a:pt x="15811" y="40256"/>
                      <a:pt x="36481" y="17872"/>
                      <a:pt x="61150" y="251"/>
                    </a:cubicBezTo>
                    <a:close/>
                  </a:path>
                </a:pathLst>
              </a:custGeom>
              <a:solidFill>
                <a:srgbClr val="34A7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8541CA2-3383-4B44-8A97-949288E08F2D}"/>
                  </a:ext>
                </a:extLst>
              </p:cNvPr>
              <p:cNvSpPr/>
              <p:nvPr/>
            </p:nvSpPr>
            <p:spPr>
              <a:xfrm>
                <a:off x="5573840" y="3091996"/>
                <a:ext cx="66675" cy="85725"/>
              </a:xfrm>
              <a:custGeom>
                <a:avLst/>
                <a:gdLst>
                  <a:gd name="connsiteX0" fmla="*/ 71056 w 66675"/>
                  <a:gd name="connsiteY0" fmla="*/ 295 h 85725"/>
                  <a:gd name="connsiteX1" fmla="*/ 72676 w 66675"/>
                  <a:gd name="connsiteY1" fmla="*/ 2295 h 85725"/>
                  <a:gd name="connsiteX2" fmla="*/ 2381 w 66675"/>
                  <a:gd name="connsiteY2" fmla="*/ 93545 h 85725"/>
                  <a:gd name="connsiteX3" fmla="*/ 1905 w 66675"/>
                  <a:gd name="connsiteY3" fmla="*/ 93354 h 85725"/>
                  <a:gd name="connsiteX4" fmla="*/ 0 w 66675"/>
                  <a:gd name="connsiteY4" fmla="*/ 92592 h 85725"/>
                  <a:gd name="connsiteX5" fmla="*/ 71056 w 66675"/>
                  <a:gd name="connsiteY5" fmla="*/ 29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85725">
                    <a:moveTo>
                      <a:pt x="71056" y="295"/>
                    </a:moveTo>
                    <a:cubicBezTo>
                      <a:pt x="72295" y="-753"/>
                      <a:pt x="73914" y="1247"/>
                      <a:pt x="72676" y="2295"/>
                    </a:cubicBezTo>
                    <a:cubicBezTo>
                      <a:pt x="42386" y="26774"/>
                      <a:pt x="18383" y="58112"/>
                      <a:pt x="2381" y="93545"/>
                    </a:cubicBezTo>
                    <a:cubicBezTo>
                      <a:pt x="2191" y="93449"/>
                      <a:pt x="2095" y="93449"/>
                      <a:pt x="1905" y="93354"/>
                    </a:cubicBezTo>
                    <a:cubicBezTo>
                      <a:pt x="1905" y="93354"/>
                      <a:pt x="1143" y="93164"/>
                      <a:pt x="0" y="92592"/>
                    </a:cubicBezTo>
                    <a:cubicBezTo>
                      <a:pt x="16192" y="56683"/>
                      <a:pt x="40481" y="25060"/>
                      <a:pt x="71056" y="295"/>
                    </a:cubicBezTo>
                    <a:close/>
                  </a:path>
                </a:pathLst>
              </a:custGeom>
              <a:solidFill>
                <a:srgbClr val="34A7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911CEAB-729A-4363-8831-334DC7C3C2DF}"/>
                  </a:ext>
                </a:extLst>
              </p:cNvPr>
              <p:cNvSpPr/>
              <p:nvPr/>
            </p:nvSpPr>
            <p:spPr>
              <a:xfrm>
                <a:off x="5396960" y="3244537"/>
                <a:ext cx="1485900" cy="676275"/>
              </a:xfrm>
              <a:custGeom>
                <a:avLst/>
                <a:gdLst>
                  <a:gd name="connsiteX0" fmla="*/ 42863 w 1485900"/>
                  <a:gd name="connsiteY0" fmla="*/ 325528 h 676275"/>
                  <a:gd name="connsiteX1" fmla="*/ 157925 w 1485900"/>
                  <a:gd name="connsiteY1" fmla="*/ 302858 h 676275"/>
                  <a:gd name="connsiteX2" fmla="*/ 278702 w 1485900"/>
                  <a:gd name="connsiteY2" fmla="*/ 304573 h 676275"/>
                  <a:gd name="connsiteX3" fmla="*/ 416528 w 1485900"/>
                  <a:gd name="connsiteY3" fmla="*/ 94832 h 676275"/>
                  <a:gd name="connsiteX4" fmla="*/ 575596 w 1485900"/>
                  <a:gd name="connsiteY4" fmla="*/ 64447 h 676275"/>
                  <a:gd name="connsiteX5" fmla="*/ 688181 w 1485900"/>
                  <a:gd name="connsiteY5" fmla="*/ 1582 h 676275"/>
                  <a:gd name="connsiteX6" fmla="*/ 806577 w 1485900"/>
                  <a:gd name="connsiteY6" fmla="*/ 60923 h 676275"/>
                  <a:gd name="connsiteX7" fmla="*/ 870395 w 1485900"/>
                  <a:gd name="connsiteY7" fmla="*/ 185415 h 676275"/>
                  <a:gd name="connsiteX8" fmla="*/ 972503 w 1485900"/>
                  <a:gd name="connsiteY8" fmla="*/ 274378 h 676275"/>
                  <a:gd name="connsiteX9" fmla="*/ 1152906 w 1485900"/>
                  <a:gd name="connsiteY9" fmla="*/ 278950 h 676275"/>
                  <a:gd name="connsiteX10" fmla="*/ 1245680 w 1485900"/>
                  <a:gd name="connsiteY10" fmla="*/ 454401 h 676275"/>
                  <a:gd name="connsiteX11" fmla="*/ 1374172 w 1485900"/>
                  <a:gd name="connsiteY11" fmla="*/ 452782 h 676275"/>
                  <a:gd name="connsiteX12" fmla="*/ 1474184 w 1485900"/>
                  <a:gd name="connsiteY12" fmla="*/ 540793 h 676275"/>
                  <a:gd name="connsiteX13" fmla="*/ 1488186 w 1485900"/>
                  <a:gd name="connsiteY13" fmla="*/ 679762 h 676275"/>
                  <a:gd name="connsiteX14" fmla="*/ 0 w 1485900"/>
                  <a:gd name="connsiteY14" fmla="*/ 679762 h 676275"/>
                  <a:gd name="connsiteX15" fmla="*/ 42863 w 1485900"/>
                  <a:gd name="connsiteY15" fmla="*/ 325528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85900" h="676275">
                    <a:moveTo>
                      <a:pt x="42863" y="325528"/>
                    </a:moveTo>
                    <a:cubicBezTo>
                      <a:pt x="69533" y="294381"/>
                      <a:pt x="117634" y="295238"/>
                      <a:pt x="157925" y="302858"/>
                    </a:cubicBezTo>
                    <a:cubicBezTo>
                      <a:pt x="198215" y="310478"/>
                      <a:pt x="241649" y="322099"/>
                      <a:pt x="278702" y="304573"/>
                    </a:cubicBezTo>
                    <a:cubicBezTo>
                      <a:pt x="356235" y="267997"/>
                      <a:pt x="343281" y="139504"/>
                      <a:pt x="416528" y="94832"/>
                    </a:cubicBezTo>
                    <a:cubicBezTo>
                      <a:pt x="462915" y="66352"/>
                      <a:pt x="524923" y="84450"/>
                      <a:pt x="575596" y="64447"/>
                    </a:cubicBezTo>
                    <a:cubicBezTo>
                      <a:pt x="615791" y="48541"/>
                      <a:pt x="645700" y="9869"/>
                      <a:pt x="688181" y="1582"/>
                    </a:cubicBezTo>
                    <a:cubicBezTo>
                      <a:pt x="733997" y="-7371"/>
                      <a:pt x="779431" y="22918"/>
                      <a:pt x="806577" y="60923"/>
                    </a:cubicBezTo>
                    <a:cubicBezTo>
                      <a:pt x="833723" y="98833"/>
                      <a:pt x="848201" y="144267"/>
                      <a:pt x="870395" y="185415"/>
                    </a:cubicBezTo>
                    <a:cubicBezTo>
                      <a:pt x="892588" y="226468"/>
                      <a:pt x="926592" y="265711"/>
                      <a:pt x="972503" y="274378"/>
                    </a:cubicBezTo>
                    <a:cubicBezTo>
                      <a:pt x="1032986" y="285713"/>
                      <a:pt x="1103186" y="242660"/>
                      <a:pt x="1152906" y="278950"/>
                    </a:cubicBezTo>
                    <a:cubicBezTo>
                      <a:pt x="1207865" y="319241"/>
                      <a:pt x="1184910" y="423540"/>
                      <a:pt x="1245680" y="454401"/>
                    </a:cubicBezTo>
                    <a:cubicBezTo>
                      <a:pt x="1284446" y="474118"/>
                      <a:pt x="1330928" y="448686"/>
                      <a:pt x="1374172" y="452782"/>
                    </a:cubicBezTo>
                    <a:cubicBezTo>
                      <a:pt x="1420844" y="457258"/>
                      <a:pt x="1458087" y="496787"/>
                      <a:pt x="1474184" y="540793"/>
                    </a:cubicBezTo>
                    <a:cubicBezTo>
                      <a:pt x="1490282" y="584798"/>
                      <a:pt x="1489329" y="632899"/>
                      <a:pt x="1488186" y="679762"/>
                    </a:cubicBezTo>
                    <a:lnTo>
                      <a:pt x="0" y="679762"/>
                    </a:lnTo>
                    <a:lnTo>
                      <a:pt x="42863" y="32552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1ADAB46-B236-4BE4-9E7D-5A605E478F1F}"/>
                  </a:ext>
                </a:extLst>
              </p:cNvPr>
              <p:cNvSpPr/>
              <p:nvPr/>
            </p:nvSpPr>
            <p:spPr>
              <a:xfrm>
                <a:off x="5305425" y="3371206"/>
                <a:ext cx="1295400" cy="533400"/>
              </a:xfrm>
              <a:custGeom>
                <a:avLst/>
                <a:gdLst>
                  <a:gd name="connsiteX0" fmla="*/ 0 w 1295400"/>
                  <a:gd name="connsiteY0" fmla="*/ 130851 h 533400"/>
                  <a:gd name="connsiteX1" fmla="*/ 143161 w 1295400"/>
                  <a:gd name="connsiteY1" fmla="*/ 10550 h 533400"/>
                  <a:gd name="connsiteX2" fmla="*/ 309086 w 1295400"/>
                  <a:gd name="connsiteY2" fmla="*/ 57508 h 533400"/>
                  <a:gd name="connsiteX3" fmla="*/ 361760 w 1295400"/>
                  <a:gd name="connsiteY3" fmla="*/ 165236 h 533400"/>
                  <a:gd name="connsiteX4" fmla="*/ 527304 w 1295400"/>
                  <a:gd name="connsiteY4" fmla="*/ 131136 h 533400"/>
                  <a:gd name="connsiteX5" fmla="*/ 700659 w 1295400"/>
                  <a:gd name="connsiteY5" fmla="*/ 278583 h 533400"/>
                  <a:gd name="connsiteX6" fmla="*/ 917258 w 1295400"/>
                  <a:gd name="connsiteY6" fmla="*/ 241531 h 533400"/>
                  <a:gd name="connsiteX7" fmla="*/ 1000411 w 1295400"/>
                  <a:gd name="connsiteY7" fmla="*/ 366309 h 533400"/>
                  <a:gd name="connsiteX8" fmla="*/ 1115568 w 1295400"/>
                  <a:gd name="connsiteY8" fmla="*/ 411171 h 533400"/>
                  <a:gd name="connsiteX9" fmla="*/ 1240060 w 1295400"/>
                  <a:gd name="connsiteY9" fmla="*/ 430983 h 533400"/>
                  <a:gd name="connsiteX10" fmla="*/ 1300067 w 1295400"/>
                  <a:gd name="connsiteY10" fmla="*/ 530520 h 533400"/>
                  <a:gd name="connsiteX11" fmla="*/ 0 w 1295400"/>
                  <a:gd name="connsiteY11" fmla="*/ 536139 h 533400"/>
                  <a:gd name="connsiteX12" fmla="*/ 0 w 1295400"/>
                  <a:gd name="connsiteY12" fmla="*/ 130851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95400" h="533400">
                    <a:moveTo>
                      <a:pt x="0" y="130851"/>
                    </a:moveTo>
                    <a:cubicBezTo>
                      <a:pt x="41053" y="83035"/>
                      <a:pt x="84487" y="33505"/>
                      <a:pt x="143161" y="10550"/>
                    </a:cubicBezTo>
                    <a:cubicBezTo>
                      <a:pt x="201835" y="-12405"/>
                      <a:pt x="280130" y="1596"/>
                      <a:pt x="309086" y="57508"/>
                    </a:cubicBezTo>
                    <a:cubicBezTo>
                      <a:pt x="327850" y="93798"/>
                      <a:pt x="326231" y="144852"/>
                      <a:pt x="361760" y="165236"/>
                    </a:cubicBezTo>
                    <a:cubicBezTo>
                      <a:pt x="412242" y="194192"/>
                      <a:pt x="469201" y="126755"/>
                      <a:pt x="527304" y="131136"/>
                    </a:cubicBezTo>
                    <a:cubicBezTo>
                      <a:pt x="605314" y="137042"/>
                      <a:pt x="624840" y="259248"/>
                      <a:pt x="700659" y="278583"/>
                    </a:cubicBezTo>
                    <a:cubicBezTo>
                      <a:pt x="773811" y="297252"/>
                      <a:pt x="850106" y="206860"/>
                      <a:pt x="917258" y="241531"/>
                    </a:cubicBezTo>
                    <a:cubicBezTo>
                      <a:pt x="962406" y="264867"/>
                      <a:pt x="966597" y="328399"/>
                      <a:pt x="1000411" y="366309"/>
                    </a:cubicBezTo>
                    <a:cubicBezTo>
                      <a:pt x="1028510" y="397836"/>
                      <a:pt x="1073468" y="407647"/>
                      <a:pt x="1115568" y="411171"/>
                    </a:cubicBezTo>
                    <a:cubicBezTo>
                      <a:pt x="1157669" y="414696"/>
                      <a:pt x="1201388" y="414029"/>
                      <a:pt x="1240060" y="430983"/>
                    </a:cubicBezTo>
                    <a:cubicBezTo>
                      <a:pt x="1278731" y="447938"/>
                      <a:pt x="1310926" y="489753"/>
                      <a:pt x="1300067" y="530520"/>
                    </a:cubicBezTo>
                    <a:lnTo>
                      <a:pt x="0" y="536139"/>
                    </a:lnTo>
                    <a:lnTo>
                      <a:pt x="0" y="13085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9CBCB55-3134-4FD6-B2E1-ABCF0939BE6A}"/>
                </a:ext>
              </a:extLst>
            </p:cNvPr>
            <p:cNvSpPr/>
            <p:nvPr/>
          </p:nvSpPr>
          <p:spPr>
            <a:xfrm flipH="1">
              <a:off x="5244187" y="4915986"/>
              <a:ext cx="6947813" cy="1959114"/>
            </a:xfrm>
            <a:custGeom>
              <a:avLst/>
              <a:gdLst>
                <a:gd name="connsiteX0" fmla="*/ 0 w 6947813"/>
                <a:gd name="connsiteY0" fmla="*/ 0 h 1959114"/>
                <a:gd name="connsiteX1" fmla="*/ 0 w 6947813"/>
                <a:gd name="connsiteY1" fmla="*/ 1959114 h 1959114"/>
                <a:gd name="connsiteX2" fmla="*/ 6947813 w 6947813"/>
                <a:gd name="connsiteY2" fmla="*/ 1959114 h 1959114"/>
                <a:gd name="connsiteX3" fmla="*/ 6938844 w 6947813"/>
                <a:gd name="connsiteY3" fmla="*/ 1928076 h 1959114"/>
                <a:gd name="connsiteX4" fmla="*/ 6542114 w 6947813"/>
                <a:gd name="connsiteY4" fmla="*/ 916429 h 1959114"/>
                <a:gd name="connsiteX5" fmla="*/ 6421192 w 6947813"/>
                <a:gd name="connsiteY5" fmla="*/ 718487 h 1959114"/>
                <a:gd name="connsiteX6" fmla="*/ 6399497 w 6947813"/>
                <a:gd name="connsiteY6" fmla="*/ 712927 h 1959114"/>
                <a:gd name="connsiteX7" fmla="*/ 5182970 w 6947813"/>
                <a:gd name="connsiteY7" fmla="*/ 458073 h 1959114"/>
                <a:gd name="connsiteX8" fmla="*/ 5058606 w 6947813"/>
                <a:gd name="connsiteY8" fmla="*/ 437123 h 1959114"/>
                <a:gd name="connsiteX9" fmla="*/ 5058606 w 6947813"/>
                <a:gd name="connsiteY9" fmla="*/ 1123054 h 1959114"/>
                <a:gd name="connsiteX10" fmla="*/ 5058605 w 6947813"/>
                <a:gd name="connsiteY10" fmla="*/ 1123054 h 1959114"/>
                <a:gd name="connsiteX11" fmla="*/ 5058605 w 6947813"/>
                <a:gd name="connsiteY11" fmla="*/ 437123 h 1959114"/>
                <a:gd name="connsiteX12" fmla="*/ 4821949 w 6947813"/>
                <a:gd name="connsiteY12" fmla="*/ 397257 h 1959114"/>
                <a:gd name="connsiteX13" fmla="*/ 4437145 w 6947813"/>
                <a:gd name="connsiteY13" fmla="*/ 338638 h 1959114"/>
                <a:gd name="connsiteX14" fmla="*/ 4427311 w 6947813"/>
                <a:gd name="connsiteY14" fmla="*/ 337294 h 1959114"/>
                <a:gd name="connsiteX15" fmla="*/ 4427311 w 6947813"/>
                <a:gd name="connsiteY15" fmla="*/ 337294 h 1959114"/>
                <a:gd name="connsiteX16" fmla="*/ 4028044 w 6947813"/>
                <a:gd name="connsiteY16" fmla="*/ 282733 h 1959114"/>
                <a:gd name="connsiteX17" fmla="*/ 3826465 w 6947813"/>
                <a:gd name="connsiteY17" fmla="*/ 258265 h 1959114"/>
                <a:gd name="connsiteX18" fmla="*/ 3826465 w 6947813"/>
                <a:gd name="connsiteY18" fmla="*/ 258266 h 1959114"/>
                <a:gd name="connsiteX19" fmla="*/ 3594130 w 6947813"/>
                <a:gd name="connsiteY19" fmla="*/ 230064 h 1959114"/>
                <a:gd name="connsiteX20" fmla="*/ 3134889 w 6947813"/>
                <a:gd name="connsiteY20" fmla="*/ 181146 h 1959114"/>
                <a:gd name="connsiteX21" fmla="*/ 3125991 w 6947813"/>
                <a:gd name="connsiteY21" fmla="*/ 180327 h 1959114"/>
                <a:gd name="connsiteX22" fmla="*/ 3125991 w 6947813"/>
                <a:gd name="connsiteY22" fmla="*/ 180326 h 1959114"/>
                <a:gd name="connsiteX23" fmla="*/ 2649807 w 6947813"/>
                <a:gd name="connsiteY23" fmla="*/ 136498 h 1959114"/>
                <a:gd name="connsiteX24" fmla="*/ 440784 w 6947813"/>
                <a:gd name="connsiteY24" fmla="*/ 10992 h 195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47813" h="1959114">
                  <a:moveTo>
                    <a:pt x="0" y="0"/>
                  </a:moveTo>
                  <a:lnTo>
                    <a:pt x="0" y="1959114"/>
                  </a:lnTo>
                  <a:lnTo>
                    <a:pt x="6947813" y="1959114"/>
                  </a:lnTo>
                  <a:cubicBezTo>
                    <a:pt x="6944773" y="1948706"/>
                    <a:pt x="6941733" y="1938484"/>
                    <a:pt x="6938844" y="1928076"/>
                  </a:cubicBezTo>
                  <a:cubicBezTo>
                    <a:pt x="6835249" y="1554604"/>
                    <a:pt x="6712348" y="1221926"/>
                    <a:pt x="6542114" y="916429"/>
                  </a:cubicBezTo>
                  <a:lnTo>
                    <a:pt x="6421192" y="718487"/>
                  </a:lnTo>
                  <a:lnTo>
                    <a:pt x="6399497" y="712927"/>
                  </a:lnTo>
                  <a:cubicBezTo>
                    <a:pt x="6052383" y="627190"/>
                    <a:pt x="5648703" y="540395"/>
                    <a:pt x="5182970" y="458073"/>
                  </a:cubicBezTo>
                  <a:lnTo>
                    <a:pt x="5058606" y="437123"/>
                  </a:lnTo>
                  <a:lnTo>
                    <a:pt x="5058606" y="1123054"/>
                  </a:lnTo>
                  <a:lnTo>
                    <a:pt x="5058605" y="1123054"/>
                  </a:lnTo>
                  <a:lnTo>
                    <a:pt x="5058605" y="437123"/>
                  </a:lnTo>
                  <a:lnTo>
                    <a:pt x="4821949" y="397257"/>
                  </a:lnTo>
                  <a:cubicBezTo>
                    <a:pt x="4697674" y="377323"/>
                    <a:pt x="4569435" y="357754"/>
                    <a:pt x="4437145" y="338638"/>
                  </a:cubicBezTo>
                  <a:lnTo>
                    <a:pt x="4427311" y="337294"/>
                  </a:lnTo>
                  <a:lnTo>
                    <a:pt x="4427311" y="337294"/>
                  </a:lnTo>
                  <a:lnTo>
                    <a:pt x="4028044" y="282733"/>
                  </a:lnTo>
                  <a:lnTo>
                    <a:pt x="3826465" y="258265"/>
                  </a:lnTo>
                  <a:lnTo>
                    <a:pt x="3826465" y="258266"/>
                  </a:lnTo>
                  <a:lnTo>
                    <a:pt x="3594130" y="230064"/>
                  </a:lnTo>
                  <a:cubicBezTo>
                    <a:pt x="3445299" y="213104"/>
                    <a:pt x="3292247" y="196769"/>
                    <a:pt x="3134889" y="181146"/>
                  </a:cubicBezTo>
                  <a:lnTo>
                    <a:pt x="3125991" y="180327"/>
                  </a:lnTo>
                  <a:lnTo>
                    <a:pt x="3125991" y="180326"/>
                  </a:lnTo>
                  <a:lnTo>
                    <a:pt x="2649807" y="136498"/>
                  </a:lnTo>
                  <a:cubicBezTo>
                    <a:pt x="1985575" y="80046"/>
                    <a:pt x="1251062" y="36367"/>
                    <a:pt x="440784" y="10992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58EF043-72D1-499F-BC47-8911480A8E99}"/>
                </a:ext>
              </a:extLst>
            </p:cNvPr>
            <p:cNvGrpSpPr/>
            <p:nvPr/>
          </p:nvGrpSpPr>
          <p:grpSpPr>
            <a:xfrm rot="298849">
              <a:off x="4658418" y="5017851"/>
              <a:ext cx="3404886" cy="1978400"/>
              <a:chOff x="3464452" y="3474465"/>
              <a:chExt cx="2625206" cy="1525369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42D022D9-0B69-4C6E-988E-04E615601DF7}"/>
                  </a:ext>
                </a:extLst>
              </p:cNvPr>
              <p:cNvSpPr/>
              <p:nvPr/>
            </p:nvSpPr>
            <p:spPr>
              <a:xfrm>
                <a:off x="3606478" y="4033037"/>
                <a:ext cx="238125" cy="47625"/>
              </a:xfrm>
              <a:custGeom>
                <a:avLst/>
                <a:gdLst>
                  <a:gd name="connsiteX0" fmla="*/ 233959 w 238125"/>
                  <a:gd name="connsiteY0" fmla="*/ 43950 h 47625"/>
                  <a:gd name="connsiteX1" fmla="*/ 232435 w 238125"/>
                  <a:gd name="connsiteY1" fmla="*/ 43474 h 47625"/>
                  <a:gd name="connsiteX2" fmla="*/ 230244 w 238125"/>
                  <a:gd name="connsiteY2" fmla="*/ 35664 h 47625"/>
                  <a:gd name="connsiteX3" fmla="*/ 5454 w 238125"/>
                  <a:gd name="connsiteY3" fmla="*/ 8327 h 47625"/>
                  <a:gd name="connsiteX4" fmla="*/ 5835 w 238125"/>
                  <a:gd name="connsiteY4" fmla="*/ 21567 h 47625"/>
                  <a:gd name="connsiteX5" fmla="*/ 229196 w 238125"/>
                  <a:gd name="connsiteY5" fmla="*/ 56523 h 47625"/>
                  <a:gd name="connsiteX6" fmla="*/ 233959 w 238125"/>
                  <a:gd name="connsiteY6" fmla="*/ 4395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125" h="47625">
                    <a:moveTo>
                      <a:pt x="233959" y="43950"/>
                    </a:moveTo>
                    <a:cubicBezTo>
                      <a:pt x="233482" y="43760"/>
                      <a:pt x="233006" y="43665"/>
                      <a:pt x="232435" y="43474"/>
                    </a:cubicBezTo>
                    <a:cubicBezTo>
                      <a:pt x="233578" y="40902"/>
                      <a:pt x="233292" y="37759"/>
                      <a:pt x="230244" y="35664"/>
                    </a:cubicBezTo>
                    <a:cubicBezTo>
                      <a:pt x="163759" y="-10914"/>
                      <a:pt x="81559" y="-2151"/>
                      <a:pt x="5454" y="8327"/>
                    </a:cubicBezTo>
                    <a:cubicBezTo>
                      <a:pt x="-1880" y="9375"/>
                      <a:pt x="-1880" y="21757"/>
                      <a:pt x="5835" y="21567"/>
                    </a:cubicBezTo>
                    <a:cubicBezTo>
                      <a:pt x="82035" y="19566"/>
                      <a:pt x="157187" y="31282"/>
                      <a:pt x="229196" y="56523"/>
                    </a:cubicBezTo>
                    <a:cubicBezTo>
                      <a:pt x="237388" y="59286"/>
                      <a:pt x="242150" y="46808"/>
                      <a:pt x="233959" y="4395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BB074B52-814C-49AF-8D09-744A73B0ED2A}"/>
                  </a:ext>
                </a:extLst>
              </p:cNvPr>
              <p:cNvSpPr/>
              <p:nvPr/>
            </p:nvSpPr>
            <p:spPr>
              <a:xfrm>
                <a:off x="3785270" y="3859970"/>
                <a:ext cx="76200" cy="247650"/>
              </a:xfrm>
              <a:custGeom>
                <a:avLst/>
                <a:gdLst>
                  <a:gd name="connsiteX0" fmla="*/ 4494 w 76200"/>
                  <a:gd name="connsiteY0" fmla="*/ 5848 h 247650"/>
                  <a:gd name="connsiteX1" fmla="*/ 69645 w 76200"/>
                  <a:gd name="connsiteY1" fmla="*/ 246450 h 247650"/>
                  <a:gd name="connsiteX2" fmla="*/ 81837 w 76200"/>
                  <a:gd name="connsiteY2" fmla="*/ 240926 h 247650"/>
                  <a:gd name="connsiteX3" fmla="*/ 81361 w 76200"/>
                  <a:gd name="connsiteY3" fmla="*/ 240068 h 247650"/>
                  <a:gd name="connsiteX4" fmla="*/ 81265 w 76200"/>
                  <a:gd name="connsiteY4" fmla="*/ 235211 h 247650"/>
                  <a:gd name="connsiteX5" fmla="*/ 17638 w 76200"/>
                  <a:gd name="connsiteY5" fmla="*/ 5467 h 247650"/>
                  <a:gd name="connsiteX6" fmla="*/ 4494 w 76200"/>
                  <a:gd name="connsiteY6" fmla="*/ 5848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247650">
                    <a:moveTo>
                      <a:pt x="4494" y="5848"/>
                    </a:moveTo>
                    <a:cubicBezTo>
                      <a:pt x="-14080" y="92717"/>
                      <a:pt x="28306" y="173012"/>
                      <a:pt x="69645" y="246450"/>
                    </a:cubicBezTo>
                    <a:cubicBezTo>
                      <a:pt x="73836" y="253879"/>
                      <a:pt x="86123" y="248450"/>
                      <a:pt x="81837" y="240926"/>
                    </a:cubicBezTo>
                    <a:cubicBezTo>
                      <a:pt x="81646" y="240640"/>
                      <a:pt x="81551" y="240354"/>
                      <a:pt x="81361" y="240068"/>
                    </a:cubicBezTo>
                    <a:cubicBezTo>
                      <a:pt x="81932" y="238640"/>
                      <a:pt x="82027" y="237020"/>
                      <a:pt x="81265" y="235211"/>
                    </a:cubicBezTo>
                    <a:cubicBezTo>
                      <a:pt x="52309" y="160820"/>
                      <a:pt x="31069" y="84049"/>
                      <a:pt x="17638" y="5467"/>
                    </a:cubicBezTo>
                    <a:cubicBezTo>
                      <a:pt x="16400" y="-2438"/>
                      <a:pt x="6018" y="-1295"/>
                      <a:pt x="4494" y="584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D5AECF6-413B-4939-A311-0E498250FA98}"/>
                  </a:ext>
                </a:extLst>
              </p:cNvPr>
              <p:cNvSpPr/>
              <p:nvPr/>
            </p:nvSpPr>
            <p:spPr>
              <a:xfrm>
                <a:off x="3638639" y="3889597"/>
                <a:ext cx="381000" cy="504825"/>
              </a:xfrm>
              <a:custGeom>
                <a:avLst/>
                <a:gdLst>
                  <a:gd name="connsiteX0" fmla="*/ 387345 w 381000"/>
                  <a:gd name="connsiteY0" fmla="*/ 496477 h 504825"/>
                  <a:gd name="connsiteX1" fmla="*/ 13965 w 381000"/>
                  <a:gd name="connsiteY1" fmla="*/ 1748 h 504825"/>
                  <a:gd name="connsiteX2" fmla="*/ 3678 w 381000"/>
                  <a:gd name="connsiteY2" fmla="*/ 16321 h 504825"/>
                  <a:gd name="connsiteX3" fmla="*/ 371152 w 381000"/>
                  <a:gd name="connsiteY3" fmla="*/ 503906 h 504825"/>
                  <a:gd name="connsiteX4" fmla="*/ 387345 w 381000"/>
                  <a:gd name="connsiteY4" fmla="*/ 496477 h 504825"/>
                  <a:gd name="connsiteX5" fmla="*/ 387345 w 381000"/>
                  <a:gd name="connsiteY5" fmla="*/ 496477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0" h="504825">
                    <a:moveTo>
                      <a:pt x="387345" y="496477"/>
                    </a:moveTo>
                    <a:cubicBezTo>
                      <a:pt x="315241" y="298642"/>
                      <a:pt x="184272" y="125383"/>
                      <a:pt x="13965" y="1748"/>
                    </a:cubicBezTo>
                    <a:cubicBezTo>
                      <a:pt x="4630" y="-5015"/>
                      <a:pt x="-5657" y="9559"/>
                      <a:pt x="3678" y="16321"/>
                    </a:cubicBezTo>
                    <a:cubicBezTo>
                      <a:pt x="171699" y="138337"/>
                      <a:pt x="300096" y="308834"/>
                      <a:pt x="371152" y="503906"/>
                    </a:cubicBezTo>
                    <a:cubicBezTo>
                      <a:pt x="375057" y="514669"/>
                      <a:pt x="391250" y="507240"/>
                      <a:pt x="387345" y="496477"/>
                    </a:cubicBezTo>
                    <a:lnTo>
                      <a:pt x="387345" y="496477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768C011-E720-42B2-951D-71DC3E2C4E94}"/>
                  </a:ext>
                </a:extLst>
              </p:cNvPr>
              <p:cNvSpPr/>
              <p:nvPr/>
            </p:nvSpPr>
            <p:spPr>
              <a:xfrm>
                <a:off x="3529987" y="3811501"/>
                <a:ext cx="190500" cy="142875"/>
              </a:xfrm>
              <a:custGeom>
                <a:avLst/>
                <a:gdLst>
                  <a:gd name="connsiteX0" fmla="*/ 185767 w 190500"/>
                  <a:gd name="connsiteY0" fmla="*/ 102133 h 142875"/>
                  <a:gd name="connsiteX1" fmla="*/ 35367 w 190500"/>
                  <a:gd name="connsiteY1" fmla="*/ 2121 h 142875"/>
                  <a:gd name="connsiteX2" fmla="*/ 16508 w 190500"/>
                  <a:gd name="connsiteY2" fmla="*/ 52222 h 142875"/>
                  <a:gd name="connsiteX3" fmla="*/ 144619 w 190500"/>
                  <a:gd name="connsiteY3" fmla="*/ 136328 h 142875"/>
                  <a:gd name="connsiteX4" fmla="*/ 185767 w 190500"/>
                  <a:gd name="connsiteY4" fmla="*/ 102133 h 142875"/>
                  <a:gd name="connsiteX5" fmla="*/ 185767 w 190500"/>
                  <a:gd name="connsiteY5" fmla="*/ 102133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0" h="142875">
                    <a:moveTo>
                      <a:pt x="185767" y="102133"/>
                    </a:moveTo>
                    <a:cubicBezTo>
                      <a:pt x="142238" y="58890"/>
                      <a:pt x="92232" y="25266"/>
                      <a:pt x="35367" y="2121"/>
                    </a:cubicBezTo>
                    <a:cubicBezTo>
                      <a:pt x="3363" y="-10833"/>
                      <a:pt x="-15401" y="39268"/>
                      <a:pt x="16508" y="52222"/>
                    </a:cubicBezTo>
                    <a:cubicBezTo>
                      <a:pt x="64419" y="71653"/>
                      <a:pt x="107948" y="99847"/>
                      <a:pt x="144619" y="136328"/>
                    </a:cubicBezTo>
                    <a:cubicBezTo>
                      <a:pt x="168717" y="160426"/>
                      <a:pt x="210246" y="126517"/>
                      <a:pt x="185767" y="102133"/>
                    </a:cubicBezTo>
                    <a:lnTo>
                      <a:pt x="185767" y="102133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A3D83F54-5335-4B5C-A8ED-0090E3B09723}"/>
                  </a:ext>
                </a:extLst>
              </p:cNvPr>
              <p:cNvSpPr/>
              <p:nvPr/>
            </p:nvSpPr>
            <p:spPr>
              <a:xfrm>
                <a:off x="3989916" y="3922539"/>
                <a:ext cx="123825" cy="152400"/>
              </a:xfrm>
              <a:custGeom>
                <a:avLst/>
                <a:gdLst>
                  <a:gd name="connsiteX0" fmla="*/ 12350 w 123825"/>
                  <a:gd name="connsiteY0" fmla="*/ 154829 h 152400"/>
                  <a:gd name="connsiteX1" fmla="*/ 129889 w 123825"/>
                  <a:gd name="connsiteY1" fmla="*/ 9192 h 152400"/>
                  <a:gd name="connsiteX2" fmla="*/ 122745 w 123825"/>
                  <a:gd name="connsiteY2" fmla="*/ 905 h 152400"/>
                  <a:gd name="connsiteX3" fmla="*/ 158 w 123825"/>
                  <a:gd name="connsiteY3" fmla="*/ 142637 h 152400"/>
                  <a:gd name="connsiteX4" fmla="*/ 3206 w 123825"/>
                  <a:gd name="connsiteY4" fmla="*/ 148638 h 152400"/>
                  <a:gd name="connsiteX5" fmla="*/ 2539 w 123825"/>
                  <a:gd name="connsiteY5" fmla="*/ 149781 h 152400"/>
                  <a:gd name="connsiteX6" fmla="*/ 12350 w 123825"/>
                  <a:gd name="connsiteY6" fmla="*/ 1548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52400">
                    <a:moveTo>
                      <a:pt x="12350" y="154829"/>
                    </a:moveTo>
                    <a:cubicBezTo>
                      <a:pt x="42449" y="99298"/>
                      <a:pt x="82073" y="50435"/>
                      <a:pt x="129889" y="9192"/>
                    </a:cubicBezTo>
                    <a:cubicBezTo>
                      <a:pt x="134746" y="5001"/>
                      <a:pt x="127793" y="-2619"/>
                      <a:pt x="122745" y="905"/>
                    </a:cubicBezTo>
                    <a:cubicBezTo>
                      <a:pt x="70262" y="36719"/>
                      <a:pt x="15017" y="77010"/>
                      <a:pt x="158" y="142637"/>
                    </a:cubicBezTo>
                    <a:cubicBezTo>
                      <a:pt x="-509" y="145590"/>
                      <a:pt x="1015" y="147685"/>
                      <a:pt x="3206" y="148638"/>
                    </a:cubicBezTo>
                    <a:cubicBezTo>
                      <a:pt x="3016" y="149019"/>
                      <a:pt x="2825" y="149400"/>
                      <a:pt x="2539" y="149781"/>
                    </a:cubicBezTo>
                    <a:cubicBezTo>
                      <a:pt x="-985" y="156067"/>
                      <a:pt x="8921" y="161115"/>
                      <a:pt x="12350" y="15482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5627E8F-B1CA-47A3-9E4D-D71F4935592C}"/>
                  </a:ext>
                </a:extLst>
              </p:cNvPr>
              <p:cNvSpPr/>
              <p:nvPr/>
            </p:nvSpPr>
            <p:spPr>
              <a:xfrm>
                <a:off x="3980411" y="3782122"/>
                <a:ext cx="104775" cy="514350"/>
              </a:xfrm>
              <a:custGeom>
                <a:avLst/>
                <a:gdLst>
                  <a:gd name="connsiteX0" fmla="*/ 6235 w 104775"/>
                  <a:gd name="connsiteY0" fmla="*/ 508892 h 514350"/>
                  <a:gd name="connsiteX1" fmla="*/ 96722 w 104775"/>
                  <a:gd name="connsiteY1" fmla="*/ 3877 h 514350"/>
                  <a:gd name="connsiteX2" fmla="*/ 109771 w 104775"/>
                  <a:gd name="connsiteY2" fmla="*/ 10735 h 514350"/>
                  <a:gd name="connsiteX3" fmla="*/ 20998 w 104775"/>
                  <a:gd name="connsiteY3" fmla="*/ 508226 h 514350"/>
                  <a:gd name="connsiteX4" fmla="*/ 6235 w 104775"/>
                  <a:gd name="connsiteY4" fmla="*/ 508892 h 514350"/>
                  <a:gd name="connsiteX5" fmla="*/ 6235 w 104775"/>
                  <a:gd name="connsiteY5" fmla="*/ 508892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75" h="514350">
                    <a:moveTo>
                      <a:pt x="6235" y="508892"/>
                    </a:moveTo>
                    <a:cubicBezTo>
                      <a:pt x="-14625" y="335823"/>
                      <a:pt x="17188" y="158944"/>
                      <a:pt x="96722" y="3877"/>
                    </a:cubicBezTo>
                    <a:cubicBezTo>
                      <a:pt x="101104" y="-4600"/>
                      <a:pt x="114153" y="2258"/>
                      <a:pt x="109771" y="10735"/>
                    </a:cubicBezTo>
                    <a:cubicBezTo>
                      <a:pt x="31381" y="163706"/>
                      <a:pt x="520" y="337633"/>
                      <a:pt x="20998" y="508226"/>
                    </a:cubicBezTo>
                    <a:cubicBezTo>
                      <a:pt x="22141" y="517655"/>
                      <a:pt x="7378" y="518322"/>
                      <a:pt x="6235" y="508892"/>
                    </a:cubicBezTo>
                    <a:lnTo>
                      <a:pt x="6235" y="508892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AFB845E-9F0A-4296-84E6-6535536F4F10}"/>
                  </a:ext>
                </a:extLst>
              </p:cNvPr>
              <p:cNvSpPr/>
              <p:nvPr/>
            </p:nvSpPr>
            <p:spPr>
              <a:xfrm>
                <a:off x="4037703" y="3688508"/>
                <a:ext cx="104775" cy="161925"/>
              </a:xfrm>
              <a:custGeom>
                <a:avLst/>
                <a:gdLst>
                  <a:gd name="connsiteX0" fmla="*/ 1235 w 104775"/>
                  <a:gd name="connsiteY0" fmla="*/ 137591 h 161925"/>
                  <a:gd name="connsiteX1" fmla="*/ 74863 w 104775"/>
                  <a:gd name="connsiteY1" fmla="*/ 7479 h 161925"/>
                  <a:gd name="connsiteX2" fmla="*/ 107534 w 104775"/>
                  <a:gd name="connsiteY2" fmla="*/ 37388 h 161925"/>
                  <a:gd name="connsiteX3" fmla="*/ 44479 w 104775"/>
                  <a:gd name="connsiteY3" fmla="*/ 147402 h 161925"/>
                  <a:gd name="connsiteX4" fmla="*/ 1235 w 104775"/>
                  <a:gd name="connsiteY4" fmla="*/ 137591 h 161925"/>
                  <a:gd name="connsiteX5" fmla="*/ 1235 w 104775"/>
                  <a:gd name="connsiteY5" fmla="*/ 137591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75" h="161925">
                    <a:moveTo>
                      <a:pt x="1235" y="137591"/>
                    </a:moveTo>
                    <a:cubicBezTo>
                      <a:pt x="17142" y="89395"/>
                      <a:pt x="41526" y="45865"/>
                      <a:pt x="74863" y="7479"/>
                    </a:cubicBezTo>
                    <a:cubicBezTo>
                      <a:pt x="93628" y="-14142"/>
                      <a:pt x="126298" y="15862"/>
                      <a:pt x="107534" y="37388"/>
                    </a:cubicBezTo>
                    <a:cubicBezTo>
                      <a:pt x="79435" y="69678"/>
                      <a:pt x="57909" y="106730"/>
                      <a:pt x="44479" y="147402"/>
                    </a:cubicBezTo>
                    <a:cubicBezTo>
                      <a:pt x="35525" y="174358"/>
                      <a:pt x="-7814" y="164737"/>
                      <a:pt x="1235" y="137591"/>
                    </a:cubicBezTo>
                    <a:lnTo>
                      <a:pt x="1235" y="13759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6567AF4-271B-4DE1-A87B-084F9EB27F88}"/>
                  </a:ext>
                </a:extLst>
              </p:cNvPr>
              <p:cNvSpPr/>
              <p:nvPr/>
            </p:nvSpPr>
            <p:spPr>
              <a:xfrm>
                <a:off x="3638594" y="3762727"/>
                <a:ext cx="257175" cy="133350"/>
              </a:xfrm>
              <a:custGeom>
                <a:avLst/>
                <a:gdLst>
                  <a:gd name="connsiteX0" fmla="*/ 260041 w 257175"/>
                  <a:gd name="connsiteY0" fmla="*/ 127094 h 133350"/>
                  <a:gd name="connsiteX1" fmla="*/ 258517 w 257175"/>
                  <a:gd name="connsiteY1" fmla="*/ 125951 h 133350"/>
                  <a:gd name="connsiteX2" fmla="*/ 258993 w 257175"/>
                  <a:gd name="connsiteY2" fmla="*/ 116045 h 133350"/>
                  <a:gd name="connsiteX3" fmla="*/ 9438 w 257175"/>
                  <a:gd name="connsiteY3" fmla="*/ 126 h 133350"/>
                  <a:gd name="connsiteX4" fmla="*/ 4866 w 257175"/>
                  <a:gd name="connsiteY4" fmla="*/ 15652 h 133350"/>
                  <a:gd name="connsiteX5" fmla="*/ 249944 w 257175"/>
                  <a:gd name="connsiteY5" fmla="*/ 139858 h 133350"/>
                  <a:gd name="connsiteX6" fmla="*/ 260041 w 257175"/>
                  <a:gd name="connsiteY6" fmla="*/ 12709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133350">
                    <a:moveTo>
                      <a:pt x="260041" y="127094"/>
                    </a:moveTo>
                    <a:cubicBezTo>
                      <a:pt x="259564" y="126713"/>
                      <a:pt x="258993" y="126332"/>
                      <a:pt x="258517" y="125951"/>
                    </a:cubicBezTo>
                    <a:cubicBezTo>
                      <a:pt x="260803" y="123379"/>
                      <a:pt x="261660" y="119665"/>
                      <a:pt x="258993" y="116045"/>
                    </a:cubicBezTo>
                    <a:cubicBezTo>
                      <a:pt x="199557" y="37178"/>
                      <a:pt x="101354" y="16509"/>
                      <a:pt x="9438" y="126"/>
                    </a:cubicBezTo>
                    <a:cubicBezTo>
                      <a:pt x="580" y="-1493"/>
                      <a:pt x="-4183" y="12985"/>
                      <a:pt x="4866" y="15652"/>
                    </a:cubicBezTo>
                    <a:cubicBezTo>
                      <a:pt x="93734" y="41941"/>
                      <a:pt x="176221" y="83660"/>
                      <a:pt x="249944" y="139858"/>
                    </a:cubicBezTo>
                    <a:cubicBezTo>
                      <a:pt x="258231" y="146144"/>
                      <a:pt x="268327" y="133476"/>
                      <a:pt x="260041" y="12709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F180D5C-2208-4AAD-AA40-BE120566E31C}"/>
                  </a:ext>
                </a:extLst>
              </p:cNvPr>
              <p:cNvSpPr/>
              <p:nvPr/>
            </p:nvSpPr>
            <p:spPr>
              <a:xfrm>
                <a:off x="3883816" y="3622151"/>
                <a:ext cx="47625" cy="304800"/>
              </a:xfrm>
              <a:custGeom>
                <a:avLst/>
                <a:gdLst>
                  <a:gd name="connsiteX0" fmla="*/ 35393 w 47625"/>
                  <a:gd name="connsiteY0" fmla="*/ 4494 h 304800"/>
                  <a:gd name="connsiteX1" fmla="*/ 20438 w 47625"/>
                  <a:gd name="connsiteY1" fmla="*/ 307104 h 304800"/>
                  <a:gd name="connsiteX2" fmla="*/ 36631 w 47625"/>
                  <a:gd name="connsiteY2" fmla="*/ 305294 h 304800"/>
                  <a:gd name="connsiteX3" fmla="*/ 36440 w 47625"/>
                  <a:gd name="connsiteY3" fmla="*/ 304151 h 304800"/>
                  <a:gd name="connsiteX4" fmla="*/ 38155 w 47625"/>
                  <a:gd name="connsiteY4" fmla="*/ 298531 h 304800"/>
                  <a:gd name="connsiteX5" fmla="*/ 50918 w 47625"/>
                  <a:gd name="connsiteY5" fmla="*/ 9066 h 304800"/>
                  <a:gd name="connsiteX6" fmla="*/ 35393 w 47625"/>
                  <a:gd name="connsiteY6" fmla="*/ 449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04800">
                    <a:moveTo>
                      <a:pt x="35393" y="4494"/>
                    </a:moveTo>
                    <a:cubicBezTo>
                      <a:pt x="-18709" y="98030"/>
                      <a:pt x="150" y="206710"/>
                      <a:pt x="20438" y="307104"/>
                    </a:cubicBezTo>
                    <a:cubicBezTo>
                      <a:pt x="22534" y="317295"/>
                      <a:pt x="38726" y="315581"/>
                      <a:pt x="36631" y="305294"/>
                    </a:cubicBezTo>
                    <a:cubicBezTo>
                      <a:pt x="36536" y="304913"/>
                      <a:pt x="36440" y="304532"/>
                      <a:pt x="36440" y="304151"/>
                    </a:cubicBezTo>
                    <a:cubicBezTo>
                      <a:pt x="37583" y="302722"/>
                      <a:pt x="38345" y="300912"/>
                      <a:pt x="38155" y="298531"/>
                    </a:cubicBezTo>
                    <a:cubicBezTo>
                      <a:pt x="32630" y="201662"/>
                      <a:pt x="36917" y="104983"/>
                      <a:pt x="50918" y="9066"/>
                    </a:cubicBezTo>
                    <a:cubicBezTo>
                      <a:pt x="52252" y="-554"/>
                      <a:pt x="39869" y="-3221"/>
                      <a:pt x="35393" y="449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5604B98-A57A-46A3-B7B8-C56834C79216}"/>
                  </a:ext>
                </a:extLst>
              </p:cNvPr>
              <p:cNvSpPr/>
              <p:nvPr/>
            </p:nvSpPr>
            <p:spPr>
              <a:xfrm>
                <a:off x="3731525" y="3600263"/>
                <a:ext cx="257175" cy="723900"/>
              </a:xfrm>
              <a:custGeom>
                <a:avLst/>
                <a:gdLst>
                  <a:gd name="connsiteX0" fmla="*/ 265598 w 257175"/>
                  <a:gd name="connsiteY0" fmla="*/ 716469 h 723900"/>
                  <a:gd name="connsiteX1" fmla="*/ 19567 w 257175"/>
                  <a:gd name="connsiteY1" fmla="*/ 4380 h 723900"/>
                  <a:gd name="connsiteX2" fmla="*/ 2137 w 257175"/>
                  <a:gd name="connsiteY2" fmla="*/ 17334 h 723900"/>
                  <a:gd name="connsiteX3" fmla="*/ 243976 w 257175"/>
                  <a:gd name="connsiteY3" fmla="*/ 718850 h 723900"/>
                  <a:gd name="connsiteX4" fmla="*/ 265598 w 257175"/>
                  <a:gd name="connsiteY4" fmla="*/ 716469 h 723900"/>
                  <a:gd name="connsiteX5" fmla="*/ 265598 w 257175"/>
                  <a:gd name="connsiteY5" fmla="*/ 716469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175" h="723900">
                    <a:moveTo>
                      <a:pt x="265598" y="716469"/>
                    </a:moveTo>
                    <a:cubicBezTo>
                      <a:pt x="256454" y="460722"/>
                      <a:pt x="170158" y="211358"/>
                      <a:pt x="19567" y="4380"/>
                    </a:cubicBezTo>
                    <a:cubicBezTo>
                      <a:pt x="11376" y="-6955"/>
                      <a:pt x="-6055" y="5999"/>
                      <a:pt x="2137" y="17334"/>
                    </a:cubicBezTo>
                    <a:cubicBezTo>
                      <a:pt x="150536" y="221359"/>
                      <a:pt x="235023" y="466723"/>
                      <a:pt x="243976" y="718850"/>
                    </a:cubicBezTo>
                    <a:cubicBezTo>
                      <a:pt x="244548" y="732852"/>
                      <a:pt x="266074" y="730375"/>
                      <a:pt x="265598" y="716469"/>
                    </a:cubicBezTo>
                    <a:lnTo>
                      <a:pt x="265598" y="716469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FD2B0-50A5-4B7C-96C4-EF59B0BE1DB2}"/>
                  </a:ext>
                </a:extLst>
              </p:cNvPr>
              <p:cNvSpPr/>
              <p:nvPr/>
            </p:nvSpPr>
            <p:spPr>
              <a:xfrm>
                <a:off x="3626933" y="3474465"/>
                <a:ext cx="190500" cy="219075"/>
              </a:xfrm>
              <a:custGeom>
                <a:avLst/>
                <a:gdLst>
                  <a:gd name="connsiteX0" fmla="*/ 188739 w 190500"/>
                  <a:gd name="connsiteY0" fmla="*/ 179707 h 219075"/>
                  <a:gd name="connsiteX1" fmla="*/ 52341 w 190500"/>
                  <a:gd name="connsiteY1" fmla="*/ 7686 h 219075"/>
                  <a:gd name="connsiteX2" fmla="*/ 11669 w 190500"/>
                  <a:gd name="connsiteY2" fmla="*/ 58549 h 219075"/>
                  <a:gd name="connsiteX3" fmla="*/ 128160 w 190500"/>
                  <a:gd name="connsiteY3" fmla="*/ 203901 h 219075"/>
                  <a:gd name="connsiteX4" fmla="*/ 188739 w 190500"/>
                  <a:gd name="connsiteY4" fmla="*/ 179707 h 219075"/>
                  <a:gd name="connsiteX5" fmla="*/ 188739 w 190500"/>
                  <a:gd name="connsiteY5" fmla="*/ 179707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0" h="219075">
                    <a:moveTo>
                      <a:pt x="188739" y="179707"/>
                    </a:moveTo>
                    <a:cubicBezTo>
                      <a:pt x="154640" y="113413"/>
                      <a:pt x="109396" y="55692"/>
                      <a:pt x="52341" y="7686"/>
                    </a:cubicBezTo>
                    <a:cubicBezTo>
                      <a:pt x="20242" y="-19365"/>
                      <a:pt x="-20335" y="31593"/>
                      <a:pt x="11669" y="58549"/>
                    </a:cubicBezTo>
                    <a:cubicBezTo>
                      <a:pt x="59771" y="99030"/>
                      <a:pt x="99490" y="147894"/>
                      <a:pt x="128160" y="203901"/>
                    </a:cubicBezTo>
                    <a:cubicBezTo>
                      <a:pt x="147210" y="240762"/>
                      <a:pt x="207980" y="217045"/>
                      <a:pt x="188739" y="179707"/>
                    </a:cubicBezTo>
                    <a:lnTo>
                      <a:pt x="188739" y="17970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8EC24BC1-D825-4B1C-810E-9F8DBE0E3EBA}"/>
                  </a:ext>
                </a:extLst>
              </p:cNvPr>
              <p:cNvSpPr/>
              <p:nvPr/>
            </p:nvSpPr>
            <p:spPr>
              <a:xfrm rot="21511969">
                <a:off x="3464452" y="3715703"/>
                <a:ext cx="1266825" cy="1284131"/>
              </a:xfrm>
              <a:custGeom>
                <a:avLst/>
                <a:gdLst>
                  <a:gd name="connsiteX0" fmla="*/ 1199516 w 1266825"/>
                  <a:gd name="connsiteY0" fmla="*/ 0 h 1038225"/>
                  <a:gd name="connsiteX1" fmla="*/ 1128841 w 1266825"/>
                  <a:gd name="connsiteY1" fmla="*/ 45244 h 1038225"/>
                  <a:gd name="connsiteX2" fmla="*/ 1040449 w 1266825"/>
                  <a:gd name="connsiteY2" fmla="*/ 34671 h 1038225"/>
                  <a:gd name="connsiteX3" fmla="*/ 955962 w 1266825"/>
                  <a:gd name="connsiteY3" fmla="*/ 53340 h 1038225"/>
                  <a:gd name="connsiteX4" fmla="*/ 906051 w 1266825"/>
                  <a:gd name="connsiteY4" fmla="*/ 133160 h 1038225"/>
                  <a:gd name="connsiteX5" fmla="*/ 725838 w 1266825"/>
                  <a:gd name="connsiteY5" fmla="*/ 188119 h 1038225"/>
                  <a:gd name="connsiteX6" fmla="*/ 631540 w 1266825"/>
                  <a:gd name="connsiteY6" fmla="*/ 303371 h 1038225"/>
                  <a:gd name="connsiteX7" fmla="*/ 585058 w 1266825"/>
                  <a:gd name="connsiteY7" fmla="*/ 449199 h 1038225"/>
                  <a:gd name="connsiteX8" fmla="*/ 479902 w 1266825"/>
                  <a:gd name="connsiteY8" fmla="*/ 553117 h 1038225"/>
                  <a:gd name="connsiteX9" fmla="*/ 354172 w 1266825"/>
                  <a:gd name="connsiteY9" fmla="*/ 557213 h 1038225"/>
                  <a:gd name="connsiteX10" fmla="*/ 245397 w 1266825"/>
                  <a:gd name="connsiteY10" fmla="*/ 647890 h 1038225"/>
                  <a:gd name="connsiteX11" fmla="*/ 229776 w 1266825"/>
                  <a:gd name="connsiteY11" fmla="*/ 748094 h 1038225"/>
                  <a:gd name="connsiteX12" fmla="*/ 179008 w 1266825"/>
                  <a:gd name="connsiteY12" fmla="*/ 831628 h 1038225"/>
                  <a:gd name="connsiteX13" fmla="*/ 99855 w 1266825"/>
                  <a:gd name="connsiteY13" fmla="*/ 847439 h 1038225"/>
                  <a:gd name="connsiteX14" fmla="*/ 26512 w 1266825"/>
                  <a:gd name="connsiteY14" fmla="*/ 927640 h 1038225"/>
                  <a:gd name="connsiteX15" fmla="*/ 14797 w 1266825"/>
                  <a:gd name="connsiteY15" fmla="*/ 1039463 h 1038225"/>
                  <a:gd name="connsiteX16" fmla="*/ 1270096 w 1266825"/>
                  <a:gd name="connsiteY16" fmla="*/ 986600 h 1038225"/>
                  <a:gd name="connsiteX17" fmla="*/ 1199516 w 1266825"/>
                  <a:gd name="connsiteY17" fmla="*/ 0 h 103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6825" h="1038225">
                    <a:moveTo>
                      <a:pt x="1199516" y="0"/>
                    </a:moveTo>
                    <a:cubicBezTo>
                      <a:pt x="1190372" y="28289"/>
                      <a:pt x="1158559" y="43529"/>
                      <a:pt x="1128841" y="45244"/>
                    </a:cubicBezTo>
                    <a:cubicBezTo>
                      <a:pt x="1099123" y="46863"/>
                      <a:pt x="1069976" y="38291"/>
                      <a:pt x="1040449" y="34671"/>
                    </a:cubicBezTo>
                    <a:cubicBezTo>
                      <a:pt x="1010921" y="31052"/>
                      <a:pt x="978155" y="33528"/>
                      <a:pt x="955962" y="53340"/>
                    </a:cubicBezTo>
                    <a:cubicBezTo>
                      <a:pt x="932435" y="74390"/>
                      <a:pt x="926815" y="109442"/>
                      <a:pt x="906051" y="133160"/>
                    </a:cubicBezTo>
                    <a:cubicBezTo>
                      <a:pt x="863950" y="181356"/>
                      <a:pt x="784607" y="162687"/>
                      <a:pt x="725838" y="188119"/>
                    </a:cubicBezTo>
                    <a:cubicBezTo>
                      <a:pt x="678975" y="208407"/>
                      <a:pt x="649257" y="255461"/>
                      <a:pt x="631540" y="303371"/>
                    </a:cubicBezTo>
                    <a:cubicBezTo>
                      <a:pt x="613824" y="351282"/>
                      <a:pt x="605251" y="402336"/>
                      <a:pt x="585058" y="449199"/>
                    </a:cubicBezTo>
                    <a:cubicBezTo>
                      <a:pt x="564865" y="496062"/>
                      <a:pt x="529432" y="540449"/>
                      <a:pt x="479902" y="553117"/>
                    </a:cubicBezTo>
                    <a:cubicBezTo>
                      <a:pt x="439135" y="563499"/>
                      <a:pt x="395701" y="550831"/>
                      <a:pt x="354172" y="557213"/>
                    </a:cubicBezTo>
                    <a:cubicBezTo>
                      <a:pt x="305214" y="564832"/>
                      <a:pt x="261685" y="601028"/>
                      <a:pt x="245397" y="647890"/>
                    </a:cubicBezTo>
                    <a:cubicBezTo>
                      <a:pt x="234253" y="679895"/>
                      <a:pt x="235300" y="714661"/>
                      <a:pt x="229776" y="748094"/>
                    </a:cubicBezTo>
                    <a:cubicBezTo>
                      <a:pt x="224251" y="781526"/>
                      <a:pt x="209583" y="816864"/>
                      <a:pt x="179008" y="831628"/>
                    </a:cubicBezTo>
                    <a:cubicBezTo>
                      <a:pt x="154719" y="843344"/>
                      <a:pt x="125668" y="839438"/>
                      <a:pt x="99855" y="847439"/>
                    </a:cubicBezTo>
                    <a:cubicBezTo>
                      <a:pt x="63850" y="858488"/>
                      <a:pt x="38228" y="891921"/>
                      <a:pt x="26512" y="927640"/>
                    </a:cubicBezTo>
                    <a:cubicBezTo>
                      <a:pt x="14797" y="963454"/>
                      <a:pt x="-19398" y="1023747"/>
                      <a:pt x="14797" y="1039463"/>
                    </a:cubicBezTo>
                    <a:cubicBezTo>
                      <a:pt x="29370" y="1046131"/>
                      <a:pt x="1270096" y="986600"/>
                      <a:pt x="1270096" y="986600"/>
                    </a:cubicBezTo>
                    <a:lnTo>
                      <a:pt x="1199516" y="0"/>
                    </a:ln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2D752C8-7284-4403-AA20-2676A0B7173E}"/>
                  </a:ext>
                </a:extLst>
              </p:cNvPr>
              <p:cNvSpPr/>
              <p:nvPr/>
            </p:nvSpPr>
            <p:spPr>
              <a:xfrm>
                <a:off x="3889383" y="3676463"/>
                <a:ext cx="2200275" cy="1295400"/>
              </a:xfrm>
              <a:custGeom>
                <a:avLst/>
                <a:gdLst>
                  <a:gd name="connsiteX0" fmla="*/ 60686 w 2200275"/>
                  <a:gd name="connsiteY0" fmla="*/ 1297753 h 1295400"/>
                  <a:gd name="connsiteX1" fmla="*/ 12 w 2200275"/>
                  <a:gd name="connsiteY1" fmla="*/ 1078392 h 1295400"/>
                  <a:gd name="connsiteX2" fmla="*/ 104882 w 2200275"/>
                  <a:gd name="connsiteY2" fmla="*/ 889226 h 1295400"/>
                  <a:gd name="connsiteX3" fmla="*/ 269188 w 2200275"/>
                  <a:gd name="connsiteY3" fmla="*/ 838838 h 1295400"/>
                  <a:gd name="connsiteX4" fmla="*/ 323862 w 2200275"/>
                  <a:gd name="connsiteY4" fmla="*/ 703298 h 1295400"/>
                  <a:gd name="connsiteX5" fmla="*/ 332434 w 2200275"/>
                  <a:gd name="connsiteY5" fmla="*/ 552898 h 1295400"/>
                  <a:gd name="connsiteX6" fmla="*/ 436543 w 2200275"/>
                  <a:gd name="connsiteY6" fmla="*/ 459458 h 1295400"/>
                  <a:gd name="connsiteX7" fmla="*/ 531793 w 2200275"/>
                  <a:gd name="connsiteY7" fmla="*/ 480317 h 1295400"/>
                  <a:gd name="connsiteX8" fmla="*/ 616565 w 2200275"/>
                  <a:gd name="connsiteY8" fmla="*/ 400022 h 1295400"/>
                  <a:gd name="connsiteX9" fmla="*/ 618184 w 2200275"/>
                  <a:gd name="connsiteY9" fmla="*/ 275435 h 1295400"/>
                  <a:gd name="connsiteX10" fmla="*/ 667333 w 2200275"/>
                  <a:gd name="connsiteY10" fmla="*/ 58646 h 1295400"/>
                  <a:gd name="connsiteX11" fmla="*/ 867073 w 2200275"/>
                  <a:gd name="connsiteY11" fmla="*/ 29975 h 1295400"/>
                  <a:gd name="connsiteX12" fmla="*/ 946321 w 2200275"/>
                  <a:gd name="connsiteY12" fmla="*/ 158563 h 1295400"/>
                  <a:gd name="connsiteX13" fmla="*/ 1221879 w 2200275"/>
                  <a:gd name="connsiteY13" fmla="*/ 246193 h 1295400"/>
                  <a:gd name="connsiteX14" fmla="*/ 1315129 w 2200275"/>
                  <a:gd name="connsiteY14" fmla="*/ 514607 h 1295400"/>
                  <a:gd name="connsiteX15" fmla="*/ 1466195 w 2200275"/>
                  <a:gd name="connsiteY15" fmla="*/ 611572 h 1295400"/>
                  <a:gd name="connsiteX16" fmla="*/ 1649361 w 2200275"/>
                  <a:gd name="connsiteY16" fmla="*/ 633670 h 1295400"/>
                  <a:gd name="connsiteX17" fmla="*/ 2206669 w 2200275"/>
                  <a:gd name="connsiteY17" fmla="*/ 1117159 h 1295400"/>
                  <a:gd name="connsiteX18" fmla="*/ 60686 w 2200275"/>
                  <a:gd name="connsiteY18" fmla="*/ 1297753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00275" h="1295400">
                    <a:moveTo>
                      <a:pt x="60686" y="1297753"/>
                    </a:moveTo>
                    <a:cubicBezTo>
                      <a:pt x="30968" y="1227363"/>
                      <a:pt x="774" y="1154783"/>
                      <a:pt x="12" y="1078392"/>
                    </a:cubicBezTo>
                    <a:cubicBezTo>
                      <a:pt x="-750" y="1002002"/>
                      <a:pt x="34969" y="919991"/>
                      <a:pt x="104882" y="889226"/>
                    </a:cubicBezTo>
                    <a:cubicBezTo>
                      <a:pt x="157746" y="865985"/>
                      <a:pt x="223278" y="873890"/>
                      <a:pt x="269188" y="838838"/>
                    </a:cubicBezTo>
                    <a:cubicBezTo>
                      <a:pt x="309193" y="808263"/>
                      <a:pt x="322052" y="753685"/>
                      <a:pt x="323862" y="703298"/>
                    </a:cubicBezTo>
                    <a:cubicBezTo>
                      <a:pt x="325672" y="653006"/>
                      <a:pt x="319290" y="601475"/>
                      <a:pt x="332434" y="552898"/>
                    </a:cubicBezTo>
                    <a:cubicBezTo>
                      <a:pt x="345579" y="504320"/>
                      <a:pt x="386251" y="457648"/>
                      <a:pt x="436543" y="459458"/>
                    </a:cubicBezTo>
                    <a:cubicBezTo>
                      <a:pt x="469213" y="460601"/>
                      <a:pt x="499122" y="481556"/>
                      <a:pt x="531793" y="480317"/>
                    </a:cubicBezTo>
                    <a:cubicBezTo>
                      <a:pt x="573512" y="478793"/>
                      <a:pt x="606088" y="440408"/>
                      <a:pt x="616565" y="400022"/>
                    </a:cubicBezTo>
                    <a:cubicBezTo>
                      <a:pt x="627138" y="359636"/>
                      <a:pt x="621137" y="317059"/>
                      <a:pt x="618184" y="275435"/>
                    </a:cubicBezTo>
                    <a:cubicBezTo>
                      <a:pt x="612850" y="199806"/>
                      <a:pt x="620089" y="117986"/>
                      <a:pt x="667333" y="58646"/>
                    </a:cubicBezTo>
                    <a:cubicBezTo>
                      <a:pt x="714577" y="-695"/>
                      <a:pt x="812971" y="-23174"/>
                      <a:pt x="867073" y="29975"/>
                    </a:cubicBezTo>
                    <a:cubicBezTo>
                      <a:pt x="903172" y="65408"/>
                      <a:pt x="910602" y="122558"/>
                      <a:pt x="946321" y="158563"/>
                    </a:cubicBezTo>
                    <a:cubicBezTo>
                      <a:pt x="1015567" y="228381"/>
                      <a:pt x="1147108" y="182375"/>
                      <a:pt x="1221879" y="246193"/>
                    </a:cubicBezTo>
                    <a:cubicBezTo>
                      <a:pt x="1295221" y="308867"/>
                      <a:pt x="1266266" y="431549"/>
                      <a:pt x="1315129" y="514607"/>
                    </a:cubicBezTo>
                    <a:cubicBezTo>
                      <a:pt x="1346371" y="567662"/>
                      <a:pt x="1406188" y="597856"/>
                      <a:pt x="1466195" y="611572"/>
                    </a:cubicBezTo>
                    <a:cubicBezTo>
                      <a:pt x="1526203" y="625288"/>
                      <a:pt x="1588401" y="625288"/>
                      <a:pt x="1649361" y="633670"/>
                    </a:cubicBezTo>
                    <a:cubicBezTo>
                      <a:pt x="1907203" y="668912"/>
                      <a:pt x="2135422" y="866937"/>
                      <a:pt x="2206669" y="1117159"/>
                    </a:cubicBezTo>
                    <a:lnTo>
                      <a:pt x="60686" y="1297753"/>
                    </a:lnTo>
                    <a:close/>
                  </a:path>
                </a:pathLst>
              </a:custGeom>
              <a:solidFill>
                <a:srgbClr val="5ACF8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E9CB83F0-5959-4F1A-8904-D6A3E4CA26CE}"/>
                  </a:ext>
                </a:extLst>
              </p:cNvPr>
              <p:cNvSpPr/>
              <p:nvPr/>
            </p:nvSpPr>
            <p:spPr>
              <a:xfrm>
                <a:off x="4359851" y="4169177"/>
                <a:ext cx="314325" cy="781050"/>
              </a:xfrm>
              <a:custGeom>
                <a:avLst/>
                <a:gdLst>
                  <a:gd name="connsiteX0" fmla="*/ 257444 w 314325"/>
                  <a:gd name="connsiteY0" fmla="*/ 486644 h 781050"/>
                  <a:gd name="connsiteX1" fmla="*/ 256778 w 314325"/>
                  <a:gd name="connsiteY1" fmla="*/ 183559 h 781050"/>
                  <a:gd name="connsiteX2" fmla="*/ 243824 w 314325"/>
                  <a:gd name="connsiteY2" fmla="*/ 187083 h 781050"/>
                  <a:gd name="connsiteX3" fmla="*/ 250967 w 314325"/>
                  <a:gd name="connsiteY3" fmla="*/ 467594 h 781050"/>
                  <a:gd name="connsiteX4" fmla="*/ 92090 w 314325"/>
                  <a:gd name="connsiteY4" fmla="*/ 149745 h 781050"/>
                  <a:gd name="connsiteX5" fmla="*/ 92662 w 314325"/>
                  <a:gd name="connsiteY5" fmla="*/ 6394 h 781050"/>
                  <a:gd name="connsiteX6" fmla="*/ 79232 w 314325"/>
                  <a:gd name="connsiteY6" fmla="*/ 6394 h 781050"/>
                  <a:gd name="connsiteX7" fmla="*/ 80089 w 314325"/>
                  <a:gd name="connsiteY7" fmla="*/ 132219 h 781050"/>
                  <a:gd name="connsiteX8" fmla="*/ 29797 w 314325"/>
                  <a:gd name="connsiteY8" fmla="*/ 64687 h 781050"/>
                  <a:gd name="connsiteX9" fmla="*/ 20367 w 314325"/>
                  <a:gd name="connsiteY9" fmla="*/ 74116 h 781050"/>
                  <a:gd name="connsiteX10" fmla="*/ 78946 w 314325"/>
                  <a:gd name="connsiteY10" fmla="*/ 153841 h 781050"/>
                  <a:gd name="connsiteX11" fmla="*/ 80184 w 314325"/>
                  <a:gd name="connsiteY11" fmla="*/ 155746 h 781050"/>
                  <a:gd name="connsiteX12" fmla="*/ 160099 w 314325"/>
                  <a:gd name="connsiteY12" fmla="*/ 289858 h 781050"/>
                  <a:gd name="connsiteX13" fmla="*/ 10271 w 314325"/>
                  <a:gd name="connsiteY13" fmla="*/ 259949 h 781050"/>
                  <a:gd name="connsiteX14" fmla="*/ 3508 w 314325"/>
                  <a:gd name="connsiteY14" fmla="*/ 271475 h 781050"/>
                  <a:gd name="connsiteX15" fmla="*/ 166481 w 314325"/>
                  <a:gd name="connsiteY15" fmla="*/ 303097 h 781050"/>
                  <a:gd name="connsiteX16" fmla="*/ 166957 w 314325"/>
                  <a:gd name="connsiteY16" fmla="*/ 303002 h 781050"/>
                  <a:gd name="connsiteX17" fmla="*/ 305831 w 314325"/>
                  <a:gd name="connsiteY17" fmla="*/ 776680 h 781050"/>
                  <a:gd name="connsiteX18" fmla="*/ 319262 w 314325"/>
                  <a:gd name="connsiteY18" fmla="*/ 776680 h 781050"/>
                  <a:gd name="connsiteX19" fmla="*/ 257444 w 314325"/>
                  <a:gd name="connsiteY19" fmla="*/ 486644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14325" h="781050">
                    <a:moveTo>
                      <a:pt x="257444" y="486644"/>
                    </a:moveTo>
                    <a:cubicBezTo>
                      <a:pt x="299831" y="392918"/>
                      <a:pt x="288972" y="278523"/>
                      <a:pt x="256778" y="183559"/>
                    </a:cubicBezTo>
                    <a:cubicBezTo>
                      <a:pt x="254015" y="175462"/>
                      <a:pt x="241061" y="178892"/>
                      <a:pt x="243824" y="187083"/>
                    </a:cubicBezTo>
                    <a:cubicBezTo>
                      <a:pt x="273351" y="274237"/>
                      <a:pt x="285448" y="379679"/>
                      <a:pt x="250967" y="467594"/>
                    </a:cubicBezTo>
                    <a:cubicBezTo>
                      <a:pt x="212105" y="355390"/>
                      <a:pt x="158670" y="248424"/>
                      <a:pt x="92090" y="149745"/>
                    </a:cubicBezTo>
                    <a:cubicBezTo>
                      <a:pt x="96377" y="102120"/>
                      <a:pt x="97139" y="54114"/>
                      <a:pt x="92662" y="6394"/>
                    </a:cubicBezTo>
                    <a:cubicBezTo>
                      <a:pt x="91900" y="-2084"/>
                      <a:pt x="78470" y="-2179"/>
                      <a:pt x="79232" y="6394"/>
                    </a:cubicBezTo>
                    <a:cubicBezTo>
                      <a:pt x="83137" y="48208"/>
                      <a:pt x="83042" y="90309"/>
                      <a:pt x="80089" y="132219"/>
                    </a:cubicBezTo>
                    <a:cubicBezTo>
                      <a:pt x="64087" y="109264"/>
                      <a:pt x="47323" y="86689"/>
                      <a:pt x="29797" y="64687"/>
                    </a:cubicBezTo>
                    <a:cubicBezTo>
                      <a:pt x="24463" y="57924"/>
                      <a:pt x="15033" y="67449"/>
                      <a:pt x="20367" y="74116"/>
                    </a:cubicBezTo>
                    <a:cubicBezTo>
                      <a:pt x="40941" y="99929"/>
                      <a:pt x="60467" y="126599"/>
                      <a:pt x="78946" y="153841"/>
                    </a:cubicBezTo>
                    <a:cubicBezTo>
                      <a:pt x="79232" y="154603"/>
                      <a:pt x="79613" y="155174"/>
                      <a:pt x="80184" y="155746"/>
                    </a:cubicBezTo>
                    <a:cubicBezTo>
                      <a:pt x="109426" y="198894"/>
                      <a:pt x="136096" y="243662"/>
                      <a:pt x="160099" y="289858"/>
                    </a:cubicBezTo>
                    <a:cubicBezTo>
                      <a:pt x="108283" y="290905"/>
                      <a:pt x="57705" y="281000"/>
                      <a:pt x="10271" y="259949"/>
                    </a:cubicBezTo>
                    <a:cubicBezTo>
                      <a:pt x="2460" y="256520"/>
                      <a:pt x="-4398" y="268046"/>
                      <a:pt x="3508" y="271475"/>
                    </a:cubicBezTo>
                    <a:cubicBezTo>
                      <a:pt x="55133" y="294430"/>
                      <a:pt x="109902" y="305288"/>
                      <a:pt x="166481" y="303097"/>
                    </a:cubicBezTo>
                    <a:cubicBezTo>
                      <a:pt x="166671" y="303097"/>
                      <a:pt x="166766" y="303097"/>
                      <a:pt x="166957" y="303002"/>
                    </a:cubicBezTo>
                    <a:cubicBezTo>
                      <a:pt x="241633" y="450544"/>
                      <a:pt x="289163" y="611612"/>
                      <a:pt x="305831" y="776680"/>
                    </a:cubicBezTo>
                    <a:cubicBezTo>
                      <a:pt x="306689" y="785158"/>
                      <a:pt x="320119" y="785253"/>
                      <a:pt x="319262" y="776680"/>
                    </a:cubicBezTo>
                    <a:cubicBezTo>
                      <a:pt x="309260" y="677811"/>
                      <a:pt x="288401" y="580561"/>
                      <a:pt x="257444" y="486644"/>
                    </a:cubicBezTo>
                    <a:close/>
                  </a:path>
                </a:pathLst>
              </a:custGeom>
              <a:solidFill>
                <a:srgbClr val="69E2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EDC9F33-C3B4-47CE-9AFE-D7C31E3C7C50}"/>
                  </a:ext>
                </a:extLst>
              </p:cNvPr>
              <p:cNvSpPr/>
              <p:nvPr/>
            </p:nvSpPr>
            <p:spPr>
              <a:xfrm>
                <a:off x="4605044" y="3735194"/>
                <a:ext cx="485775" cy="1066800"/>
              </a:xfrm>
              <a:custGeom>
                <a:avLst/>
                <a:gdLst>
                  <a:gd name="connsiteX0" fmla="*/ 478881 w 485775"/>
                  <a:gd name="connsiteY0" fmla="*/ 686694 h 1066800"/>
                  <a:gd name="connsiteX1" fmla="*/ 323433 w 485775"/>
                  <a:gd name="connsiteY1" fmla="*/ 930058 h 1066800"/>
                  <a:gd name="connsiteX2" fmla="*/ 254091 w 485775"/>
                  <a:gd name="connsiteY2" fmla="*/ 498956 h 1066800"/>
                  <a:gd name="connsiteX3" fmla="*/ 346007 w 485775"/>
                  <a:gd name="connsiteY3" fmla="*/ 426661 h 1066800"/>
                  <a:gd name="connsiteX4" fmla="*/ 405824 w 485775"/>
                  <a:gd name="connsiteY4" fmla="*/ 215587 h 1066800"/>
                  <a:gd name="connsiteX5" fmla="*/ 392394 w 485775"/>
                  <a:gd name="connsiteY5" fmla="*/ 215587 h 1066800"/>
                  <a:gd name="connsiteX6" fmla="*/ 340007 w 485775"/>
                  <a:gd name="connsiteY6" fmla="*/ 411802 h 1066800"/>
                  <a:gd name="connsiteX7" fmla="*/ 250853 w 485775"/>
                  <a:gd name="connsiteY7" fmla="*/ 486002 h 1066800"/>
                  <a:gd name="connsiteX8" fmla="*/ 172843 w 485775"/>
                  <a:gd name="connsiteY8" fmla="*/ 225589 h 1066800"/>
                  <a:gd name="connsiteX9" fmla="*/ 83212 w 485775"/>
                  <a:gd name="connsiteY9" fmla="*/ 3466 h 1066800"/>
                  <a:gd name="connsiteX10" fmla="*/ 71687 w 485775"/>
                  <a:gd name="connsiteY10" fmla="*/ 10228 h 1066800"/>
                  <a:gd name="connsiteX11" fmla="*/ 179225 w 485775"/>
                  <a:gd name="connsiteY11" fmla="*/ 285596 h 1066800"/>
                  <a:gd name="connsiteX12" fmla="*/ 11204 w 485775"/>
                  <a:gd name="connsiteY12" fmla="*/ 189870 h 1066800"/>
                  <a:gd name="connsiteX13" fmla="*/ 1774 w 485775"/>
                  <a:gd name="connsiteY13" fmla="*/ 199300 h 1066800"/>
                  <a:gd name="connsiteX14" fmla="*/ 183796 w 485775"/>
                  <a:gd name="connsiteY14" fmla="*/ 299598 h 1066800"/>
                  <a:gd name="connsiteX15" fmla="*/ 295334 w 485775"/>
                  <a:gd name="connsiteY15" fmla="*/ 790612 h 1066800"/>
                  <a:gd name="connsiteX16" fmla="*/ 156936 w 485775"/>
                  <a:gd name="connsiteY16" fmla="*/ 623257 h 1066800"/>
                  <a:gd name="connsiteX17" fmla="*/ 143982 w 485775"/>
                  <a:gd name="connsiteY17" fmla="*/ 626782 h 1066800"/>
                  <a:gd name="connsiteX18" fmla="*/ 295906 w 485775"/>
                  <a:gd name="connsiteY18" fmla="*/ 806423 h 1066800"/>
                  <a:gd name="connsiteX19" fmla="*/ 297430 w 485775"/>
                  <a:gd name="connsiteY19" fmla="*/ 807090 h 1066800"/>
                  <a:gd name="connsiteX20" fmla="*/ 299716 w 485775"/>
                  <a:gd name="connsiteY20" fmla="*/ 825187 h 1066800"/>
                  <a:gd name="connsiteX21" fmla="*/ 317813 w 485775"/>
                  <a:gd name="connsiteY21" fmla="*/ 1062265 h 1066800"/>
                  <a:gd name="connsiteX22" fmla="*/ 331244 w 485775"/>
                  <a:gd name="connsiteY22" fmla="*/ 1062265 h 1066800"/>
                  <a:gd name="connsiteX23" fmla="*/ 324576 w 485775"/>
                  <a:gd name="connsiteY23" fmla="*/ 943774 h 1066800"/>
                  <a:gd name="connsiteX24" fmla="*/ 492311 w 485775"/>
                  <a:gd name="connsiteY24" fmla="*/ 686694 h 1066800"/>
                  <a:gd name="connsiteX25" fmla="*/ 478881 w 485775"/>
                  <a:gd name="connsiteY25" fmla="*/ 686694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85775" h="1066800">
                    <a:moveTo>
                      <a:pt x="478881" y="686694"/>
                    </a:moveTo>
                    <a:cubicBezTo>
                      <a:pt x="473452" y="784420"/>
                      <a:pt x="421445" y="896815"/>
                      <a:pt x="323433" y="930058"/>
                    </a:cubicBezTo>
                    <a:cubicBezTo>
                      <a:pt x="311527" y="784801"/>
                      <a:pt x="288381" y="640593"/>
                      <a:pt x="254091" y="498956"/>
                    </a:cubicBezTo>
                    <a:cubicBezTo>
                      <a:pt x="292286" y="491717"/>
                      <a:pt x="324671" y="456284"/>
                      <a:pt x="346007" y="426661"/>
                    </a:cubicBezTo>
                    <a:cubicBezTo>
                      <a:pt x="390013" y="365606"/>
                      <a:pt x="407253" y="289882"/>
                      <a:pt x="405824" y="215587"/>
                    </a:cubicBezTo>
                    <a:cubicBezTo>
                      <a:pt x="405634" y="207015"/>
                      <a:pt x="392299" y="206920"/>
                      <a:pt x="392394" y="215587"/>
                    </a:cubicBezTo>
                    <a:cubicBezTo>
                      <a:pt x="393728" y="284548"/>
                      <a:pt x="378678" y="353890"/>
                      <a:pt x="340007" y="411802"/>
                    </a:cubicBezTo>
                    <a:cubicBezTo>
                      <a:pt x="320766" y="440568"/>
                      <a:pt x="288191" y="479906"/>
                      <a:pt x="250853" y="486002"/>
                    </a:cubicBezTo>
                    <a:cubicBezTo>
                      <a:pt x="229136" y="397991"/>
                      <a:pt x="203132" y="311123"/>
                      <a:pt x="172843" y="225589"/>
                    </a:cubicBezTo>
                    <a:cubicBezTo>
                      <a:pt x="146173" y="150246"/>
                      <a:pt x="116169" y="76237"/>
                      <a:pt x="83212" y="3466"/>
                    </a:cubicBezTo>
                    <a:cubicBezTo>
                      <a:pt x="79688" y="-4345"/>
                      <a:pt x="68163" y="2418"/>
                      <a:pt x="71687" y="10228"/>
                    </a:cubicBezTo>
                    <a:cubicBezTo>
                      <a:pt x="112359" y="100049"/>
                      <a:pt x="148268" y="191965"/>
                      <a:pt x="179225" y="285596"/>
                    </a:cubicBezTo>
                    <a:cubicBezTo>
                      <a:pt x="112931" y="276262"/>
                      <a:pt x="55400" y="239495"/>
                      <a:pt x="11204" y="189870"/>
                    </a:cubicBezTo>
                    <a:cubicBezTo>
                      <a:pt x="5489" y="183393"/>
                      <a:pt x="-3941" y="192918"/>
                      <a:pt x="1774" y="199300"/>
                    </a:cubicBezTo>
                    <a:cubicBezTo>
                      <a:pt x="49494" y="252830"/>
                      <a:pt x="111978" y="290930"/>
                      <a:pt x="183796" y="299598"/>
                    </a:cubicBezTo>
                    <a:cubicBezTo>
                      <a:pt x="235708" y="459427"/>
                      <a:pt x="273141" y="623924"/>
                      <a:pt x="295334" y="790612"/>
                    </a:cubicBezTo>
                    <a:cubicBezTo>
                      <a:pt x="230850" y="752893"/>
                      <a:pt x="181796" y="694028"/>
                      <a:pt x="156936" y="623257"/>
                    </a:cubicBezTo>
                    <a:cubicBezTo>
                      <a:pt x="154079" y="615161"/>
                      <a:pt x="141125" y="618685"/>
                      <a:pt x="143982" y="626782"/>
                    </a:cubicBezTo>
                    <a:cubicBezTo>
                      <a:pt x="170938" y="703458"/>
                      <a:pt x="224659" y="767180"/>
                      <a:pt x="295906" y="806423"/>
                    </a:cubicBezTo>
                    <a:cubicBezTo>
                      <a:pt x="296477" y="806709"/>
                      <a:pt x="296954" y="806899"/>
                      <a:pt x="297430" y="807090"/>
                    </a:cubicBezTo>
                    <a:cubicBezTo>
                      <a:pt x="298192" y="813091"/>
                      <a:pt x="298954" y="819187"/>
                      <a:pt x="299716" y="825187"/>
                    </a:cubicBezTo>
                    <a:cubicBezTo>
                      <a:pt x="309146" y="903959"/>
                      <a:pt x="315146" y="983017"/>
                      <a:pt x="317813" y="1062265"/>
                    </a:cubicBezTo>
                    <a:cubicBezTo>
                      <a:pt x="318099" y="1070837"/>
                      <a:pt x="331529" y="1070932"/>
                      <a:pt x="331244" y="1062265"/>
                    </a:cubicBezTo>
                    <a:cubicBezTo>
                      <a:pt x="329910" y="1022736"/>
                      <a:pt x="327624" y="983207"/>
                      <a:pt x="324576" y="943774"/>
                    </a:cubicBezTo>
                    <a:cubicBezTo>
                      <a:pt x="430208" y="909865"/>
                      <a:pt x="486501" y="791374"/>
                      <a:pt x="492311" y="686694"/>
                    </a:cubicBezTo>
                    <a:cubicBezTo>
                      <a:pt x="492692" y="678121"/>
                      <a:pt x="479357" y="678121"/>
                      <a:pt x="478881" y="686694"/>
                    </a:cubicBezTo>
                    <a:close/>
                  </a:path>
                </a:pathLst>
              </a:custGeom>
              <a:solidFill>
                <a:srgbClr val="69E2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84EC2859-7E50-49F9-816A-2C412288CFC1}"/>
                  </a:ext>
                </a:extLst>
              </p:cNvPr>
              <p:cNvSpPr/>
              <p:nvPr/>
            </p:nvSpPr>
            <p:spPr>
              <a:xfrm>
                <a:off x="5256378" y="4263702"/>
                <a:ext cx="352425" cy="581025"/>
              </a:xfrm>
              <a:custGeom>
                <a:avLst/>
                <a:gdLst>
                  <a:gd name="connsiteX0" fmla="*/ 347517 w 352425"/>
                  <a:gd name="connsiteY0" fmla="*/ 230575 h 581025"/>
                  <a:gd name="connsiteX1" fmla="*/ 65006 w 352425"/>
                  <a:gd name="connsiteY1" fmla="*/ 366402 h 581025"/>
                  <a:gd name="connsiteX2" fmla="*/ 141301 w 352425"/>
                  <a:gd name="connsiteY2" fmla="*/ 148756 h 581025"/>
                  <a:gd name="connsiteX3" fmla="*/ 304464 w 352425"/>
                  <a:gd name="connsiteY3" fmla="*/ 56935 h 581025"/>
                  <a:gd name="connsiteX4" fmla="*/ 292939 w 352425"/>
                  <a:gd name="connsiteY4" fmla="*/ 50172 h 581025"/>
                  <a:gd name="connsiteX5" fmla="*/ 147207 w 352425"/>
                  <a:gd name="connsiteY5" fmla="*/ 134563 h 581025"/>
                  <a:gd name="connsiteX6" fmla="*/ 203404 w 352425"/>
                  <a:gd name="connsiteY6" fmla="*/ 10167 h 581025"/>
                  <a:gd name="connsiteX7" fmla="*/ 191879 w 352425"/>
                  <a:gd name="connsiteY7" fmla="*/ 3404 h 581025"/>
                  <a:gd name="connsiteX8" fmla="*/ 77293 w 352425"/>
                  <a:gd name="connsiteY8" fmla="*/ 282868 h 581025"/>
                  <a:gd name="connsiteX9" fmla="*/ 57100 w 352425"/>
                  <a:gd name="connsiteY9" fmla="*/ 60840 h 581025"/>
                  <a:gd name="connsiteX10" fmla="*/ 43670 w 352425"/>
                  <a:gd name="connsiteY10" fmla="*/ 60840 h 581025"/>
                  <a:gd name="connsiteX11" fmla="*/ 68625 w 352425"/>
                  <a:gd name="connsiteY11" fmla="*/ 300965 h 581025"/>
                  <a:gd name="connsiteX12" fmla="*/ 70435 w 352425"/>
                  <a:gd name="connsiteY12" fmla="*/ 303918 h 581025"/>
                  <a:gd name="connsiteX13" fmla="*/ 141 w 352425"/>
                  <a:gd name="connsiteY13" fmla="*/ 576523 h 581025"/>
                  <a:gd name="connsiteX14" fmla="*/ 13095 w 352425"/>
                  <a:gd name="connsiteY14" fmla="*/ 580048 h 581025"/>
                  <a:gd name="connsiteX15" fmla="*/ 61101 w 352425"/>
                  <a:gd name="connsiteY15" fmla="*/ 380213 h 581025"/>
                  <a:gd name="connsiteX16" fmla="*/ 357042 w 352425"/>
                  <a:gd name="connsiteY16" fmla="*/ 240100 h 581025"/>
                  <a:gd name="connsiteX17" fmla="*/ 347517 w 352425"/>
                  <a:gd name="connsiteY17" fmla="*/ 230575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2425" h="581025">
                    <a:moveTo>
                      <a:pt x="347517" y="230575"/>
                    </a:moveTo>
                    <a:cubicBezTo>
                      <a:pt x="273413" y="309157"/>
                      <a:pt x="172543" y="357639"/>
                      <a:pt x="65006" y="366402"/>
                    </a:cubicBezTo>
                    <a:cubicBezTo>
                      <a:pt x="86723" y="292583"/>
                      <a:pt x="112155" y="219907"/>
                      <a:pt x="141301" y="148756"/>
                    </a:cubicBezTo>
                    <a:cubicBezTo>
                      <a:pt x="205690" y="140374"/>
                      <a:pt x="274270" y="120181"/>
                      <a:pt x="304464" y="56935"/>
                    </a:cubicBezTo>
                    <a:cubicBezTo>
                      <a:pt x="308179" y="49219"/>
                      <a:pt x="296654" y="42361"/>
                      <a:pt x="292939" y="50172"/>
                    </a:cubicBezTo>
                    <a:cubicBezTo>
                      <a:pt x="265793" y="106941"/>
                      <a:pt x="205309" y="126277"/>
                      <a:pt x="147207" y="134563"/>
                    </a:cubicBezTo>
                    <a:cubicBezTo>
                      <a:pt x="164637" y="92558"/>
                      <a:pt x="183402" y="51124"/>
                      <a:pt x="203404" y="10167"/>
                    </a:cubicBezTo>
                    <a:cubicBezTo>
                      <a:pt x="207214" y="2452"/>
                      <a:pt x="195594" y="-4311"/>
                      <a:pt x="191879" y="3404"/>
                    </a:cubicBezTo>
                    <a:cubicBezTo>
                      <a:pt x="147588" y="93987"/>
                      <a:pt x="109297" y="187427"/>
                      <a:pt x="77293" y="282868"/>
                    </a:cubicBezTo>
                    <a:cubicBezTo>
                      <a:pt x="56910" y="210573"/>
                      <a:pt x="50147" y="135802"/>
                      <a:pt x="57100" y="60840"/>
                    </a:cubicBezTo>
                    <a:cubicBezTo>
                      <a:pt x="57862" y="52267"/>
                      <a:pt x="44527" y="52363"/>
                      <a:pt x="43670" y="60840"/>
                    </a:cubicBezTo>
                    <a:cubicBezTo>
                      <a:pt x="36145" y="141993"/>
                      <a:pt x="44622" y="223051"/>
                      <a:pt x="68625" y="300965"/>
                    </a:cubicBezTo>
                    <a:cubicBezTo>
                      <a:pt x="69006" y="302203"/>
                      <a:pt x="69673" y="303156"/>
                      <a:pt x="70435" y="303918"/>
                    </a:cubicBezTo>
                    <a:cubicBezTo>
                      <a:pt x="41479" y="393167"/>
                      <a:pt x="17952" y="484226"/>
                      <a:pt x="141" y="576523"/>
                    </a:cubicBezTo>
                    <a:cubicBezTo>
                      <a:pt x="-1479" y="584906"/>
                      <a:pt x="11380" y="588525"/>
                      <a:pt x="13095" y="580048"/>
                    </a:cubicBezTo>
                    <a:cubicBezTo>
                      <a:pt x="26049" y="512706"/>
                      <a:pt x="42146" y="446031"/>
                      <a:pt x="61101" y="380213"/>
                    </a:cubicBezTo>
                    <a:cubicBezTo>
                      <a:pt x="173591" y="372117"/>
                      <a:pt x="279509" y="322301"/>
                      <a:pt x="357042" y="240100"/>
                    </a:cubicBezTo>
                    <a:cubicBezTo>
                      <a:pt x="362853" y="233814"/>
                      <a:pt x="353423" y="224289"/>
                      <a:pt x="347517" y="230575"/>
                    </a:cubicBezTo>
                    <a:close/>
                  </a:path>
                </a:pathLst>
              </a:custGeom>
              <a:solidFill>
                <a:srgbClr val="69E2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A5EC6FF-6235-4328-BB3E-1055DF7C24DB}"/>
                </a:ext>
              </a:extLst>
            </p:cNvPr>
            <p:cNvGrpSpPr/>
            <p:nvPr/>
          </p:nvGrpSpPr>
          <p:grpSpPr>
            <a:xfrm>
              <a:off x="7278554" y="2817812"/>
              <a:ext cx="4287647" cy="3405911"/>
              <a:chOff x="7278554" y="2817812"/>
              <a:chExt cx="4287647" cy="3405911"/>
            </a:xfrm>
          </p:grpSpPr>
          <p:grpSp>
            <p:nvGrpSpPr>
              <p:cNvPr id="35" name="Graphic 25">
                <a:extLst>
                  <a:ext uri="{FF2B5EF4-FFF2-40B4-BE49-F238E27FC236}">
                    <a16:creationId xmlns:a16="http://schemas.microsoft.com/office/drawing/2014/main" id="{C0BD1CCB-62B7-4AE8-BFE1-771C418E450F}"/>
                  </a:ext>
                </a:extLst>
              </p:cNvPr>
              <p:cNvGrpSpPr/>
              <p:nvPr/>
            </p:nvGrpSpPr>
            <p:grpSpPr>
              <a:xfrm>
                <a:off x="8129018" y="2817812"/>
                <a:ext cx="3208697" cy="3265488"/>
                <a:chOff x="5557837" y="2881312"/>
                <a:chExt cx="1076325" cy="1095375"/>
              </a:xfrm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5B35B2A4-2F31-41C8-89BA-F6059F0DCDC0}"/>
                    </a:ext>
                  </a:extLst>
                </p:cNvPr>
                <p:cNvSpPr/>
                <p:nvPr/>
              </p:nvSpPr>
              <p:spPr>
                <a:xfrm>
                  <a:off x="5633751" y="3175444"/>
                  <a:ext cx="466725" cy="514350"/>
                </a:xfrm>
                <a:custGeom>
                  <a:avLst/>
                  <a:gdLst>
                    <a:gd name="connsiteX0" fmla="*/ 375761 w 466725"/>
                    <a:gd name="connsiteY0" fmla="*/ 0 h 514350"/>
                    <a:gd name="connsiteX1" fmla="*/ 298514 w 466725"/>
                    <a:gd name="connsiteY1" fmla="*/ 343567 h 514350"/>
                    <a:gd name="connsiteX2" fmla="*/ 0 w 466725"/>
                    <a:gd name="connsiteY2" fmla="*/ 491585 h 514350"/>
                    <a:gd name="connsiteX3" fmla="*/ 13526 w 466725"/>
                    <a:gd name="connsiteY3" fmla="*/ 519017 h 514350"/>
                    <a:gd name="connsiteX4" fmla="*/ 324707 w 466725"/>
                    <a:gd name="connsiteY4" fmla="*/ 440627 h 514350"/>
                    <a:gd name="connsiteX5" fmla="*/ 474250 w 466725"/>
                    <a:gd name="connsiteY5" fmla="*/ 174879 h 514350"/>
                    <a:gd name="connsiteX6" fmla="*/ 375761 w 466725"/>
                    <a:gd name="connsiteY6" fmla="*/ 0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6725" h="514350">
                      <a:moveTo>
                        <a:pt x="375761" y="0"/>
                      </a:moveTo>
                      <a:cubicBezTo>
                        <a:pt x="321278" y="73152"/>
                        <a:pt x="298514" y="343567"/>
                        <a:pt x="298514" y="343567"/>
                      </a:cubicBezTo>
                      <a:lnTo>
                        <a:pt x="0" y="491585"/>
                      </a:lnTo>
                      <a:lnTo>
                        <a:pt x="13526" y="519017"/>
                      </a:lnTo>
                      <a:cubicBezTo>
                        <a:pt x="13526" y="519017"/>
                        <a:pt x="275844" y="440722"/>
                        <a:pt x="324707" y="440627"/>
                      </a:cubicBezTo>
                      <a:cubicBezTo>
                        <a:pt x="384620" y="440531"/>
                        <a:pt x="474250" y="174879"/>
                        <a:pt x="474250" y="174879"/>
                      </a:cubicBezTo>
                      <a:lnTo>
                        <a:pt x="375761" y="0"/>
                      </a:lnTo>
                      <a:close/>
                    </a:path>
                  </a:pathLst>
                </a:custGeom>
                <a:solidFill>
                  <a:srgbClr val="FCD5B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4282C394-33BE-4AC4-9813-4A6E01EB6CC8}"/>
                    </a:ext>
                  </a:extLst>
                </p:cNvPr>
                <p:cNvSpPr/>
                <p:nvPr/>
              </p:nvSpPr>
              <p:spPr>
                <a:xfrm>
                  <a:off x="5934932" y="3175444"/>
                  <a:ext cx="142875" cy="276225"/>
                </a:xfrm>
                <a:custGeom>
                  <a:avLst/>
                  <a:gdLst>
                    <a:gd name="connsiteX0" fmla="*/ 74581 w 142875"/>
                    <a:gd name="connsiteY0" fmla="*/ 0 h 276225"/>
                    <a:gd name="connsiteX1" fmla="*/ 0 w 142875"/>
                    <a:gd name="connsiteY1" fmla="*/ 220313 h 276225"/>
                    <a:gd name="connsiteX2" fmla="*/ 142875 w 142875"/>
                    <a:gd name="connsiteY2" fmla="*/ 277749 h 276225"/>
                    <a:gd name="connsiteX3" fmla="*/ 74581 w 142875"/>
                    <a:gd name="connsiteY3" fmla="*/ 0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875" h="276225">
                      <a:moveTo>
                        <a:pt x="74581" y="0"/>
                      </a:moveTo>
                      <a:cubicBezTo>
                        <a:pt x="74581" y="0"/>
                        <a:pt x="19717" y="56674"/>
                        <a:pt x="0" y="220313"/>
                      </a:cubicBezTo>
                      <a:cubicBezTo>
                        <a:pt x="0" y="220313"/>
                        <a:pt x="64484" y="222218"/>
                        <a:pt x="142875" y="277749"/>
                      </a:cubicBezTo>
                      <a:cubicBezTo>
                        <a:pt x="142875" y="277749"/>
                        <a:pt x="120491" y="49816"/>
                        <a:pt x="745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3D77EA53-BC76-4C26-A493-1122DD6C80D9}"/>
                    </a:ext>
                  </a:extLst>
                </p:cNvPr>
                <p:cNvSpPr/>
                <p:nvPr/>
              </p:nvSpPr>
              <p:spPr>
                <a:xfrm>
                  <a:off x="6009512" y="3090208"/>
                  <a:ext cx="571500" cy="666750"/>
                </a:xfrm>
                <a:custGeom>
                  <a:avLst/>
                  <a:gdLst>
                    <a:gd name="connsiteX0" fmla="*/ 580454 w 571500"/>
                    <a:gd name="connsiteY0" fmla="*/ 658736 h 666750"/>
                    <a:gd name="connsiteX1" fmla="*/ 154877 w 571500"/>
                    <a:gd name="connsiteY1" fmla="*/ 669594 h 666750"/>
                    <a:gd name="connsiteX2" fmla="*/ 125349 w 571500"/>
                    <a:gd name="connsiteY2" fmla="*/ 601110 h 666750"/>
                    <a:gd name="connsiteX3" fmla="*/ 0 w 571500"/>
                    <a:gd name="connsiteY3" fmla="*/ 85236 h 666750"/>
                    <a:gd name="connsiteX4" fmla="*/ 133826 w 571500"/>
                    <a:gd name="connsiteY4" fmla="*/ 8559 h 666750"/>
                    <a:gd name="connsiteX5" fmla="*/ 459391 w 571500"/>
                    <a:gd name="connsiteY5" fmla="*/ 71424 h 666750"/>
                    <a:gd name="connsiteX6" fmla="*/ 579596 w 571500"/>
                    <a:gd name="connsiteY6" fmla="*/ 621017 h 666750"/>
                    <a:gd name="connsiteX7" fmla="*/ 580454 w 571500"/>
                    <a:gd name="connsiteY7" fmla="*/ 658736 h 666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0" h="666750">
                      <a:moveTo>
                        <a:pt x="580454" y="658736"/>
                      </a:moveTo>
                      <a:lnTo>
                        <a:pt x="154877" y="669594"/>
                      </a:lnTo>
                      <a:cubicBezTo>
                        <a:pt x="144304" y="646544"/>
                        <a:pt x="134493" y="623589"/>
                        <a:pt x="125349" y="601110"/>
                      </a:cubicBezTo>
                      <a:cubicBezTo>
                        <a:pt x="9906" y="317265"/>
                        <a:pt x="0" y="85236"/>
                        <a:pt x="0" y="85236"/>
                      </a:cubicBezTo>
                      <a:cubicBezTo>
                        <a:pt x="28004" y="49803"/>
                        <a:pt x="76486" y="20466"/>
                        <a:pt x="133826" y="8559"/>
                      </a:cubicBezTo>
                      <a:cubicBezTo>
                        <a:pt x="316040" y="-29445"/>
                        <a:pt x="459391" y="71424"/>
                        <a:pt x="459391" y="71424"/>
                      </a:cubicBezTo>
                      <a:cubicBezTo>
                        <a:pt x="459391" y="71424"/>
                        <a:pt x="575786" y="511479"/>
                        <a:pt x="579596" y="621017"/>
                      </a:cubicBezTo>
                      <a:cubicBezTo>
                        <a:pt x="580454" y="644829"/>
                        <a:pt x="580454" y="658545"/>
                        <a:pt x="580454" y="65873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8C52BFDA-A817-4682-B80E-29978153C680}"/>
                    </a:ext>
                  </a:extLst>
                </p:cNvPr>
                <p:cNvSpPr/>
                <p:nvPr/>
              </p:nvSpPr>
              <p:spPr>
                <a:xfrm>
                  <a:off x="6126176" y="3030950"/>
                  <a:ext cx="123825" cy="123825"/>
                </a:xfrm>
                <a:custGeom>
                  <a:avLst/>
                  <a:gdLst>
                    <a:gd name="connsiteX0" fmla="*/ 399 w 123825"/>
                    <a:gd name="connsiteY0" fmla="*/ 54578 h 123825"/>
                    <a:gd name="connsiteX1" fmla="*/ 6400 w 123825"/>
                    <a:gd name="connsiteY1" fmla="*/ 95060 h 123825"/>
                    <a:gd name="connsiteX2" fmla="*/ 64312 w 123825"/>
                    <a:gd name="connsiteY2" fmla="*/ 130207 h 123825"/>
                    <a:gd name="connsiteX3" fmla="*/ 129558 w 123825"/>
                    <a:gd name="connsiteY3" fmla="*/ 70580 h 123825"/>
                    <a:gd name="connsiteX4" fmla="*/ 43071 w 123825"/>
                    <a:gd name="connsiteY4" fmla="*/ 0 h 123825"/>
                    <a:gd name="connsiteX5" fmla="*/ 399 w 123825"/>
                    <a:gd name="connsiteY5" fmla="*/ 54578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3825" h="123825">
                      <a:moveTo>
                        <a:pt x="399" y="54578"/>
                      </a:moveTo>
                      <a:cubicBezTo>
                        <a:pt x="-1887" y="74867"/>
                        <a:pt x="6400" y="95060"/>
                        <a:pt x="6400" y="95060"/>
                      </a:cubicBezTo>
                      <a:cubicBezTo>
                        <a:pt x="6400" y="95060"/>
                        <a:pt x="24783" y="133160"/>
                        <a:pt x="64312" y="130207"/>
                      </a:cubicBezTo>
                      <a:cubicBezTo>
                        <a:pt x="112603" y="126587"/>
                        <a:pt x="129558" y="70580"/>
                        <a:pt x="129558" y="70580"/>
                      </a:cubicBezTo>
                      <a:cubicBezTo>
                        <a:pt x="74313" y="49816"/>
                        <a:pt x="43071" y="0"/>
                        <a:pt x="43071" y="0"/>
                      </a:cubicBezTo>
                      <a:cubicBezTo>
                        <a:pt x="43071" y="0"/>
                        <a:pt x="3828" y="24098"/>
                        <a:pt x="399" y="54578"/>
                      </a:cubicBezTo>
                      <a:close/>
                    </a:path>
                  </a:pathLst>
                </a:custGeom>
                <a:solidFill>
                  <a:srgbClr val="FCD5B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4E6BFFD0-2A2A-4597-BA6F-F845550CEFA1}"/>
                    </a:ext>
                  </a:extLst>
                </p:cNvPr>
                <p:cNvSpPr/>
                <p:nvPr/>
              </p:nvSpPr>
              <p:spPr>
                <a:xfrm>
                  <a:off x="5721765" y="3662642"/>
                  <a:ext cx="847725" cy="304800"/>
                </a:xfrm>
                <a:custGeom>
                  <a:avLst/>
                  <a:gdLst>
                    <a:gd name="connsiteX0" fmla="*/ 843340 w 847725"/>
                    <a:gd name="connsiteY0" fmla="*/ 86302 h 304800"/>
                    <a:gd name="connsiteX1" fmla="*/ 813622 w 847725"/>
                    <a:gd name="connsiteY1" fmla="*/ 234606 h 304800"/>
                    <a:gd name="connsiteX2" fmla="*/ 156302 w 847725"/>
                    <a:gd name="connsiteY2" fmla="*/ 284994 h 304800"/>
                    <a:gd name="connsiteX3" fmla="*/ 9141 w 847725"/>
                    <a:gd name="connsiteY3" fmla="*/ 44868 h 304800"/>
                    <a:gd name="connsiteX4" fmla="*/ 452815 w 847725"/>
                    <a:gd name="connsiteY4" fmla="*/ 29533 h 304800"/>
                    <a:gd name="connsiteX5" fmla="*/ 843340 w 847725"/>
                    <a:gd name="connsiteY5" fmla="*/ 86302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7725" h="304800">
                      <a:moveTo>
                        <a:pt x="843340" y="86302"/>
                      </a:moveTo>
                      <a:cubicBezTo>
                        <a:pt x="843340" y="86302"/>
                        <a:pt x="886774" y="160597"/>
                        <a:pt x="813622" y="234606"/>
                      </a:cubicBezTo>
                      <a:cubicBezTo>
                        <a:pt x="749614" y="299472"/>
                        <a:pt x="449482" y="344239"/>
                        <a:pt x="156302" y="284994"/>
                      </a:cubicBezTo>
                      <a:cubicBezTo>
                        <a:pt x="44288" y="262324"/>
                        <a:pt x="-26102" y="135832"/>
                        <a:pt x="9141" y="44868"/>
                      </a:cubicBezTo>
                      <a:cubicBezTo>
                        <a:pt x="44383" y="-46191"/>
                        <a:pt x="452815" y="29533"/>
                        <a:pt x="452815" y="29533"/>
                      </a:cubicBezTo>
                      <a:lnTo>
                        <a:pt x="843340" y="86302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02DA9570-8212-4750-BFB2-7F980EBBBBC9}"/>
                    </a:ext>
                  </a:extLst>
                </p:cNvPr>
                <p:cNvSpPr/>
                <p:nvPr/>
              </p:nvSpPr>
              <p:spPr>
                <a:xfrm>
                  <a:off x="5964180" y="2892277"/>
                  <a:ext cx="200025" cy="285750"/>
                </a:xfrm>
                <a:custGeom>
                  <a:avLst/>
                  <a:gdLst>
                    <a:gd name="connsiteX0" fmla="*/ 9518 w 200025"/>
                    <a:gd name="connsiteY0" fmla="*/ 57139 h 285750"/>
                    <a:gd name="connsiteX1" fmla="*/ 154013 w 200025"/>
                    <a:gd name="connsiteY1" fmla="*/ 4847 h 285750"/>
                    <a:gd name="connsiteX2" fmla="*/ 128105 w 200025"/>
                    <a:gd name="connsiteY2" fmla="*/ 287930 h 285750"/>
                    <a:gd name="connsiteX3" fmla="*/ 9518 w 200025"/>
                    <a:gd name="connsiteY3" fmla="*/ 57139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0025" h="285750">
                      <a:moveTo>
                        <a:pt x="9518" y="57139"/>
                      </a:moveTo>
                      <a:cubicBezTo>
                        <a:pt x="9518" y="57139"/>
                        <a:pt x="114008" y="-19728"/>
                        <a:pt x="154013" y="4847"/>
                      </a:cubicBezTo>
                      <a:cubicBezTo>
                        <a:pt x="194018" y="29421"/>
                        <a:pt x="263360" y="231732"/>
                        <a:pt x="128105" y="287930"/>
                      </a:cubicBezTo>
                      <a:cubicBezTo>
                        <a:pt x="62668" y="315076"/>
                        <a:pt x="-30106" y="82761"/>
                        <a:pt x="9518" y="57139"/>
                      </a:cubicBezTo>
                      <a:close/>
                    </a:path>
                  </a:pathLst>
                </a:custGeom>
                <a:solidFill>
                  <a:srgbClr val="FCD5B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C64BF9DF-7C1B-4661-87C5-91020EC14D1F}"/>
                    </a:ext>
                  </a:extLst>
                </p:cNvPr>
                <p:cNvSpPr/>
                <p:nvPr/>
              </p:nvSpPr>
              <p:spPr>
                <a:xfrm>
                  <a:off x="5942662" y="2881360"/>
                  <a:ext cx="228600" cy="171450"/>
                </a:xfrm>
                <a:custGeom>
                  <a:avLst/>
                  <a:gdLst>
                    <a:gd name="connsiteX0" fmla="*/ 45229 w 228600"/>
                    <a:gd name="connsiteY0" fmla="*/ 37195 h 171450"/>
                    <a:gd name="connsiteX1" fmla="*/ 171531 w 228600"/>
                    <a:gd name="connsiteY1" fmla="*/ 1857 h 171450"/>
                    <a:gd name="connsiteX2" fmla="*/ 229157 w 228600"/>
                    <a:gd name="connsiteY2" fmla="*/ 173212 h 171450"/>
                    <a:gd name="connsiteX3" fmla="*/ 211821 w 228600"/>
                    <a:gd name="connsiteY3" fmla="*/ 121491 h 171450"/>
                    <a:gd name="connsiteX4" fmla="*/ 201915 w 228600"/>
                    <a:gd name="connsiteY4" fmla="*/ 153305 h 171450"/>
                    <a:gd name="connsiteX5" fmla="*/ 168102 w 228600"/>
                    <a:gd name="connsiteY5" fmla="*/ 108156 h 171450"/>
                    <a:gd name="connsiteX6" fmla="*/ 126858 w 228600"/>
                    <a:gd name="connsiteY6" fmla="*/ 66627 h 171450"/>
                    <a:gd name="connsiteX7" fmla="*/ 95045 w 228600"/>
                    <a:gd name="connsiteY7" fmla="*/ 88249 h 171450"/>
                    <a:gd name="connsiteX8" fmla="*/ 105141 w 228600"/>
                    <a:gd name="connsiteY8" fmla="*/ 93869 h 171450"/>
                    <a:gd name="connsiteX9" fmla="*/ 47420 w 228600"/>
                    <a:gd name="connsiteY9" fmla="*/ 108918 h 171450"/>
                    <a:gd name="connsiteX10" fmla="*/ 70375 w 228600"/>
                    <a:gd name="connsiteY10" fmla="*/ 118443 h 171450"/>
                    <a:gd name="connsiteX11" fmla="*/ 23322 w 228600"/>
                    <a:gd name="connsiteY11" fmla="*/ 111395 h 171450"/>
                    <a:gd name="connsiteX12" fmla="*/ 45229 w 228600"/>
                    <a:gd name="connsiteY12" fmla="*/ 37195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8600" h="171450">
                      <a:moveTo>
                        <a:pt x="45229" y="37195"/>
                      </a:moveTo>
                      <a:cubicBezTo>
                        <a:pt x="72756" y="19383"/>
                        <a:pt x="132192" y="-7287"/>
                        <a:pt x="171531" y="1857"/>
                      </a:cubicBezTo>
                      <a:cubicBezTo>
                        <a:pt x="210869" y="11001"/>
                        <a:pt x="251922" y="121777"/>
                        <a:pt x="229157" y="173212"/>
                      </a:cubicBezTo>
                      <a:cubicBezTo>
                        <a:pt x="229157" y="173212"/>
                        <a:pt x="226204" y="118253"/>
                        <a:pt x="211821" y="121491"/>
                      </a:cubicBezTo>
                      <a:cubicBezTo>
                        <a:pt x="197439" y="124730"/>
                        <a:pt x="201915" y="153305"/>
                        <a:pt x="201915" y="153305"/>
                      </a:cubicBezTo>
                      <a:cubicBezTo>
                        <a:pt x="201915" y="153305"/>
                        <a:pt x="186771" y="116919"/>
                        <a:pt x="168102" y="108156"/>
                      </a:cubicBezTo>
                      <a:cubicBezTo>
                        <a:pt x="149337" y="99393"/>
                        <a:pt x="126858" y="66627"/>
                        <a:pt x="126858" y="66627"/>
                      </a:cubicBezTo>
                      <a:cubicBezTo>
                        <a:pt x="126858" y="66627"/>
                        <a:pt x="113619" y="77295"/>
                        <a:pt x="95045" y="88249"/>
                      </a:cubicBezTo>
                      <a:cubicBezTo>
                        <a:pt x="103046" y="88916"/>
                        <a:pt x="109237" y="90440"/>
                        <a:pt x="105141" y="93869"/>
                      </a:cubicBezTo>
                      <a:cubicBezTo>
                        <a:pt x="96188" y="101393"/>
                        <a:pt x="47420" y="108918"/>
                        <a:pt x="47420" y="108918"/>
                      </a:cubicBezTo>
                      <a:cubicBezTo>
                        <a:pt x="47420" y="108918"/>
                        <a:pt x="77900" y="112728"/>
                        <a:pt x="70375" y="118443"/>
                      </a:cubicBezTo>
                      <a:cubicBezTo>
                        <a:pt x="62850" y="124063"/>
                        <a:pt x="23322" y="111395"/>
                        <a:pt x="23322" y="111395"/>
                      </a:cubicBezTo>
                      <a:cubicBezTo>
                        <a:pt x="-33352" y="100155"/>
                        <a:pt x="29037" y="47672"/>
                        <a:pt x="45229" y="37195"/>
                      </a:cubicBezTo>
                      <a:close/>
                    </a:path>
                  </a:pathLst>
                </a:custGeom>
                <a:solidFill>
                  <a:srgbClr val="4040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A41E26EE-7849-4A96-8CE5-8889F094153E}"/>
                    </a:ext>
                  </a:extLst>
                </p:cNvPr>
                <p:cNvSpPr/>
                <p:nvPr/>
              </p:nvSpPr>
              <p:spPr>
                <a:xfrm>
                  <a:off x="5769183" y="3919183"/>
                  <a:ext cx="161925" cy="57150"/>
                </a:xfrm>
                <a:custGeom>
                  <a:avLst/>
                  <a:gdLst>
                    <a:gd name="connsiteX0" fmla="*/ 140889 w 161925"/>
                    <a:gd name="connsiteY0" fmla="*/ 8545 h 57150"/>
                    <a:gd name="connsiteX1" fmla="*/ 16111 w 161925"/>
                    <a:gd name="connsiteY1" fmla="*/ 1211 h 57150"/>
                    <a:gd name="connsiteX2" fmla="*/ 22683 w 161925"/>
                    <a:gd name="connsiteY2" fmla="*/ 45217 h 57150"/>
                    <a:gd name="connsiteX3" fmla="*/ 163558 w 161925"/>
                    <a:gd name="connsiteY3" fmla="*/ 53027 h 57150"/>
                    <a:gd name="connsiteX4" fmla="*/ 140889 w 161925"/>
                    <a:gd name="connsiteY4" fmla="*/ 854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1925" h="57150">
                      <a:moveTo>
                        <a:pt x="140889" y="8545"/>
                      </a:moveTo>
                      <a:cubicBezTo>
                        <a:pt x="140889" y="8545"/>
                        <a:pt x="35923" y="8926"/>
                        <a:pt x="16111" y="1211"/>
                      </a:cubicBezTo>
                      <a:cubicBezTo>
                        <a:pt x="-3701" y="-6504"/>
                        <a:pt x="-9225" y="24357"/>
                        <a:pt x="22683" y="45217"/>
                      </a:cubicBezTo>
                      <a:cubicBezTo>
                        <a:pt x="54592" y="66172"/>
                        <a:pt x="142508" y="61885"/>
                        <a:pt x="163558" y="53027"/>
                      </a:cubicBezTo>
                      <a:cubicBezTo>
                        <a:pt x="184513" y="44074"/>
                        <a:pt x="140889" y="8545"/>
                        <a:pt x="140889" y="854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45280A00-EF1B-428C-90F2-56D574C96DC1}"/>
                    </a:ext>
                  </a:extLst>
                </p:cNvPr>
                <p:cNvSpPr/>
                <p:nvPr/>
              </p:nvSpPr>
              <p:spPr>
                <a:xfrm>
                  <a:off x="5906558" y="3710121"/>
                  <a:ext cx="676275" cy="266700"/>
                </a:xfrm>
                <a:custGeom>
                  <a:avLst/>
                  <a:gdLst>
                    <a:gd name="connsiteX0" fmla="*/ 306313 w 676275"/>
                    <a:gd name="connsiteY0" fmla="*/ 78828 h 266700"/>
                    <a:gd name="connsiteX1" fmla="*/ 3514 w 676275"/>
                    <a:gd name="connsiteY1" fmla="*/ 217607 h 266700"/>
                    <a:gd name="connsiteX2" fmla="*/ 3514 w 676275"/>
                    <a:gd name="connsiteY2" fmla="*/ 243610 h 266700"/>
                    <a:gd name="connsiteX3" fmla="*/ 21135 w 676275"/>
                    <a:gd name="connsiteY3" fmla="*/ 261613 h 266700"/>
                    <a:gd name="connsiteX4" fmla="*/ 440997 w 676275"/>
                    <a:gd name="connsiteY4" fmla="*/ 255707 h 266700"/>
                    <a:gd name="connsiteX5" fmla="*/ 682551 w 676275"/>
                    <a:gd name="connsiteY5" fmla="*/ 1009 h 266700"/>
                    <a:gd name="connsiteX6" fmla="*/ 306313 w 676275"/>
                    <a:gd name="connsiteY6" fmla="*/ 78828 h 266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6275" h="266700">
                      <a:moveTo>
                        <a:pt x="306313" y="78828"/>
                      </a:moveTo>
                      <a:cubicBezTo>
                        <a:pt x="268023" y="111975"/>
                        <a:pt x="3514" y="217607"/>
                        <a:pt x="3514" y="217607"/>
                      </a:cubicBezTo>
                      <a:cubicBezTo>
                        <a:pt x="3514" y="217607"/>
                        <a:pt x="-4392" y="231704"/>
                        <a:pt x="3514" y="243610"/>
                      </a:cubicBezTo>
                      <a:cubicBezTo>
                        <a:pt x="10086" y="253421"/>
                        <a:pt x="21135" y="261613"/>
                        <a:pt x="21135" y="261613"/>
                      </a:cubicBezTo>
                      <a:cubicBezTo>
                        <a:pt x="273643" y="283615"/>
                        <a:pt x="440997" y="255707"/>
                        <a:pt x="440997" y="255707"/>
                      </a:cubicBezTo>
                      <a:cubicBezTo>
                        <a:pt x="440997" y="255707"/>
                        <a:pt x="717793" y="326954"/>
                        <a:pt x="682551" y="1009"/>
                      </a:cubicBezTo>
                      <a:cubicBezTo>
                        <a:pt x="682456" y="1104"/>
                        <a:pt x="414898" y="-15089"/>
                        <a:pt x="306313" y="7882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48F83488-BC84-44AF-978B-B2465D5FF24F}"/>
                    </a:ext>
                  </a:extLst>
                </p:cNvPr>
                <p:cNvSpPr/>
                <p:nvPr/>
              </p:nvSpPr>
              <p:spPr>
                <a:xfrm>
                  <a:off x="6280594" y="3152128"/>
                  <a:ext cx="352425" cy="514350"/>
                </a:xfrm>
                <a:custGeom>
                  <a:avLst/>
                  <a:gdLst>
                    <a:gd name="connsiteX0" fmla="*/ 108109 w 352425"/>
                    <a:gd name="connsiteY0" fmla="*/ 5885 h 514350"/>
                    <a:gd name="connsiteX1" fmla="*/ 255270 w 352425"/>
                    <a:gd name="connsiteY1" fmla="*/ 393267 h 514350"/>
                    <a:gd name="connsiteX2" fmla="*/ 0 w 352425"/>
                    <a:gd name="connsiteY2" fmla="*/ 500804 h 514350"/>
                    <a:gd name="connsiteX3" fmla="*/ 10668 w 352425"/>
                    <a:gd name="connsiteY3" fmla="*/ 521950 h 514350"/>
                    <a:gd name="connsiteX4" fmla="*/ 357188 w 352425"/>
                    <a:gd name="connsiteY4" fmla="*/ 421842 h 514350"/>
                    <a:gd name="connsiteX5" fmla="*/ 108109 w 352425"/>
                    <a:gd name="connsiteY5" fmla="*/ 5885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2425" h="514350">
                      <a:moveTo>
                        <a:pt x="108109" y="5885"/>
                      </a:moveTo>
                      <a:cubicBezTo>
                        <a:pt x="68485" y="19601"/>
                        <a:pt x="255270" y="393267"/>
                        <a:pt x="255270" y="393267"/>
                      </a:cubicBezTo>
                      <a:lnTo>
                        <a:pt x="0" y="500804"/>
                      </a:lnTo>
                      <a:lnTo>
                        <a:pt x="10668" y="521950"/>
                      </a:lnTo>
                      <a:cubicBezTo>
                        <a:pt x="10668" y="521950"/>
                        <a:pt x="363474" y="477849"/>
                        <a:pt x="357188" y="421842"/>
                      </a:cubicBezTo>
                      <a:cubicBezTo>
                        <a:pt x="350806" y="365835"/>
                        <a:pt x="282416" y="-54313"/>
                        <a:pt x="108109" y="5885"/>
                      </a:cubicBezTo>
                      <a:close/>
                    </a:path>
                  </a:pathLst>
                </a:custGeom>
                <a:solidFill>
                  <a:srgbClr val="FCD5B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866044FA-AAE8-4B7D-92B5-3DB7973EAF1D}"/>
                    </a:ext>
                  </a:extLst>
                </p:cNvPr>
                <p:cNvSpPr/>
                <p:nvPr/>
              </p:nvSpPr>
              <p:spPr>
                <a:xfrm>
                  <a:off x="5557945" y="3651504"/>
                  <a:ext cx="85725" cy="66675"/>
                </a:xfrm>
                <a:custGeom>
                  <a:avLst/>
                  <a:gdLst>
                    <a:gd name="connsiteX0" fmla="*/ 86284 w 85725"/>
                    <a:gd name="connsiteY0" fmla="*/ 51721 h 66675"/>
                    <a:gd name="connsiteX1" fmla="*/ 88570 w 85725"/>
                    <a:gd name="connsiteY1" fmla="*/ 19240 h 66675"/>
                    <a:gd name="connsiteX2" fmla="*/ 62662 w 85725"/>
                    <a:gd name="connsiteY2" fmla="*/ 7620 h 66675"/>
                    <a:gd name="connsiteX3" fmla="*/ 24086 w 85725"/>
                    <a:gd name="connsiteY3" fmla="*/ 0 h 66675"/>
                    <a:gd name="connsiteX4" fmla="*/ 43612 w 85725"/>
                    <a:gd name="connsiteY4" fmla="*/ 18859 h 66675"/>
                    <a:gd name="connsiteX5" fmla="*/ 48756 w 85725"/>
                    <a:gd name="connsiteY5" fmla="*/ 28575 h 66675"/>
                    <a:gd name="connsiteX6" fmla="*/ 42564 w 85725"/>
                    <a:gd name="connsiteY6" fmla="*/ 35719 h 66675"/>
                    <a:gd name="connsiteX7" fmla="*/ 42564 w 85725"/>
                    <a:gd name="connsiteY7" fmla="*/ 35719 h 66675"/>
                    <a:gd name="connsiteX8" fmla="*/ 31611 w 85725"/>
                    <a:gd name="connsiteY8" fmla="*/ 46292 h 66675"/>
                    <a:gd name="connsiteX9" fmla="*/ 15418 w 85725"/>
                    <a:gd name="connsiteY9" fmla="*/ 56959 h 66675"/>
                    <a:gd name="connsiteX10" fmla="*/ 2750 w 85725"/>
                    <a:gd name="connsiteY10" fmla="*/ 41243 h 66675"/>
                    <a:gd name="connsiteX11" fmla="*/ 2845 w 85725"/>
                    <a:gd name="connsiteY11" fmla="*/ 63056 h 66675"/>
                    <a:gd name="connsiteX12" fmla="*/ 5131 w 85725"/>
                    <a:gd name="connsiteY12" fmla="*/ 66484 h 66675"/>
                    <a:gd name="connsiteX13" fmla="*/ 5607 w 85725"/>
                    <a:gd name="connsiteY13" fmla="*/ 67151 h 66675"/>
                    <a:gd name="connsiteX14" fmla="*/ 6084 w 85725"/>
                    <a:gd name="connsiteY14" fmla="*/ 67246 h 66675"/>
                    <a:gd name="connsiteX15" fmla="*/ 6179 w 85725"/>
                    <a:gd name="connsiteY15" fmla="*/ 67342 h 66675"/>
                    <a:gd name="connsiteX16" fmla="*/ 9227 w 85725"/>
                    <a:gd name="connsiteY16" fmla="*/ 69152 h 66675"/>
                    <a:gd name="connsiteX17" fmla="*/ 10370 w 85725"/>
                    <a:gd name="connsiteY17" fmla="*/ 70199 h 66675"/>
                    <a:gd name="connsiteX18" fmla="*/ 13704 w 85725"/>
                    <a:gd name="connsiteY18" fmla="*/ 71056 h 66675"/>
                    <a:gd name="connsiteX19" fmla="*/ 34754 w 85725"/>
                    <a:gd name="connsiteY19" fmla="*/ 74581 h 66675"/>
                    <a:gd name="connsiteX20" fmla="*/ 55995 w 85725"/>
                    <a:gd name="connsiteY20" fmla="*/ 67627 h 66675"/>
                    <a:gd name="connsiteX21" fmla="*/ 72187 w 85725"/>
                    <a:gd name="connsiteY21" fmla="*/ 59341 h 66675"/>
                    <a:gd name="connsiteX22" fmla="*/ 86284 w 85725"/>
                    <a:gd name="connsiteY22" fmla="*/ 51721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85725" h="66675">
                      <a:moveTo>
                        <a:pt x="86284" y="51721"/>
                      </a:moveTo>
                      <a:cubicBezTo>
                        <a:pt x="103143" y="34100"/>
                        <a:pt x="88570" y="19240"/>
                        <a:pt x="88570" y="19240"/>
                      </a:cubicBezTo>
                      <a:cubicBezTo>
                        <a:pt x="88570" y="19240"/>
                        <a:pt x="73044" y="7144"/>
                        <a:pt x="62662" y="7620"/>
                      </a:cubicBezTo>
                      <a:cubicBezTo>
                        <a:pt x="39612" y="8858"/>
                        <a:pt x="24086" y="0"/>
                        <a:pt x="24086" y="0"/>
                      </a:cubicBezTo>
                      <a:cubicBezTo>
                        <a:pt x="20466" y="13240"/>
                        <a:pt x="43612" y="18859"/>
                        <a:pt x="43612" y="18859"/>
                      </a:cubicBezTo>
                      <a:lnTo>
                        <a:pt x="48756" y="28575"/>
                      </a:lnTo>
                      <a:cubicBezTo>
                        <a:pt x="46565" y="30671"/>
                        <a:pt x="44374" y="33147"/>
                        <a:pt x="42564" y="35719"/>
                      </a:cubicBezTo>
                      <a:cubicBezTo>
                        <a:pt x="42564" y="35719"/>
                        <a:pt x="42564" y="35719"/>
                        <a:pt x="42564" y="35719"/>
                      </a:cubicBezTo>
                      <a:cubicBezTo>
                        <a:pt x="38373" y="38671"/>
                        <a:pt x="33611" y="42481"/>
                        <a:pt x="31611" y="46292"/>
                      </a:cubicBezTo>
                      <a:cubicBezTo>
                        <a:pt x="29801" y="49625"/>
                        <a:pt x="22943" y="53245"/>
                        <a:pt x="15418" y="56959"/>
                      </a:cubicBezTo>
                      <a:cubicBezTo>
                        <a:pt x="11513" y="48292"/>
                        <a:pt x="6179" y="38671"/>
                        <a:pt x="2750" y="41243"/>
                      </a:cubicBezTo>
                      <a:cubicBezTo>
                        <a:pt x="-3251" y="45720"/>
                        <a:pt x="2369" y="58579"/>
                        <a:pt x="2845" y="63056"/>
                      </a:cubicBezTo>
                      <a:cubicBezTo>
                        <a:pt x="2940" y="64294"/>
                        <a:pt x="3893" y="65437"/>
                        <a:pt x="5131" y="66484"/>
                      </a:cubicBezTo>
                      <a:cubicBezTo>
                        <a:pt x="5226" y="66770"/>
                        <a:pt x="5512" y="66865"/>
                        <a:pt x="5607" y="67151"/>
                      </a:cubicBezTo>
                      <a:cubicBezTo>
                        <a:pt x="5798" y="67151"/>
                        <a:pt x="5893" y="67246"/>
                        <a:pt x="6084" y="67246"/>
                      </a:cubicBezTo>
                      <a:cubicBezTo>
                        <a:pt x="6179" y="67246"/>
                        <a:pt x="6179" y="67342"/>
                        <a:pt x="6179" y="67342"/>
                      </a:cubicBezTo>
                      <a:cubicBezTo>
                        <a:pt x="7131" y="68008"/>
                        <a:pt x="8179" y="68580"/>
                        <a:pt x="9227" y="69152"/>
                      </a:cubicBezTo>
                      <a:cubicBezTo>
                        <a:pt x="9608" y="69533"/>
                        <a:pt x="10084" y="69818"/>
                        <a:pt x="10370" y="70199"/>
                      </a:cubicBezTo>
                      <a:cubicBezTo>
                        <a:pt x="11513" y="70485"/>
                        <a:pt x="12656" y="70771"/>
                        <a:pt x="13704" y="71056"/>
                      </a:cubicBezTo>
                      <a:cubicBezTo>
                        <a:pt x="22752" y="71056"/>
                        <a:pt x="31325" y="72961"/>
                        <a:pt x="34754" y="74581"/>
                      </a:cubicBezTo>
                      <a:cubicBezTo>
                        <a:pt x="37421" y="75819"/>
                        <a:pt x="46374" y="72295"/>
                        <a:pt x="55995" y="67627"/>
                      </a:cubicBezTo>
                      <a:cubicBezTo>
                        <a:pt x="61900" y="65818"/>
                        <a:pt x="67615" y="62770"/>
                        <a:pt x="72187" y="59341"/>
                      </a:cubicBezTo>
                      <a:cubicBezTo>
                        <a:pt x="80283" y="55245"/>
                        <a:pt x="86284" y="51721"/>
                        <a:pt x="86284" y="51721"/>
                      </a:cubicBezTo>
                      <a:close/>
                    </a:path>
                  </a:pathLst>
                </a:custGeom>
                <a:solidFill>
                  <a:srgbClr val="FCD5B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1A3500BB-FF36-4C3B-93DF-D65A99508B46}"/>
                    </a:ext>
                  </a:extLst>
                </p:cNvPr>
                <p:cNvSpPr/>
                <p:nvPr/>
              </p:nvSpPr>
              <p:spPr>
                <a:xfrm>
                  <a:off x="6150882" y="3622643"/>
                  <a:ext cx="133350" cy="85725"/>
                </a:xfrm>
                <a:custGeom>
                  <a:avLst/>
                  <a:gdLst>
                    <a:gd name="connsiteX0" fmla="*/ 82945 w 133350"/>
                    <a:gd name="connsiteY0" fmla="*/ 8096 h 85725"/>
                    <a:gd name="connsiteX1" fmla="*/ 55798 w 133350"/>
                    <a:gd name="connsiteY1" fmla="*/ 0 h 85725"/>
                    <a:gd name="connsiteX2" fmla="*/ 70467 w 133350"/>
                    <a:gd name="connsiteY2" fmla="*/ 22479 h 85725"/>
                    <a:gd name="connsiteX3" fmla="*/ 73515 w 133350"/>
                    <a:gd name="connsiteY3" fmla="*/ 30956 h 85725"/>
                    <a:gd name="connsiteX4" fmla="*/ 26176 w 133350"/>
                    <a:gd name="connsiteY4" fmla="*/ 36671 h 85725"/>
                    <a:gd name="connsiteX5" fmla="*/ 363 w 133350"/>
                    <a:gd name="connsiteY5" fmla="*/ 53530 h 85725"/>
                    <a:gd name="connsiteX6" fmla="*/ 28081 w 133350"/>
                    <a:gd name="connsiteY6" fmla="*/ 50292 h 85725"/>
                    <a:gd name="connsiteX7" fmla="*/ 40654 w 133350"/>
                    <a:gd name="connsiteY7" fmla="*/ 53245 h 85725"/>
                    <a:gd name="connsiteX8" fmla="*/ 29319 w 133350"/>
                    <a:gd name="connsiteY8" fmla="*/ 80296 h 85725"/>
                    <a:gd name="connsiteX9" fmla="*/ 51512 w 133350"/>
                    <a:gd name="connsiteY9" fmla="*/ 86868 h 85725"/>
                    <a:gd name="connsiteX10" fmla="*/ 78754 w 133350"/>
                    <a:gd name="connsiteY10" fmla="*/ 95059 h 85725"/>
                    <a:gd name="connsiteX11" fmla="*/ 141238 w 133350"/>
                    <a:gd name="connsiteY11" fmla="*/ 51625 h 85725"/>
                    <a:gd name="connsiteX12" fmla="*/ 129903 w 133350"/>
                    <a:gd name="connsiteY12" fmla="*/ 30290 h 85725"/>
                    <a:gd name="connsiteX13" fmla="*/ 82945 w 133350"/>
                    <a:gd name="connsiteY13" fmla="*/ 8096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350" h="85725">
                      <a:moveTo>
                        <a:pt x="82945" y="8096"/>
                      </a:moveTo>
                      <a:lnTo>
                        <a:pt x="55798" y="0"/>
                      </a:lnTo>
                      <a:cubicBezTo>
                        <a:pt x="55798" y="0"/>
                        <a:pt x="52655" y="12954"/>
                        <a:pt x="70467" y="22479"/>
                      </a:cubicBezTo>
                      <a:cubicBezTo>
                        <a:pt x="74848" y="24765"/>
                        <a:pt x="75229" y="27718"/>
                        <a:pt x="73515" y="30956"/>
                      </a:cubicBezTo>
                      <a:cubicBezTo>
                        <a:pt x="73229" y="30956"/>
                        <a:pt x="35891" y="35528"/>
                        <a:pt x="26176" y="36671"/>
                      </a:cubicBezTo>
                      <a:cubicBezTo>
                        <a:pt x="16365" y="37814"/>
                        <a:pt x="-2876" y="48577"/>
                        <a:pt x="363" y="53530"/>
                      </a:cubicBezTo>
                      <a:cubicBezTo>
                        <a:pt x="3601" y="58483"/>
                        <a:pt x="28081" y="50292"/>
                        <a:pt x="28081" y="50292"/>
                      </a:cubicBezTo>
                      <a:lnTo>
                        <a:pt x="40654" y="53245"/>
                      </a:lnTo>
                      <a:lnTo>
                        <a:pt x="29319" y="80296"/>
                      </a:lnTo>
                      <a:cubicBezTo>
                        <a:pt x="29319" y="80296"/>
                        <a:pt x="41130" y="86582"/>
                        <a:pt x="51512" y="86868"/>
                      </a:cubicBezTo>
                      <a:cubicBezTo>
                        <a:pt x="61894" y="87154"/>
                        <a:pt x="78754" y="95059"/>
                        <a:pt x="78754" y="95059"/>
                      </a:cubicBezTo>
                      <a:lnTo>
                        <a:pt x="141238" y="51625"/>
                      </a:lnTo>
                      <a:lnTo>
                        <a:pt x="129903" y="30290"/>
                      </a:lnTo>
                      <a:lnTo>
                        <a:pt x="82945" y="8096"/>
                      </a:lnTo>
                      <a:close/>
                    </a:path>
                  </a:pathLst>
                </a:custGeom>
                <a:solidFill>
                  <a:srgbClr val="FCD5B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45CA720-08E1-4ECC-B880-4A156EE71115}"/>
                    </a:ext>
                  </a:extLst>
                </p:cNvPr>
                <p:cNvSpPr/>
                <p:nvPr/>
              </p:nvSpPr>
              <p:spPr>
                <a:xfrm>
                  <a:off x="6368413" y="3137719"/>
                  <a:ext cx="219075" cy="257175"/>
                </a:xfrm>
                <a:custGeom>
                  <a:avLst/>
                  <a:gdLst>
                    <a:gd name="connsiteX0" fmla="*/ 2764 w 219075"/>
                    <a:gd name="connsiteY0" fmla="*/ 7531 h 257175"/>
                    <a:gd name="connsiteX1" fmla="*/ 87251 w 219075"/>
                    <a:gd name="connsiteY1" fmla="*/ 259277 h 257175"/>
                    <a:gd name="connsiteX2" fmla="*/ 223744 w 219075"/>
                    <a:gd name="connsiteY2" fmla="*/ 211175 h 257175"/>
                    <a:gd name="connsiteX3" fmla="*/ 2764 w 219075"/>
                    <a:gd name="connsiteY3" fmla="*/ 7531 h 25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9075" h="257175">
                      <a:moveTo>
                        <a:pt x="2764" y="7531"/>
                      </a:moveTo>
                      <a:cubicBezTo>
                        <a:pt x="2764" y="7531"/>
                        <a:pt x="-23716" y="72682"/>
                        <a:pt x="87251" y="259277"/>
                      </a:cubicBezTo>
                      <a:cubicBezTo>
                        <a:pt x="87251" y="259277"/>
                        <a:pt x="151735" y="213176"/>
                        <a:pt x="223744" y="211175"/>
                      </a:cubicBezTo>
                      <a:cubicBezTo>
                        <a:pt x="223744" y="211175"/>
                        <a:pt x="131732" y="-46857"/>
                        <a:pt x="2764" y="75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49" name="Graphic 41">
                <a:extLst>
                  <a:ext uri="{FF2B5EF4-FFF2-40B4-BE49-F238E27FC236}">
                    <a16:creationId xmlns:a16="http://schemas.microsoft.com/office/drawing/2014/main" id="{FBF4C3B8-612A-4464-96D0-8E7FFC9A05D0}"/>
                  </a:ext>
                </a:extLst>
              </p:cNvPr>
              <p:cNvGrpSpPr/>
              <p:nvPr/>
            </p:nvGrpSpPr>
            <p:grpSpPr>
              <a:xfrm flipH="1">
                <a:off x="7278554" y="4953140"/>
                <a:ext cx="1205110" cy="1089450"/>
                <a:chOff x="7011489" y="4730890"/>
                <a:chExt cx="1590345" cy="1437713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B91FCF72-DE31-4E5C-AEAC-1F31D347FB97}"/>
                    </a:ext>
                  </a:extLst>
                </p:cNvPr>
                <p:cNvSpPr/>
                <p:nvPr/>
              </p:nvSpPr>
              <p:spPr>
                <a:xfrm>
                  <a:off x="7011489" y="5630904"/>
                  <a:ext cx="266700" cy="457200"/>
                </a:xfrm>
                <a:custGeom>
                  <a:avLst/>
                  <a:gdLst>
                    <a:gd name="connsiteX0" fmla="*/ 264942 w 266700"/>
                    <a:gd name="connsiteY0" fmla="*/ 182690 h 457200"/>
                    <a:gd name="connsiteX1" fmla="*/ 26436 w 266700"/>
                    <a:gd name="connsiteY1" fmla="*/ 0 h 457200"/>
                    <a:gd name="connsiteX2" fmla="*/ 255131 w 266700"/>
                    <a:gd name="connsiteY2" fmla="*/ 464344 h 457200"/>
                    <a:gd name="connsiteX3" fmla="*/ 264942 w 266700"/>
                    <a:gd name="connsiteY3" fmla="*/ 18269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6700" h="457200">
                      <a:moveTo>
                        <a:pt x="264942" y="182690"/>
                      </a:moveTo>
                      <a:cubicBezTo>
                        <a:pt x="264942" y="182690"/>
                        <a:pt x="214745" y="11144"/>
                        <a:pt x="26436" y="0"/>
                      </a:cubicBezTo>
                      <a:cubicBezTo>
                        <a:pt x="-34905" y="60008"/>
                        <a:pt x="-1473" y="458819"/>
                        <a:pt x="255131" y="464344"/>
                      </a:cubicBezTo>
                      <a:cubicBezTo>
                        <a:pt x="273324" y="324993"/>
                        <a:pt x="264942" y="182690"/>
                        <a:pt x="264942" y="182690"/>
                      </a:cubicBezTo>
                      <a:close/>
                    </a:path>
                  </a:pathLst>
                </a:custGeom>
                <a:solidFill>
                  <a:srgbClr val="F4F0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31341447-2EF8-4CD8-A096-A20C816FB3C1}"/>
                    </a:ext>
                  </a:extLst>
                </p:cNvPr>
                <p:cNvSpPr/>
                <p:nvPr/>
              </p:nvSpPr>
              <p:spPr>
                <a:xfrm>
                  <a:off x="7560111" y="5605987"/>
                  <a:ext cx="476250" cy="495300"/>
                </a:xfrm>
                <a:custGeom>
                  <a:avLst/>
                  <a:gdLst>
                    <a:gd name="connsiteX0" fmla="*/ 87127 w 476250"/>
                    <a:gd name="connsiteY0" fmla="*/ 73590 h 495300"/>
                    <a:gd name="connsiteX1" fmla="*/ 342778 w 476250"/>
                    <a:gd name="connsiteY1" fmla="*/ 24060 h 495300"/>
                    <a:gd name="connsiteX2" fmla="*/ 427646 w 476250"/>
                    <a:gd name="connsiteY2" fmla="*/ 157600 h 495300"/>
                    <a:gd name="connsiteX3" fmla="*/ 277342 w 476250"/>
                    <a:gd name="connsiteY3" fmla="*/ 400297 h 495300"/>
                    <a:gd name="connsiteX4" fmla="*/ 485558 w 476250"/>
                    <a:gd name="connsiteY4" fmla="*/ 473926 h 495300"/>
                    <a:gd name="connsiteX5" fmla="*/ 120751 w 476250"/>
                    <a:gd name="connsiteY5" fmla="*/ 492690 h 495300"/>
                    <a:gd name="connsiteX6" fmla="*/ 164 w 476250"/>
                    <a:gd name="connsiteY6" fmla="*/ 256279 h 495300"/>
                    <a:gd name="connsiteX7" fmla="*/ 87127 w 476250"/>
                    <a:gd name="connsiteY7" fmla="*/ 73590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6250" h="495300">
                      <a:moveTo>
                        <a:pt x="87127" y="73590"/>
                      </a:moveTo>
                      <a:cubicBezTo>
                        <a:pt x="150754" y="247"/>
                        <a:pt x="257339" y="-22136"/>
                        <a:pt x="342778" y="24060"/>
                      </a:cubicBezTo>
                      <a:cubicBezTo>
                        <a:pt x="387355" y="48158"/>
                        <a:pt x="424122" y="88830"/>
                        <a:pt x="427646" y="157600"/>
                      </a:cubicBezTo>
                      <a:cubicBezTo>
                        <a:pt x="437076" y="340766"/>
                        <a:pt x="277342" y="400297"/>
                        <a:pt x="277342" y="400297"/>
                      </a:cubicBezTo>
                      <a:cubicBezTo>
                        <a:pt x="277342" y="400297"/>
                        <a:pt x="424503" y="384676"/>
                        <a:pt x="485558" y="473926"/>
                      </a:cubicBezTo>
                      <a:cubicBezTo>
                        <a:pt x="361828" y="514597"/>
                        <a:pt x="120751" y="492690"/>
                        <a:pt x="120751" y="492690"/>
                      </a:cubicBezTo>
                      <a:cubicBezTo>
                        <a:pt x="120751" y="492690"/>
                        <a:pt x="6451" y="378390"/>
                        <a:pt x="164" y="256279"/>
                      </a:cubicBezTo>
                      <a:cubicBezTo>
                        <a:pt x="-3074" y="193605"/>
                        <a:pt x="42169" y="125311"/>
                        <a:pt x="87127" y="73590"/>
                      </a:cubicBezTo>
                      <a:close/>
                    </a:path>
                  </a:pathLst>
                </a:custGeom>
                <a:solidFill>
                  <a:srgbClr val="EAE5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2484796A-0250-41DB-A4BA-A885D7A84109}"/>
                    </a:ext>
                  </a:extLst>
                </p:cNvPr>
                <p:cNvSpPr/>
                <p:nvPr/>
              </p:nvSpPr>
              <p:spPr>
                <a:xfrm>
                  <a:off x="7901461" y="4787561"/>
                  <a:ext cx="638175" cy="228600"/>
                </a:xfrm>
                <a:custGeom>
                  <a:avLst/>
                  <a:gdLst>
                    <a:gd name="connsiteX0" fmla="*/ 0 w 638175"/>
                    <a:gd name="connsiteY0" fmla="*/ 75533 h 228600"/>
                    <a:gd name="connsiteX1" fmla="*/ 641509 w 638175"/>
                    <a:gd name="connsiteY1" fmla="*/ 0 h 228600"/>
                    <a:gd name="connsiteX2" fmla="*/ 342328 w 638175"/>
                    <a:gd name="connsiteY2" fmla="*/ 217837 h 228600"/>
                    <a:gd name="connsiteX3" fmla="*/ 12002 w 638175"/>
                    <a:gd name="connsiteY3" fmla="*/ 132779 h 228600"/>
                    <a:gd name="connsiteX4" fmla="*/ 0 w 638175"/>
                    <a:gd name="connsiteY4" fmla="*/ 75533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8175" h="228600">
                      <a:moveTo>
                        <a:pt x="0" y="75533"/>
                      </a:moveTo>
                      <a:lnTo>
                        <a:pt x="641509" y="0"/>
                      </a:lnTo>
                      <a:cubicBezTo>
                        <a:pt x="641509" y="0"/>
                        <a:pt x="534448" y="162973"/>
                        <a:pt x="342328" y="217837"/>
                      </a:cubicBezTo>
                      <a:cubicBezTo>
                        <a:pt x="150209" y="272701"/>
                        <a:pt x="12002" y="132779"/>
                        <a:pt x="12002" y="132779"/>
                      </a:cubicBezTo>
                      <a:lnTo>
                        <a:pt x="0" y="7553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2DC00014-BAA5-4E17-81D1-F167229EA544}"/>
                    </a:ext>
                  </a:extLst>
                </p:cNvPr>
                <p:cNvSpPr/>
                <p:nvPr/>
              </p:nvSpPr>
              <p:spPr>
                <a:xfrm>
                  <a:off x="7195719" y="4730890"/>
                  <a:ext cx="762000" cy="1371600"/>
                </a:xfrm>
                <a:custGeom>
                  <a:avLst/>
                  <a:gdLst>
                    <a:gd name="connsiteX0" fmla="*/ 306073 w 762000"/>
                    <a:gd name="connsiteY0" fmla="*/ 520157 h 1371600"/>
                    <a:gd name="connsiteX1" fmla="*/ 2892 w 762000"/>
                    <a:gd name="connsiteY1" fmla="*/ 1098420 h 1371600"/>
                    <a:gd name="connsiteX2" fmla="*/ 182724 w 762000"/>
                    <a:gd name="connsiteY2" fmla="*/ 1375597 h 1371600"/>
                    <a:gd name="connsiteX3" fmla="*/ 417515 w 762000"/>
                    <a:gd name="connsiteY3" fmla="*/ 1375597 h 1371600"/>
                    <a:gd name="connsiteX4" fmla="*/ 761463 w 762000"/>
                    <a:gd name="connsiteY4" fmla="*/ 1105468 h 1371600"/>
                    <a:gd name="connsiteX5" fmla="*/ 658498 w 762000"/>
                    <a:gd name="connsiteY5" fmla="*/ 560543 h 1371600"/>
                    <a:gd name="connsiteX6" fmla="*/ 754891 w 762000"/>
                    <a:gd name="connsiteY6" fmla="*/ 181257 h 1371600"/>
                    <a:gd name="connsiteX7" fmla="*/ 454282 w 762000"/>
                    <a:gd name="connsiteY7" fmla="*/ 4188 h 1371600"/>
                    <a:gd name="connsiteX8" fmla="*/ 25466 w 762000"/>
                    <a:gd name="connsiteY8" fmla="*/ 135061 h 1371600"/>
                    <a:gd name="connsiteX9" fmla="*/ 306073 w 762000"/>
                    <a:gd name="connsiteY9" fmla="*/ 520157 h 137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1371600">
                      <a:moveTo>
                        <a:pt x="306073" y="520157"/>
                      </a:moveTo>
                      <a:cubicBezTo>
                        <a:pt x="306073" y="520157"/>
                        <a:pt x="271592" y="682368"/>
                        <a:pt x="2892" y="1098420"/>
                      </a:cubicBezTo>
                      <a:cubicBezTo>
                        <a:pt x="-13872" y="1238437"/>
                        <a:pt x="41754" y="1375597"/>
                        <a:pt x="182724" y="1375597"/>
                      </a:cubicBezTo>
                      <a:lnTo>
                        <a:pt x="417515" y="1375597"/>
                      </a:lnTo>
                      <a:cubicBezTo>
                        <a:pt x="610587" y="1375597"/>
                        <a:pt x="745747" y="1297873"/>
                        <a:pt x="761463" y="1105468"/>
                      </a:cubicBezTo>
                      <a:cubicBezTo>
                        <a:pt x="773750" y="955735"/>
                        <a:pt x="658498" y="560543"/>
                        <a:pt x="658498" y="560543"/>
                      </a:cubicBezTo>
                      <a:lnTo>
                        <a:pt x="754891" y="181257"/>
                      </a:lnTo>
                      <a:cubicBezTo>
                        <a:pt x="754891" y="181257"/>
                        <a:pt x="704980" y="26667"/>
                        <a:pt x="454282" y="4188"/>
                      </a:cubicBezTo>
                      <a:cubicBezTo>
                        <a:pt x="97189" y="-27912"/>
                        <a:pt x="25466" y="135061"/>
                        <a:pt x="25466" y="135061"/>
                      </a:cubicBezTo>
                      <a:cubicBezTo>
                        <a:pt x="25466" y="135061"/>
                        <a:pt x="-35303" y="460626"/>
                        <a:pt x="306073" y="52015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FBCA8884-4549-4D30-967F-A86EC2D25069}"/>
                    </a:ext>
                  </a:extLst>
                </p:cNvPr>
                <p:cNvSpPr/>
                <p:nvPr/>
              </p:nvSpPr>
              <p:spPr>
                <a:xfrm>
                  <a:off x="7906509" y="4887002"/>
                  <a:ext cx="695325" cy="314325"/>
                </a:xfrm>
                <a:custGeom>
                  <a:avLst/>
                  <a:gdLst>
                    <a:gd name="connsiteX0" fmla="*/ 14097 w 695325"/>
                    <a:gd name="connsiteY0" fmla="*/ 0 h 314325"/>
                    <a:gd name="connsiteX1" fmla="*/ 699040 w 695325"/>
                    <a:gd name="connsiteY1" fmla="*/ 235077 h 314325"/>
                    <a:gd name="connsiteX2" fmla="*/ 295942 w 695325"/>
                    <a:gd name="connsiteY2" fmla="*/ 310515 h 314325"/>
                    <a:gd name="connsiteX3" fmla="*/ 0 w 695325"/>
                    <a:gd name="connsiteY3" fmla="*/ 63818 h 314325"/>
                    <a:gd name="connsiteX4" fmla="*/ 14097 w 695325"/>
                    <a:gd name="connsiteY4" fmla="*/ 0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5325" h="314325">
                      <a:moveTo>
                        <a:pt x="14097" y="0"/>
                      </a:moveTo>
                      <a:lnTo>
                        <a:pt x="699040" y="235077"/>
                      </a:lnTo>
                      <a:cubicBezTo>
                        <a:pt x="699040" y="235077"/>
                        <a:pt x="515779" y="348329"/>
                        <a:pt x="295942" y="310515"/>
                      </a:cubicBezTo>
                      <a:cubicBezTo>
                        <a:pt x="76105" y="272796"/>
                        <a:pt x="0" y="63818"/>
                        <a:pt x="0" y="63818"/>
                      </a:cubicBezTo>
                      <a:lnTo>
                        <a:pt x="1409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661071D9-7E7B-4EFD-BDD3-1C4141B28F08}"/>
                    </a:ext>
                  </a:extLst>
                </p:cNvPr>
                <p:cNvSpPr/>
                <p:nvPr/>
              </p:nvSpPr>
              <p:spPr>
                <a:xfrm>
                  <a:off x="7306339" y="4860522"/>
                  <a:ext cx="76200" cy="142875"/>
                </a:xfrm>
                <a:custGeom>
                  <a:avLst/>
                  <a:gdLst>
                    <a:gd name="connsiteX0" fmla="*/ 80772 w 76200"/>
                    <a:gd name="connsiteY0" fmla="*/ 0 h 142875"/>
                    <a:gd name="connsiteX1" fmla="*/ 0 w 76200"/>
                    <a:gd name="connsiteY1" fmla="*/ 54197 h 142875"/>
                    <a:gd name="connsiteX2" fmla="*/ 30099 w 76200"/>
                    <a:gd name="connsiteY2" fmla="*/ 146114 h 142875"/>
                    <a:gd name="connsiteX3" fmla="*/ 6572 w 76200"/>
                    <a:gd name="connsiteY3" fmla="*/ 58102 h 142875"/>
                    <a:gd name="connsiteX4" fmla="*/ 80772 w 76200"/>
                    <a:gd name="connsiteY4" fmla="*/ 0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200" h="142875">
                      <a:moveTo>
                        <a:pt x="80772" y="0"/>
                      </a:moveTo>
                      <a:lnTo>
                        <a:pt x="0" y="54197"/>
                      </a:lnTo>
                      <a:cubicBezTo>
                        <a:pt x="0" y="54197"/>
                        <a:pt x="3715" y="113252"/>
                        <a:pt x="30099" y="146114"/>
                      </a:cubicBezTo>
                      <a:cubicBezTo>
                        <a:pt x="18859" y="112205"/>
                        <a:pt x="6572" y="58102"/>
                        <a:pt x="6572" y="58102"/>
                      </a:cubicBezTo>
                      <a:cubicBezTo>
                        <a:pt x="6572" y="58102"/>
                        <a:pt x="62865" y="28003"/>
                        <a:pt x="80772" y="0"/>
                      </a:cubicBezTo>
                      <a:close/>
                    </a:path>
                  </a:pathLst>
                </a:custGeom>
                <a:solidFill>
                  <a:srgbClr val="DCD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6CF7AC07-D890-4663-90D6-BBCD5B5646D6}"/>
                    </a:ext>
                  </a:extLst>
                </p:cNvPr>
                <p:cNvSpPr/>
                <p:nvPr/>
              </p:nvSpPr>
              <p:spPr>
                <a:xfrm>
                  <a:off x="7275192" y="4849104"/>
                  <a:ext cx="104775" cy="66675"/>
                </a:xfrm>
                <a:custGeom>
                  <a:avLst/>
                  <a:gdLst>
                    <a:gd name="connsiteX0" fmla="*/ 113728 w 104775"/>
                    <a:gd name="connsiteY0" fmla="*/ 15038 h 66675"/>
                    <a:gd name="connsiteX1" fmla="*/ 0 w 104775"/>
                    <a:gd name="connsiteY1" fmla="*/ 13609 h 66675"/>
                    <a:gd name="connsiteX2" fmla="*/ 32385 w 104775"/>
                    <a:gd name="connsiteY2" fmla="*/ 68282 h 66675"/>
                    <a:gd name="connsiteX3" fmla="*/ 113728 w 104775"/>
                    <a:gd name="connsiteY3" fmla="*/ 15038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75" h="66675">
                      <a:moveTo>
                        <a:pt x="113728" y="15038"/>
                      </a:moveTo>
                      <a:cubicBezTo>
                        <a:pt x="113728" y="15038"/>
                        <a:pt x="49340" y="-17824"/>
                        <a:pt x="0" y="13609"/>
                      </a:cubicBezTo>
                      <a:cubicBezTo>
                        <a:pt x="15049" y="28563"/>
                        <a:pt x="32385" y="68282"/>
                        <a:pt x="32385" y="68282"/>
                      </a:cubicBezTo>
                      <a:cubicBezTo>
                        <a:pt x="32385" y="68282"/>
                        <a:pt x="69628" y="56662"/>
                        <a:pt x="113728" y="1503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D6228D41-1B9E-47F9-A8AA-9AFC010E01D2}"/>
                    </a:ext>
                  </a:extLst>
                </p:cNvPr>
                <p:cNvSpPr/>
                <p:nvPr/>
              </p:nvSpPr>
              <p:spPr>
                <a:xfrm>
                  <a:off x="7171941" y="5673303"/>
                  <a:ext cx="476250" cy="495300"/>
                </a:xfrm>
                <a:custGeom>
                  <a:avLst/>
                  <a:gdLst>
                    <a:gd name="connsiteX0" fmla="*/ 86773 w 476250"/>
                    <a:gd name="connsiteY0" fmla="*/ 73902 h 495300"/>
                    <a:gd name="connsiteX1" fmla="*/ 341757 w 476250"/>
                    <a:gd name="connsiteY1" fmla="*/ 23610 h 495300"/>
                    <a:gd name="connsiteX2" fmla="*/ 427482 w 476250"/>
                    <a:gd name="connsiteY2" fmla="*/ 157626 h 495300"/>
                    <a:gd name="connsiteX3" fmla="*/ 277178 w 476250"/>
                    <a:gd name="connsiteY3" fmla="*/ 400323 h 495300"/>
                    <a:gd name="connsiteX4" fmla="*/ 485394 w 476250"/>
                    <a:gd name="connsiteY4" fmla="*/ 473952 h 495300"/>
                    <a:gd name="connsiteX5" fmla="*/ 120587 w 476250"/>
                    <a:gd name="connsiteY5" fmla="*/ 492716 h 495300"/>
                    <a:gd name="connsiteX6" fmla="*/ 0 w 476250"/>
                    <a:gd name="connsiteY6" fmla="*/ 256305 h 495300"/>
                    <a:gd name="connsiteX7" fmla="*/ 86773 w 476250"/>
                    <a:gd name="connsiteY7" fmla="*/ 73902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6250" h="495300">
                      <a:moveTo>
                        <a:pt x="86773" y="73902"/>
                      </a:moveTo>
                      <a:cubicBezTo>
                        <a:pt x="150209" y="654"/>
                        <a:pt x="256318" y="-22110"/>
                        <a:pt x="341757" y="23610"/>
                      </a:cubicBezTo>
                      <a:cubicBezTo>
                        <a:pt x="386715" y="47613"/>
                        <a:pt x="423958" y="88475"/>
                        <a:pt x="427482" y="157626"/>
                      </a:cubicBezTo>
                      <a:cubicBezTo>
                        <a:pt x="436912" y="340792"/>
                        <a:pt x="277178" y="400323"/>
                        <a:pt x="277178" y="400323"/>
                      </a:cubicBezTo>
                      <a:cubicBezTo>
                        <a:pt x="277178" y="400323"/>
                        <a:pt x="424339" y="384702"/>
                        <a:pt x="485394" y="473952"/>
                      </a:cubicBezTo>
                      <a:cubicBezTo>
                        <a:pt x="361664" y="514623"/>
                        <a:pt x="120587" y="492716"/>
                        <a:pt x="120587" y="492716"/>
                      </a:cubicBezTo>
                      <a:cubicBezTo>
                        <a:pt x="120587" y="492716"/>
                        <a:pt x="381" y="424898"/>
                        <a:pt x="0" y="256305"/>
                      </a:cubicBezTo>
                      <a:cubicBezTo>
                        <a:pt x="-95" y="193631"/>
                        <a:pt x="41910" y="125622"/>
                        <a:pt x="86773" y="739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59AC2586-D9F4-4DD9-8208-74D493150473}"/>
                    </a:ext>
                  </a:extLst>
                </p:cNvPr>
                <p:cNvSpPr/>
                <p:nvPr/>
              </p:nvSpPr>
              <p:spPr>
                <a:xfrm>
                  <a:off x="7387682" y="5666022"/>
                  <a:ext cx="266700" cy="438150"/>
                </a:xfrm>
                <a:custGeom>
                  <a:avLst/>
                  <a:gdLst>
                    <a:gd name="connsiteX0" fmla="*/ 275558 w 266700"/>
                    <a:gd name="connsiteY0" fmla="*/ 440656 h 438150"/>
                    <a:gd name="connsiteX1" fmla="*/ 99346 w 266700"/>
                    <a:gd name="connsiteY1" fmla="*/ 400175 h 438150"/>
                    <a:gd name="connsiteX2" fmla="*/ 249650 w 266700"/>
                    <a:gd name="connsiteY2" fmla="*/ 157478 h 438150"/>
                    <a:gd name="connsiteX3" fmla="*/ 164783 w 266700"/>
                    <a:gd name="connsiteY3" fmla="*/ 23937 h 438150"/>
                    <a:gd name="connsiteX4" fmla="*/ 0 w 266700"/>
                    <a:gd name="connsiteY4" fmla="*/ 11936 h 438150"/>
                    <a:gd name="connsiteX5" fmla="*/ 127254 w 266700"/>
                    <a:gd name="connsiteY5" fmla="*/ 33272 h 438150"/>
                    <a:gd name="connsiteX6" fmla="*/ 212122 w 266700"/>
                    <a:gd name="connsiteY6" fmla="*/ 166812 h 438150"/>
                    <a:gd name="connsiteX7" fmla="*/ 61817 w 266700"/>
                    <a:gd name="connsiteY7" fmla="*/ 409509 h 438150"/>
                    <a:gd name="connsiteX8" fmla="*/ 233172 w 266700"/>
                    <a:gd name="connsiteY8" fmla="*/ 446561 h 438150"/>
                    <a:gd name="connsiteX9" fmla="*/ 275558 w 266700"/>
                    <a:gd name="connsiteY9" fmla="*/ 440656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6700" h="438150">
                      <a:moveTo>
                        <a:pt x="275558" y="440656"/>
                      </a:moveTo>
                      <a:cubicBezTo>
                        <a:pt x="206121" y="388840"/>
                        <a:pt x="99346" y="400175"/>
                        <a:pt x="99346" y="400175"/>
                      </a:cubicBezTo>
                      <a:cubicBezTo>
                        <a:pt x="99346" y="400175"/>
                        <a:pt x="259080" y="340643"/>
                        <a:pt x="249650" y="157478"/>
                      </a:cubicBezTo>
                      <a:cubicBezTo>
                        <a:pt x="246126" y="88802"/>
                        <a:pt x="209360" y="48035"/>
                        <a:pt x="164783" y="23937"/>
                      </a:cubicBezTo>
                      <a:cubicBezTo>
                        <a:pt x="112871" y="-4066"/>
                        <a:pt x="53149" y="-6733"/>
                        <a:pt x="0" y="11936"/>
                      </a:cubicBezTo>
                      <a:cubicBezTo>
                        <a:pt x="42672" y="5363"/>
                        <a:pt x="87249" y="11745"/>
                        <a:pt x="127254" y="33272"/>
                      </a:cubicBezTo>
                      <a:cubicBezTo>
                        <a:pt x="171831" y="57370"/>
                        <a:pt x="208597" y="98042"/>
                        <a:pt x="212122" y="166812"/>
                      </a:cubicBezTo>
                      <a:cubicBezTo>
                        <a:pt x="221551" y="349978"/>
                        <a:pt x="61817" y="409509"/>
                        <a:pt x="61817" y="409509"/>
                      </a:cubicBezTo>
                      <a:cubicBezTo>
                        <a:pt x="61817" y="409509"/>
                        <a:pt x="163830" y="398746"/>
                        <a:pt x="233172" y="446561"/>
                      </a:cubicBezTo>
                      <a:cubicBezTo>
                        <a:pt x="247174" y="444085"/>
                        <a:pt x="261271" y="442085"/>
                        <a:pt x="275558" y="440656"/>
                      </a:cubicBezTo>
                      <a:close/>
                    </a:path>
                  </a:pathLst>
                </a:custGeom>
                <a:solidFill>
                  <a:srgbClr val="EAE5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100245F7-E1A8-4CE5-A110-C7688D61FAF7}"/>
                    </a:ext>
                  </a:extLst>
                </p:cNvPr>
                <p:cNvSpPr/>
                <p:nvPr/>
              </p:nvSpPr>
              <p:spPr>
                <a:xfrm>
                  <a:off x="7950134" y="4963297"/>
                  <a:ext cx="438150" cy="209550"/>
                </a:xfrm>
                <a:custGeom>
                  <a:avLst/>
                  <a:gdLst>
                    <a:gd name="connsiteX0" fmla="*/ 0 w 438150"/>
                    <a:gd name="connsiteY0" fmla="*/ 0 h 209550"/>
                    <a:gd name="connsiteX1" fmla="*/ 440245 w 438150"/>
                    <a:gd name="connsiteY1" fmla="*/ 206407 h 209550"/>
                    <a:gd name="connsiteX2" fmla="*/ 212407 w 438150"/>
                    <a:gd name="connsiteY2" fmla="*/ 188024 h 209550"/>
                    <a:gd name="connsiteX3" fmla="*/ 0 w 438150"/>
                    <a:gd name="connsiteY3" fmla="*/ 0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150" h="209550">
                      <a:moveTo>
                        <a:pt x="0" y="0"/>
                      </a:moveTo>
                      <a:lnTo>
                        <a:pt x="440245" y="206407"/>
                      </a:lnTo>
                      <a:cubicBezTo>
                        <a:pt x="440245" y="206407"/>
                        <a:pt x="405003" y="243364"/>
                        <a:pt x="212407" y="188024"/>
                      </a:cubicBezTo>
                      <a:cubicBezTo>
                        <a:pt x="63341" y="14516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69CEAF24-121B-40E7-825C-144ECB575943}"/>
                    </a:ext>
                  </a:extLst>
                </p:cNvPr>
                <p:cNvSpPr/>
                <p:nvPr/>
              </p:nvSpPr>
              <p:spPr>
                <a:xfrm>
                  <a:off x="7329294" y="4978442"/>
                  <a:ext cx="123825" cy="47625"/>
                </a:xfrm>
                <a:custGeom>
                  <a:avLst/>
                  <a:gdLst>
                    <a:gd name="connsiteX0" fmla="*/ 0 w 123825"/>
                    <a:gd name="connsiteY0" fmla="*/ 14288 h 47625"/>
                    <a:gd name="connsiteX1" fmla="*/ 72962 w 123825"/>
                    <a:gd name="connsiteY1" fmla="*/ 35909 h 47625"/>
                    <a:gd name="connsiteX2" fmla="*/ 132017 w 123825"/>
                    <a:gd name="connsiteY2" fmla="*/ 0 h 47625"/>
                    <a:gd name="connsiteX3" fmla="*/ 72485 w 123825"/>
                    <a:gd name="connsiteY3" fmla="*/ 47434 h 47625"/>
                    <a:gd name="connsiteX4" fmla="*/ 5429 w 123825"/>
                    <a:gd name="connsiteY4" fmla="*/ 23051 h 47625"/>
                    <a:gd name="connsiteX5" fmla="*/ 0 w 123825"/>
                    <a:gd name="connsiteY5" fmla="*/ 142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3825" h="47625">
                      <a:moveTo>
                        <a:pt x="0" y="14288"/>
                      </a:moveTo>
                      <a:cubicBezTo>
                        <a:pt x="1333" y="14288"/>
                        <a:pt x="25908" y="44672"/>
                        <a:pt x="72962" y="35909"/>
                      </a:cubicBezTo>
                      <a:cubicBezTo>
                        <a:pt x="120015" y="27146"/>
                        <a:pt x="132017" y="0"/>
                        <a:pt x="132017" y="0"/>
                      </a:cubicBezTo>
                      <a:cubicBezTo>
                        <a:pt x="132017" y="0"/>
                        <a:pt x="123063" y="44672"/>
                        <a:pt x="72485" y="47434"/>
                      </a:cubicBezTo>
                      <a:cubicBezTo>
                        <a:pt x="21907" y="50197"/>
                        <a:pt x="5429" y="23051"/>
                        <a:pt x="5429" y="23051"/>
                      </a:cubicBezTo>
                      <a:lnTo>
                        <a:pt x="0" y="14288"/>
                      </a:lnTo>
                      <a:close/>
                    </a:path>
                  </a:pathLst>
                </a:custGeom>
                <a:solidFill>
                  <a:srgbClr val="DCD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9C813B42-C155-42A3-AEA9-B51820660249}"/>
                    </a:ext>
                  </a:extLst>
                </p:cNvPr>
                <p:cNvSpPr/>
                <p:nvPr/>
              </p:nvSpPr>
              <p:spPr>
                <a:xfrm>
                  <a:off x="7604604" y="5525939"/>
                  <a:ext cx="171450" cy="238125"/>
                </a:xfrm>
                <a:custGeom>
                  <a:avLst/>
                  <a:gdLst>
                    <a:gd name="connsiteX0" fmla="*/ 3391 w 171450"/>
                    <a:gd name="connsiteY0" fmla="*/ 16954 h 238125"/>
                    <a:gd name="connsiteX1" fmla="*/ 17679 w 171450"/>
                    <a:gd name="connsiteY1" fmla="*/ 104584 h 238125"/>
                    <a:gd name="connsiteX2" fmla="*/ 106833 w 171450"/>
                    <a:gd name="connsiteY2" fmla="*/ 220599 h 238125"/>
                    <a:gd name="connsiteX3" fmla="*/ 166078 w 171450"/>
                    <a:gd name="connsiteY3" fmla="*/ 190500 h 238125"/>
                    <a:gd name="connsiteX4" fmla="*/ 123120 w 171450"/>
                    <a:gd name="connsiteY4" fmla="*/ 67437 h 238125"/>
                    <a:gd name="connsiteX5" fmla="*/ 139504 w 171450"/>
                    <a:gd name="connsiteY5" fmla="*/ 0 h 238125"/>
                    <a:gd name="connsiteX6" fmla="*/ 133503 w 171450"/>
                    <a:gd name="connsiteY6" fmla="*/ 69342 h 238125"/>
                    <a:gd name="connsiteX7" fmla="*/ 177127 w 171450"/>
                    <a:gd name="connsiteY7" fmla="*/ 190214 h 238125"/>
                    <a:gd name="connsiteX8" fmla="*/ 106928 w 171450"/>
                    <a:gd name="connsiteY8" fmla="*/ 236696 h 238125"/>
                    <a:gd name="connsiteX9" fmla="*/ 10344 w 171450"/>
                    <a:gd name="connsiteY9" fmla="*/ 108585 h 238125"/>
                    <a:gd name="connsiteX10" fmla="*/ 3391 w 171450"/>
                    <a:gd name="connsiteY10" fmla="*/ 16954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1450" h="238125">
                      <a:moveTo>
                        <a:pt x="3391" y="16954"/>
                      </a:moveTo>
                      <a:cubicBezTo>
                        <a:pt x="3391" y="16954"/>
                        <a:pt x="2248" y="74200"/>
                        <a:pt x="17679" y="104584"/>
                      </a:cubicBezTo>
                      <a:cubicBezTo>
                        <a:pt x="33109" y="134969"/>
                        <a:pt x="90640" y="213360"/>
                        <a:pt x="106833" y="220599"/>
                      </a:cubicBezTo>
                      <a:cubicBezTo>
                        <a:pt x="123025" y="227838"/>
                        <a:pt x="164364" y="229171"/>
                        <a:pt x="166078" y="190500"/>
                      </a:cubicBezTo>
                      <a:cubicBezTo>
                        <a:pt x="167793" y="151829"/>
                        <a:pt x="120834" y="87535"/>
                        <a:pt x="123120" y="67437"/>
                      </a:cubicBezTo>
                      <a:cubicBezTo>
                        <a:pt x="125406" y="47339"/>
                        <a:pt x="139504" y="0"/>
                        <a:pt x="139504" y="0"/>
                      </a:cubicBezTo>
                      <a:lnTo>
                        <a:pt x="133503" y="69342"/>
                      </a:lnTo>
                      <a:cubicBezTo>
                        <a:pt x="133503" y="69342"/>
                        <a:pt x="181318" y="159544"/>
                        <a:pt x="177127" y="190214"/>
                      </a:cubicBezTo>
                      <a:cubicBezTo>
                        <a:pt x="172936" y="220790"/>
                        <a:pt x="146171" y="256984"/>
                        <a:pt x="106928" y="236696"/>
                      </a:cubicBezTo>
                      <a:cubicBezTo>
                        <a:pt x="67685" y="216408"/>
                        <a:pt x="10344" y="108585"/>
                        <a:pt x="10344" y="108585"/>
                      </a:cubicBezTo>
                      <a:cubicBezTo>
                        <a:pt x="10344" y="108585"/>
                        <a:pt x="-7182" y="68961"/>
                        <a:pt x="3391" y="16954"/>
                      </a:cubicBezTo>
                      <a:close/>
                    </a:path>
                  </a:pathLst>
                </a:custGeom>
                <a:solidFill>
                  <a:srgbClr val="EAE5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59951FB1-4297-4E59-AFEE-C3C09182E1E3}"/>
                    </a:ext>
                  </a:extLst>
                </p:cNvPr>
                <p:cNvSpPr/>
                <p:nvPr/>
              </p:nvSpPr>
              <p:spPr>
                <a:xfrm>
                  <a:off x="7887410" y="5538512"/>
                  <a:ext cx="47625" cy="190500"/>
                </a:xfrm>
                <a:custGeom>
                  <a:avLst/>
                  <a:gdLst>
                    <a:gd name="connsiteX0" fmla="*/ 3859 w 47625"/>
                    <a:gd name="connsiteY0" fmla="*/ 6001 h 190500"/>
                    <a:gd name="connsiteX1" fmla="*/ 48532 w 47625"/>
                    <a:gd name="connsiteY1" fmla="*/ 192786 h 190500"/>
                    <a:gd name="connsiteX2" fmla="*/ 240 w 47625"/>
                    <a:gd name="connsiteY2" fmla="*/ 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625" h="190500">
                      <a:moveTo>
                        <a:pt x="3859" y="6001"/>
                      </a:moveTo>
                      <a:cubicBezTo>
                        <a:pt x="3859" y="6001"/>
                        <a:pt x="15956" y="154305"/>
                        <a:pt x="48532" y="192786"/>
                      </a:cubicBezTo>
                      <a:cubicBezTo>
                        <a:pt x="29101" y="206692"/>
                        <a:pt x="-3094" y="85058"/>
                        <a:pt x="240" y="0"/>
                      </a:cubicBezTo>
                    </a:path>
                  </a:pathLst>
                </a:custGeom>
                <a:solidFill>
                  <a:srgbClr val="EAE5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4A289929-E8CC-4EBB-9771-3CB92FFEB09B}"/>
                    </a:ext>
                  </a:extLst>
                </p:cNvPr>
                <p:cNvSpPr/>
                <p:nvPr/>
              </p:nvSpPr>
              <p:spPr>
                <a:xfrm>
                  <a:off x="7887364" y="5428879"/>
                  <a:ext cx="76200" cy="295275"/>
                </a:xfrm>
                <a:custGeom>
                  <a:avLst/>
                  <a:gdLst>
                    <a:gd name="connsiteX0" fmla="*/ 0 w 76200"/>
                    <a:gd name="connsiteY0" fmla="*/ 0 h 295275"/>
                    <a:gd name="connsiteX1" fmla="*/ 21812 w 76200"/>
                    <a:gd name="connsiteY1" fmla="*/ 41720 h 295275"/>
                    <a:gd name="connsiteX2" fmla="*/ 78391 w 76200"/>
                    <a:gd name="connsiteY2" fmla="*/ 217551 h 295275"/>
                    <a:gd name="connsiteX3" fmla="*/ 67723 w 76200"/>
                    <a:gd name="connsiteY3" fmla="*/ 300609 h 295275"/>
                    <a:gd name="connsiteX4" fmla="*/ 0 w 76200"/>
                    <a:gd name="connsiteY4" fmla="*/ 0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200" h="295275">
                      <a:moveTo>
                        <a:pt x="0" y="0"/>
                      </a:moveTo>
                      <a:lnTo>
                        <a:pt x="21812" y="41720"/>
                      </a:lnTo>
                      <a:cubicBezTo>
                        <a:pt x="50483" y="96679"/>
                        <a:pt x="70199" y="156115"/>
                        <a:pt x="78391" y="217551"/>
                      </a:cubicBezTo>
                      <a:cubicBezTo>
                        <a:pt x="83725" y="257651"/>
                        <a:pt x="83820" y="294418"/>
                        <a:pt x="67723" y="300609"/>
                      </a:cubicBezTo>
                      <a:cubicBezTo>
                        <a:pt x="30099" y="314992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EE88F929-E037-466A-9096-E7CD13B0700B}"/>
                    </a:ext>
                  </a:extLst>
                </p:cNvPr>
                <p:cNvSpPr/>
                <p:nvPr/>
              </p:nvSpPr>
              <p:spPr>
                <a:xfrm>
                  <a:off x="7282812" y="4992634"/>
                  <a:ext cx="47625" cy="38100"/>
                </a:xfrm>
                <a:custGeom>
                  <a:avLst/>
                  <a:gdLst>
                    <a:gd name="connsiteX0" fmla="*/ 0 w 47625"/>
                    <a:gd name="connsiteY0" fmla="*/ 17335 h 38100"/>
                    <a:gd name="connsiteX1" fmla="*/ 25241 w 47625"/>
                    <a:gd name="connsiteY1" fmla="*/ 39624 h 38100"/>
                    <a:gd name="connsiteX2" fmla="*/ 46387 w 47625"/>
                    <a:gd name="connsiteY2" fmla="*/ 0 h 38100"/>
                    <a:gd name="connsiteX3" fmla="*/ 56959 w 47625"/>
                    <a:gd name="connsiteY3" fmla="*/ 11430 h 38100"/>
                    <a:gd name="connsiteX4" fmla="*/ 28194 w 47625"/>
                    <a:gd name="connsiteY4" fmla="*/ 45529 h 38100"/>
                    <a:gd name="connsiteX5" fmla="*/ 0 w 47625"/>
                    <a:gd name="connsiteY5" fmla="*/ 17335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25" h="38100">
                      <a:moveTo>
                        <a:pt x="0" y="17335"/>
                      </a:moveTo>
                      <a:cubicBezTo>
                        <a:pt x="0" y="17335"/>
                        <a:pt x="5239" y="39053"/>
                        <a:pt x="25241" y="39624"/>
                      </a:cubicBezTo>
                      <a:cubicBezTo>
                        <a:pt x="45244" y="40196"/>
                        <a:pt x="46387" y="0"/>
                        <a:pt x="46387" y="0"/>
                      </a:cubicBezTo>
                      <a:lnTo>
                        <a:pt x="56959" y="11430"/>
                      </a:lnTo>
                      <a:cubicBezTo>
                        <a:pt x="56959" y="11430"/>
                        <a:pt x="47911" y="43815"/>
                        <a:pt x="28194" y="45529"/>
                      </a:cubicBezTo>
                      <a:cubicBezTo>
                        <a:pt x="14669" y="46768"/>
                        <a:pt x="2381" y="39053"/>
                        <a:pt x="0" y="17335"/>
                      </a:cubicBezTo>
                      <a:close/>
                    </a:path>
                  </a:pathLst>
                </a:custGeom>
                <a:solidFill>
                  <a:srgbClr val="DCD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82" name="Graphic 103">
                <a:extLst>
                  <a:ext uri="{FF2B5EF4-FFF2-40B4-BE49-F238E27FC236}">
                    <a16:creationId xmlns:a16="http://schemas.microsoft.com/office/drawing/2014/main" id="{4A01B25C-5D62-4A06-807F-5E5A39D1DE45}"/>
                  </a:ext>
                </a:extLst>
              </p:cNvPr>
              <p:cNvGrpSpPr/>
              <p:nvPr/>
            </p:nvGrpSpPr>
            <p:grpSpPr>
              <a:xfrm>
                <a:off x="10475748" y="5208645"/>
                <a:ext cx="1090453" cy="1015078"/>
                <a:chOff x="5424487" y="2800350"/>
                <a:chExt cx="1337215" cy="1244783"/>
              </a:xfrm>
            </p:grpSpPr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6498361E-2C1E-4C72-8D08-22E0EE95B3FE}"/>
                    </a:ext>
                  </a:extLst>
                </p:cNvPr>
                <p:cNvSpPr/>
                <p:nvPr/>
              </p:nvSpPr>
              <p:spPr>
                <a:xfrm>
                  <a:off x="5492507" y="3841242"/>
                  <a:ext cx="238125" cy="190500"/>
                </a:xfrm>
                <a:custGeom>
                  <a:avLst/>
                  <a:gdLst>
                    <a:gd name="connsiteX0" fmla="*/ 71712 w 238125"/>
                    <a:gd name="connsiteY0" fmla="*/ 0 h 190500"/>
                    <a:gd name="connsiteX1" fmla="*/ 275 w 238125"/>
                    <a:gd name="connsiteY1" fmla="*/ 112681 h 190500"/>
                    <a:gd name="connsiteX2" fmla="*/ 244781 w 238125"/>
                    <a:gd name="connsiteY2" fmla="*/ 179356 h 190500"/>
                    <a:gd name="connsiteX3" fmla="*/ 71712 w 238125"/>
                    <a:gd name="connsiteY3" fmla="*/ 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25" h="190500">
                      <a:moveTo>
                        <a:pt x="71712" y="0"/>
                      </a:moveTo>
                      <a:cubicBezTo>
                        <a:pt x="71712" y="0"/>
                        <a:pt x="9800" y="60293"/>
                        <a:pt x="275" y="112681"/>
                      </a:cubicBezTo>
                      <a:cubicBezTo>
                        <a:pt x="-9250" y="165068"/>
                        <a:pt x="232018" y="217456"/>
                        <a:pt x="244781" y="179356"/>
                      </a:cubicBezTo>
                      <a:cubicBezTo>
                        <a:pt x="257450" y="141256"/>
                        <a:pt x="71712" y="0"/>
                        <a:pt x="71712" y="0"/>
                      </a:cubicBezTo>
                      <a:close/>
                    </a:path>
                  </a:pathLst>
                </a:custGeom>
                <a:solidFill>
                  <a:srgbClr val="EAE5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A19FF6A3-A77B-4A58-8549-ED986BF9B8AB}"/>
                    </a:ext>
                  </a:extLst>
                </p:cNvPr>
                <p:cNvSpPr/>
                <p:nvPr/>
              </p:nvSpPr>
              <p:spPr>
                <a:xfrm>
                  <a:off x="6436798" y="3083476"/>
                  <a:ext cx="304800" cy="409575"/>
                </a:xfrm>
                <a:custGeom>
                  <a:avLst/>
                  <a:gdLst>
                    <a:gd name="connsiteX0" fmla="*/ 278232 w 304800"/>
                    <a:gd name="connsiteY0" fmla="*/ 147595 h 409575"/>
                    <a:gd name="connsiteX1" fmla="*/ 13818 w 304800"/>
                    <a:gd name="connsiteY1" fmla="*/ 433 h 409575"/>
                    <a:gd name="connsiteX2" fmla="*/ 310998 w 304800"/>
                    <a:gd name="connsiteY2" fmla="*/ 415057 h 409575"/>
                    <a:gd name="connsiteX3" fmla="*/ 278232 w 304800"/>
                    <a:gd name="connsiteY3" fmla="*/ 147595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800" h="409575">
                      <a:moveTo>
                        <a:pt x="278232" y="147595"/>
                      </a:moveTo>
                      <a:cubicBezTo>
                        <a:pt x="278232" y="147595"/>
                        <a:pt x="202508" y="-9282"/>
                        <a:pt x="13818" y="433"/>
                      </a:cubicBezTo>
                      <a:cubicBezTo>
                        <a:pt x="-38094" y="63775"/>
                        <a:pt x="55251" y="437345"/>
                        <a:pt x="310998" y="415057"/>
                      </a:cubicBezTo>
                      <a:cubicBezTo>
                        <a:pt x="308045" y="281230"/>
                        <a:pt x="278232" y="147595"/>
                        <a:pt x="278232" y="147595"/>
                      </a:cubicBezTo>
                      <a:close/>
                    </a:path>
                  </a:pathLst>
                </a:custGeom>
                <a:solidFill>
                  <a:srgbClr val="F4F0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635C0872-2D9F-47C9-930A-688A30DB491C}"/>
                    </a:ext>
                  </a:extLst>
                </p:cNvPr>
                <p:cNvSpPr/>
                <p:nvPr/>
              </p:nvSpPr>
              <p:spPr>
                <a:xfrm>
                  <a:off x="5609177" y="3241095"/>
                  <a:ext cx="1152525" cy="657225"/>
                </a:xfrm>
                <a:custGeom>
                  <a:avLst/>
                  <a:gdLst>
                    <a:gd name="connsiteX0" fmla="*/ 0 w 1152525"/>
                    <a:gd name="connsiteY0" fmla="*/ 362213 h 657225"/>
                    <a:gd name="connsiteX1" fmla="*/ 970026 w 1152525"/>
                    <a:gd name="connsiteY1" fmla="*/ 41887 h 657225"/>
                    <a:gd name="connsiteX2" fmla="*/ 953643 w 1152525"/>
                    <a:gd name="connsiteY2" fmla="*/ 641200 h 657225"/>
                    <a:gd name="connsiteX3" fmla="*/ 252889 w 1152525"/>
                    <a:gd name="connsiteY3" fmla="*/ 660917 h 657225"/>
                    <a:gd name="connsiteX4" fmla="*/ 0 w 1152525"/>
                    <a:gd name="connsiteY4" fmla="*/ 362213 h 65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2525" h="657225">
                      <a:moveTo>
                        <a:pt x="0" y="362213"/>
                      </a:moveTo>
                      <a:cubicBezTo>
                        <a:pt x="0" y="362213"/>
                        <a:pt x="479869" y="-146613"/>
                        <a:pt x="970026" y="41887"/>
                      </a:cubicBezTo>
                      <a:cubicBezTo>
                        <a:pt x="1173385" y="120087"/>
                        <a:pt x="1275493" y="579097"/>
                        <a:pt x="953643" y="641200"/>
                      </a:cubicBezTo>
                      <a:cubicBezTo>
                        <a:pt x="631793" y="703303"/>
                        <a:pt x="397955" y="621578"/>
                        <a:pt x="252889" y="660917"/>
                      </a:cubicBezTo>
                      <a:cubicBezTo>
                        <a:pt x="132493" y="483466"/>
                        <a:pt x="0" y="362213"/>
                        <a:pt x="0" y="3622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3AD02A26-8A9E-4ABE-94E1-8151B53030F7}"/>
                    </a:ext>
                  </a:extLst>
                </p:cNvPr>
                <p:cNvSpPr/>
                <p:nvPr/>
              </p:nvSpPr>
              <p:spPr>
                <a:xfrm>
                  <a:off x="5512212" y="3454583"/>
                  <a:ext cx="647700" cy="590550"/>
                </a:xfrm>
                <a:custGeom>
                  <a:avLst/>
                  <a:gdLst>
                    <a:gd name="connsiteX0" fmla="*/ 0 w 647700"/>
                    <a:gd name="connsiteY0" fmla="*/ 371514 h 590550"/>
                    <a:gd name="connsiteX1" fmla="*/ 360426 w 647700"/>
                    <a:gd name="connsiteY1" fmla="*/ 596209 h 590550"/>
                    <a:gd name="connsiteX2" fmla="*/ 650939 w 647700"/>
                    <a:gd name="connsiteY2" fmla="*/ 199397 h 590550"/>
                    <a:gd name="connsiteX3" fmla="*/ 254222 w 647700"/>
                    <a:gd name="connsiteY3" fmla="*/ 3659 h 590550"/>
                    <a:gd name="connsiteX4" fmla="*/ 0 w 647700"/>
                    <a:gd name="connsiteY4" fmla="*/ 371514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7700" h="590550">
                      <a:moveTo>
                        <a:pt x="0" y="371514"/>
                      </a:moveTo>
                      <a:cubicBezTo>
                        <a:pt x="0" y="371514"/>
                        <a:pt x="117158" y="630403"/>
                        <a:pt x="360426" y="596209"/>
                      </a:cubicBezTo>
                      <a:cubicBezTo>
                        <a:pt x="653987" y="554870"/>
                        <a:pt x="650939" y="199397"/>
                        <a:pt x="650939" y="199397"/>
                      </a:cubicBezTo>
                      <a:cubicBezTo>
                        <a:pt x="650939" y="199397"/>
                        <a:pt x="464915" y="-31584"/>
                        <a:pt x="254222" y="3659"/>
                      </a:cubicBezTo>
                      <a:cubicBezTo>
                        <a:pt x="43529" y="38901"/>
                        <a:pt x="0" y="371514"/>
                        <a:pt x="0" y="3715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CCFDF835-5584-47D5-8176-1072986C6B72}"/>
                    </a:ext>
                  </a:extLst>
                </p:cNvPr>
                <p:cNvSpPr/>
                <p:nvPr/>
              </p:nvSpPr>
              <p:spPr>
                <a:xfrm>
                  <a:off x="5424487" y="2800350"/>
                  <a:ext cx="381000" cy="771525"/>
                </a:xfrm>
                <a:custGeom>
                  <a:avLst/>
                  <a:gdLst>
                    <a:gd name="connsiteX0" fmla="*/ 255556 w 381000"/>
                    <a:gd name="connsiteY0" fmla="*/ 771906 h 771525"/>
                    <a:gd name="connsiteX1" fmla="*/ 135922 w 381000"/>
                    <a:gd name="connsiteY1" fmla="*/ 338138 h 771525"/>
                    <a:gd name="connsiteX2" fmla="*/ 0 w 381000"/>
                    <a:gd name="connsiteY2" fmla="*/ 0 h 771525"/>
                    <a:gd name="connsiteX3" fmla="*/ 348615 w 381000"/>
                    <a:gd name="connsiteY3" fmla="*/ 284512 h 771525"/>
                    <a:gd name="connsiteX4" fmla="*/ 325755 w 381000"/>
                    <a:gd name="connsiteY4" fmla="*/ 750665 h 771525"/>
                    <a:gd name="connsiteX5" fmla="*/ 255556 w 381000"/>
                    <a:gd name="connsiteY5" fmla="*/ 771906 h 771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1000" h="771525">
                      <a:moveTo>
                        <a:pt x="255556" y="771906"/>
                      </a:moveTo>
                      <a:cubicBezTo>
                        <a:pt x="255556" y="771906"/>
                        <a:pt x="193548" y="482727"/>
                        <a:pt x="135922" y="338138"/>
                      </a:cubicBezTo>
                      <a:cubicBezTo>
                        <a:pt x="78200" y="193643"/>
                        <a:pt x="0" y="0"/>
                        <a:pt x="0" y="0"/>
                      </a:cubicBezTo>
                      <a:cubicBezTo>
                        <a:pt x="0" y="0"/>
                        <a:pt x="247079" y="28099"/>
                        <a:pt x="348615" y="284512"/>
                      </a:cubicBezTo>
                      <a:cubicBezTo>
                        <a:pt x="450151" y="540925"/>
                        <a:pt x="325755" y="750665"/>
                        <a:pt x="325755" y="750665"/>
                      </a:cubicBezTo>
                      <a:lnTo>
                        <a:pt x="255556" y="7719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514E9955-2D88-453B-8207-8E3B2C7292C2}"/>
                    </a:ext>
                  </a:extLst>
                </p:cNvPr>
                <p:cNvSpPr/>
                <p:nvPr/>
              </p:nvSpPr>
              <p:spPr>
                <a:xfrm>
                  <a:off x="5781008" y="2814161"/>
                  <a:ext cx="504825" cy="714375"/>
                </a:xfrm>
                <a:custGeom>
                  <a:avLst/>
                  <a:gdLst>
                    <a:gd name="connsiteX0" fmla="*/ 0 w 504825"/>
                    <a:gd name="connsiteY0" fmla="*/ 675704 h 714375"/>
                    <a:gd name="connsiteX1" fmla="*/ 268891 w 504825"/>
                    <a:gd name="connsiteY1" fmla="*/ 314896 h 714375"/>
                    <a:gd name="connsiteX2" fmla="*/ 452342 w 504825"/>
                    <a:gd name="connsiteY2" fmla="*/ 0 h 714375"/>
                    <a:gd name="connsiteX3" fmla="*/ 441865 w 504825"/>
                    <a:gd name="connsiteY3" fmla="*/ 449866 h 714375"/>
                    <a:gd name="connsiteX4" fmla="*/ 59912 w 504825"/>
                    <a:gd name="connsiteY4" fmla="*/ 717995 h 714375"/>
                    <a:gd name="connsiteX5" fmla="*/ 0 w 504825"/>
                    <a:gd name="connsiteY5" fmla="*/ 675704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4825" h="714375">
                      <a:moveTo>
                        <a:pt x="0" y="675704"/>
                      </a:moveTo>
                      <a:cubicBezTo>
                        <a:pt x="0" y="675704"/>
                        <a:pt x="190214" y="449199"/>
                        <a:pt x="268891" y="314896"/>
                      </a:cubicBezTo>
                      <a:cubicBezTo>
                        <a:pt x="347567" y="180594"/>
                        <a:pt x="452342" y="0"/>
                        <a:pt x="452342" y="0"/>
                      </a:cubicBezTo>
                      <a:cubicBezTo>
                        <a:pt x="452342" y="0"/>
                        <a:pt x="581882" y="212312"/>
                        <a:pt x="441865" y="449866"/>
                      </a:cubicBezTo>
                      <a:cubicBezTo>
                        <a:pt x="301847" y="687419"/>
                        <a:pt x="59912" y="717995"/>
                        <a:pt x="59912" y="717995"/>
                      </a:cubicBezTo>
                      <a:lnTo>
                        <a:pt x="0" y="6757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70DA3E81-41FD-4D82-A631-9217D9F94B9F}"/>
                    </a:ext>
                  </a:extLst>
                </p:cNvPr>
                <p:cNvSpPr/>
                <p:nvPr/>
              </p:nvSpPr>
              <p:spPr>
                <a:xfrm>
                  <a:off x="5915025" y="3042285"/>
                  <a:ext cx="314325" cy="400050"/>
                </a:xfrm>
                <a:custGeom>
                  <a:avLst/>
                  <a:gdLst>
                    <a:gd name="connsiteX0" fmla="*/ 0 w 314325"/>
                    <a:gd name="connsiteY0" fmla="*/ 408337 h 400050"/>
                    <a:gd name="connsiteX1" fmla="*/ 318707 w 314325"/>
                    <a:gd name="connsiteY1" fmla="*/ 0 h 400050"/>
                    <a:gd name="connsiteX2" fmla="*/ 0 w 314325"/>
                    <a:gd name="connsiteY2" fmla="*/ 408337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4325" h="400050">
                      <a:moveTo>
                        <a:pt x="0" y="408337"/>
                      </a:moveTo>
                      <a:lnTo>
                        <a:pt x="318707" y="0"/>
                      </a:lnTo>
                      <a:cubicBezTo>
                        <a:pt x="318707" y="0"/>
                        <a:pt x="272320" y="318516"/>
                        <a:pt x="0" y="408337"/>
                      </a:cubicBez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9CE31AD4-AB76-4FF6-AF1F-F8FE001A098A}"/>
                    </a:ext>
                  </a:extLst>
                </p:cNvPr>
                <p:cNvSpPr/>
                <p:nvPr/>
              </p:nvSpPr>
              <p:spPr>
                <a:xfrm>
                  <a:off x="5518594" y="2909983"/>
                  <a:ext cx="171450" cy="581025"/>
                </a:xfrm>
                <a:custGeom>
                  <a:avLst/>
                  <a:gdLst>
                    <a:gd name="connsiteX0" fmla="*/ 176784 w 171450"/>
                    <a:gd name="connsiteY0" fmla="*/ 584645 h 581025"/>
                    <a:gd name="connsiteX1" fmla="*/ 141827 w 171450"/>
                    <a:gd name="connsiteY1" fmla="*/ 266891 h 581025"/>
                    <a:gd name="connsiteX2" fmla="*/ 0 w 171450"/>
                    <a:gd name="connsiteY2" fmla="*/ 0 h 581025"/>
                    <a:gd name="connsiteX3" fmla="*/ 176784 w 171450"/>
                    <a:gd name="connsiteY3" fmla="*/ 584645 h 581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" h="581025">
                      <a:moveTo>
                        <a:pt x="176784" y="584645"/>
                      </a:moveTo>
                      <a:cubicBezTo>
                        <a:pt x="176784" y="584645"/>
                        <a:pt x="186595" y="409575"/>
                        <a:pt x="141827" y="266891"/>
                      </a:cubicBezTo>
                      <a:cubicBezTo>
                        <a:pt x="96964" y="124206"/>
                        <a:pt x="0" y="0"/>
                        <a:pt x="0" y="0"/>
                      </a:cubicBezTo>
                      <a:lnTo>
                        <a:pt x="176784" y="584645"/>
                      </a:ln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B3B699E3-51B2-4A7D-885C-59093C79BB6C}"/>
                    </a:ext>
                  </a:extLst>
                </p:cNvPr>
                <p:cNvSpPr/>
                <p:nvPr/>
              </p:nvSpPr>
              <p:spPr>
                <a:xfrm>
                  <a:off x="5808059" y="3913395"/>
                  <a:ext cx="104775" cy="47625"/>
                </a:xfrm>
                <a:custGeom>
                  <a:avLst/>
                  <a:gdLst>
                    <a:gd name="connsiteX0" fmla="*/ 0 w 104775"/>
                    <a:gd name="connsiteY0" fmla="*/ 24145 h 47625"/>
                    <a:gd name="connsiteX1" fmla="*/ 113157 w 104775"/>
                    <a:gd name="connsiteY1" fmla="*/ 8048 h 47625"/>
                    <a:gd name="connsiteX2" fmla="*/ 70295 w 104775"/>
                    <a:gd name="connsiteY2" fmla="*/ 55673 h 47625"/>
                    <a:gd name="connsiteX3" fmla="*/ 0 w 104775"/>
                    <a:gd name="connsiteY3" fmla="*/ 24145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75" h="47625">
                      <a:moveTo>
                        <a:pt x="0" y="24145"/>
                      </a:moveTo>
                      <a:cubicBezTo>
                        <a:pt x="0" y="24145"/>
                        <a:pt x="59912" y="-16908"/>
                        <a:pt x="113157" y="8048"/>
                      </a:cubicBezTo>
                      <a:cubicBezTo>
                        <a:pt x="100108" y="24907"/>
                        <a:pt x="70295" y="55673"/>
                        <a:pt x="70295" y="55673"/>
                      </a:cubicBezTo>
                      <a:cubicBezTo>
                        <a:pt x="70295" y="55673"/>
                        <a:pt x="49340" y="59959"/>
                        <a:pt x="0" y="2414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13AC3031-92BB-41EA-B8F3-FDDADEAD6F77}"/>
                    </a:ext>
                  </a:extLst>
                </p:cNvPr>
                <p:cNvSpPr/>
                <p:nvPr/>
              </p:nvSpPr>
              <p:spPr>
                <a:xfrm>
                  <a:off x="5820251" y="3951256"/>
                  <a:ext cx="123825" cy="57150"/>
                </a:xfrm>
                <a:custGeom>
                  <a:avLst/>
                  <a:gdLst>
                    <a:gd name="connsiteX0" fmla="*/ 97155 w 123825"/>
                    <a:gd name="connsiteY0" fmla="*/ 41910 h 57150"/>
                    <a:gd name="connsiteX1" fmla="*/ 63818 w 123825"/>
                    <a:gd name="connsiteY1" fmla="*/ 33242 h 57150"/>
                    <a:gd name="connsiteX2" fmla="*/ 56388 w 123825"/>
                    <a:gd name="connsiteY2" fmla="*/ 6191 h 57150"/>
                    <a:gd name="connsiteX3" fmla="*/ 50768 w 123825"/>
                    <a:gd name="connsiteY3" fmla="*/ 0 h 57150"/>
                    <a:gd name="connsiteX4" fmla="*/ 58579 w 123825"/>
                    <a:gd name="connsiteY4" fmla="*/ 34480 h 57150"/>
                    <a:gd name="connsiteX5" fmla="*/ 33147 w 123825"/>
                    <a:gd name="connsiteY5" fmla="*/ 57721 h 57150"/>
                    <a:gd name="connsiteX6" fmla="*/ 0 w 123825"/>
                    <a:gd name="connsiteY6" fmla="*/ 55435 h 57150"/>
                    <a:gd name="connsiteX7" fmla="*/ 35909 w 123825"/>
                    <a:gd name="connsiteY7" fmla="*/ 62484 h 57150"/>
                    <a:gd name="connsiteX8" fmla="*/ 61055 w 123825"/>
                    <a:gd name="connsiteY8" fmla="*/ 34671 h 57150"/>
                    <a:gd name="connsiteX9" fmla="*/ 97060 w 123825"/>
                    <a:gd name="connsiteY9" fmla="*/ 47244 h 57150"/>
                    <a:gd name="connsiteX10" fmla="*/ 125444 w 123825"/>
                    <a:gd name="connsiteY10" fmla="*/ 24194 h 57150"/>
                    <a:gd name="connsiteX11" fmla="*/ 97155 w 123825"/>
                    <a:gd name="connsiteY11" fmla="*/ 419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825" h="57150">
                      <a:moveTo>
                        <a:pt x="97155" y="41910"/>
                      </a:moveTo>
                      <a:cubicBezTo>
                        <a:pt x="79153" y="45434"/>
                        <a:pt x="67913" y="36862"/>
                        <a:pt x="63818" y="33242"/>
                      </a:cubicBezTo>
                      <a:cubicBezTo>
                        <a:pt x="61055" y="24289"/>
                        <a:pt x="58293" y="13811"/>
                        <a:pt x="56388" y="6191"/>
                      </a:cubicBezTo>
                      <a:cubicBezTo>
                        <a:pt x="54388" y="4286"/>
                        <a:pt x="52483" y="2191"/>
                        <a:pt x="50768" y="0"/>
                      </a:cubicBezTo>
                      <a:cubicBezTo>
                        <a:pt x="52388" y="6286"/>
                        <a:pt x="56198" y="21717"/>
                        <a:pt x="58579" y="34480"/>
                      </a:cubicBezTo>
                      <a:cubicBezTo>
                        <a:pt x="56579" y="39529"/>
                        <a:pt x="50673" y="52388"/>
                        <a:pt x="33147" y="57721"/>
                      </a:cubicBezTo>
                      <a:cubicBezTo>
                        <a:pt x="11144" y="64389"/>
                        <a:pt x="0" y="55435"/>
                        <a:pt x="0" y="55435"/>
                      </a:cubicBezTo>
                      <a:cubicBezTo>
                        <a:pt x="0" y="55435"/>
                        <a:pt x="13716" y="72485"/>
                        <a:pt x="35909" y="62484"/>
                      </a:cubicBezTo>
                      <a:cubicBezTo>
                        <a:pt x="57436" y="52769"/>
                        <a:pt x="61055" y="38005"/>
                        <a:pt x="61055" y="34671"/>
                      </a:cubicBezTo>
                      <a:cubicBezTo>
                        <a:pt x="62579" y="37624"/>
                        <a:pt x="73438" y="48673"/>
                        <a:pt x="97060" y="47244"/>
                      </a:cubicBezTo>
                      <a:cubicBezTo>
                        <a:pt x="121349" y="45720"/>
                        <a:pt x="125444" y="24194"/>
                        <a:pt x="125444" y="24194"/>
                      </a:cubicBezTo>
                      <a:cubicBezTo>
                        <a:pt x="125444" y="24194"/>
                        <a:pt x="119729" y="37528"/>
                        <a:pt x="97155" y="41910"/>
                      </a:cubicBezTo>
                      <a:close/>
                    </a:path>
                  </a:pathLst>
                </a:custGeom>
                <a:solidFill>
                  <a:srgbClr val="DCD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E25A4F25-569B-49B0-A6D2-CBC4EBAC0FAA}"/>
                    </a:ext>
                  </a:extLst>
                </p:cNvPr>
                <p:cNvSpPr/>
                <p:nvPr/>
              </p:nvSpPr>
              <p:spPr>
                <a:xfrm>
                  <a:off x="6358004" y="3497939"/>
                  <a:ext cx="400050" cy="495300"/>
                </a:xfrm>
                <a:custGeom>
                  <a:avLst/>
                  <a:gdLst>
                    <a:gd name="connsiteX0" fmla="*/ 316925 w 400050"/>
                    <a:gd name="connsiteY0" fmla="*/ 35264 h 495300"/>
                    <a:gd name="connsiteX1" fmla="*/ 149952 w 400050"/>
                    <a:gd name="connsiteY1" fmla="*/ 8975 h 495300"/>
                    <a:gd name="connsiteX2" fmla="*/ 9458 w 400050"/>
                    <a:gd name="connsiteY2" fmla="*/ 238147 h 495300"/>
                    <a:gd name="connsiteX3" fmla="*/ 202054 w 400050"/>
                    <a:gd name="connsiteY3" fmla="*/ 368544 h 495300"/>
                    <a:gd name="connsiteX4" fmla="*/ 40510 w 400050"/>
                    <a:gd name="connsiteY4" fmla="*/ 472271 h 495300"/>
                    <a:gd name="connsiteX5" fmla="*/ 269776 w 400050"/>
                    <a:gd name="connsiteY5" fmla="*/ 479510 h 495300"/>
                    <a:gd name="connsiteX6" fmla="*/ 402745 w 400050"/>
                    <a:gd name="connsiteY6" fmla="*/ 312061 h 495300"/>
                    <a:gd name="connsiteX7" fmla="*/ 366741 w 400050"/>
                    <a:gd name="connsiteY7" fmla="*/ 261483 h 495300"/>
                    <a:gd name="connsiteX8" fmla="*/ 368170 w 400050"/>
                    <a:gd name="connsiteY8" fmla="*/ 104035 h 495300"/>
                    <a:gd name="connsiteX9" fmla="*/ 316925 w 400050"/>
                    <a:gd name="connsiteY9" fmla="*/ 3526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0050" h="495300">
                      <a:moveTo>
                        <a:pt x="316925" y="35264"/>
                      </a:moveTo>
                      <a:cubicBezTo>
                        <a:pt x="269205" y="-169"/>
                        <a:pt x="206626" y="-8837"/>
                        <a:pt x="149952" y="8975"/>
                      </a:cubicBezTo>
                      <a:cubicBezTo>
                        <a:pt x="61560" y="36693"/>
                        <a:pt x="-30071" y="103939"/>
                        <a:pt x="9458" y="238147"/>
                      </a:cubicBezTo>
                      <a:cubicBezTo>
                        <a:pt x="65275" y="427599"/>
                        <a:pt x="202054" y="368544"/>
                        <a:pt x="202054" y="368544"/>
                      </a:cubicBezTo>
                      <a:cubicBezTo>
                        <a:pt x="202054" y="368544"/>
                        <a:pt x="45558" y="416359"/>
                        <a:pt x="40510" y="472271"/>
                      </a:cubicBezTo>
                      <a:cubicBezTo>
                        <a:pt x="40510" y="472271"/>
                        <a:pt x="146904" y="531993"/>
                        <a:pt x="269776" y="479510"/>
                      </a:cubicBezTo>
                      <a:cubicBezTo>
                        <a:pt x="392649" y="427027"/>
                        <a:pt x="402745" y="312061"/>
                        <a:pt x="402745" y="312061"/>
                      </a:cubicBezTo>
                      <a:lnTo>
                        <a:pt x="366741" y="261483"/>
                      </a:lnTo>
                      <a:cubicBezTo>
                        <a:pt x="366741" y="261483"/>
                        <a:pt x="398459" y="197856"/>
                        <a:pt x="368170" y="104035"/>
                      </a:cubicBezTo>
                      <a:cubicBezTo>
                        <a:pt x="358454" y="73840"/>
                        <a:pt x="338928" y="51552"/>
                        <a:pt x="316925" y="352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B48E8FDA-A447-4AE5-8ECE-2A2A038031C0}"/>
                    </a:ext>
                  </a:extLst>
                </p:cNvPr>
                <p:cNvSpPr/>
                <p:nvPr/>
              </p:nvSpPr>
              <p:spPr>
                <a:xfrm>
                  <a:off x="6025188" y="3712514"/>
                  <a:ext cx="257175" cy="304800"/>
                </a:xfrm>
                <a:custGeom>
                  <a:avLst/>
                  <a:gdLst>
                    <a:gd name="connsiteX0" fmla="*/ 103482 w 257175"/>
                    <a:gd name="connsiteY0" fmla="*/ 38526 h 304800"/>
                    <a:gd name="connsiteX1" fmla="*/ 6327 w 257175"/>
                    <a:gd name="connsiteY1" fmla="*/ 245028 h 304800"/>
                    <a:gd name="connsiteX2" fmla="*/ 92528 w 257175"/>
                    <a:gd name="connsiteY2" fmla="*/ 300940 h 304800"/>
                    <a:gd name="connsiteX3" fmla="*/ 230641 w 257175"/>
                    <a:gd name="connsiteY3" fmla="*/ 177877 h 304800"/>
                    <a:gd name="connsiteX4" fmla="*/ 263883 w 257175"/>
                    <a:gd name="connsiteY4" fmla="*/ 71578 h 304800"/>
                    <a:gd name="connsiteX5" fmla="*/ 103482 w 257175"/>
                    <a:gd name="connsiteY5" fmla="*/ 38526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7175" h="304800">
                      <a:moveTo>
                        <a:pt x="103482" y="38526"/>
                      </a:moveTo>
                      <a:cubicBezTo>
                        <a:pt x="103482" y="38526"/>
                        <a:pt x="58524" y="199880"/>
                        <a:pt x="6327" y="245028"/>
                      </a:cubicBezTo>
                      <a:cubicBezTo>
                        <a:pt x="-22819" y="296939"/>
                        <a:pt x="56143" y="334658"/>
                        <a:pt x="92528" y="300940"/>
                      </a:cubicBezTo>
                      <a:cubicBezTo>
                        <a:pt x="128914" y="267317"/>
                        <a:pt x="196637" y="238456"/>
                        <a:pt x="230641" y="177877"/>
                      </a:cubicBezTo>
                      <a:cubicBezTo>
                        <a:pt x="264645" y="117298"/>
                        <a:pt x="263883" y="71578"/>
                        <a:pt x="263883" y="71578"/>
                      </a:cubicBezTo>
                      <a:cubicBezTo>
                        <a:pt x="263883" y="71578"/>
                        <a:pt x="222831" y="-64439"/>
                        <a:pt x="103482" y="38526"/>
                      </a:cubicBezTo>
                      <a:close/>
                    </a:path>
                  </a:pathLst>
                </a:custGeom>
                <a:solidFill>
                  <a:srgbClr val="F6F6F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D71E9925-5629-4854-8E6E-239BB07A7762}"/>
                    </a:ext>
                  </a:extLst>
                </p:cNvPr>
                <p:cNvSpPr/>
                <p:nvPr/>
              </p:nvSpPr>
              <p:spPr>
                <a:xfrm>
                  <a:off x="6374510" y="3842575"/>
                  <a:ext cx="247650" cy="38100"/>
                </a:xfrm>
                <a:custGeom>
                  <a:avLst/>
                  <a:gdLst>
                    <a:gd name="connsiteX0" fmla="*/ 0 w 247650"/>
                    <a:gd name="connsiteY0" fmla="*/ 0 h 38100"/>
                    <a:gd name="connsiteX1" fmla="*/ 249841 w 247650"/>
                    <a:gd name="connsiteY1" fmla="*/ 6191 h 38100"/>
                    <a:gd name="connsiteX2" fmla="*/ 0 w 2476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7650" h="38100">
                      <a:moveTo>
                        <a:pt x="0" y="0"/>
                      </a:moveTo>
                      <a:cubicBezTo>
                        <a:pt x="0" y="0"/>
                        <a:pt x="139541" y="54864"/>
                        <a:pt x="249841" y="6191"/>
                      </a:cubicBezTo>
                      <a:cubicBezTo>
                        <a:pt x="222695" y="33052"/>
                        <a:pt x="108871" y="77057"/>
                        <a:pt x="0" y="0"/>
                      </a:cubicBezTo>
                      <a:close/>
                    </a:path>
                  </a:pathLst>
                </a:custGeom>
                <a:solidFill>
                  <a:srgbClr val="EAE5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9B9BEE72-84BC-41DF-8C01-5A0F75F8AD7F}"/>
                    </a:ext>
                  </a:extLst>
                </p:cNvPr>
                <p:cNvSpPr/>
                <p:nvPr/>
              </p:nvSpPr>
              <p:spPr>
                <a:xfrm>
                  <a:off x="6218491" y="3843338"/>
                  <a:ext cx="38100" cy="95250"/>
                </a:xfrm>
                <a:custGeom>
                  <a:avLst/>
                  <a:gdLst>
                    <a:gd name="connsiteX0" fmla="*/ 41053 w 38100"/>
                    <a:gd name="connsiteY0" fmla="*/ 0 h 95250"/>
                    <a:gd name="connsiteX1" fmla="*/ 0 w 38100"/>
                    <a:gd name="connsiteY1" fmla="*/ 90583 h 95250"/>
                    <a:gd name="connsiteX2" fmla="*/ 27242 w 38100"/>
                    <a:gd name="connsiteY2" fmla="*/ 94583 h 95250"/>
                    <a:gd name="connsiteX3" fmla="*/ 41053 w 38100"/>
                    <a:gd name="connsiteY3" fmla="*/ 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95250">
                      <a:moveTo>
                        <a:pt x="41053" y="0"/>
                      </a:moveTo>
                      <a:cubicBezTo>
                        <a:pt x="41053" y="0"/>
                        <a:pt x="52388" y="71056"/>
                        <a:pt x="0" y="90583"/>
                      </a:cubicBezTo>
                      <a:cubicBezTo>
                        <a:pt x="17335" y="99917"/>
                        <a:pt x="27242" y="94583"/>
                        <a:pt x="27242" y="94583"/>
                      </a:cubicBezTo>
                      <a:cubicBezTo>
                        <a:pt x="27242" y="94583"/>
                        <a:pt x="60388" y="57150"/>
                        <a:pt x="41053" y="0"/>
                      </a:cubicBezTo>
                      <a:close/>
                    </a:path>
                  </a:pathLst>
                </a:custGeom>
                <a:solidFill>
                  <a:srgbClr val="EAE5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0C34004A-F7CA-4A11-98C9-B4F1CFBBEB92}"/>
                    </a:ext>
                  </a:extLst>
                </p:cNvPr>
                <p:cNvSpPr/>
                <p:nvPr/>
              </p:nvSpPr>
              <p:spPr>
                <a:xfrm>
                  <a:off x="6052089" y="3808952"/>
                  <a:ext cx="76200" cy="95250"/>
                </a:xfrm>
                <a:custGeom>
                  <a:avLst/>
                  <a:gdLst>
                    <a:gd name="connsiteX0" fmla="*/ 14097 w 76200"/>
                    <a:gd name="connsiteY0" fmla="*/ 101537 h 95250"/>
                    <a:gd name="connsiteX1" fmla="*/ 44577 w 76200"/>
                    <a:gd name="connsiteY1" fmla="*/ 68008 h 95250"/>
                    <a:gd name="connsiteX2" fmla="*/ 77533 w 76200"/>
                    <a:gd name="connsiteY2" fmla="*/ 0 h 95250"/>
                    <a:gd name="connsiteX3" fmla="*/ 77533 w 76200"/>
                    <a:gd name="connsiteY3" fmla="*/ 0 h 95250"/>
                    <a:gd name="connsiteX4" fmla="*/ 69533 w 76200"/>
                    <a:gd name="connsiteY4" fmla="*/ 18669 h 95250"/>
                    <a:gd name="connsiteX5" fmla="*/ 41339 w 76200"/>
                    <a:gd name="connsiteY5" fmla="*/ 58483 h 95250"/>
                    <a:gd name="connsiteX6" fmla="*/ 0 w 76200"/>
                    <a:gd name="connsiteY6" fmla="*/ 98965 h 95250"/>
                    <a:gd name="connsiteX7" fmla="*/ 14097 w 76200"/>
                    <a:gd name="connsiteY7" fmla="*/ 101537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200" h="95250">
                      <a:moveTo>
                        <a:pt x="14097" y="101537"/>
                      </a:moveTo>
                      <a:lnTo>
                        <a:pt x="44577" y="68008"/>
                      </a:lnTo>
                      <a:cubicBezTo>
                        <a:pt x="62770" y="49625"/>
                        <a:pt x="74390" y="25717"/>
                        <a:pt x="77533" y="0"/>
                      </a:cubicBezTo>
                      <a:lnTo>
                        <a:pt x="77533" y="0"/>
                      </a:lnTo>
                      <a:lnTo>
                        <a:pt x="69533" y="18669"/>
                      </a:lnTo>
                      <a:cubicBezTo>
                        <a:pt x="63056" y="33814"/>
                        <a:pt x="53435" y="47339"/>
                        <a:pt x="41339" y="58483"/>
                      </a:cubicBezTo>
                      <a:lnTo>
                        <a:pt x="0" y="98965"/>
                      </a:lnTo>
                      <a:lnTo>
                        <a:pt x="14097" y="101537"/>
                      </a:lnTo>
                      <a:close/>
                    </a:path>
                  </a:pathLst>
                </a:custGeom>
                <a:solidFill>
                  <a:srgbClr val="EAE5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2DAB5FFC-D851-4022-8C1B-B6ADBFC1A0C3}"/>
                    </a:ext>
                  </a:extLst>
                </p:cNvPr>
                <p:cNvSpPr/>
                <p:nvPr/>
              </p:nvSpPr>
              <p:spPr>
                <a:xfrm>
                  <a:off x="6102191" y="3640265"/>
                  <a:ext cx="76200" cy="228600"/>
                </a:xfrm>
                <a:custGeom>
                  <a:avLst/>
                  <a:gdLst>
                    <a:gd name="connsiteX0" fmla="*/ 29718 w 76200"/>
                    <a:gd name="connsiteY0" fmla="*/ 0 h 228600"/>
                    <a:gd name="connsiteX1" fmla="*/ 58960 w 76200"/>
                    <a:gd name="connsiteY1" fmla="*/ 44672 h 228600"/>
                    <a:gd name="connsiteX2" fmla="*/ 0 w 76200"/>
                    <a:gd name="connsiteY2" fmla="*/ 236792 h 228600"/>
                    <a:gd name="connsiteX3" fmla="*/ 80105 w 76200"/>
                    <a:gd name="connsiteY3" fmla="*/ 36290 h 228600"/>
                    <a:gd name="connsiteX4" fmla="*/ 29718 w 76200"/>
                    <a:gd name="connsiteY4" fmla="*/ 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200" h="228600">
                      <a:moveTo>
                        <a:pt x="29718" y="0"/>
                      </a:moveTo>
                      <a:lnTo>
                        <a:pt x="58960" y="44672"/>
                      </a:lnTo>
                      <a:cubicBezTo>
                        <a:pt x="58960" y="44672"/>
                        <a:pt x="68675" y="150209"/>
                        <a:pt x="0" y="236792"/>
                      </a:cubicBezTo>
                      <a:cubicBezTo>
                        <a:pt x="60769" y="149733"/>
                        <a:pt x="76676" y="94964"/>
                        <a:pt x="80105" y="36290"/>
                      </a:cubicBezTo>
                      <a:cubicBezTo>
                        <a:pt x="76009" y="24956"/>
                        <a:pt x="29718" y="0"/>
                        <a:pt x="29718" y="0"/>
                      </a:cubicBezTo>
                      <a:close/>
                    </a:path>
                  </a:pathLst>
                </a:custGeom>
                <a:solidFill>
                  <a:srgbClr val="EAE5F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99" name="Group 5">
              <a:extLst>
                <a:ext uri="{FF2B5EF4-FFF2-40B4-BE49-F238E27FC236}">
                  <a16:creationId xmlns:a16="http://schemas.microsoft.com/office/drawing/2014/main" id="{92191FA5-2E5C-44B1-858C-DC656311FA0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9857112" flipH="1">
              <a:off x="10092216" y="907010"/>
              <a:ext cx="628003" cy="987283"/>
              <a:chOff x="3309" y="1233"/>
              <a:chExt cx="638" cy="1003"/>
            </a:xfrm>
          </p:grpSpPr>
          <p:sp>
            <p:nvSpPr>
              <p:cNvPr id="100" name="Freeform 6">
                <a:extLst>
                  <a:ext uri="{FF2B5EF4-FFF2-40B4-BE49-F238E27FC236}">
                    <a16:creationId xmlns:a16="http://schemas.microsoft.com/office/drawing/2014/main" id="{2016C61F-42DF-4E29-90E7-93AE215DC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1848"/>
                <a:ext cx="81" cy="69"/>
              </a:xfrm>
              <a:custGeom>
                <a:avLst/>
                <a:gdLst>
                  <a:gd name="T0" fmla="*/ 1 w 43"/>
                  <a:gd name="T1" fmla="*/ 3 h 37"/>
                  <a:gd name="T2" fmla="*/ 19 w 43"/>
                  <a:gd name="T3" fmla="*/ 22 h 37"/>
                  <a:gd name="T4" fmla="*/ 40 w 43"/>
                  <a:gd name="T5" fmla="*/ 37 h 37"/>
                  <a:gd name="T6" fmla="*/ 42 w 43"/>
                  <a:gd name="T7" fmla="*/ 34 h 37"/>
                  <a:gd name="T8" fmla="*/ 24 w 43"/>
                  <a:gd name="T9" fmla="*/ 16 h 37"/>
                  <a:gd name="T10" fmla="*/ 3 w 43"/>
                  <a:gd name="T11" fmla="*/ 1 h 37"/>
                  <a:gd name="T12" fmla="*/ 1 w 43"/>
                  <a:gd name="T13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37">
                    <a:moveTo>
                      <a:pt x="1" y="3"/>
                    </a:moveTo>
                    <a:cubicBezTo>
                      <a:pt x="6" y="10"/>
                      <a:pt x="13" y="16"/>
                      <a:pt x="19" y="22"/>
                    </a:cubicBezTo>
                    <a:cubicBezTo>
                      <a:pt x="25" y="27"/>
                      <a:pt x="32" y="35"/>
                      <a:pt x="40" y="37"/>
                    </a:cubicBezTo>
                    <a:cubicBezTo>
                      <a:pt x="42" y="37"/>
                      <a:pt x="43" y="36"/>
                      <a:pt x="42" y="34"/>
                    </a:cubicBezTo>
                    <a:cubicBezTo>
                      <a:pt x="39" y="26"/>
                      <a:pt x="30" y="21"/>
                      <a:pt x="24" y="16"/>
                    </a:cubicBezTo>
                    <a:cubicBezTo>
                      <a:pt x="17" y="10"/>
                      <a:pt x="11" y="5"/>
                      <a:pt x="3" y="1"/>
                    </a:cubicBezTo>
                    <a:cubicBezTo>
                      <a:pt x="2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9C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1" name="Freeform 7">
                <a:extLst>
                  <a:ext uri="{FF2B5EF4-FFF2-40B4-BE49-F238E27FC236}">
                    <a16:creationId xmlns:a16="http://schemas.microsoft.com/office/drawing/2014/main" id="{BD6987CC-F973-41FA-8AC2-8BC127A06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1456"/>
                <a:ext cx="382" cy="507"/>
              </a:xfrm>
              <a:custGeom>
                <a:avLst/>
                <a:gdLst>
                  <a:gd name="T0" fmla="*/ 196 w 202"/>
                  <a:gd name="T1" fmla="*/ 88 h 269"/>
                  <a:gd name="T2" fmla="*/ 167 w 202"/>
                  <a:gd name="T3" fmla="*/ 138 h 269"/>
                  <a:gd name="T4" fmla="*/ 125 w 202"/>
                  <a:gd name="T5" fmla="*/ 175 h 269"/>
                  <a:gd name="T6" fmla="*/ 22 w 202"/>
                  <a:gd name="T7" fmla="*/ 255 h 269"/>
                  <a:gd name="T8" fmla="*/ 4 w 202"/>
                  <a:gd name="T9" fmla="*/ 250 h 269"/>
                  <a:gd name="T10" fmla="*/ 20 w 202"/>
                  <a:gd name="T11" fmla="*/ 210 h 269"/>
                  <a:gd name="T12" fmla="*/ 67 w 202"/>
                  <a:gd name="T13" fmla="*/ 104 h 269"/>
                  <a:gd name="T14" fmla="*/ 95 w 202"/>
                  <a:gd name="T15" fmla="*/ 51 h 269"/>
                  <a:gd name="T16" fmla="*/ 117 w 202"/>
                  <a:gd name="T17" fmla="*/ 18 h 269"/>
                  <a:gd name="T18" fmla="*/ 149 w 202"/>
                  <a:gd name="T19" fmla="*/ 0 h 269"/>
                  <a:gd name="T20" fmla="*/ 156 w 202"/>
                  <a:gd name="T21" fmla="*/ 0 h 269"/>
                  <a:gd name="T22" fmla="*/ 193 w 202"/>
                  <a:gd name="T23" fmla="*/ 29 h 269"/>
                  <a:gd name="T24" fmla="*/ 196 w 202"/>
                  <a:gd name="T25" fmla="*/ 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2" h="269">
                    <a:moveTo>
                      <a:pt x="196" y="88"/>
                    </a:moveTo>
                    <a:cubicBezTo>
                      <a:pt x="191" y="107"/>
                      <a:pt x="180" y="124"/>
                      <a:pt x="167" y="138"/>
                    </a:cubicBezTo>
                    <a:cubicBezTo>
                      <a:pt x="154" y="152"/>
                      <a:pt x="140" y="163"/>
                      <a:pt x="125" y="175"/>
                    </a:cubicBezTo>
                    <a:cubicBezTo>
                      <a:pt x="91" y="202"/>
                      <a:pt x="57" y="229"/>
                      <a:pt x="22" y="255"/>
                    </a:cubicBezTo>
                    <a:cubicBezTo>
                      <a:pt x="13" y="262"/>
                      <a:pt x="0" y="269"/>
                      <a:pt x="4" y="250"/>
                    </a:cubicBezTo>
                    <a:cubicBezTo>
                      <a:pt x="6" y="245"/>
                      <a:pt x="12" y="229"/>
                      <a:pt x="20" y="210"/>
                    </a:cubicBezTo>
                    <a:cubicBezTo>
                      <a:pt x="35" y="174"/>
                      <a:pt x="57" y="125"/>
                      <a:pt x="67" y="104"/>
                    </a:cubicBezTo>
                    <a:cubicBezTo>
                      <a:pt x="76" y="86"/>
                      <a:pt x="86" y="69"/>
                      <a:pt x="95" y="51"/>
                    </a:cubicBezTo>
                    <a:cubicBezTo>
                      <a:pt x="102" y="39"/>
                      <a:pt x="109" y="28"/>
                      <a:pt x="117" y="18"/>
                    </a:cubicBezTo>
                    <a:cubicBezTo>
                      <a:pt x="126" y="9"/>
                      <a:pt x="137" y="1"/>
                      <a:pt x="149" y="0"/>
                    </a:cubicBezTo>
                    <a:cubicBezTo>
                      <a:pt x="151" y="0"/>
                      <a:pt x="154" y="0"/>
                      <a:pt x="156" y="0"/>
                    </a:cubicBezTo>
                    <a:cubicBezTo>
                      <a:pt x="171" y="2"/>
                      <a:pt x="185" y="13"/>
                      <a:pt x="193" y="29"/>
                    </a:cubicBezTo>
                    <a:cubicBezTo>
                      <a:pt x="201" y="47"/>
                      <a:pt x="202" y="68"/>
                      <a:pt x="196" y="88"/>
                    </a:cubicBezTo>
                    <a:close/>
                  </a:path>
                </a:pathLst>
              </a:custGeom>
              <a:solidFill>
                <a:srgbClr val="DD2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2" name="Freeform 8">
                <a:extLst>
                  <a:ext uri="{FF2B5EF4-FFF2-40B4-BE49-F238E27FC236}">
                    <a16:creationId xmlns:a16="http://schemas.microsoft.com/office/drawing/2014/main" id="{FC50EF52-AEDB-4FA0-AB42-755A52C5D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1899"/>
                <a:ext cx="87" cy="51"/>
              </a:xfrm>
              <a:custGeom>
                <a:avLst/>
                <a:gdLst>
                  <a:gd name="T0" fmla="*/ 42 w 46"/>
                  <a:gd name="T1" fmla="*/ 3 h 27"/>
                  <a:gd name="T2" fmla="*/ 14 w 46"/>
                  <a:gd name="T3" fmla="*/ 5 h 27"/>
                  <a:gd name="T4" fmla="*/ 2 w 46"/>
                  <a:gd name="T5" fmla="*/ 24 h 27"/>
                  <a:gd name="T6" fmla="*/ 7 w 46"/>
                  <a:gd name="T7" fmla="*/ 26 h 27"/>
                  <a:gd name="T8" fmla="*/ 20 w 46"/>
                  <a:gd name="T9" fmla="*/ 14 h 27"/>
                  <a:gd name="T10" fmla="*/ 41 w 46"/>
                  <a:gd name="T11" fmla="*/ 10 h 27"/>
                  <a:gd name="T12" fmla="*/ 42 w 46"/>
                  <a:gd name="T13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7">
                    <a:moveTo>
                      <a:pt x="42" y="3"/>
                    </a:moveTo>
                    <a:cubicBezTo>
                      <a:pt x="33" y="0"/>
                      <a:pt x="22" y="1"/>
                      <a:pt x="14" y="5"/>
                    </a:cubicBezTo>
                    <a:cubicBezTo>
                      <a:pt x="7" y="9"/>
                      <a:pt x="0" y="16"/>
                      <a:pt x="2" y="24"/>
                    </a:cubicBezTo>
                    <a:cubicBezTo>
                      <a:pt x="2" y="27"/>
                      <a:pt x="5" y="27"/>
                      <a:pt x="7" y="26"/>
                    </a:cubicBezTo>
                    <a:cubicBezTo>
                      <a:pt x="12" y="22"/>
                      <a:pt x="14" y="17"/>
                      <a:pt x="20" y="14"/>
                    </a:cubicBezTo>
                    <a:cubicBezTo>
                      <a:pt x="26" y="10"/>
                      <a:pt x="34" y="11"/>
                      <a:pt x="41" y="10"/>
                    </a:cubicBezTo>
                    <a:cubicBezTo>
                      <a:pt x="45" y="10"/>
                      <a:pt x="46" y="5"/>
                      <a:pt x="42" y="3"/>
                    </a:cubicBezTo>
                    <a:close/>
                  </a:path>
                </a:pathLst>
              </a:custGeom>
              <a:solidFill>
                <a:srgbClr val="F9C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3" name="Freeform 9">
                <a:extLst>
                  <a:ext uri="{FF2B5EF4-FFF2-40B4-BE49-F238E27FC236}">
                    <a16:creationId xmlns:a16="http://schemas.microsoft.com/office/drawing/2014/main" id="{85AA615C-1105-428F-9B96-019BFFC4A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785"/>
                <a:ext cx="231" cy="451"/>
              </a:xfrm>
              <a:custGeom>
                <a:avLst/>
                <a:gdLst>
                  <a:gd name="T0" fmla="*/ 78 w 122"/>
                  <a:gd name="T1" fmla="*/ 0 h 239"/>
                  <a:gd name="T2" fmla="*/ 12 w 122"/>
                  <a:gd name="T3" fmla="*/ 230 h 239"/>
                  <a:gd name="T4" fmla="*/ 66 w 122"/>
                  <a:gd name="T5" fmla="*/ 103 h 239"/>
                  <a:gd name="T6" fmla="*/ 38 w 122"/>
                  <a:gd name="T7" fmla="*/ 213 h 239"/>
                  <a:gd name="T8" fmla="*/ 122 w 122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239">
                    <a:moveTo>
                      <a:pt x="78" y="0"/>
                    </a:moveTo>
                    <a:cubicBezTo>
                      <a:pt x="78" y="0"/>
                      <a:pt x="0" y="223"/>
                      <a:pt x="12" y="230"/>
                    </a:cubicBezTo>
                    <a:cubicBezTo>
                      <a:pt x="26" y="239"/>
                      <a:pt x="66" y="103"/>
                      <a:pt x="66" y="103"/>
                    </a:cubicBezTo>
                    <a:cubicBezTo>
                      <a:pt x="66" y="103"/>
                      <a:pt x="27" y="208"/>
                      <a:pt x="38" y="213"/>
                    </a:cubicBezTo>
                    <a:cubicBezTo>
                      <a:pt x="48" y="218"/>
                      <a:pt x="122" y="5"/>
                      <a:pt x="122" y="5"/>
                    </a:cubicBezTo>
                  </a:path>
                </a:pathLst>
              </a:custGeom>
              <a:solidFill>
                <a:srgbClr val="2047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4" name="Freeform 10">
                <a:extLst>
                  <a:ext uri="{FF2B5EF4-FFF2-40B4-BE49-F238E27FC236}">
                    <a16:creationId xmlns:a16="http://schemas.microsoft.com/office/drawing/2014/main" id="{A27F6A48-8521-468D-82B7-C42571328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1456"/>
                <a:ext cx="431" cy="456"/>
              </a:xfrm>
              <a:custGeom>
                <a:avLst/>
                <a:gdLst>
                  <a:gd name="T0" fmla="*/ 218 w 228"/>
                  <a:gd name="T1" fmla="*/ 95 h 242"/>
                  <a:gd name="T2" fmla="*/ 183 w 228"/>
                  <a:gd name="T3" fmla="*/ 140 h 242"/>
                  <a:gd name="T4" fmla="*/ 137 w 228"/>
                  <a:gd name="T5" fmla="*/ 169 h 242"/>
                  <a:gd name="T6" fmla="*/ 25 w 228"/>
                  <a:gd name="T7" fmla="*/ 232 h 242"/>
                  <a:gd name="T8" fmla="*/ 7 w 228"/>
                  <a:gd name="T9" fmla="*/ 224 h 242"/>
                  <a:gd name="T10" fmla="*/ 28 w 228"/>
                  <a:gd name="T11" fmla="*/ 187 h 242"/>
                  <a:gd name="T12" fmla="*/ 88 w 228"/>
                  <a:gd name="T13" fmla="*/ 90 h 242"/>
                  <a:gd name="T14" fmla="*/ 123 w 228"/>
                  <a:gd name="T15" fmla="*/ 42 h 242"/>
                  <a:gd name="T16" fmla="*/ 148 w 228"/>
                  <a:gd name="T17" fmla="*/ 13 h 242"/>
                  <a:gd name="T18" fmla="*/ 182 w 228"/>
                  <a:gd name="T19" fmla="*/ 1 h 242"/>
                  <a:gd name="T20" fmla="*/ 189 w 228"/>
                  <a:gd name="T21" fmla="*/ 2 h 242"/>
                  <a:gd name="T22" fmla="*/ 222 w 228"/>
                  <a:gd name="T23" fmla="*/ 36 h 242"/>
                  <a:gd name="T24" fmla="*/ 218 w 228"/>
                  <a:gd name="T25" fmla="*/ 95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8" h="242">
                    <a:moveTo>
                      <a:pt x="218" y="95"/>
                    </a:moveTo>
                    <a:cubicBezTo>
                      <a:pt x="210" y="113"/>
                      <a:pt x="197" y="128"/>
                      <a:pt x="183" y="140"/>
                    </a:cubicBezTo>
                    <a:cubicBezTo>
                      <a:pt x="168" y="151"/>
                      <a:pt x="152" y="160"/>
                      <a:pt x="137" y="169"/>
                    </a:cubicBezTo>
                    <a:cubicBezTo>
                      <a:pt x="99" y="190"/>
                      <a:pt x="62" y="211"/>
                      <a:pt x="25" y="232"/>
                    </a:cubicBezTo>
                    <a:cubicBezTo>
                      <a:pt x="15" y="238"/>
                      <a:pt x="0" y="242"/>
                      <a:pt x="7" y="224"/>
                    </a:cubicBezTo>
                    <a:cubicBezTo>
                      <a:pt x="9" y="219"/>
                      <a:pt x="17" y="204"/>
                      <a:pt x="28" y="187"/>
                    </a:cubicBezTo>
                    <a:cubicBezTo>
                      <a:pt x="47" y="154"/>
                      <a:pt x="75" y="109"/>
                      <a:pt x="88" y="90"/>
                    </a:cubicBezTo>
                    <a:cubicBezTo>
                      <a:pt x="99" y="74"/>
                      <a:pt x="111" y="58"/>
                      <a:pt x="123" y="42"/>
                    </a:cubicBezTo>
                    <a:cubicBezTo>
                      <a:pt x="130" y="31"/>
                      <a:pt x="139" y="21"/>
                      <a:pt x="148" y="13"/>
                    </a:cubicBezTo>
                    <a:cubicBezTo>
                      <a:pt x="158" y="5"/>
                      <a:pt x="170" y="0"/>
                      <a:pt x="182" y="1"/>
                    </a:cubicBezTo>
                    <a:cubicBezTo>
                      <a:pt x="184" y="1"/>
                      <a:pt x="187" y="1"/>
                      <a:pt x="189" y="2"/>
                    </a:cubicBezTo>
                    <a:cubicBezTo>
                      <a:pt x="204" y="6"/>
                      <a:pt x="216" y="19"/>
                      <a:pt x="222" y="36"/>
                    </a:cubicBezTo>
                    <a:cubicBezTo>
                      <a:pt x="228" y="55"/>
                      <a:pt x="226" y="77"/>
                      <a:pt x="218" y="95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5" name="Freeform 11">
                <a:extLst>
                  <a:ext uri="{FF2B5EF4-FFF2-40B4-BE49-F238E27FC236}">
                    <a16:creationId xmlns:a16="http://schemas.microsoft.com/office/drawing/2014/main" id="{57813C09-1055-4EF7-93C3-7F1F6D1BD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7" y="1233"/>
                <a:ext cx="375" cy="632"/>
              </a:xfrm>
              <a:custGeom>
                <a:avLst/>
                <a:gdLst>
                  <a:gd name="T0" fmla="*/ 192 w 198"/>
                  <a:gd name="T1" fmla="*/ 207 h 335"/>
                  <a:gd name="T2" fmla="*/ 155 w 198"/>
                  <a:gd name="T3" fmla="*/ 269 h 335"/>
                  <a:gd name="T4" fmla="*/ 124 w 198"/>
                  <a:gd name="T5" fmla="*/ 293 h 335"/>
                  <a:gd name="T6" fmla="*/ 98 w 198"/>
                  <a:gd name="T7" fmla="*/ 307 h 335"/>
                  <a:gd name="T8" fmla="*/ 54 w 198"/>
                  <a:gd name="T9" fmla="*/ 327 h 335"/>
                  <a:gd name="T10" fmla="*/ 20 w 198"/>
                  <a:gd name="T11" fmla="*/ 328 h 335"/>
                  <a:gd name="T12" fmla="*/ 6 w 198"/>
                  <a:gd name="T13" fmla="*/ 296 h 335"/>
                  <a:gd name="T14" fmla="*/ 24 w 198"/>
                  <a:gd name="T15" fmla="*/ 184 h 335"/>
                  <a:gd name="T16" fmla="*/ 70 w 198"/>
                  <a:gd name="T17" fmla="*/ 95 h 335"/>
                  <a:gd name="T18" fmla="*/ 72 w 198"/>
                  <a:gd name="T19" fmla="*/ 44 h 335"/>
                  <a:gd name="T20" fmla="*/ 129 w 198"/>
                  <a:gd name="T21" fmla="*/ 2 h 335"/>
                  <a:gd name="T22" fmla="*/ 149 w 198"/>
                  <a:gd name="T23" fmla="*/ 8 h 335"/>
                  <a:gd name="T24" fmla="*/ 179 w 198"/>
                  <a:gd name="T25" fmla="*/ 37 h 335"/>
                  <a:gd name="T26" fmla="*/ 184 w 198"/>
                  <a:gd name="T27" fmla="*/ 53 h 335"/>
                  <a:gd name="T28" fmla="*/ 185 w 198"/>
                  <a:gd name="T29" fmla="*/ 55 h 335"/>
                  <a:gd name="T30" fmla="*/ 173 w 198"/>
                  <a:gd name="T31" fmla="*/ 84 h 335"/>
                  <a:gd name="T32" fmla="*/ 166 w 198"/>
                  <a:gd name="T33" fmla="*/ 107 h 335"/>
                  <a:gd name="T34" fmla="*/ 181 w 198"/>
                  <a:gd name="T35" fmla="*/ 135 h 335"/>
                  <a:gd name="T36" fmla="*/ 192 w 198"/>
                  <a:gd name="T37" fmla="*/ 207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8" h="335">
                    <a:moveTo>
                      <a:pt x="192" y="207"/>
                    </a:moveTo>
                    <a:cubicBezTo>
                      <a:pt x="186" y="232"/>
                      <a:pt x="172" y="253"/>
                      <a:pt x="155" y="269"/>
                    </a:cubicBezTo>
                    <a:cubicBezTo>
                      <a:pt x="146" y="278"/>
                      <a:pt x="135" y="286"/>
                      <a:pt x="124" y="293"/>
                    </a:cubicBezTo>
                    <a:cubicBezTo>
                      <a:pt x="116" y="298"/>
                      <a:pt x="107" y="303"/>
                      <a:pt x="98" y="307"/>
                    </a:cubicBezTo>
                    <a:cubicBezTo>
                      <a:pt x="84" y="315"/>
                      <a:pt x="69" y="321"/>
                      <a:pt x="54" y="327"/>
                    </a:cubicBezTo>
                    <a:cubicBezTo>
                      <a:pt x="43" y="331"/>
                      <a:pt x="30" y="335"/>
                      <a:pt x="20" y="328"/>
                    </a:cubicBezTo>
                    <a:cubicBezTo>
                      <a:pt x="11" y="322"/>
                      <a:pt x="7" y="308"/>
                      <a:pt x="6" y="296"/>
                    </a:cubicBezTo>
                    <a:cubicBezTo>
                      <a:pt x="0" y="258"/>
                      <a:pt x="7" y="217"/>
                      <a:pt x="24" y="184"/>
                    </a:cubicBezTo>
                    <a:cubicBezTo>
                      <a:pt x="39" y="154"/>
                      <a:pt x="65" y="130"/>
                      <a:pt x="70" y="95"/>
                    </a:cubicBezTo>
                    <a:cubicBezTo>
                      <a:pt x="72" y="79"/>
                      <a:pt x="68" y="60"/>
                      <a:pt x="72" y="44"/>
                    </a:cubicBezTo>
                    <a:cubicBezTo>
                      <a:pt x="79" y="17"/>
                      <a:pt x="104" y="0"/>
                      <a:pt x="129" y="2"/>
                    </a:cubicBezTo>
                    <a:cubicBezTo>
                      <a:pt x="136" y="3"/>
                      <a:pt x="143" y="5"/>
                      <a:pt x="149" y="8"/>
                    </a:cubicBezTo>
                    <a:cubicBezTo>
                      <a:pt x="161" y="14"/>
                      <a:pt x="172" y="25"/>
                      <a:pt x="179" y="37"/>
                    </a:cubicBezTo>
                    <a:cubicBezTo>
                      <a:pt x="182" y="42"/>
                      <a:pt x="184" y="48"/>
                      <a:pt x="184" y="53"/>
                    </a:cubicBezTo>
                    <a:cubicBezTo>
                      <a:pt x="185" y="54"/>
                      <a:pt x="185" y="54"/>
                      <a:pt x="185" y="55"/>
                    </a:cubicBezTo>
                    <a:cubicBezTo>
                      <a:pt x="185" y="66"/>
                      <a:pt x="176" y="77"/>
                      <a:pt x="173" y="84"/>
                    </a:cubicBezTo>
                    <a:cubicBezTo>
                      <a:pt x="169" y="91"/>
                      <a:pt x="165" y="99"/>
                      <a:pt x="166" y="107"/>
                    </a:cubicBezTo>
                    <a:cubicBezTo>
                      <a:pt x="167" y="118"/>
                      <a:pt x="175" y="126"/>
                      <a:pt x="181" y="135"/>
                    </a:cubicBezTo>
                    <a:cubicBezTo>
                      <a:pt x="195" y="154"/>
                      <a:pt x="198" y="182"/>
                      <a:pt x="192" y="207"/>
                    </a:cubicBezTo>
                    <a:close/>
                  </a:path>
                </a:pathLst>
              </a:custGeom>
              <a:solidFill>
                <a:srgbClr val="F05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" name="Freeform 12">
                <a:extLst>
                  <a:ext uri="{FF2B5EF4-FFF2-40B4-BE49-F238E27FC236}">
                    <a16:creationId xmlns:a16="http://schemas.microsoft.com/office/drawing/2014/main" id="{7F5F41FB-2438-43E2-A3D9-FD900ECAF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1337"/>
                <a:ext cx="214" cy="448"/>
              </a:xfrm>
              <a:custGeom>
                <a:avLst/>
                <a:gdLst>
                  <a:gd name="T0" fmla="*/ 107 w 113"/>
                  <a:gd name="T1" fmla="*/ 152 h 238"/>
                  <a:gd name="T2" fmla="*/ 70 w 113"/>
                  <a:gd name="T3" fmla="*/ 214 h 238"/>
                  <a:gd name="T4" fmla="*/ 39 w 113"/>
                  <a:gd name="T5" fmla="*/ 238 h 238"/>
                  <a:gd name="T6" fmla="*/ 28 w 113"/>
                  <a:gd name="T7" fmla="*/ 230 h 238"/>
                  <a:gd name="T8" fmla="*/ 6 w 113"/>
                  <a:gd name="T9" fmla="*/ 192 h 238"/>
                  <a:gd name="T10" fmla="*/ 23 w 113"/>
                  <a:gd name="T11" fmla="*/ 91 h 238"/>
                  <a:gd name="T12" fmla="*/ 15 w 113"/>
                  <a:gd name="T13" fmla="*/ 65 h 238"/>
                  <a:gd name="T14" fmla="*/ 17 w 113"/>
                  <a:gd name="T15" fmla="*/ 40 h 238"/>
                  <a:gd name="T16" fmla="*/ 34 w 113"/>
                  <a:gd name="T17" fmla="*/ 28 h 238"/>
                  <a:gd name="T18" fmla="*/ 100 w 113"/>
                  <a:gd name="T19" fmla="*/ 0 h 238"/>
                  <a:gd name="T20" fmla="*/ 88 w 113"/>
                  <a:gd name="T21" fmla="*/ 29 h 238"/>
                  <a:gd name="T22" fmla="*/ 81 w 113"/>
                  <a:gd name="T23" fmla="*/ 52 h 238"/>
                  <a:gd name="T24" fmla="*/ 96 w 113"/>
                  <a:gd name="T25" fmla="*/ 80 h 238"/>
                  <a:gd name="T26" fmla="*/ 107 w 113"/>
                  <a:gd name="T27" fmla="*/ 152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3" h="238">
                    <a:moveTo>
                      <a:pt x="107" y="152"/>
                    </a:moveTo>
                    <a:cubicBezTo>
                      <a:pt x="101" y="177"/>
                      <a:pt x="87" y="198"/>
                      <a:pt x="70" y="214"/>
                    </a:cubicBezTo>
                    <a:cubicBezTo>
                      <a:pt x="61" y="223"/>
                      <a:pt x="50" y="231"/>
                      <a:pt x="39" y="238"/>
                    </a:cubicBezTo>
                    <a:cubicBezTo>
                      <a:pt x="35" y="236"/>
                      <a:pt x="31" y="233"/>
                      <a:pt x="28" y="230"/>
                    </a:cubicBezTo>
                    <a:cubicBezTo>
                      <a:pt x="18" y="222"/>
                      <a:pt x="9" y="206"/>
                      <a:pt x="6" y="192"/>
                    </a:cubicBezTo>
                    <a:cubicBezTo>
                      <a:pt x="0" y="158"/>
                      <a:pt x="29" y="125"/>
                      <a:pt x="23" y="91"/>
                    </a:cubicBezTo>
                    <a:cubicBezTo>
                      <a:pt x="21" y="82"/>
                      <a:pt x="18" y="74"/>
                      <a:pt x="15" y="65"/>
                    </a:cubicBezTo>
                    <a:cubicBezTo>
                      <a:pt x="13" y="57"/>
                      <a:pt x="12" y="47"/>
                      <a:pt x="17" y="40"/>
                    </a:cubicBezTo>
                    <a:cubicBezTo>
                      <a:pt x="21" y="33"/>
                      <a:pt x="28" y="30"/>
                      <a:pt x="34" y="28"/>
                    </a:cubicBezTo>
                    <a:cubicBezTo>
                      <a:pt x="56" y="18"/>
                      <a:pt x="78" y="9"/>
                      <a:pt x="100" y="0"/>
                    </a:cubicBezTo>
                    <a:cubicBezTo>
                      <a:pt x="100" y="11"/>
                      <a:pt x="91" y="22"/>
                      <a:pt x="88" y="29"/>
                    </a:cubicBezTo>
                    <a:cubicBezTo>
                      <a:pt x="84" y="36"/>
                      <a:pt x="80" y="44"/>
                      <a:pt x="81" y="52"/>
                    </a:cubicBezTo>
                    <a:cubicBezTo>
                      <a:pt x="82" y="63"/>
                      <a:pt x="90" y="71"/>
                      <a:pt x="96" y="80"/>
                    </a:cubicBezTo>
                    <a:cubicBezTo>
                      <a:pt x="110" y="99"/>
                      <a:pt x="113" y="127"/>
                      <a:pt x="107" y="1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7" name="Freeform 13">
                <a:extLst>
                  <a:ext uri="{FF2B5EF4-FFF2-40B4-BE49-F238E27FC236}">
                    <a16:creationId xmlns:a16="http://schemas.microsoft.com/office/drawing/2014/main" id="{6BF3A6A9-C280-4EC6-B9CD-C39D76FF6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" y="1248"/>
                <a:ext cx="57" cy="77"/>
              </a:xfrm>
              <a:custGeom>
                <a:avLst/>
                <a:gdLst>
                  <a:gd name="T0" fmla="*/ 30 w 30"/>
                  <a:gd name="T1" fmla="*/ 29 h 41"/>
                  <a:gd name="T2" fmla="*/ 28 w 30"/>
                  <a:gd name="T3" fmla="*/ 34 h 41"/>
                  <a:gd name="T4" fmla="*/ 23 w 30"/>
                  <a:gd name="T5" fmla="*/ 40 h 41"/>
                  <a:gd name="T6" fmla="*/ 13 w 30"/>
                  <a:gd name="T7" fmla="*/ 37 h 41"/>
                  <a:gd name="T8" fmla="*/ 2 w 30"/>
                  <a:gd name="T9" fmla="*/ 17 h 41"/>
                  <a:gd name="T10" fmla="*/ 0 w 30"/>
                  <a:gd name="T11" fmla="*/ 0 h 41"/>
                  <a:gd name="T12" fmla="*/ 30 w 30"/>
                  <a:gd name="T13" fmla="*/ 2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1">
                    <a:moveTo>
                      <a:pt x="30" y="29"/>
                    </a:moveTo>
                    <a:cubicBezTo>
                      <a:pt x="29" y="30"/>
                      <a:pt x="29" y="32"/>
                      <a:pt x="28" y="34"/>
                    </a:cubicBezTo>
                    <a:cubicBezTo>
                      <a:pt x="27" y="36"/>
                      <a:pt x="25" y="39"/>
                      <a:pt x="23" y="40"/>
                    </a:cubicBezTo>
                    <a:cubicBezTo>
                      <a:pt x="20" y="41"/>
                      <a:pt x="16" y="40"/>
                      <a:pt x="13" y="37"/>
                    </a:cubicBezTo>
                    <a:cubicBezTo>
                      <a:pt x="8" y="33"/>
                      <a:pt x="3" y="25"/>
                      <a:pt x="2" y="17"/>
                    </a:cubicBezTo>
                    <a:cubicBezTo>
                      <a:pt x="0" y="12"/>
                      <a:pt x="0" y="6"/>
                      <a:pt x="0" y="0"/>
                    </a:cubicBezTo>
                    <a:cubicBezTo>
                      <a:pt x="12" y="6"/>
                      <a:pt x="23" y="17"/>
                      <a:pt x="30" y="29"/>
                    </a:cubicBezTo>
                    <a:close/>
                  </a:path>
                </a:pathLst>
              </a:custGeom>
              <a:solidFill>
                <a:srgbClr val="2047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8" name="Freeform 14">
                <a:extLst>
                  <a:ext uri="{FF2B5EF4-FFF2-40B4-BE49-F238E27FC236}">
                    <a16:creationId xmlns:a16="http://schemas.microsoft.com/office/drawing/2014/main" id="{5F639902-D681-4DBB-A59E-0C64CA7A4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" y="1295"/>
                <a:ext cx="154" cy="59"/>
              </a:xfrm>
              <a:custGeom>
                <a:avLst/>
                <a:gdLst>
                  <a:gd name="T0" fmla="*/ 81 w 81"/>
                  <a:gd name="T1" fmla="*/ 1 h 31"/>
                  <a:gd name="T2" fmla="*/ 16 w 81"/>
                  <a:gd name="T3" fmla="*/ 31 h 31"/>
                  <a:gd name="T4" fmla="*/ 3 w 81"/>
                  <a:gd name="T5" fmla="*/ 19 h 31"/>
                  <a:gd name="T6" fmla="*/ 9 w 81"/>
                  <a:gd name="T7" fmla="*/ 0 h 31"/>
                  <a:gd name="T8" fmla="*/ 81 w 81"/>
                  <a:gd name="T9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31">
                    <a:moveTo>
                      <a:pt x="81" y="1"/>
                    </a:move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5" y="26"/>
                      <a:pt x="3" y="19"/>
                    </a:cubicBezTo>
                    <a:cubicBezTo>
                      <a:pt x="0" y="13"/>
                      <a:pt x="9" y="0"/>
                      <a:pt x="9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rgbClr val="F9C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9" name="Freeform 18">
                <a:extLst>
                  <a:ext uri="{FF2B5EF4-FFF2-40B4-BE49-F238E27FC236}">
                    <a16:creationId xmlns:a16="http://schemas.microsoft.com/office/drawing/2014/main" id="{7DEE33A6-BFC4-4727-80C3-C95886402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9" y="1297"/>
                <a:ext cx="148" cy="57"/>
              </a:xfrm>
              <a:custGeom>
                <a:avLst/>
                <a:gdLst>
                  <a:gd name="T0" fmla="*/ 78 w 78"/>
                  <a:gd name="T1" fmla="*/ 0 h 30"/>
                  <a:gd name="T2" fmla="*/ 13 w 78"/>
                  <a:gd name="T3" fmla="*/ 30 h 30"/>
                  <a:gd name="T4" fmla="*/ 0 w 78"/>
                  <a:gd name="T5" fmla="*/ 18 h 30"/>
                  <a:gd name="T6" fmla="*/ 78 w 78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30">
                    <a:moveTo>
                      <a:pt x="78" y="0"/>
                    </a:move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2" y="25"/>
                      <a:pt x="0" y="1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4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0" name="Freeform 19">
                <a:extLst>
                  <a:ext uri="{FF2B5EF4-FFF2-40B4-BE49-F238E27FC236}">
                    <a16:creationId xmlns:a16="http://schemas.microsoft.com/office/drawing/2014/main" id="{23A4CC5F-1A1E-4389-A29C-405F889F9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1704"/>
                <a:ext cx="429" cy="381"/>
              </a:xfrm>
              <a:custGeom>
                <a:avLst/>
                <a:gdLst>
                  <a:gd name="T0" fmla="*/ 227 w 227"/>
                  <a:gd name="T1" fmla="*/ 0 h 202"/>
                  <a:gd name="T2" fmla="*/ 0 w 227"/>
                  <a:gd name="T3" fmla="*/ 192 h 202"/>
                  <a:gd name="T4" fmla="*/ 58 w 227"/>
                  <a:gd name="T5" fmla="*/ 197 h 202"/>
                  <a:gd name="T6" fmla="*/ 132 w 227"/>
                  <a:gd name="T7" fmla="*/ 149 h 202"/>
                  <a:gd name="T8" fmla="*/ 195 w 227"/>
                  <a:gd name="T9" fmla="*/ 83 h 202"/>
                  <a:gd name="T10" fmla="*/ 227 w 227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7" h="202">
                    <a:moveTo>
                      <a:pt x="227" y="0"/>
                    </a:moveTo>
                    <a:cubicBezTo>
                      <a:pt x="151" y="64"/>
                      <a:pt x="76" y="128"/>
                      <a:pt x="0" y="192"/>
                    </a:cubicBezTo>
                    <a:cubicBezTo>
                      <a:pt x="17" y="200"/>
                      <a:pt x="37" y="202"/>
                      <a:pt x="58" y="197"/>
                    </a:cubicBezTo>
                    <a:cubicBezTo>
                      <a:pt x="86" y="191"/>
                      <a:pt x="110" y="169"/>
                      <a:pt x="132" y="149"/>
                    </a:cubicBezTo>
                    <a:cubicBezTo>
                      <a:pt x="154" y="129"/>
                      <a:pt x="177" y="108"/>
                      <a:pt x="195" y="83"/>
                    </a:cubicBezTo>
                    <a:cubicBezTo>
                      <a:pt x="213" y="58"/>
                      <a:pt x="226" y="33"/>
                      <a:pt x="2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1" name="Freeform 20">
                <a:extLst>
                  <a:ext uri="{FF2B5EF4-FFF2-40B4-BE49-F238E27FC236}">
                    <a16:creationId xmlns:a16="http://schemas.microsoft.com/office/drawing/2014/main" id="{08C68231-B57A-4D78-A121-64266C65D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1456"/>
                <a:ext cx="431" cy="456"/>
              </a:xfrm>
              <a:custGeom>
                <a:avLst/>
                <a:gdLst>
                  <a:gd name="T0" fmla="*/ 218 w 228"/>
                  <a:gd name="T1" fmla="*/ 95 h 242"/>
                  <a:gd name="T2" fmla="*/ 183 w 228"/>
                  <a:gd name="T3" fmla="*/ 140 h 242"/>
                  <a:gd name="T4" fmla="*/ 137 w 228"/>
                  <a:gd name="T5" fmla="*/ 169 h 242"/>
                  <a:gd name="T6" fmla="*/ 25 w 228"/>
                  <a:gd name="T7" fmla="*/ 232 h 242"/>
                  <a:gd name="T8" fmla="*/ 7 w 228"/>
                  <a:gd name="T9" fmla="*/ 224 h 242"/>
                  <a:gd name="T10" fmla="*/ 28 w 228"/>
                  <a:gd name="T11" fmla="*/ 187 h 242"/>
                  <a:gd name="T12" fmla="*/ 88 w 228"/>
                  <a:gd name="T13" fmla="*/ 90 h 242"/>
                  <a:gd name="T14" fmla="*/ 123 w 228"/>
                  <a:gd name="T15" fmla="*/ 42 h 242"/>
                  <a:gd name="T16" fmla="*/ 148 w 228"/>
                  <a:gd name="T17" fmla="*/ 13 h 242"/>
                  <a:gd name="T18" fmla="*/ 182 w 228"/>
                  <a:gd name="T19" fmla="*/ 1 h 242"/>
                  <a:gd name="T20" fmla="*/ 189 w 228"/>
                  <a:gd name="T21" fmla="*/ 2 h 242"/>
                  <a:gd name="T22" fmla="*/ 222 w 228"/>
                  <a:gd name="T23" fmla="*/ 36 h 242"/>
                  <a:gd name="T24" fmla="*/ 218 w 228"/>
                  <a:gd name="T25" fmla="*/ 95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8" h="242">
                    <a:moveTo>
                      <a:pt x="218" y="95"/>
                    </a:moveTo>
                    <a:cubicBezTo>
                      <a:pt x="210" y="113"/>
                      <a:pt x="197" y="128"/>
                      <a:pt x="183" y="140"/>
                    </a:cubicBezTo>
                    <a:cubicBezTo>
                      <a:pt x="168" y="151"/>
                      <a:pt x="152" y="160"/>
                      <a:pt x="137" y="169"/>
                    </a:cubicBezTo>
                    <a:cubicBezTo>
                      <a:pt x="99" y="190"/>
                      <a:pt x="62" y="211"/>
                      <a:pt x="25" y="232"/>
                    </a:cubicBezTo>
                    <a:cubicBezTo>
                      <a:pt x="15" y="238"/>
                      <a:pt x="0" y="242"/>
                      <a:pt x="7" y="224"/>
                    </a:cubicBezTo>
                    <a:cubicBezTo>
                      <a:pt x="9" y="219"/>
                      <a:pt x="17" y="204"/>
                      <a:pt x="28" y="187"/>
                    </a:cubicBezTo>
                    <a:cubicBezTo>
                      <a:pt x="47" y="154"/>
                      <a:pt x="75" y="109"/>
                      <a:pt x="88" y="90"/>
                    </a:cubicBezTo>
                    <a:cubicBezTo>
                      <a:pt x="99" y="74"/>
                      <a:pt x="111" y="58"/>
                      <a:pt x="123" y="42"/>
                    </a:cubicBezTo>
                    <a:cubicBezTo>
                      <a:pt x="130" y="31"/>
                      <a:pt x="139" y="21"/>
                      <a:pt x="148" y="13"/>
                    </a:cubicBezTo>
                    <a:cubicBezTo>
                      <a:pt x="158" y="5"/>
                      <a:pt x="170" y="0"/>
                      <a:pt x="182" y="1"/>
                    </a:cubicBezTo>
                    <a:cubicBezTo>
                      <a:pt x="184" y="1"/>
                      <a:pt x="187" y="1"/>
                      <a:pt x="189" y="2"/>
                    </a:cubicBezTo>
                    <a:cubicBezTo>
                      <a:pt x="204" y="6"/>
                      <a:pt x="216" y="19"/>
                      <a:pt x="222" y="36"/>
                    </a:cubicBezTo>
                    <a:cubicBezTo>
                      <a:pt x="228" y="55"/>
                      <a:pt x="226" y="77"/>
                      <a:pt x="218" y="95"/>
                    </a:cubicBezTo>
                    <a:close/>
                  </a:path>
                </a:pathLst>
              </a:custGeom>
              <a:solidFill>
                <a:srgbClr val="DD2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2" name="Freeform 21">
                <a:extLst>
                  <a:ext uri="{FF2B5EF4-FFF2-40B4-BE49-F238E27FC236}">
                    <a16:creationId xmlns:a16="http://schemas.microsoft.com/office/drawing/2014/main" id="{C53CF5CE-C016-49D3-9C04-FE6AD104C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1456"/>
                <a:ext cx="322" cy="352"/>
              </a:xfrm>
              <a:custGeom>
                <a:avLst/>
                <a:gdLst>
                  <a:gd name="T0" fmla="*/ 160 w 170"/>
                  <a:gd name="T1" fmla="*/ 68 h 187"/>
                  <a:gd name="T2" fmla="*/ 125 w 170"/>
                  <a:gd name="T3" fmla="*/ 113 h 187"/>
                  <a:gd name="T4" fmla="*/ 79 w 170"/>
                  <a:gd name="T5" fmla="*/ 142 h 187"/>
                  <a:gd name="T6" fmla="*/ 0 w 170"/>
                  <a:gd name="T7" fmla="*/ 187 h 187"/>
                  <a:gd name="T8" fmla="*/ 60 w 170"/>
                  <a:gd name="T9" fmla="*/ 90 h 187"/>
                  <a:gd name="T10" fmla="*/ 95 w 170"/>
                  <a:gd name="T11" fmla="*/ 42 h 187"/>
                  <a:gd name="T12" fmla="*/ 120 w 170"/>
                  <a:gd name="T13" fmla="*/ 13 h 187"/>
                  <a:gd name="T14" fmla="*/ 154 w 170"/>
                  <a:gd name="T15" fmla="*/ 1 h 187"/>
                  <a:gd name="T16" fmla="*/ 161 w 170"/>
                  <a:gd name="T17" fmla="*/ 2 h 187"/>
                  <a:gd name="T18" fmla="*/ 164 w 170"/>
                  <a:gd name="T19" fmla="*/ 9 h 187"/>
                  <a:gd name="T20" fmla="*/ 160 w 170"/>
                  <a:gd name="T21" fmla="*/ 68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187">
                    <a:moveTo>
                      <a:pt x="160" y="68"/>
                    </a:moveTo>
                    <a:cubicBezTo>
                      <a:pt x="152" y="86"/>
                      <a:pt x="139" y="101"/>
                      <a:pt x="125" y="113"/>
                    </a:cubicBezTo>
                    <a:cubicBezTo>
                      <a:pt x="110" y="124"/>
                      <a:pt x="94" y="133"/>
                      <a:pt x="79" y="142"/>
                    </a:cubicBezTo>
                    <a:cubicBezTo>
                      <a:pt x="52" y="157"/>
                      <a:pt x="26" y="172"/>
                      <a:pt x="0" y="187"/>
                    </a:cubicBezTo>
                    <a:cubicBezTo>
                      <a:pt x="19" y="154"/>
                      <a:pt x="47" y="109"/>
                      <a:pt x="60" y="90"/>
                    </a:cubicBezTo>
                    <a:cubicBezTo>
                      <a:pt x="71" y="74"/>
                      <a:pt x="83" y="58"/>
                      <a:pt x="95" y="42"/>
                    </a:cubicBezTo>
                    <a:cubicBezTo>
                      <a:pt x="102" y="31"/>
                      <a:pt x="111" y="21"/>
                      <a:pt x="120" y="13"/>
                    </a:cubicBezTo>
                    <a:cubicBezTo>
                      <a:pt x="130" y="5"/>
                      <a:pt x="142" y="0"/>
                      <a:pt x="154" y="1"/>
                    </a:cubicBezTo>
                    <a:cubicBezTo>
                      <a:pt x="156" y="1"/>
                      <a:pt x="159" y="1"/>
                      <a:pt x="161" y="2"/>
                    </a:cubicBezTo>
                    <a:cubicBezTo>
                      <a:pt x="162" y="4"/>
                      <a:pt x="163" y="7"/>
                      <a:pt x="164" y="9"/>
                    </a:cubicBezTo>
                    <a:cubicBezTo>
                      <a:pt x="170" y="28"/>
                      <a:pt x="168" y="50"/>
                      <a:pt x="160" y="68"/>
                    </a:cubicBezTo>
                    <a:close/>
                  </a:path>
                </a:pathLst>
              </a:custGeom>
              <a:solidFill>
                <a:srgbClr val="F05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3" name="Freeform 22">
                <a:extLst>
                  <a:ext uri="{FF2B5EF4-FFF2-40B4-BE49-F238E27FC236}">
                    <a16:creationId xmlns:a16="http://schemas.microsoft.com/office/drawing/2014/main" id="{43B62FCD-ED05-4F2D-BAAE-C2EC7D820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1791"/>
                <a:ext cx="95" cy="108"/>
              </a:xfrm>
              <a:custGeom>
                <a:avLst/>
                <a:gdLst>
                  <a:gd name="T0" fmla="*/ 0 w 50"/>
                  <a:gd name="T1" fmla="*/ 30 h 57"/>
                  <a:gd name="T2" fmla="*/ 39 w 50"/>
                  <a:gd name="T3" fmla="*/ 44 h 57"/>
                  <a:gd name="T4" fmla="*/ 20 w 50"/>
                  <a:gd name="T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57">
                    <a:moveTo>
                      <a:pt x="0" y="30"/>
                    </a:moveTo>
                    <a:cubicBezTo>
                      <a:pt x="0" y="30"/>
                      <a:pt x="29" y="57"/>
                      <a:pt x="39" y="44"/>
                    </a:cubicBezTo>
                    <a:cubicBezTo>
                      <a:pt x="50" y="31"/>
                      <a:pt x="20" y="0"/>
                      <a:pt x="20" y="0"/>
                    </a:cubicBezTo>
                  </a:path>
                </a:pathLst>
              </a:custGeom>
              <a:solidFill>
                <a:srgbClr val="F05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4" name="Freeform 23">
                <a:extLst>
                  <a:ext uri="{FF2B5EF4-FFF2-40B4-BE49-F238E27FC236}">
                    <a16:creationId xmlns:a16="http://schemas.microsoft.com/office/drawing/2014/main" id="{446431DA-A036-46B5-ACD5-78235A5FD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" y="1891"/>
                <a:ext cx="137" cy="75"/>
              </a:xfrm>
              <a:custGeom>
                <a:avLst/>
                <a:gdLst>
                  <a:gd name="T0" fmla="*/ 2 w 72"/>
                  <a:gd name="T1" fmla="*/ 12 h 40"/>
                  <a:gd name="T2" fmla="*/ 18 w 72"/>
                  <a:gd name="T3" fmla="*/ 13 h 40"/>
                  <a:gd name="T4" fmla="*/ 37 w 72"/>
                  <a:gd name="T5" fmla="*/ 13 h 40"/>
                  <a:gd name="T6" fmla="*/ 64 w 72"/>
                  <a:gd name="T7" fmla="*/ 37 h 40"/>
                  <a:gd name="T8" fmla="*/ 71 w 72"/>
                  <a:gd name="T9" fmla="*/ 35 h 40"/>
                  <a:gd name="T10" fmla="*/ 42 w 72"/>
                  <a:gd name="T11" fmla="*/ 2 h 40"/>
                  <a:gd name="T12" fmla="*/ 19 w 72"/>
                  <a:gd name="T13" fmla="*/ 2 h 40"/>
                  <a:gd name="T14" fmla="*/ 1 w 72"/>
                  <a:gd name="T15" fmla="*/ 8 h 40"/>
                  <a:gd name="T16" fmla="*/ 2 w 72"/>
                  <a:gd name="T17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40">
                    <a:moveTo>
                      <a:pt x="2" y="12"/>
                    </a:moveTo>
                    <a:cubicBezTo>
                      <a:pt x="7" y="14"/>
                      <a:pt x="12" y="13"/>
                      <a:pt x="18" y="13"/>
                    </a:cubicBezTo>
                    <a:cubicBezTo>
                      <a:pt x="24" y="12"/>
                      <a:pt x="31" y="12"/>
                      <a:pt x="37" y="13"/>
                    </a:cubicBezTo>
                    <a:cubicBezTo>
                      <a:pt x="51" y="14"/>
                      <a:pt x="58" y="26"/>
                      <a:pt x="64" y="37"/>
                    </a:cubicBezTo>
                    <a:cubicBezTo>
                      <a:pt x="66" y="40"/>
                      <a:pt x="72" y="39"/>
                      <a:pt x="71" y="35"/>
                    </a:cubicBezTo>
                    <a:cubicBezTo>
                      <a:pt x="71" y="19"/>
                      <a:pt x="58" y="4"/>
                      <a:pt x="42" y="2"/>
                    </a:cubicBezTo>
                    <a:cubicBezTo>
                      <a:pt x="34" y="0"/>
                      <a:pt x="27" y="1"/>
                      <a:pt x="19" y="2"/>
                    </a:cubicBezTo>
                    <a:cubicBezTo>
                      <a:pt x="13" y="3"/>
                      <a:pt x="6" y="4"/>
                      <a:pt x="1" y="8"/>
                    </a:cubicBezTo>
                    <a:cubicBezTo>
                      <a:pt x="0" y="10"/>
                      <a:pt x="0" y="12"/>
                      <a:pt x="2" y="12"/>
                    </a:cubicBezTo>
                    <a:close/>
                  </a:path>
                </a:pathLst>
              </a:custGeom>
              <a:solidFill>
                <a:srgbClr val="F9C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</p:grpSp>
      </p:grpSp>
      <p:sp>
        <p:nvSpPr>
          <p:cNvPr id="117" name="Slide Number Placeholder 3">
            <a:extLst>
              <a:ext uri="{FF2B5EF4-FFF2-40B4-BE49-F238E27FC236}">
                <a16:creationId xmlns:a16="http://schemas.microsoft.com/office/drawing/2014/main" id="{A513B56F-4E9B-4941-A778-74EE6494C2DE}"/>
              </a:ext>
            </a:extLst>
          </p:cNvPr>
          <p:cNvSpPr txBox="1">
            <a:spLocks/>
          </p:cNvSpPr>
          <p:nvPr/>
        </p:nvSpPr>
        <p:spPr>
          <a:xfrm>
            <a:off x="10950502" y="6552406"/>
            <a:ext cx="583406" cy="27781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A84B14-57FB-4834-9351-A79C9F9528A4}" type="slidenum">
              <a:rPr lang="en-ID" smtClean="0"/>
              <a:pPr/>
              <a:t>1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0186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 build="p"/>
      <p:bldP spid="17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A10FC4CF-CE08-42F6-8457-609F2A3AAB43}"/>
              </a:ext>
            </a:extLst>
          </p:cNvPr>
          <p:cNvSpPr/>
          <p:nvPr/>
        </p:nvSpPr>
        <p:spPr>
          <a:xfrm rot="5104526">
            <a:off x="-904228" y="385841"/>
            <a:ext cx="7300679" cy="6080900"/>
          </a:xfrm>
          <a:custGeom>
            <a:avLst/>
            <a:gdLst>
              <a:gd name="connsiteX0" fmla="*/ 108869 w 7300679"/>
              <a:gd name="connsiteY0" fmla="*/ 4039415 h 6080900"/>
              <a:gd name="connsiteX1" fmla="*/ 390785 w 7300679"/>
              <a:gd name="connsiteY1" fmla="*/ 767492 h 6080900"/>
              <a:gd name="connsiteX2" fmla="*/ 616741 w 7300679"/>
              <a:gd name="connsiteY2" fmla="*/ 551091 h 6080900"/>
              <a:gd name="connsiteX3" fmla="*/ 1465076 w 7300679"/>
              <a:gd name="connsiteY3" fmla="*/ 236256 h 6080900"/>
              <a:gd name="connsiteX4" fmla="*/ 3760911 w 7300679"/>
              <a:gd name="connsiteY4" fmla="*/ 939865 h 6080900"/>
              <a:gd name="connsiteX5" fmla="*/ 5482786 w 7300679"/>
              <a:gd name="connsiteY5" fmla="*/ 1720 h 6080900"/>
              <a:gd name="connsiteX6" fmla="*/ 7131614 w 7300679"/>
              <a:gd name="connsiteY6" fmla="*/ 694161 h 6080900"/>
              <a:gd name="connsiteX7" fmla="*/ 7286793 w 7300679"/>
              <a:gd name="connsiteY7" fmla="*/ 694226 h 6080900"/>
              <a:gd name="connsiteX8" fmla="*/ 7300679 w 7300679"/>
              <a:gd name="connsiteY8" fmla="*/ 692042 h 6080900"/>
              <a:gd name="connsiteX9" fmla="*/ 7266652 w 7300679"/>
              <a:gd name="connsiteY9" fmla="*/ 1145862 h 6080900"/>
              <a:gd name="connsiteX10" fmla="*/ 6841439 w 7300679"/>
              <a:gd name="connsiteY10" fmla="*/ 6080900 h 6080900"/>
              <a:gd name="connsiteX11" fmla="*/ 0 w 7300679"/>
              <a:gd name="connsiteY11" fmla="*/ 5491427 h 608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00679" h="6080900">
                <a:moveTo>
                  <a:pt x="108869" y="4039415"/>
                </a:moveTo>
                <a:lnTo>
                  <a:pt x="390785" y="767492"/>
                </a:lnTo>
                <a:lnTo>
                  <a:pt x="616741" y="551091"/>
                </a:lnTo>
                <a:cubicBezTo>
                  <a:pt x="852880" y="361704"/>
                  <a:pt x="1122658" y="255103"/>
                  <a:pt x="1465076" y="236256"/>
                </a:cubicBezTo>
                <a:cubicBezTo>
                  <a:pt x="2073819" y="202752"/>
                  <a:pt x="3091292" y="978954"/>
                  <a:pt x="3760911" y="939865"/>
                </a:cubicBezTo>
                <a:cubicBezTo>
                  <a:pt x="4430529" y="900776"/>
                  <a:pt x="4921003" y="42673"/>
                  <a:pt x="5482786" y="1720"/>
                </a:cubicBezTo>
                <a:cubicBezTo>
                  <a:pt x="6044570" y="-39233"/>
                  <a:pt x="6684623" y="664378"/>
                  <a:pt x="7131614" y="694161"/>
                </a:cubicBezTo>
                <a:cubicBezTo>
                  <a:pt x="7187489" y="697883"/>
                  <a:pt x="7238851" y="697825"/>
                  <a:pt x="7286793" y="694226"/>
                </a:cubicBezTo>
                <a:lnTo>
                  <a:pt x="7300679" y="692042"/>
                </a:lnTo>
                <a:lnTo>
                  <a:pt x="7266652" y="1145862"/>
                </a:lnTo>
                <a:lnTo>
                  <a:pt x="6841439" y="6080900"/>
                </a:lnTo>
                <a:lnTo>
                  <a:pt x="0" y="54914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D42C14-A6FD-49B2-BF08-373BBD7AD6CF}"/>
              </a:ext>
            </a:extLst>
          </p:cNvPr>
          <p:cNvGrpSpPr/>
          <p:nvPr/>
        </p:nvGrpSpPr>
        <p:grpSpPr>
          <a:xfrm>
            <a:off x="1013064" y="4899689"/>
            <a:ext cx="4497076" cy="2071983"/>
            <a:chOff x="1013064" y="4899689"/>
            <a:chExt cx="4497076" cy="2071983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96039FA6-6AE9-45DD-818C-240F9C3EF7FA}"/>
                </a:ext>
              </a:extLst>
            </p:cNvPr>
            <p:cNvGrpSpPr/>
            <p:nvPr/>
          </p:nvGrpSpPr>
          <p:grpSpPr>
            <a:xfrm>
              <a:off x="2524093" y="4899689"/>
              <a:ext cx="688579" cy="1028714"/>
              <a:chOff x="4528901" y="5179824"/>
              <a:chExt cx="688579" cy="1028714"/>
            </a:xfrm>
          </p:grpSpPr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D439AF0F-EC0C-4181-9A28-8753FB8633A0}"/>
                  </a:ext>
                </a:extLst>
              </p:cNvPr>
              <p:cNvSpPr/>
              <p:nvPr/>
            </p:nvSpPr>
            <p:spPr>
              <a:xfrm rot="21301151" flipH="1">
                <a:off x="4885569" y="5797936"/>
                <a:ext cx="264214" cy="52843"/>
              </a:xfrm>
              <a:custGeom>
                <a:avLst/>
                <a:gdLst>
                  <a:gd name="connsiteX0" fmla="*/ 233959 w 238125"/>
                  <a:gd name="connsiteY0" fmla="*/ 43950 h 47625"/>
                  <a:gd name="connsiteX1" fmla="*/ 232435 w 238125"/>
                  <a:gd name="connsiteY1" fmla="*/ 43474 h 47625"/>
                  <a:gd name="connsiteX2" fmla="*/ 230244 w 238125"/>
                  <a:gd name="connsiteY2" fmla="*/ 35664 h 47625"/>
                  <a:gd name="connsiteX3" fmla="*/ 5454 w 238125"/>
                  <a:gd name="connsiteY3" fmla="*/ 8327 h 47625"/>
                  <a:gd name="connsiteX4" fmla="*/ 5835 w 238125"/>
                  <a:gd name="connsiteY4" fmla="*/ 21567 h 47625"/>
                  <a:gd name="connsiteX5" fmla="*/ 229196 w 238125"/>
                  <a:gd name="connsiteY5" fmla="*/ 56523 h 47625"/>
                  <a:gd name="connsiteX6" fmla="*/ 233959 w 238125"/>
                  <a:gd name="connsiteY6" fmla="*/ 4395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125" h="47625">
                    <a:moveTo>
                      <a:pt x="233959" y="43950"/>
                    </a:moveTo>
                    <a:cubicBezTo>
                      <a:pt x="233482" y="43760"/>
                      <a:pt x="233006" y="43665"/>
                      <a:pt x="232435" y="43474"/>
                    </a:cubicBezTo>
                    <a:cubicBezTo>
                      <a:pt x="233578" y="40902"/>
                      <a:pt x="233292" y="37759"/>
                      <a:pt x="230244" y="35664"/>
                    </a:cubicBezTo>
                    <a:cubicBezTo>
                      <a:pt x="163759" y="-10914"/>
                      <a:pt x="81559" y="-2151"/>
                      <a:pt x="5454" y="8327"/>
                    </a:cubicBezTo>
                    <a:cubicBezTo>
                      <a:pt x="-1880" y="9375"/>
                      <a:pt x="-1880" y="21757"/>
                      <a:pt x="5835" y="21567"/>
                    </a:cubicBezTo>
                    <a:cubicBezTo>
                      <a:pt x="82035" y="19566"/>
                      <a:pt x="157187" y="31282"/>
                      <a:pt x="229196" y="56523"/>
                    </a:cubicBezTo>
                    <a:cubicBezTo>
                      <a:pt x="237388" y="59286"/>
                      <a:pt x="242150" y="46808"/>
                      <a:pt x="233959" y="4395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3EF1520-87DF-44DA-8E6A-6DFADF5CBF42}"/>
                  </a:ext>
                </a:extLst>
              </p:cNvPr>
              <p:cNvSpPr/>
              <p:nvPr/>
            </p:nvSpPr>
            <p:spPr>
              <a:xfrm rot="21301151" flipH="1">
                <a:off x="4860226" y="5615638"/>
                <a:ext cx="84548" cy="274783"/>
              </a:xfrm>
              <a:custGeom>
                <a:avLst/>
                <a:gdLst>
                  <a:gd name="connsiteX0" fmla="*/ 4494 w 76200"/>
                  <a:gd name="connsiteY0" fmla="*/ 5848 h 247650"/>
                  <a:gd name="connsiteX1" fmla="*/ 69645 w 76200"/>
                  <a:gd name="connsiteY1" fmla="*/ 246450 h 247650"/>
                  <a:gd name="connsiteX2" fmla="*/ 81837 w 76200"/>
                  <a:gd name="connsiteY2" fmla="*/ 240926 h 247650"/>
                  <a:gd name="connsiteX3" fmla="*/ 81361 w 76200"/>
                  <a:gd name="connsiteY3" fmla="*/ 240068 h 247650"/>
                  <a:gd name="connsiteX4" fmla="*/ 81265 w 76200"/>
                  <a:gd name="connsiteY4" fmla="*/ 235211 h 247650"/>
                  <a:gd name="connsiteX5" fmla="*/ 17638 w 76200"/>
                  <a:gd name="connsiteY5" fmla="*/ 5467 h 247650"/>
                  <a:gd name="connsiteX6" fmla="*/ 4494 w 76200"/>
                  <a:gd name="connsiteY6" fmla="*/ 5848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247650">
                    <a:moveTo>
                      <a:pt x="4494" y="5848"/>
                    </a:moveTo>
                    <a:cubicBezTo>
                      <a:pt x="-14080" y="92717"/>
                      <a:pt x="28306" y="173012"/>
                      <a:pt x="69645" y="246450"/>
                    </a:cubicBezTo>
                    <a:cubicBezTo>
                      <a:pt x="73836" y="253879"/>
                      <a:pt x="86123" y="248450"/>
                      <a:pt x="81837" y="240926"/>
                    </a:cubicBezTo>
                    <a:cubicBezTo>
                      <a:pt x="81646" y="240640"/>
                      <a:pt x="81551" y="240354"/>
                      <a:pt x="81361" y="240068"/>
                    </a:cubicBezTo>
                    <a:cubicBezTo>
                      <a:pt x="81932" y="238640"/>
                      <a:pt x="82027" y="237020"/>
                      <a:pt x="81265" y="235211"/>
                    </a:cubicBezTo>
                    <a:cubicBezTo>
                      <a:pt x="52309" y="160820"/>
                      <a:pt x="31069" y="84049"/>
                      <a:pt x="17638" y="5467"/>
                    </a:cubicBezTo>
                    <a:cubicBezTo>
                      <a:pt x="16400" y="-2438"/>
                      <a:pt x="6018" y="-1295"/>
                      <a:pt x="4494" y="584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9E0B2FB2-C182-4E83-A1F6-5B366FCB7DC4}"/>
                  </a:ext>
                </a:extLst>
              </p:cNvPr>
              <p:cNvSpPr/>
              <p:nvPr/>
            </p:nvSpPr>
            <p:spPr>
              <a:xfrm rot="21301151" flipH="1">
                <a:off x="4699994" y="5648404"/>
                <a:ext cx="422742" cy="560134"/>
              </a:xfrm>
              <a:custGeom>
                <a:avLst/>
                <a:gdLst>
                  <a:gd name="connsiteX0" fmla="*/ 387345 w 381000"/>
                  <a:gd name="connsiteY0" fmla="*/ 496477 h 504825"/>
                  <a:gd name="connsiteX1" fmla="*/ 13965 w 381000"/>
                  <a:gd name="connsiteY1" fmla="*/ 1748 h 504825"/>
                  <a:gd name="connsiteX2" fmla="*/ 3678 w 381000"/>
                  <a:gd name="connsiteY2" fmla="*/ 16321 h 504825"/>
                  <a:gd name="connsiteX3" fmla="*/ 371152 w 381000"/>
                  <a:gd name="connsiteY3" fmla="*/ 503906 h 504825"/>
                  <a:gd name="connsiteX4" fmla="*/ 387345 w 381000"/>
                  <a:gd name="connsiteY4" fmla="*/ 496477 h 504825"/>
                  <a:gd name="connsiteX5" fmla="*/ 387345 w 381000"/>
                  <a:gd name="connsiteY5" fmla="*/ 496477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0" h="504825">
                    <a:moveTo>
                      <a:pt x="387345" y="496477"/>
                    </a:moveTo>
                    <a:cubicBezTo>
                      <a:pt x="315241" y="298642"/>
                      <a:pt x="184272" y="125383"/>
                      <a:pt x="13965" y="1748"/>
                    </a:cubicBezTo>
                    <a:cubicBezTo>
                      <a:pt x="4630" y="-5015"/>
                      <a:pt x="-5657" y="9559"/>
                      <a:pt x="3678" y="16321"/>
                    </a:cubicBezTo>
                    <a:cubicBezTo>
                      <a:pt x="171699" y="138337"/>
                      <a:pt x="300096" y="308834"/>
                      <a:pt x="371152" y="503906"/>
                    </a:cubicBezTo>
                    <a:cubicBezTo>
                      <a:pt x="375057" y="514669"/>
                      <a:pt x="391250" y="507240"/>
                      <a:pt x="387345" y="496477"/>
                    </a:cubicBezTo>
                    <a:lnTo>
                      <a:pt x="387345" y="496477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12E5849C-E111-40CA-A676-3419CF72A700}"/>
                  </a:ext>
                </a:extLst>
              </p:cNvPr>
              <p:cNvSpPr/>
              <p:nvPr/>
            </p:nvSpPr>
            <p:spPr>
              <a:xfrm rot="21301151" flipH="1">
                <a:off x="5006109" y="5543194"/>
                <a:ext cx="211371" cy="158528"/>
              </a:xfrm>
              <a:custGeom>
                <a:avLst/>
                <a:gdLst>
                  <a:gd name="connsiteX0" fmla="*/ 185767 w 190500"/>
                  <a:gd name="connsiteY0" fmla="*/ 102133 h 142875"/>
                  <a:gd name="connsiteX1" fmla="*/ 35367 w 190500"/>
                  <a:gd name="connsiteY1" fmla="*/ 2121 h 142875"/>
                  <a:gd name="connsiteX2" fmla="*/ 16508 w 190500"/>
                  <a:gd name="connsiteY2" fmla="*/ 52222 h 142875"/>
                  <a:gd name="connsiteX3" fmla="*/ 144619 w 190500"/>
                  <a:gd name="connsiteY3" fmla="*/ 136328 h 142875"/>
                  <a:gd name="connsiteX4" fmla="*/ 185767 w 190500"/>
                  <a:gd name="connsiteY4" fmla="*/ 102133 h 142875"/>
                  <a:gd name="connsiteX5" fmla="*/ 185767 w 190500"/>
                  <a:gd name="connsiteY5" fmla="*/ 102133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0" h="142875">
                    <a:moveTo>
                      <a:pt x="185767" y="102133"/>
                    </a:moveTo>
                    <a:cubicBezTo>
                      <a:pt x="142238" y="58890"/>
                      <a:pt x="92232" y="25266"/>
                      <a:pt x="35367" y="2121"/>
                    </a:cubicBezTo>
                    <a:cubicBezTo>
                      <a:pt x="3363" y="-10833"/>
                      <a:pt x="-15401" y="39268"/>
                      <a:pt x="16508" y="52222"/>
                    </a:cubicBezTo>
                    <a:cubicBezTo>
                      <a:pt x="64419" y="71653"/>
                      <a:pt x="107948" y="99847"/>
                      <a:pt x="144619" y="136328"/>
                    </a:cubicBezTo>
                    <a:cubicBezTo>
                      <a:pt x="168717" y="160426"/>
                      <a:pt x="210246" y="126517"/>
                      <a:pt x="185767" y="102133"/>
                    </a:cubicBezTo>
                    <a:lnTo>
                      <a:pt x="185767" y="102133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DB291F5F-0720-4037-8E2B-F918AD887C83}"/>
                  </a:ext>
                </a:extLst>
              </p:cNvPr>
              <p:cNvSpPr/>
              <p:nvPr/>
            </p:nvSpPr>
            <p:spPr>
              <a:xfrm rot="21301151" flipH="1">
                <a:off x="4582713" y="5707008"/>
                <a:ext cx="137391" cy="169097"/>
              </a:xfrm>
              <a:custGeom>
                <a:avLst/>
                <a:gdLst>
                  <a:gd name="connsiteX0" fmla="*/ 12350 w 123825"/>
                  <a:gd name="connsiteY0" fmla="*/ 154829 h 152400"/>
                  <a:gd name="connsiteX1" fmla="*/ 129889 w 123825"/>
                  <a:gd name="connsiteY1" fmla="*/ 9192 h 152400"/>
                  <a:gd name="connsiteX2" fmla="*/ 122745 w 123825"/>
                  <a:gd name="connsiteY2" fmla="*/ 905 h 152400"/>
                  <a:gd name="connsiteX3" fmla="*/ 158 w 123825"/>
                  <a:gd name="connsiteY3" fmla="*/ 142637 h 152400"/>
                  <a:gd name="connsiteX4" fmla="*/ 3206 w 123825"/>
                  <a:gd name="connsiteY4" fmla="*/ 148638 h 152400"/>
                  <a:gd name="connsiteX5" fmla="*/ 2539 w 123825"/>
                  <a:gd name="connsiteY5" fmla="*/ 149781 h 152400"/>
                  <a:gd name="connsiteX6" fmla="*/ 12350 w 123825"/>
                  <a:gd name="connsiteY6" fmla="*/ 1548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52400">
                    <a:moveTo>
                      <a:pt x="12350" y="154829"/>
                    </a:moveTo>
                    <a:cubicBezTo>
                      <a:pt x="42449" y="99298"/>
                      <a:pt x="82073" y="50435"/>
                      <a:pt x="129889" y="9192"/>
                    </a:cubicBezTo>
                    <a:cubicBezTo>
                      <a:pt x="134746" y="5001"/>
                      <a:pt x="127793" y="-2619"/>
                      <a:pt x="122745" y="905"/>
                    </a:cubicBezTo>
                    <a:cubicBezTo>
                      <a:pt x="70262" y="36719"/>
                      <a:pt x="15017" y="77010"/>
                      <a:pt x="158" y="142637"/>
                    </a:cubicBezTo>
                    <a:cubicBezTo>
                      <a:pt x="-509" y="145590"/>
                      <a:pt x="1015" y="147685"/>
                      <a:pt x="3206" y="148638"/>
                    </a:cubicBezTo>
                    <a:cubicBezTo>
                      <a:pt x="3016" y="149019"/>
                      <a:pt x="2825" y="149400"/>
                      <a:pt x="2539" y="149781"/>
                    </a:cubicBezTo>
                    <a:cubicBezTo>
                      <a:pt x="-985" y="156067"/>
                      <a:pt x="8921" y="161115"/>
                      <a:pt x="12350" y="15482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386E7F0D-F046-415B-A402-204B3EDB8AD1}"/>
                  </a:ext>
                </a:extLst>
              </p:cNvPr>
              <p:cNvSpPr/>
              <p:nvPr/>
            </p:nvSpPr>
            <p:spPr>
              <a:xfrm rot="21301151" flipH="1">
                <a:off x="4618224" y="5549203"/>
                <a:ext cx="116254" cy="570702"/>
              </a:xfrm>
              <a:custGeom>
                <a:avLst/>
                <a:gdLst>
                  <a:gd name="connsiteX0" fmla="*/ 6235 w 104775"/>
                  <a:gd name="connsiteY0" fmla="*/ 508892 h 514350"/>
                  <a:gd name="connsiteX1" fmla="*/ 96722 w 104775"/>
                  <a:gd name="connsiteY1" fmla="*/ 3877 h 514350"/>
                  <a:gd name="connsiteX2" fmla="*/ 109771 w 104775"/>
                  <a:gd name="connsiteY2" fmla="*/ 10735 h 514350"/>
                  <a:gd name="connsiteX3" fmla="*/ 20998 w 104775"/>
                  <a:gd name="connsiteY3" fmla="*/ 508226 h 514350"/>
                  <a:gd name="connsiteX4" fmla="*/ 6235 w 104775"/>
                  <a:gd name="connsiteY4" fmla="*/ 508892 h 514350"/>
                  <a:gd name="connsiteX5" fmla="*/ 6235 w 104775"/>
                  <a:gd name="connsiteY5" fmla="*/ 508892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75" h="514350">
                    <a:moveTo>
                      <a:pt x="6235" y="508892"/>
                    </a:moveTo>
                    <a:cubicBezTo>
                      <a:pt x="-14625" y="335823"/>
                      <a:pt x="17188" y="158944"/>
                      <a:pt x="96722" y="3877"/>
                    </a:cubicBezTo>
                    <a:cubicBezTo>
                      <a:pt x="101104" y="-4600"/>
                      <a:pt x="114153" y="2258"/>
                      <a:pt x="109771" y="10735"/>
                    </a:cubicBezTo>
                    <a:cubicBezTo>
                      <a:pt x="31381" y="163706"/>
                      <a:pt x="520" y="337633"/>
                      <a:pt x="20998" y="508226"/>
                    </a:cubicBezTo>
                    <a:cubicBezTo>
                      <a:pt x="22141" y="517655"/>
                      <a:pt x="7378" y="518322"/>
                      <a:pt x="6235" y="508892"/>
                    </a:cubicBezTo>
                    <a:lnTo>
                      <a:pt x="6235" y="508892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BF3F0CD4-95C5-4789-BC75-99CED575D13B}"/>
                  </a:ext>
                </a:extLst>
              </p:cNvPr>
              <p:cNvSpPr/>
              <p:nvPr/>
            </p:nvSpPr>
            <p:spPr>
              <a:xfrm rot="21301151" flipH="1">
                <a:off x="4528901" y="5451983"/>
                <a:ext cx="116254" cy="179666"/>
              </a:xfrm>
              <a:custGeom>
                <a:avLst/>
                <a:gdLst>
                  <a:gd name="connsiteX0" fmla="*/ 1235 w 104775"/>
                  <a:gd name="connsiteY0" fmla="*/ 137591 h 161925"/>
                  <a:gd name="connsiteX1" fmla="*/ 74863 w 104775"/>
                  <a:gd name="connsiteY1" fmla="*/ 7479 h 161925"/>
                  <a:gd name="connsiteX2" fmla="*/ 107534 w 104775"/>
                  <a:gd name="connsiteY2" fmla="*/ 37388 h 161925"/>
                  <a:gd name="connsiteX3" fmla="*/ 44479 w 104775"/>
                  <a:gd name="connsiteY3" fmla="*/ 147402 h 161925"/>
                  <a:gd name="connsiteX4" fmla="*/ 1235 w 104775"/>
                  <a:gd name="connsiteY4" fmla="*/ 137591 h 161925"/>
                  <a:gd name="connsiteX5" fmla="*/ 1235 w 104775"/>
                  <a:gd name="connsiteY5" fmla="*/ 137591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75" h="161925">
                    <a:moveTo>
                      <a:pt x="1235" y="137591"/>
                    </a:moveTo>
                    <a:cubicBezTo>
                      <a:pt x="17142" y="89395"/>
                      <a:pt x="41526" y="45865"/>
                      <a:pt x="74863" y="7479"/>
                    </a:cubicBezTo>
                    <a:cubicBezTo>
                      <a:pt x="93628" y="-14142"/>
                      <a:pt x="126298" y="15862"/>
                      <a:pt x="107534" y="37388"/>
                    </a:cubicBezTo>
                    <a:cubicBezTo>
                      <a:pt x="79435" y="69678"/>
                      <a:pt x="57909" y="106730"/>
                      <a:pt x="44479" y="147402"/>
                    </a:cubicBezTo>
                    <a:cubicBezTo>
                      <a:pt x="35525" y="174358"/>
                      <a:pt x="-7814" y="164737"/>
                      <a:pt x="1235" y="137591"/>
                    </a:cubicBezTo>
                    <a:lnTo>
                      <a:pt x="1235" y="13759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40BB6BCC-EF24-4D46-BBF4-4E31ACAD40E6}"/>
                  </a:ext>
                </a:extLst>
              </p:cNvPr>
              <p:cNvSpPr/>
              <p:nvPr/>
            </p:nvSpPr>
            <p:spPr>
              <a:xfrm rot="21301151" flipH="1">
                <a:off x="4807060" y="5502975"/>
                <a:ext cx="285351" cy="147960"/>
              </a:xfrm>
              <a:custGeom>
                <a:avLst/>
                <a:gdLst>
                  <a:gd name="connsiteX0" fmla="*/ 260041 w 257175"/>
                  <a:gd name="connsiteY0" fmla="*/ 127094 h 133350"/>
                  <a:gd name="connsiteX1" fmla="*/ 258517 w 257175"/>
                  <a:gd name="connsiteY1" fmla="*/ 125951 h 133350"/>
                  <a:gd name="connsiteX2" fmla="*/ 258993 w 257175"/>
                  <a:gd name="connsiteY2" fmla="*/ 116045 h 133350"/>
                  <a:gd name="connsiteX3" fmla="*/ 9438 w 257175"/>
                  <a:gd name="connsiteY3" fmla="*/ 126 h 133350"/>
                  <a:gd name="connsiteX4" fmla="*/ 4866 w 257175"/>
                  <a:gd name="connsiteY4" fmla="*/ 15652 h 133350"/>
                  <a:gd name="connsiteX5" fmla="*/ 249944 w 257175"/>
                  <a:gd name="connsiteY5" fmla="*/ 139858 h 133350"/>
                  <a:gd name="connsiteX6" fmla="*/ 260041 w 257175"/>
                  <a:gd name="connsiteY6" fmla="*/ 12709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133350">
                    <a:moveTo>
                      <a:pt x="260041" y="127094"/>
                    </a:moveTo>
                    <a:cubicBezTo>
                      <a:pt x="259564" y="126713"/>
                      <a:pt x="258993" y="126332"/>
                      <a:pt x="258517" y="125951"/>
                    </a:cubicBezTo>
                    <a:cubicBezTo>
                      <a:pt x="260803" y="123379"/>
                      <a:pt x="261660" y="119665"/>
                      <a:pt x="258993" y="116045"/>
                    </a:cubicBezTo>
                    <a:cubicBezTo>
                      <a:pt x="199557" y="37178"/>
                      <a:pt x="101354" y="16509"/>
                      <a:pt x="9438" y="126"/>
                    </a:cubicBezTo>
                    <a:cubicBezTo>
                      <a:pt x="580" y="-1493"/>
                      <a:pt x="-4183" y="12985"/>
                      <a:pt x="4866" y="15652"/>
                    </a:cubicBezTo>
                    <a:cubicBezTo>
                      <a:pt x="93734" y="41941"/>
                      <a:pt x="176221" y="83660"/>
                      <a:pt x="249944" y="139858"/>
                    </a:cubicBezTo>
                    <a:cubicBezTo>
                      <a:pt x="258231" y="146144"/>
                      <a:pt x="268327" y="133476"/>
                      <a:pt x="260041" y="12709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8B2A6D5F-4280-4DF6-9A73-C6D342015DC8}"/>
                  </a:ext>
                </a:extLst>
              </p:cNvPr>
              <p:cNvSpPr/>
              <p:nvPr/>
            </p:nvSpPr>
            <p:spPr>
              <a:xfrm rot="21301151" flipH="1">
                <a:off x="4762785" y="5360757"/>
                <a:ext cx="52843" cy="338194"/>
              </a:xfrm>
              <a:custGeom>
                <a:avLst/>
                <a:gdLst>
                  <a:gd name="connsiteX0" fmla="*/ 35393 w 47625"/>
                  <a:gd name="connsiteY0" fmla="*/ 4494 h 304800"/>
                  <a:gd name="connsiteX1" fmla="*/ 20438 w 47625"/>
                  <a:gd name="connsiteY1" fmla="*/ 307104 h 304800"/>
                  <a:gd name="connsiteX2" fmla="*/ 36631 w 47625"/>
                  <a:gd name="connsiteY2" fmla="*/ 305294 h 304800"/>
                  <a:gd name="connsiteX3" fmla="*/ 36440 w 47625"/>
                  <a:gd name="connsiteY3" fmla="*/ 304151 h 304800"/>
                  <a:gd name="connsiteX4" fmla="*/ 38155 w 47625"/>
                  <a:gd name="connsiteY4" fmla="*/ 298531 h 304800"/>
                  <a:gd name="connsiteX5" fmla="*/ 50918 w 47625"/>
                  <a:gd name="connsiteY5" fmla="*/ 9066 h 304800"/>
                  <a:gd name="connsiteX6" fmla="*/ 35393 w 47625"/>
                  <a:gd name="connsiteY6" fmla="*/ 449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04800">
                    <a:moveTo>
                      <a:pt x="35393" y="4494"/>
                    </a:moveTo>
                    <a:cubicBezTo>
                      <a:pt x="-18709" y="98030"/>
                      <a:pt x="150" y="206710"/>
                      <a:pt x="20438" y="307104"/>
                    </a:cubicBezTo>
                    <a:cubicBezTo>
                      <a:pt x="22534" y="317295"/>
                      <a:pt x="38726" y="315581"/>
                      <a:pt x="36631" y="305294"/>
                    </a:cubicBezTo>
                    <a:cubicBezTo>
                      <a:pt x="36536" y="304913"/>
                      <a:pt x="36440" y="304532"/>
                      <a:pt x="36440" y="304151"/>
                    </a:cubicBezTo>
                    <a:cubicBezTo>
                      <a:pt x="37583" y="302722"/>
                      <a:pt x="38345" y="300912"/>
                      <a:pt x="38155" y="298531"/>
                    </a:cubicBezTo>
                    <a:cubicBezTo>
                      <a:pt x="32630" y="201662"/>
                      <a:pt x="36917" y="104983"/>
                      <a:pt x="50918" y="9066"/>
                    </a:cubicBezTo>
                    <a:cubicBezTo>
                      <a:pt x="52252" y="-554"/>
                      <a:pt x="39869" y="-3221"/>
                      <a:pt x="35393" y="449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3F9B0166-23DC-4D6D-B1B0-E23F04E63440}"/>
                  </a:ext>
                </a:extLst>
              </p:cNvPr>
              <p:cNvSpPr/>
              <p:nvPr/>
            </p:nvSpPr>
            <p:spPr>
              <a:xfrm rot="21301151" flipH="1">
                <a:off x="4717132" y="5331107"/>
                <a:ext cx="285351" cy="803211"/>
              </a:xfrm>
              <a:custGeom>
                <a:avLst/>
                <a:gdLst>
                  <a:gd name="connsiteX0" fmla="*/ 265598 w 257175"/>
                  <a:gd name="connsiteY0" fmla="*/ 716469 h 723900"/>
                  <a:gd name="connsiteX1" fmla="*/ 19567 w 257175"/>
                  <a:gd name="connsiteY1" fmla="*/ 4380 h 723900"/>
                  <a:gd name="connsiteX2" fmla="*/ 2137 w 257175"/>
                  <a:gd name="connsiteY2" fmla="*/ 17334 h 723900"/>
                  <a:gd name="connsiteX3" fmla="*/ 243976 w 257175"/>
                  <a:gd name="connsiteY3" fmla="*/ 718850 h 723900"/>
                  <a:gd name="connsiteX4" fmla="*/ 265598 w 257175"/>
                  <a:gd name="connsiteY4" fmla="*/ 716469 h 723900"/>
                  <a:gd name="connsiteX5" fmla="*/ 265598 w 257175"/>
                  <a:gd name="connsiteY5" fmla="*/ 716469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175" h="723900">
                    <a:moveTo>
                      <a:pt x="265598" y="716469"/>
                    </a:moveTo>
                    <a:cubicBezTo>
                      <a:pt x="256454" y="460722"/>
                      <a:pt x="170158" y="211358"/>
                      <a:pt x="19567" y="4380"/>
                    </a:cubicBezTo>
                    <a:cubicBezTo>
                      <a:pt x="11376" y="-6955"/>
                      <a:pt x="-6055" y="5999"/>
                      <a:pt x="2137" y="17334"/>
                    </a:cubicBezTo>
                    <a:cubicBezTo>
                      <a:pt x="150536" y="221359"/>
                      <a:pt x="235023" y="466723"/>
                      <a:pt x="243976" y="718850"/>
                    </a:cubicBezTo>
                    <a:cubicBezTo>
                      <a:pt x="244548" y="732852"/>
                      <a:pt x="266074" y="730375"/>
                      <a:pt x="265598" y="716469"/>
                    </a:cubicBezTo>
                    <a:lnTo>
                      <a:pt x="265598" y="716469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CED29B21-0AB0-49FE-8F7F-231777B10E00}"/>
                  </a:ext>
                </a:extLst>
              </p:cNvPr>
              <p:cNvSpPr/>
              <p:nvPr/>
            </p:nvSpPr>
            <p:spPr>
              <a:xfrm rot="21301151" flipH="1">
                <a:off x="4870150" y="5179824"/>
                <a:ext cx="211371" cy="243077"/>
              </a:xfrm>
              <a:custGeom>
                <a:avLst/>
                <a:gdLst>
                  <a:gd name="connsiteX0" fmla="*/ 188739 w 190500"/>
                  <a:gd name="connsiteY0" fmla="*/ 179707 h 219075"/>
                  <a:gd name="connsiteX1" fmla="*/ 52341 w 190500"/>
                  <a:gd name="connsiteY1" fmla="*/ 7686 h 219075"/>
                  <a:gd name="connsiteX2" fmla="*/ 11669 w 190500"/>
                  <a:gd name="connsiteY2" fmla="*/ 58549 h 219075"/>
                  <a:gd name="connsiteX3" fmla="*/ 128160 w 190500"/>
                  <a:gd name="connsiteY3" fmla="*/ 203901 h 219075"/>
                  <a:gd name="connsiteX4" fmla="*/ 188739 w 190500"/>
                  <a:gd name="connsiteY4" fmla="*/ 179707 h 219075"/>
                  <a:gd name="connsiteX5" fmla="*/ 188739 w 190500"/>
                  <a:gd name="connsiteY5" fmla="*/ 179707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0" h="219075">
                    <a:moveTo>
                      <a:pt x="188739" y="179707"/>
                    </a:moveTo>
                    <a:cubicBezTo>
                      <a:pt x="154640" y="113413"/>
                      <a:pt x="109396" y="55692"/>
                      <a:pt x="52341" y="7686"/>
                    </a:cubicBezTo>
                    <a:cubicBezTo>
                      <a:pt x="20242" y="-19365"/>
                      <a:pt x="-20335" y="31593"/>
                      <a:pt x="11669" y="58549"/>
                    </a:cubicBezTo>
                    <a:cubicBezTo>
                      <a:pt x="59771" y="99030"/>
                      <a:pt x="99490" y="147894"/>
                      <a:pt x="128160" y="203901"/>
                    </a:cubicBezTo>
                    <a:cubicBezTo>
                      <a:pt x="147210" y="240762"/>
                      <a:pt x="207980" y="217045"/>
                      <a:pt x="188739" y="179707"/>
                    </a:cubicBezTo>
                    <a:lnTo>
                      <a:pt x="188739" y="17970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pic>
          <p:nvPicPr>
            <p:cNvPr id="129" name="Graphic 128">
              <a:extLst>
                <a:ext uri="{FF2B5EF4-FFF2-40B4-BE49-F238E27FC236}">
                  <a16:creationId xmlns:a16="http://schemas.microsoft.com/office/drawing/2014/main" id="{D7AB4529-A391-4F5D-9AEE-2382D08EA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flipH="1">
              <a:off x="1179145" y="5076825"/>
              <a:ext cx="4330995" cy="1790699"/>
            </a:xfrm>
            <a:prstGeom prst="rect">
              <a:avLst/>
            </a:prstGeom>
          </p:spPr>
        </p:pic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149328F-341B-4B8A-9583-7CB8D39B6617}"/>
                </a:ext>
              </a:extLst>
            </p:cNvPr>
            <p:cNvSpPr/>
            <p:nvPr/>
          </p:nvSpPr>
          <p:spPr>
            <a:xfrm rot="21301151" flipH="1">
              <a:off x="1060638" y="5693096"/>
              <a:ext cx="2171698" cy="1278576"/>
            </a:xfrm>
            <a:custGeom>
              <a:avLst/>
              <a:gdLst>
                <a:gd name="connsiteX0" fmla="*/ 60686 w 2200275"/>
                <a:gd name="connsiteY0" fmla="*/ 1297753 h 1295400"/>
                <a:gd name="connsiteX1" fmla="*/ 12 w 2200275"/>
                <a:gd name="connsiteY1" fmla="*/ 1078392 h 1295400"/>
                <a:gd name="connsiteX2" fmla="*/ 104882 w 2200275"/>
                <a:gd name="connsiteY2" fmla="*/ 889226 h 1295400"/>
                <a:gd name="connsiteX3" fmla="*/ 269188 w 2200275"/>
                <a:gd name="connsiteY3" fmla="*/ 838838 h 1295400"/>
                <a:gd name="connsiteX4" fmla="*/ 323862 w 2200275"/>
                <a:gd name="connsiteY4" fmla="*/ 703298 h 1295400"/>
                <a:gd name="connsiteX5" fmla="*/ 332434 w 2200275"/>
                <a:gd name="connsiteY5" fmla="*/ 552898 h 1295400"/>
                <a:gd name="connsiteX6" fmla="*/ 436543 w 2200275"/>
                <a:gd name="connsiteY6" fmla="*/ 459458 h 1295400"/>
                <a:gd name="connsiteX7" fmla="*/ 531793 w 2200275"/>
                <a:gd name="connsiteY7" fmla="*/ 480317 h 1295400"/>
                <a:gd name="connsiteX8" fmla="*/ 616565 w 2200275"/>
                <a:gd name="connsiteY8" fmla="*/ 400022 h 1295400"/>
                <a:gd name="connsiteX9" fmla="*/ 618184 w 2200275"/>
                <a:gd name="connsiteY9" fmla="*/ 275435 h 1295400"/>
                <a:gd name="connsiteX10" fmla="*/ 667333 w 2200275"/>
                <a:gd name="connsiteY10" fmla="*/ 58646 h 1295400"/>
                <a:gd name="connsiteX11" fmla="*/ 867073 w 2200275"/>
                <a:gd name="connsiteY11" fmla="*/ 29975 h 1295400"/>
                <a:gd name="connsiteX12" fmla="*/ 946321 w 2200275"/>
                <a:gd name="connsiteY12" fmla="*/ 158563 h 1295400"/>
                <a:gd name="connsiteX13" fmla="*/ 1221879 w 2200275"/>
                <a:gd name="connsiteY13" fmla="*/ 246193 h 1295400"/>
                <a:gd name="connsiteX14" fmla="*/ 1315129 w 2200275"/>
                <a:gd name="connsiteY14" fmla="*/ 514607 h 1295400"/>
                <a:gd name="connsiteX15" fmla="*/ 1466195 w 2200275"/>
                <a:gd name="connsiteY15" fmla="*/ 611572 h 1295400"/>
                <a:gd name="connsiteX16" fmla="*/ 1649361 w 2200275"/>
                <a:gd name="connsiteY16" fmla="*/ 633670 h 1295400"/>
                <a:gd name="connsiteX17" fmla="*/ 2206669 w 2200275"/>
                <a:gd name="connsiteY17" fmla="*/ 1117159 h 1295400"/>
                <a:gd name="connsiteX18" fmla="*/ 60686 w 2200275"/>
                <a:gd name="connsiteY18" fmla="*/ 1297753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0275" h="1295400">
                  <a:moveTo>
                    <a:pt x="60686" y="1297753"/>
                  </a:moveTo>
                  <a:cubicBezTo>
                    <a:pt x="30968" y="1227363"/>
                    <a:pt x="774" y="1154783"/>
                    <a:pt x="12" y="1078392"/>
                  </a:cubicBezTo>
                  <a:cubicBezTo>
                    <a:pt x="-750" y="1002002"/>
                    <a:pt x="34969" y="919991"/>
                    <a:pt x="104882" y="889226"/>
                  </a:cubicBezTo>
                  <a:cubicBezTo>
                    <a:pt x="157746" y="865985"/>
                    <a:pt x="223278" y="873890"/>
                    <a:pt x="269188" y="838838"/>
                  </a:cubicBezTo>
                  <a:cubicBezTo>
                    <a:pt x="309193" y="808263"/>
                    <a:pt x="322052" y="753685"/>
                    <a:pt x="323862" y="703298"/>
                  </a:cubicBezTo>
                  <a:cubicBezTo>
                    <a:pt x="325672" y="653006"/>
                    <a:pt x="319290" y="601475"/>
                    <a:pt x="332434" y="552898"/>
                  </a:cubicBezTo>
                  <a:cubicBezTo>
                    <a:pt x="345579" y="504320"/>
                    <a:pt x="386251" y="457648"/>
                    <a:pt x="436543" y="459458"/>
                  </a:cubicBezTo>
                  <a:cubicBezTo>
                    <a:pt x="469213" y="460601"/>
                    <a:pt x="499122" y="481556"/>
                    <a:pt x="531793" y="480317"/>
                  </a:cubicBezTo>
                  <a:cubicBezTo>
                    <a:pt x="573512" y="478793"/>
                    <a:pt x="606088" y="440408"/>
                    <a:pt x="616565" y="400022"/>
                  </a:cubicBezTo>
                  <a:cubicBezTo>
                    <a:pt x="627138" y="359636"/>
                    <a:pt x="621137" y="317059"/>
                    <a:pt x="618184" y="275435"/>
                  </a:cubicBezTo>
                  <a:cubicBezTo>
                    <a:pt x="612850" y="199806"/>
                    <a:pt x="620089" y="117986"/>
                    <a:pt x="667333" y="58646"/>
                  </a:cubicBezTo>
                  <a:cubicBezTo>
                    <a:pt x="714577" y="-695"/>
                    <a:pt x="812971" y="-23174"/>
                    <a:pt x="867073" y="29975"/>
                  </a:cubicBezTo>
                  <a:cubicBezTo>
                    <a:pt x="903172" y="65408"/>
                    <a:pt x="910602" y="122558"/>
                    <a:pt x="946321" y="158563"/>
                  </a:cubicBezTo>
                  <a:cubicBezTo>
                    <a:pt x="1015567" y="228381"/>
                    <a:pt x="1147108" y="182375"/>
                    <a:pt x="1221879" y="246193"/>
                  </a:cubicBezTo>
                  <a:cubicBezTo>
                    <a:pt x="1295221" y="308867"/>
                    <a:pt x="1266266" y="431549"/>
                    <a:pt x="1315129" y="514607"/>
                  </a:cubicBezTo>
                  <a:cubicBezTo>
                    <a:pt x="1346371" y="567662"/>
                    <a:pt x="1406188" y="597856"/>
                    <a:pt x="1466195" y="611572"/>
                  </a:cubicBezTo>
                  <a:cubicBezTo>
                    <a:pt x="1526203" y="625288"/>
                    <a:pt x="1588401" y="625288"/>
                    <a:pt x="1649361" y="633670"/>
                  </a:cubicBezTo>
                  <a:cubicBezTo>
                    <a:pt x="1907203" y="668912"/>
                    <a:pt x="2135422" y="866937"/>
                    <a:pt x="2206669" y="1117159"/>
                  </a:cubicBezTo>
                  <a:lnTo>
                    <a:pt x="60686" y="1297753"/>
                  </a:lnTo>
                  <a:close/>
                </a:path>
              </a:pathLst>
            </a:custGeom>
            <a:solidFill>
              <a:srgbClr val="5ACF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BDF87204-AD52-4997-AEDF-3BEAEEF7687B}"/>
                </a:ext>
              </a:extLst>
            </p:cNvPr>
            <p:cNvGrpSpPr/>
            <p:nvPr/>
          </p:nvGrpSpPr>
          <p:grpSpPr>
            <a:xfrm>
              <a:off x="1013064" y="5827914"/>
              <a:ext cx="640736" cy="1050159"/>
              <a:chOff x="1013064" y="6056514"/>
              <a:chExt cx="640736" cy="1050159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775D9557-5F56-4E8D-A263-3016A0A77A94}"/>
                  </a:ext>
                </a:extLst>
              </p:cNvPr>
              <p:cNvSpPr/>
              <p:nvPr/>
            </p:nvSpPr>
            <p:spPr>
              <a:xfrm>
                <a:off x="1290656" y="6482419"/>
                <a:ext cx="174799" cy="240349"/>
              </a:xfrm>
              <a:custGeom>
                <a:avLst/>
                <a:gdLst>
                  <a:gd name="connsiteX0" fmla="*/ 6667 w 76200"/>
                  <a:gd name="connsiteY0" fmla="*/ 107347 h 104775"/>
                  <a:gd name="connsiteX1" fmla="*/ 31432 w 76200"/>
                  <a:gd name="connsiteY1" fmla="*/ 84582 h 104775"/>
                  <a:gd name="connsiteX2" fmla="*/ 52006 w 76200"/>
                  <a:gd name="connsiteY2" fmla="*/ 58769 h 104775"/>
                  <a:gd name="connsiteX3" fmla="*/ 68294 w 76200"/>
                  <a:gd name="connsiteY3" fmla="*/ 30385 h 104775"/>
                  <a:gd name="connsiteX4" fmla="*/ 79629 w 76200"/>
                  <a:gd name="connsiteY4" fmla="*/ 0 h 104775"/>
                  <a:gd name="connsiteX5" fmla="*/ 65723 w 76200"/>
                  <a:gd name="connsiteY5" fmla="*/ 29051 h 104775"/>
                  <a:gd name="connsiteX6" fmla="*/ 47244 w 76200"/>
                  <a:gd name="connsiteY6" fmla="*/ 55340 h 104775"/>
                  <a:gd name="connsiteX7" fmla="*/ 25051 w 76200"/>
                  <a:gd name="connsiteY7" fmla="*/ 78486 h 104775"/>
                  <a:gd name="connsiteX8" fmla="*/ 0 w 76200"/>
                  <a:gd name="connsiteY8" fmla="*/ 97726 h 104775"/>
                  <a:gd name="connsiteX9" fmla="*/ 6667 w 76200"/>
                  <a:gd name="connsiteY9" fmla="*/ 10734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104775">
                    <a:moveTo>
                      <a:pt x="6667" y="107347"/>
                    </a:moveTo>
                    <a:cubicBezTo>
                      <a:pt x="16002" y="100298"/>
                      <a:pt x="23908" y="92773"/>
                      <a:pt x="31432" y="84582"/>
                    </a:cubicBezTo>
                    <a:cubicBezTo>
                      <a:pt x="38957" y="76486"/>
                      <a:pt x="45910" y="67818"/>
                      <a:pt x="52006" y="58769"/>
                    </a:cubicBezTo>
                    <a:cubicBezTo>
                      <a:pt x="58198" y="49721"/>
                      <a:pt x="63722" y="40291"/>
                      <a:pt x="68294" y="30385"/>
                    </a:cubicBezTo>
                    <a:cubicBezTo>
                      <a:pt x="73152" y="20669"/>
                      <a:pt x="76486" y="10287"/>
                      <a:pt x="79629" y="0"/>
                    </a:cubicBezTo>
                    <a:cubicBezTo>
                      <a:pt x="75629" y="10001"/>
                      <a:pt x="71342" y="19907"/>
                      <a:pt x="65723" y="29051"/>
                    </a:cubicBezTo>
                    <a:cubicBezTo>
                      <a:pt x="60388" y="38290"/>
                      <a:pt x="54102" y="47053"/>
                      <a:pt x="47244" y="55340"/>
                    </a:cubicBezTo>
                    <a:cubicBezTo>
                      <a:pt x="40481" y="63627"/>
                      <a:pt x="33052" y="71342"/>
                      <a:pt x="25051" y="78486"/>
                    </a:cubicBezTo>
                    <a:cubicBezTo>
                      <a:pt x="17145" y="85534"/>
                      <a:pt x="8573" y="92297"/>
                      <a:pt x="0" y="97726"/>
                    </a:cubicBezTo>
                    <a:lnTo>
                      <a:pt x="6667" y="107347"/>
                    </a:ln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5CB46A89-7F33-4F4E-B626-6FA91F6E1FBC}"/>
                  </a:ext>
                </a:extLst>
              </p:cNvPr>
              <p:cNvSpPr/>
              <p:nvPr/>
            </p:nvSpPr>
            <p:spPr>
              <a:xfrm>
                <a:off x="1095537" y="6057877"/>
                <a:ext cx="349599" cy="1048796"/>
              </a:xfrm>
              <a:custGeom>
                <a:avLst/>
                <a:gdLst>
                  <a:gd name="connsiteX0" fmla="*/ 15240 w 152400"/>
                  <a:gd name="connsiteY0" fmla="*/ 466058 h 457200"/>
                  <a:gd name="connsiteX1" fmla="*/ 66294 w 152400"/>
                  <a:gd name="connsiteY1" fmla="*/ 354044 h 457200"/>
                  <a:gd name="connsiteX2" fmla="*/ 110014 w 152400"/>
                  <a:gd name="connsiteY2" fmla="*/ 239268 h 457200"/>
                  <a:gd name="connsiteX3" fmla="*/ 143637 w 152400"/>
                  <a:gd name="connsiteY3" fmla="*/ 121348 h 457200"/>
                  <a:gd name="connsiteX4" fmla="*/ 158306 w 152400"/>
                  <a:gd name="connsiteY4" fmla="*/ 0 h 457200"/>
                  <a:gd name="connsiteX5" fmla="*/ 139446 w 152400"/>
                  <a:gd name="connsiteY5" fmla="*/ 120396 h 457200"/>
                  <a:gd name="connsiteX6" fmla="*/ 101917 w 152400"/>
                  <a:gd name="connsiteY6" fmla="*/ 236506 h 457200"/>
                  <a:gd name="connsiteX7" fmla="*/ 54483 w 152400"/>
                  <a:gd name="connsiteY7" fmla="*/ 349091 h 457200"/>
                  <a:gd name="connsiteX8" fmla="*/ 0 w 152400"/>
                  <a:gd name="connsiteY8" fmla="*/ 458343 h 457200"/>
                  <a:gd name="connsiteX9" fmla="*/ 15240 w 152400"/>
                  <a:gd name="connsiteY9" fmla="*/ 466058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400" h="457200">
                    <a:moveTo>
                      <a:pt x="15240" y="466058"/>
                    </a:moveTo>
                    <a:cubicBezTo>
                      <a:pt x="33719" y="429101"/>
                      <a:pt x="50387" y="391859"/>
                      <a:pt x="66294" y="354044"/>
                    </a:cubicBezTo>
                    <a:cubicBezTo>
                      <a:pt x="82105" y="316230"/>
                      <a:pt x="96965" y="278035"/>
                      <a:pt x="110014" y="239268"/>
                    </a:cubicBezTo>
                    <a:cubicBezTo>
                      <a:pt x="122968" y="200501"/>
                      <a:pt x="135065" y="161353"/>
                      <a:pt x="143637" y="121348"/>
                    </a:cubicBezTo>
                    <a:cubicBezTo>
                      <a:pt x="152209" y="81439"/>
                      <a:pt x="158686" y="40862"/>
                      <a:pt x="158306" y="0"/>
                    </a:cubicBezTo>
                    <a:cubicBezTo>
                      <a:pt x="157258" y="40862"/>
                      <a:pt x="149352" y="80963"/>
                      <a:pt x="139446" y="120396"/>
                    </a:cubicBezTo>
                    <a:cubicBezTo>
                      <a:pt x="129540" y="159829"/>
                      <a:pt x="116110" y="198406"/>
                      <a:pt x="101917" y="236506"/>
                    </a:cubicBezTo>
                    <a:cubicBezTo>
                      <a:pt x="87630" y="274606"/>
                      <a:pt x="71533" y="312039"/>
                      <a:pt x="54483" y="349091"/>
                    </a:cubicBezTo>
                    <a:cubicBezTo>
                      <a:pt x="37338" y="386048"/>
                      <a:pt x="19336" y="422719"/>
                      <a:pt x="0" y="458343"/>
                    </a:cubicBezTo>
                    <a:lnTo>
                      <a:pt x="15240" y="466058"/>
                    </a:ln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2C0C7DA1-E62C-44EA-B075-B995A1BD6CBB}"/>
                  </a:ext>
                </a:extLst>
              </p:cNvPr>
              <p:cNvSpPr/>
              <p:nvPr/>
            </p:nvSpPr>
            <p:spPr>
              <a:xfrm>
                <a:off x="1159047" y="6307838"/>
                <a:ext cx="43700" cy="611797"/>
              </a:xfrm>
              <a:custGeom>
                <a:avLst/>
                <a:gdLst>
                  <a:gd name="connsiteX0" fmla="*/ 26987 w 19050"/>
                  <a:gd name="connsiteY0" fmla="*/ 272225 h 266700"/>
                  <a:gd name="connsiteX1" fmla="*/ 14986 w 19050"/>
                  <a:gd name="connsiteY1" fmla="*/ 205454 h 266700"/>
                  <a:gd name="connsiteX2" fmla="*/ 8700 w 19050"/>
                  <a:gd name="connsiteY2" fmla="*/ 137255 h 266700"/>
                  <a:gd name="connsiteX3" fmla="*/ 7366 w 19050"/>
                  <a:gd name="connsiteY3" fmla="*/ 68675 h 266700"/>
                  <a:gd name="connsiteX4" fmla="*/ 10509 w 19050"/>
                  <a:gd name="connsiteY4" fmla="*/ 0 h 266700"/>
                  <a:gd name="connsiteX5" fmla="*/ 2984 w 19050"/>
                  <a:gd name="connsiteY5" fmla="*/ 68485 h 266700"/>
                  <a:gd name="connsiteX6" fmla="*/ 32 w 19050"/>
                  <a:gd name="connsiteY6" fmla="*/ 137446 h 266700"/>
                  <a:gd name="connsiteX7" fmla="*/ 2032 w 19050"/>
                  <a:gd name="connsiteY7" fmla="*/ 206597 h 266700"/>
                  <a:gd name="connsiteX8" fmla="*/ 10033 w 19050"/>
                  <a:gd name="connsiteY8" fmla="*/ 275939 h 266700"/>
                  <a:gd name="connsiteX9" fmla="*/ 26987 w 19050"/>
                  <a:gd name="connsiteY9" fmla="*/ 272225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" h="266700">
                    <a:moveTo>
                      <a:pt x="26987" y="272225"/>
                    </a:moveTo>
                    <a:cubicBezTo>
                      <a:pt x="21654" y="250698"/>
                      <a:pt x="17939" y="227933"/>
                      <a:pt x="14986" y="205454"/>
                    </a:cubicBezTo>
                    <a:cubicBezTo>
                      <a:pt x="12033" y="182880"/>
                      <a:pt x="9938" y="160115"/>
                      <a:pt x="8700" y="137255"/>
                    </a:cubicBezTo>
                    <a:cubicBezTo>
                      <a:pt x="7652" y="114491"/>
                      <a:pt x="6890" y="91535"/>
                      <a:pt x="7366" y="68675"/>
                    </a:cubicBezTo>
                    <a:cubicBezTo>
                      <a:pt x="7557" y="45815"/>
                      <a:pt x="8890" y="22860"/>
                      <a:pt x="10509" y="0"/>
                    </a:cubicBezTo>
                    <a:cubicBezTo>
                      <a:pt x="7461" y="22765"/>
                      <a:pt x="4699" y="45530"/>
                      <a:pt x="2984" y="68485"/>
                    </a:cubicBezTo>
                    <a:cubicBezTo>
                      <a:pt x="1080" y="91440"/>
                      <a:pt x="317" y="114395"/>
                      <a:pt x="32" y="137446"/>
                    </a:cubicBezTo>
                    <a:cubicBezTo>
                      <a:pt x="-159" y="160496"/>
                      <a:pt x="508" y="183547"/>
                      <a:pt x="2032" y="206597"/>
                    </a:cubicBezTo>
                    <a:cubicBezTo>
                      <a:pt x="3651" y="229743"/>
                      <a:pt x="5842" y="252508"/>
                      <a:pt x="10033" y="275939"/>
                    </a:cubicBezTo>
                    <a:lnTo>
                      <a:pt x="26987" y="272225"/>
                    </a:ln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1F6B4440-2720-49D8-A835-5C1AF2F31303}"/>
                  </a:ext>
                </a:extLst>
              </p:cNvPr>
              <p:cNvSpPr/>
              <p:nvPr/>
            </p:nvSpPr>
            <p:spPr>
              <a:xfrm>
                <a:off x="1435301" y="6298444"/>
                <a:ext cx="218499" cy="218499"/>
              </a:xfrm>
              <a:custGeom>
                <a:avLst/>
                <a:gdLst>
                  <a:gd name="connsiteX0" fmla="*/ 0 w 95250"/>
                  <a:gd name="connsiteY0" fmla="*/ 104585 h 95250"/>
                  <a:gd name="connsiteX1" fmla="*/ 96774 w 95250"/>
                  <a:gd name="connsiteY1" fmla="*/ 0 h 95250"/>
                  <a:gd name="connsiteX2" fmla="*/ 2762 w 95250"/>
                  <a:gd name="connsiteY2" fmla="*/ 10372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0" h="95250">
                    <a:moveTo>
                      <a:pt x="0" y="104585"/>
                    </a:moveTo>
                    <a:cubicBezTo>
                      <a:pt x="0" y="104585"/>
                      <a:pt x="25146" y="13907"/>
                      <a:pt x="96774" y="0"/>
                    </a:cubicBezTo>
                    <a:cubicBezTo>
                      <a:pt x="96774" y="0"/>
                      <a:pt x="144780" y="84487"/>
                      <a:pt x="2762" y="103727"/>
                    </a:cubicBezTo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902797D-5AFE-4A3F-9332-72DB40817A69}"/>
                  </a:ext>
                </a:extLst>
              </p:cNvPr>
              <p:cNvSpPr/>
              <p:nvPr/>
            </p:nvSpPr>
            <p:spPr>
              <a:xfrm>
                <a:off x="1246300" y="6056514"/>
                <a:ext cx="174799" cy="240349"/>
              </a:xfrm>
              <a:custGeom>
                <a:avLst/>
                <a:gdLst>
                  <a:gd name="connsiteX0" fmla="*/ 80963 w 76200"/>
                  <a:gd name="connsiteY0" fmla="*/ 106321 h 104775"/>
                  <a:gd name="connsiteX1" fmla="*/ 18955 w 76200"/>
                  <a:gd name="connsiteY1" fmla="*/ 307 h 104775"/>
                  <a:gd name="connsiteX2" fmla="*/ 80963 w 76200"/>
                  <a:gd name="connsiteY2" fmla="*/ 10632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200" h="104775">
                    <a:moveTo>
                      <a:pt x="80963" y="106321"/>
                    </a:moveTo>
                    <a:cubicBezTo>
                      <a:pt x="80963" y="106321"/>
                      <a:pt x="56008" y="7070"/>
                      <a:pt x="18955" y="307"/>
                    </a:cubicBezTo>
                    <a:cubicBezTo>
                      <a:pt x="-18192" y="-6455"/>
                      <a:pt x="-2381" y="100606"/>
                      <a:pt x="80963" y="106321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9F60DE-48E8-499C-A16D-2DB50B1E669E}"/>
                  </a:ext>
                </a:extLst>
              </p:cNvPr>
              <p:cNvSpPr/>
              <p:nvPr/>
            </p:nvSpPr>
            <p:spPr>
              <a:xfrm>
                <a:off x="1091954" y="6110971"/>
                <a:ext cx="109250" cy="284049"/>
              </a:xfrm>
              <a:custGeom>
                <a:avLst/>
                <a:gdLst>
                  <a:gd name="connsiteX0" fmla="*/ 42043 w 47625"/>
                  <a:gd name="connsiteY0" fmla="*/ 130016 h 123825"/>
                  <a:gd name="connsiteX1" fmla="*/ 31947 w 47625"/>
                  <a:gd name="connsiteY1" fmla="*/ 0 h 123825"/>
                  <a:gd name="connsiteX2" fmla="*/ 42043 w 47625"/>
                  <a:gd name="connsiteY2" fmla="*/ 130016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23825">
                    <a:moveTo>
                      <a:pt x="42043" y="130016"/>
                    </a:moveTo>
                    <a:cubicBezTo>
                      <a:pt x="42043" y="130016"/>
                      <a:pt x="75095" y="34862"/>
                      <a:pt x="31947" y="0"/>
                    </a:cubicBezTo>
                    <a:cubicBezTo>
                      <a:pt x="31947" y="-95"/>
                      <a:pt x="-46254" y="56198"/>
                      <a:pt x="42043" y="130016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6C98CE6B-03E1-43F7-A01C-25C784BE4F58}"/>
                  </a:ext>
                </a:extLst>
              </p:cNvPr>
              <p:cNvSpPr/>
              <p:nvPr/>
            </p:nvSpPr>
            <p:spPr>
              <a:xfrm>
                <a:off x="1013064" y="6453346"/>
                <a:ext cx="152949" cy="305899"/>
              </a:xfrm>
              <a:custGeom>
                <a:avLst/>
                <a:gdLst>
                  <a:gd name="connsiteX0" fmla="*/ 68909 w 66675"/>
                  <a:gd name="connsiteY0" fmla="*/ 134213 h 133350"/>
                  <a:gd name="connsiteX1" fmla="*/ 32904 w 66675"/>
                  <a:gd name="connsiteY1" fmla="*/ 6 h 133350"/>
                  <a:gd name="connsiteX2" fmla="*/ 68909 w 66675"/>
                  <a:gd name="connsiteY2" fmla="*/ 134213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675" h="133350">
                    <a:moveTo>
                      <a:pt x="68909" y="134213"/>
                    </a:moveTo>
                    <a:cubicBezTo>
                      <a:pt x="68909" y="134213"/>
                      <a:pt x="75957" y="-1042"/>
                      <a:pt x="32904" y="6"/>
                    </a:cubicBezTo>
                    <a:cubicBezTo>
                      <a:pt x="-58250" y="2292"/>
                      <a:pt x="68909" y="134213"/>
                      <a:pt x="68909" y="134213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39EDA1D5-1ECC-457E-8420-FCA25B234934}"/>
                </a:ext>
              </a:extLst>
            </p:cNvPr>
            <p:cNvGrpSpPr/>
            <p:nvPr/>
          </p:nvGrpSpPr>
          <p:grpSpPr>
            <a:xfrm>
              <a:off x="3193342" y="5589777"/>
              <a:ext cx="393302" cy="1288440"/>
              <a:chOff x="3193342" y="5904102"/>
              <a:chExt cx="393302" cy="1288440"/>
            </a:xfrm>
          </p:grpSpPr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69636CE7-21AE-4E4C-A5F4-837473959477}"/>
                  </a:ext>
                </a:extLst>
              </p:cNvPr>
              <p:cNvSpPr/>
              <p:nvPr/>
            </p:nvSpPr>
            <p:spPr>
              <a:xfrm>
                <a:off x="3232020" y="6095239"/>
                <a:ext cx="174799" cy="1092496"/>
              </a:xfrm>
              <a:custGeom>
                <a:avLst/>
                <a:gdLst>
                  <a:gd name="connsiteX0" fmla="*/ 50673 w 76200"/>
                  <a:gd name="connsiteY0" fmla="*/ 391096 h 476250"/>
                  <a:gd name="connsiteX1" fmla="*/ 18002 w 76200"/>
                  <a:gd name="connsiteY1" fmla="*/ 481679 h 476250"/>
                  <a:gd name="connsiteX2" fmla="*/ 0 w 76200"/>
                  <a:gd name="connsiteY2" fmla="*/ 481679 h 476250"/>
                  <a:gd name="connsiteX3" fmla="*/ 38290 w 76200"/>
                  <a:gd name="connsiteY3" fmla="*/ 387477 h 476250"/>
                  <a:gd name="connsiteX4" fmla="*/ 66484 w 76200"/>
                  <a:gd name="connsiteY4" fmla="*/ 260223 h 476250"/>
                  <a:gd name="connsiteX5" fmla="*/ 71152 w 76200"/>
                  <a:gd name="connsiteY5" fmla="*/ 129731 h 476250"/>
                  <a:gd name="connsiteX6" fmla="*/ 64675 w 76200"/>
                  <a:gd name="connsiteY6" fmla="*/ 64484 h 476250"/>
                  <a:gd name="connsiteX7" fmla="*/ 58960 w 76200"/>
                  <a:gd name="connsiteY7" fmla="*/ 32194 h 476250"/>
                  <a:gd name="connsiteX8" fmla="*/ 52483 w 76200"/>
                  <a:gd name="connsiteY8" fmla="*/ 0 h 476250"/>
                  <a:gd name="connsiteX9" fmla="*/ 60007 w 76200"/>
                  <a:gd name="connsiteY9" fmla="*/ 32004 h 476250"/>
                  <a:gd name="connsiteX10" fmla="*/ 66770 w 76200"/>
                  <a:gd name="connsiteY10" fmla="*/ 64198 h 476250"/>
                  <a:gd name="connsiteX11" fmla="*/ 75438 w 76200"/>
                  <a:gd name="connsiteY11" fmla="*/ 129445 h 476250"/>
                  <a:gd name="connsiteX12" fmla="*/ 75057 w 76200"/>
                  <a:gd name="connsiteY12" fmla="*/ 261175 h 476250"/>
                  <a:gd name="connsiteX13" fmla="*/ 50673 w 76200"/>
                  <a:gd name="connsiteY13" fmla="*/ 391096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200" h="476250">
                    <a:moveTo>
                      <a:pt x="50673" y="391096"/>
                    </a:moveTo>
                    <a:cubicBezTo>
                      <a:pt x="41815" y="421957"/>
                      <a:pt x="31337" y="452247"/>
                      <a:pt x="18002" y="481679"/>
                    </a:cubicBezTo>
                    <a:lnTo>
                      <a:pt x="0" y="481679"/>
                    </a:lnTo>
                    <a:cubicBezTo>
                      <a:pt x="15335" y="451675"/>
                      <a:pt x="28003" y="419767"/>
                      <a:pt x="38290" y="387477"/>
                    </a:cubicBezTo>
                    <a:cubicBezTo>
                      <a:pt x="51435" y="346043"/>
                      <a:pt x="61341" y="303467"/>
                      <a:pt x="66484" y="260223"/>
                    </a:cubicBezTo>
                    <a:cubicBezTo>
                      <a:pt x="71723" y="217075"/>
                      <a:pt x="74200" y="173260"/>
                      <a:pt x="71152" y="129731"/>
                    </a:cubicBezTo>
                    <a:cubicBezTo>
                      <a:pt x="70675" y="107823"/>
                      <a:pt x="67342" y="86201"/>
                      <a:pt x="64675" y="64484"/>
                    </a:cubicBezTo>
                    <a:cubicBezTo>
                      <a:pt x="63627" y="53530"/>
                      <a:pt x="61055" y="42958"/>
                      <a:pt x="58960" y="32194"/>
                    </a:cubicBezTo>
                    <a:lnTo>
                      <a:pt x="52483" y="0"/>
                    </a:lnTo>
                    <a:lnTo>
                      <a:pt x="60007" y="32004"/>
                    </a:lnTo>
                    <a:cubicBezTo>
                      <a:pt x="62389" y="42672"/>
                      <a:pt x="65437" y="53340"/>
                      <a:pt x="66770" y="64198"/>
                    </a:cubicBezTo>
                    <a:cubicBezTo>
                      <a:pt x="70199" y="85820"/>
                      <a:pt x="74200" y="107537"/>
                      <a:pt x="75438" y="129445"/>
                    </a:cubicBezTo>
                    <a:cubicBezTo>
                      <a:pt x="79915" y="173165"/>
                      <a:pt x="78962" y="217361"/>
                      <a:pt x="75057" y="261175"/>
                    </a:cubicBezTo>
                    <a:cubicBezTo>
                      <a:pt x="71152" y="304990"/>
                      <a:pt x="62579" y="348520"/>
                      <a:pt x="50673" y="391096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958D19BC-8D51-4580-BB9A-6DBEE1F90C96}"/>
                  </a:ext>
                </a:extLst>
              </p:cNvPr>
              <p:cNvSpPr/>
              <p:nvPr/>
            </p:nvSpPr>
            <p:spPr>
              <a:xfrm>
                <a:off x="3321606" y="6493345"/>
                <a:ext cx="65550" cy="699197"/>
              </a:xfrm>
              <a:custGeom>
                <a:avLst/>
                <a:gdLst>
                  <a:gd name="connsiteX0" fmla="*/ 17717 w 28575"/>
                  <a:gd name="connsiteY0" fmla="*/ 308134 h 304800"/>
                  <a:gd name="connsiteX1" fmla="*/ 1333 w 28575"/>
                  <a:gd name="connsiteY1" fmla="*/ 308134 h 304800"/>
                  <a:gd name="connsiteX2" fmla="*/ 16383 w 28575"/>
                  <a:gd name="connsiteY2" fmla="*/ 252698 h 304800"/>
                  <a:gd name="connsiteX3" fmla="*/ 27908 w 28575"/>
                  <a:gd name="connsiteY3" fmla="*/ 168021 h 304800"/>
                  <a:gd name="connsiteX4" fmla="*/ 23908 w 28575"/>
                  <a:gd name="connsiteY4" fmla="*/ 82582 h 304800"/>
                  <a:gd name="connsiteX5" fmla="*/ 0 w 28575"/>
                  <a:gd name="connsiteY5" fmla="*/ 0 h 304800"/>
                  <a:gd name="connsiteX6" fmla="*/ 28099 w 28575"/>
                  <a:gd name="connsiteY6" fmla="*/ 81820 h 304800"/>
                  <a:gd name="connsiteX7" fmla="*/ 36481 w 28575"/>
                  <a:gd name="connsiteY7" fmla="*/ 168211 h 304800"/>
                  <a:gd name="connsiteX8" fmla="*/ 29051 w 28575"/>
                  <a:gd name="connsiteY8" fmla="*/ 254984 h 304800"/>
                  <a:gd name="connsiteX9" fmla="*/ 17717 w 28575"/>
                  <a:gd name="connsiteY9" fmla="*/ 30813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575" h="304800">
                    <a:moveTo>
                      <a:pt x="17717" y="308134"/>
                    </a:moveTo>
                    <a:lnTo>
                      <a:pt x="1333" y="308134"/>
                    </a:lnTo>
                    <a:cubicBezTo>
                      <a:pt x="7239" y="290036"/>
                      <a:pt x="12287" y="271367"/>
                      <a:pt x="16383" y="252698"/>
                    </a:cubicBezTo>
                    <a:cubicBezTo>
                      <a:pt x="22384" y="224885"/>
                      <a:pt x="26289" y="196501"/>
                      <a:pt x="27908" y="168021"/>
                    </a:cubicBezTo>
                    <a:cubicBezTo>
                      <a:pt x="29813" y="139541"/>
                      <a:pt x="27908" y="110871"/>
                      <a:pt x="23908" y="82582"/>
                    </a:cubicBezTo>
                    <a:cubicBezTo>
                      <a:pt x="19812" y="54197"/>
                      <a:pt x="11049" y="26670"/>
                      <a:pt x="0" y="0"/>
                    </a:cubicBezTo>
                    <a:cubicBezTo>
                      <a:pt x="12287" y="26098"/>
                      <a:pt x="22574" y="53340"/>
                      <a:pt x="28099" y="81820"/>
                    </a:cubicBezTo>
                    <a:cubicBezTo>
                      <a:pt x="33623" y="110204"/>
                      <a:pt x="36957" y="139160"/>
                      <a:pt x="36481" y="168211"/>
                    </a:cubicBezTo>
                    <a:cubicBezTo>
                      <a:pt x="36290" y="197263"/>
                      <a:pt x="33814" y="226219"/>
                      <a:pt x="29051" y="254984"/>
                    </a:cubicBezTo>
                    <a:cubicBezTo>
                      <a:pt x="26099" y="272891"/>
                      <a:pt x="22384" y="290608"/>
                      <a:pt x="17717" y="308134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F18CFE1-CF90-42EC-BA58-C5EB1BD37E51}"/>
                  </a:ext>
                </a:extLst>
              </p:cNvPr>
              <p:cNvSpPr/>
              <p:nvPr/>
            </p:nvSpPr>
            <p:spPr>
              <a:xfrm>
                <a:off x="3193342" y="6276594"/>
                <a:ext cx="174799" cy="284049"/>
              </a:xfrm>
              <a:custGeom>
                <a:avLst/>
                <a:gdLst>
                  <a:gd name="connsiteX0" fmla="*/ 77535 w 76200"/>
                  <a:gd name="connsiteY0" fmla="*/ 130302 h 123825"/>
                  <a:gd name="connsiteX1" fmla="*/ 7907 w 76200"/>
                  <a:gd name="connsiteY1" fmla="*/ 0 h 123825"/>
                  <a:gd name="connsiteX2" fmla="*/ 11527 w 76200"/>
                  <a:gd name="connsiteY2" fmla="*/ 91726 h 123825"/>
                  <a:gd name="connsiteX3" fmla="*/ 77535 w 76200"/>
                  <a:gd name="connsiteY3" fmla="*/ 13030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123825">
                    <a:moveTo>
                      <a:pt x="77535" y="130302"/>
                    </a:moveTo>
                    <a:cubicBezTo>
                      <a:pt x="77535" y="130302"/>
                      <a:pt x="47817" y="27813"/>
                      <a:pt x="7907" y="0"/>
                    </a:cubicBezTo>
                    <a:cubicBezTo>
                      <a:pt x="7907" y="0"/>
                      <a:pt x="-12095" y="42005"/>
                      <a:pt x="11527" y="91726"/>
                    </a:cubicBezTo>
                    <a:cubicBezTo>
                      <a:pt x="35149" y="141351"/>
                      <a:pt x="77535" y="130302"/>
                      <a:pt x="77535" y="130302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7FA058A0-B08E-45F1-9E2D-3ABA4963078D}"/>
                  </a:ext>
                </a:extLst>
              </p:cNvPr>
              <p:cNvSpPr/>
              <p:nvPr/>
            </p:nvSpPr>
            <p:spPr>
              <a:xfrm>
                <a:off x="3261520" y="5904102"/>
                <a:ext cx="131099" cy="305899"/>
              </a:xfrm>
              <a:custGeom>
                <a:avLst/>
                <a:gdLst>
                  <a:gd name="connsiteX0" fmla="*/ 52481 w 57150"/>
                  <a:gd name="connsiteY0" fmla="*/ 138282 h 133350"/>
                  <a:gd name="connsiteX1" fmla="*/ 2761 w 57150"/>
                  <a:gd name="connsiteY1" fmla="*/ 5598 h 133350"/>
                  <a:gd name="connsiteX2" fmla="*/ 52481 w 57150"/>
                  <a:gd name="connsiteY2" fmla="*/ 13828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150" h="133350">
                    <a:moveTo>
                      <a:pt x="52481" y="138282"/>
                    </a:moveTo>
                    <a:cubicBezTo>
                      <a:pt x="52481" y="138282"/>
                      <a:pt x="-14194" y="35983"/>
                      <a:pt x="2761" y="5598"/>
                    </a:cubicBezTo>
                    <a:cubicBezTo>
                      <a:pt x="19620" y="-24691"/>
                      <a:pt x="97535" y="74845"/>
                      <a:pt x="52481" y="138282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1A14ACF8-9EAB-484E-BA83-C870069621C7}"/>
                  </a:ext>
                </a:extLst>
              </p:cNvPr>
              <p:cNvSpPr/>
              <p:nvPr/>
            </p:nvSpPr>
            <p:spPr>
              <a:xfrm>
                <a:off x="3433695" y="6488980"/>
                <a:ext cx="152949" cy="218499"/>
              </a:xfrm>
              <a:custGeom>
                <a:avLst/>
                <a:gdLst>
                  <a:gd name="connsiteX0" fmla="*/ 0 w 66675"/>
                  <a:gd name="connsiteY0" fmla="*/ 96581 h 95250"/>
                  <a:gd name="connsiteX1" fmla="*/ 60293 w 66675"/>
                  <a:gd name="connsiteY1" fmla="*/ 1046 h 95250"/>
                  <a:gd name="connsiteX2" fmla="*/ 0 w 66675"/>
                  <a:gd name="connsiteY2" fmla="*/ 965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675" h="95250">
                    <a:moveTo>
                      <a:pt x="0" y="96581"/>
                    </a:moveTo>
                    <a:cubicBezTo>
                      <a:pt x="0" y="96581"/>
                      <a:pt x="10573" y="-11718"/>
                      <a:pt x="60293" y="1046"/>
                    </a:cubicBezTo>
                    <a:cubicBezTo>
                      <a:pt x="110014" y="13809"/>
                      <a:pt x="0" y="96581"/>
                      <a:pt x="0" y="96581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4E3D1982-E984-4684-B61F-B1542340E007}"/>
                </a:ext>
              </a:extLst>
            </p:cNvPr>
            <p:cNvGrpSpPr/>
            <p:nvPr/>
          </p:nvGrpSpPr>
          <p:grpSpPr>
            <a:xfrm>
              <a:off x="3730677" y="5167230"/>
              <a:ext cx="852931" cy="1753123"/>
              <a:chOff x="3606852" y="4821608"/>
              <a:chExt cx="1206448" cy="2479746"/>
            </a:xfrm>
          </p:grpSpPr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12D5235E-108D-4509-8862-357A53FD624F}"/>
                  </a:ext>
                </a:extLst>
              </p:cNvPr>
              <p:cNvSpPr/>
              <p:nvPr/>
            </p:nvSpPr>
            <p:spPr>
              <a:xfrm>
                <a:off x="4321894" y="6580307"/>
                <a:ext cx="262199" cy="721047"/>
              </a:xfrm>
              <a:custGeom>
                <a:avLst/>
                <a:gdLst>
                  <a:gd name="connsiteX0" fmla="*/ 24384 w 114300"/>
                  <a:gd name="connsiteY0" fmla="*/ 315373 h 314325"/>
                  <a:gd name="connsiteX1" fmla="*/ 75629 w 114300"/>
                  <a:gd name="connsiteY1" fmla="*/ 158687 h 314325"/>
                  <a:gd name="connsiteX2" fmla="*/ 117824 w 114300"/>
                  <a:gd name="connsiteY2" fmla="*/ 0 h 314325"/>
                  <a:gd name="connsiteX3" fmla="*/ 63151 w 114300"/>
                  <a:gd name="connsiteY3" fmla="*/ 154686 h 314325"/>
                  <a:gd name="connsiteX4" fmla="*/ 0 w 114300"/>
                  <a:gd name="connsiteY4" fmla="*/ 305562 h 314325"/>
                  <a:gd name="connsiteX5" fmla="*/ 24384 w 114300"/>
                  <a:gd name="connsiteY5" fmla="*/ 315373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0" h="314325">
                    <a:moveTo>
                      <a:pt x="24384" y="315373"/>
                    </a:moveTo>
                    <a:cubicBezTo>
                      <a:pt x="43434" y="263366"/>
                      <a:pt x="60103" y="211265"/>
                      <a:pt x="75629" y="158687"/>
                    </a:cubicBezTo>
                    <a:cubicBezTo>
                      <a:pt x="91154" y="106108"/>
                      <a:pt x="105156" y="53150"/>
                      <a:pt x="117824" y="0"/>
                    </a:cubicBezTo>
                    <a:cubicBezTo>
                      <a:pt x="100965" y="52102"/>
                      <a:pt x="82772" y="103632"/>
                      <a:pt x="63151" y="154686"/>
                    </a:cubicBezTo>
                    <a:cubicBezTo>
                      <a:pt x="43529" y="205645"/>
                      <a:pt x="22670" y="256318"/>
                      <a:pt x="0" y="305562"/>
                    </a:cubicBezTo>
                    <a:lnTo>
                      <a:pt x="24384" y="315373"/>
                    </a:ln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413622C7-67E2-4BCC-9393-2D9DD157E9E9}"/>
                  </a:ext>
                </a:extLst>
              </p:cNvPr>
              <p:cNvSpPr/>
              <p:nvPr/>
            </p:nvSpPr>
            <p:spPr>
              <a:xfrm>
                <a:off x="3873098" y="5711554"/>
                <a:ext cx="174799" cy="917696"/>
              </a:xfrm>
              <a:custGeom>
                <a:avLst/>
                <a:gdLst>
                  <a:gd name="connsiteX0" fmla="*/ 84106 w 76200"/>
                  <a:gd name="connsiteY0" fmla="*/ 393764 h 400050"/>
                  <a:gd name="connsiteX1" fmla="*/ 70009 w 76200"/>
                  <a:gd name="connsiteY1" fmla="*/ 374428 h 400050"/>
                  <a:gd name="connsiteX2" fmla="*/ 57912 w 76200"/>
                  <a:gd name="connsiteY2" fmla="*/ 352330 h 400050"/>
                  <a:gd name="connsiteX3" fmla="*/ 39052 w 76200"/>
                  <a:gd name="connsiteY3" fmla="*/ 305086 h 400050"/>
                  <a:gd name="connsiteX4" fmla="*/ 15335 w 76200"/>
                  <a:gd name="connsiteY4" fmla="*/ 205454 h 400050"/>
                  <a:gd name="connsiteX5" fmla="*/ 13240 w 76200"/>
                  <a:gd name="connsiteY5" fmla="*/ 192786 h 400050"/>
                  <a:gd name="connsiteX6" fmla="*/ 11621 w 76200"/>
                  <a:gd name="connsiteY6" fmla="*/ 180023 h 400050"/>
                  <a:gd name="connsiteX7" fmla="*/ 8477 w 76200"/>
                  <a:gd name="connsiteY7" fmla="*/ 154496 h 400050"/>
                  <a:gd name="connsiteX8" fmla="*/ 4381 w 76200"/>
                  <a:gd name="connsiteY8" fmla="*/ 103156 h 400050"/>
                  <a:gd name="connsiteX9" fmla="*/ 2476 w 76200"/>
                  <a:gd name="connsiteY9" fmla="*/ 51626 h 400050"/>
                  <a:gd name="connsiteX10" fmla="*/ 2381 w 76200"/>
                  <a:gd name="connsiteY10" fmla="*/ 0 h 400050"/>
                  <a:gd name="connsiteX11" fmla="*/ 286 w 76200"/>
                  <a:gd name="connsiteY11" fmla="*/ 51626 h 400050"/>
                  <a:gd name="connsiteX12" fmla="*/ 0 w 76200"/>
                  <a:gd name="connsiteY12" fmla="*/ 103346 h 400050"/>
                  <a:gd name="connsiteX13" fmla="*/ 2000 w 76200"/>
                  <a:gd name="connsiteY13" fmla="*/ 155067 h 400050"/>
                  <a:gd name="connsiteX14" fmla="*/ 4096 w 76200"/>
                  <a:gd name="connsiteY14" fmla="*/ 180880 h 400050"/>
                  <a:gd name="connsiteX15" fmla="*/ 5143 w 76200"/>
                  <a:gd name="connsiteY15" fmla="*/ 193834 h 400050"/>
                  <a:gd name="connsiteX16" fmla="*/ 6763 w 76200"/>
                  <a:gd name="connsiteY16" fmla="*/ 206693 h 400050"/>
                  <a:gd name="connsiteX17" fmla="*/ 26575 w 76200"/>
                  <a:gd name="connsiteY17" fmla="*/ 308896 h 400050"/>
                  <a:gd name="connsiteX18" fmla="*/ 44005 w 76200"/>
                  <a:gd name="connsiteY18" fmla="*/ 358521 h 400050"/>
                  <a:gd name="connsiteX19" fmla="*/ 55817 w 76200"/>
                  <a:gd name="connsiteY19" fmla="*/ 382429 h 400050"/>
                  <a:gd name="connsiteX20" fmla="*/ 71438 w 76200"/>
                  <a:gd name="connsiteY20" fmla="*/ 405574 h 400050"/>
                  <a:gd name="connsiteX21" fmla="*/ 84106 w 76200"/>
                  <a:gd name="connsiteY21" fmla="*/ 393764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6200" h="400050">
                    <a:moveTo>
                      <a:pt x="84106" y="393764"/>
                    </a:moveTo>
                    <a:cubicBezTo>
                      <a:pt x="79343" y="388715"/>
                      <a:pt x="74295" y="381286"/>
                      <a:pt x="70009" y="374428"/>
                    </a:cubicBezTo>
                    <a:cubicBezTo>
                      <a:pt x="65627" y="367379"/>
                      <a:pt x="61817" y="359855"/>
                      <a:pt x="57912" y="352330"/>
                    </a:cubicBezTo>
                    <a:cubicBezTo>
                      <a:pt x="50768" y="336995"/>
                      <a:pt x="44291" y="321278"/>
                      <a:pt x="39052" y="305086"/>
                    </a:cubicBezTo>
                    <a:cubicBezTo>
                      <a:pt x="28480" y="272701"/>
                      <a:pt x="20479" y="239268"/>
                      <a:pt x="15335" y="205454"/>
                    </a:cubicBezTo>
                    <a:lnTo>
                      <a:pt x="13240" y="192786"/>
                    </a:lnTo>
                    <a:lnTo>
                      <a:pt x="11621" y="180023"/>
                    </a:lnTo>
                    <a:lnTo>
                      <a:pt x="8477" y="154496"/>
                    </a:lnTo>
                    <a:cubicBezTo>
                      <a:pt x="6953" y="137446"/>
                      <a:pt x="5525" y="120301"/>
                      <a:pt x="4381" y="103156"/>
                    </a:cubicBezTo>
                    <a:cubicBezTo>
                      <a:pt x="3810" y="86011"/>
                      <a:pt x="2858" y="68771"/>
                      <a:pt x="2476" y="51626"/>
                    </a:cubicBezTo>
                    <a:lnTo>
                      <a:pt x="2381" y="0"/>
                    </a:lnTo>
                    <a:lnTo>
                      <a:pt x="286" y="51626"/>
                    </a:lnTo>
                    <a:cubicBezTo>
                      <a:pt x="-95" y="68866"/>
                      <a:pt x="95" y="86106"/>
                      <a:pt x="0" y="103346"/>
                    </a:cubicBezTo>
                    <a:cubicBezTo>
                      <a:pt x="476" y="120587"/>
                      <a:pt x="1143" y="137827"/>
                      <a:pt x="2000" y="155067"/>
                    </a:cubicBezTo>
                    <a:lnTo>
                      <a:pt x="4096" y="180880"/>
                    </a:lnTo>
                    <a:lnTo>
                      <a:pt x="5143" y="193834"/>
                    </a:lnTo>
                    <a:lnTo>
                      <a:pt x="6763" y="206693"/>
                    </a:lnTo>
                    <a:cubicBezTo>
                      <a:pt x="10477" y="241078"/>
                      <a:pt x="17145" y="275272"/>
                      <a:pt x="26575" y="308896"/>
                    </a:cubicBezTo>
                    <a:cubicBezTo>
                      <a:pt x="31147" y="325755"/>
                      <a:pt x="37243" y="342233"/>
                      <a:pt x="44005" y="358521"/>
                    </a:cubicBezTo>
                    <a:cubicBezTo>
                      <a:pt x="47720" y="366522"/>
                      <a:pt x="51435" y="374618"/>
                      <a:pt x="55817" y="382429"/>
                    </a:cubicBezTo>
                    <a:cubicBezTo>
                      <a:pt x="60388" y="390335"/>
                      <a:pt x="64579" y="397669"/>
                      <a:pt x="71438" y="405574"/>
                    </a:cubicBezTo>
                    <a:lnTo>
                      <a:pt x="84106" y="393764"/>
                    </a:ln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33D1663F-BBE4-4AA3-B407-AAAE2B5DB257}"/>
                  </a:ext>
                </a:extLst>
              </p:cNvPr>
              <p:cNvSpPr/>
              <p:nvPr/>
            </p:nvSpPr>
            <p:spPr>
              <a:xfrm>
                <a:off x="3989183" y="5333114"/>
                <a:ext cx="524398" cy="1900942"/>
              </a:xfrm>
              <a:custGeom>
                <a:avLst/>
                <a:gdLst>
                  <a:gd name="connsiteX0" fmla="*/ 18356 w 228600"/>
                  <a:gd name="connsiteY0" fmla="*/ 827627 h 828675"/>
                  <a:gd name="connsiteX1" fmla="*/ 25881 w 228600"/>
                  <a:gd name="connsiteY1" fmla="*/ 612267 h 828675"/>
                  <a:gd name="connsiteX2" fmla="*/ 66457 w 228600"/>
                  <a:gd name="connsiteY2" fmla="*/ 399479 h 828675"/>
                  <a:gd name="connsiteX3" fmla="*/ 137037 w 228600"/>
                  <a:gd name="connsiteY3" fmla="*/ 194024 h 828675"/>
                  <a:gd name="connsiteX4" fmla="*/ 147705 w 228600"/>
                  <a:gd name="connsiteY4" fmla="*/ 168974 h 828675"/>
                  <a:gd name="connsiteX5" fmla="*/ 153039 w 228600"/>
                  <a:gd name="connsiteY5" fmla="*/ 156401 h 828675"/>
                  <a:gd name="connsiteX6" fmla="*/ 159040 w 228600"/>
                  <a:gd name="connsiteY6" fmla="*/ 144209 h 828675"/>
                  <a:gd name="connsiteX7" fmla="*/ 183138 w 228600"/>
                  <a:gd name="connsiteY7" fmla="*/ 95345 h 828675"/>
                  <a:gd name="connsiteX8" fmla="*/ 209142 w 228600"/>
                  <a:gd name="connsiteY8" fmla="*/ 47434 h 828675"/>
                  <a:gd name="connsiteX9" fmla="*/ 236193 w 228600"/>
                  <a:gd name="connsiteY9" fmla="*/ 0 h 828675"/>
                  <a:gd name="connsiteX10" fmla="*/ 208189 w 228600"/>
                  <a:gd name="connsiteY10" fmla="*/ 46958 h 828675"/>
                  <a:gd name="connsiteX11" fmla="*/ 181233 w 228600"/>
                  <a:gd name="connsiteY11" fmla="*/ 94488 h 828675"/>
                  <a:gd name="connsiteX12" fmla="*/ 156087 w 228600"/>
                  <a:gd name="connsiteY12" fmla="*/ 142970 h 828675"/>
                  <a:gd name="connsiteX13" fmla="*/ 149801 w 228600"/>
                  <a:gd name="connsiteY13" fmla="*/ 155067 h 828675"/>
                  <a:gd name="connsiteX14" fmla="*/ 144181 w 228600"/>
                  <a:gd name="connsiteY14" fmla="*/ 167545 h 828675"/>
                  <a:gd name="connsiteX15" fmla="*/ 133037 w 228600"/>
                  <a:gd name="connsiteY15" fmla="*/ 192500 h 828675"/>
                  <a:gd name="connsiteX16" fmla="*/ 58075 w 228600"/>
                  <a:gd name="connsiteY16" fmla="*/ 397383 h 828675"/>
                  <a:gd name="connsiteX17" fmla="*/ 12927 w 228600"/>
                  <a:gd name="connsiteY17" fmla="*/ 610838 h 828675"/>
                  <a:gd name="connsiteX18" fmla="*/ 1020 w 228600"/>
                  <a:gd name="connsiteY18" fmla="*/ 829247 h 828675"/>
                  <a:gd name="connsiteX19" fmla="*/ 18356 w 228600"/>
                  <a:gd name="connsiteY19" fmla="*/ 827627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8600" h="828675">
                    <a:moveTo>
                      <a:pt x="18356" y="827627"/>
                    </a:moveTo>
                    <a:cubicBezTo>
                      <a:pt x="13689" y="756476"/>
                      <a:pt x="17594" y="683800"/>
                      <a:pt x="25881" y="612267"/>
                    </a:cubicBezTo>
                    <a:cubicBezTo>
                      <a:pt x="34453" y="540639"/>
                      <a:pt x="47407" y="469297"/>
                      <a:pt x="66457" y="399479"/>
                    </a:cubicBezTo>
                    <a:cubicBezTo>
                      <a:pt x="85317" y="329660"/>
                      <a:pt x="107891" y="260604"/>
                      <a:pt x="137037" y="194024"/>
                    </a:cubicBezTo>
                    <a:lnTo>
                      <a:pt x="147705" y="168974"/>
                    </a:lnTo>
                    <a:lnTo>
                      <a:pt x="153039" y="156401"/>
                    </a:lnTo>
                    <a:lnTo>
                      <a:pt x="159040" y="144209"/>
                    </a:lnTo>
                    <a:lnTo>
                      <a:pt x="183138" y="95345"/>
                    </a:lnTo>
                    <a:cubicBezTo>
                      <a:pt x="190758" y="78772"/>
                      <a:pt x="200283" y="63246"/>
                      <a:pt x="209142" y="47434"/>
                    </a:cubicBezTo>
                    <a:lnTo>
                      <a:pt x="236193" y="0"/>
                    </a:lnTo>
                    <a:lnTo>
                      <a:pt x="208189" y="46958"/>
                    </a:lnTo>
                    <a:cubicBezTo>
                      <a:pt x="198950" y="62675"/>
                      <a:pt x="189139" y="78105"/>
                      <a:pt x="181233" y="94488"/>
                    </a:cubicBezTo>
                    <a:lnTo>
                      <a:pt x="156087" y="142970"/>
                    </a:lnTo>
                    <a:lnTo>
                      <a:pt x="149801" y="155067"/>
                    </a:lnTo>
                    <a:lnTo>
                      <a:pt x="144181" y="167545"/>
                    </a:lnTo>
                    <a:lnTo>
                      <a:pt x="133037" y="192500"/>
                    </a:lnTo>
                    <a:cubicBezTo>
                      <a:pt x="102462" y="258699"/>
                      <a:pt x="78459" y="327565"/>
                      <a:pt x="58075" y="397383"/>
                    </a:cubicBezTo>
                    <a:cubicBezTo>
                      <a:pt x="37501" y="467201"/>
                      <a:pt x="23023" y="538734"/>
                      <a:pt x="12927" y="610838"/>
                    </a:cubicBezTo>
                    <a:cubicBezTo>
                      <a:pt x="3116" y="683038"/>
                      <a:pt x="-2409" y="755618"/>
                      <a:pt x="1020" y="829247"/>
                    </a:cubicBezTo>
                    <a:lnTo>
                      <a:pt x="18356" y="827627"/>
                    </a:ln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76E2F531-9638-4A6E-85F7-892D5A066E49}"/>
                  </a:ext>
                </a:extLst>
              </p:cNvPr>
              <p:cNvSpPr/>
              <p:nvPr/>
            </p:nvSpPr>
            <p:spPr>
              <a:xfrm>
                <a:off x="4192980" y="5899473"/>
                <a:ext cx="458848" cy="218499"/>
              </a:xfrm>
              <a:custGeom>
                <a:avLst/>
                <a:gdLst>
                  <a:gd name="connsiteX0" fmla="*/ 0 w 200025"/>
                  <a:gd name="connsiteY0" fmla="*/ 69910 h 95250"/>
                  <a:gd name="connsiteX1" fmla="*/ 200882 w 200025"/>
                  <a:gd name="connsiteY1" fmla="*/ 6473 h 95250"/>
                  <a:gd name="connsiteX2" fmla="*/ 0 w 200025"/>
                  <a:gd name="connsiteY2" fmla="*/ 6991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025" h="95250">
                    <a:moveTo>
                      <a:pt x="0" y="69910"/>
                    </a:moveTo>
                    <a:cubicBezTo>
                      <a:pt x="0" y="69910"/>
                      <a:pt x="41053" y="-25245"/>
                      <a:pt x="200882" y="6473"/>
                    </a:cubicBezTo>
                    <a:cubicBezTo>
                      <a:pt x="200882" y="6473"/>
                      <a:pt x="158782" y="156587"/>
                      <a:pt x="0" y="69910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DDF712AC-1C38-4103-9023-49A92459D7C5}"/>
                  </a:ext>
                </a:extLst>
              </p:cNvPr>
              <p:cNvSpPr/>
              <p:nvPr/>
            </p:nvSpPr>
            <p:spPr>
              <a:xfrm>
                <a:off x="4309440" y="4821608"/>
                <a:ext cx="218499" cy="546248"/>
              </a:xfrm>
              <a:custGeom>
                <a:avLst/>
                <a:gdLst>
                  <a:gd name="connsiteX0" fmla="*/ 0 w 95250"/>
                  <a:gd name="connsiteY0" fmla="*/ 0 h 238125"/>
                  <a:gd name="connsiteX1" fmla="*/ 87821 w 95250"/>
                  <a:gd name="connsiteY1" fmla="*/ 242411 h 238125"/>
                  <a:gd name="connsiteX2" fmla="*/ 0 w 95250"/>
                  <a:gd name="connsiteY2" fmla="*/ 0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0" h="238125">
                    <a:moveTo>
                      <a:pt x="0" y="0"/>
                    </a:moveTo>
                    <a:cubicBezTo>
                      <a:pt x="0" y="0"/>
                      <a:pt x="139636" y="80105"/>
                      <a:pt x="87821" y="242411"/>
                    </a:cubicBezTo>
                    <a:cubicBezTo>
                      <a:pt x="87821" y="242411"/>
                      <a:pt x="1429" y="260794"/>
                      <a:pt x="0" y="0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E0E26697-3FC2-4F6D-B07D-4533181A4087}"/>
                  </a:ext>
                </a:extLst>
              </p:cNvPr>
              <p:cNvSpPr/>
              <p:nvPr/>
            </p:nvSpPr>
            <p:spPr>
              <a:xfrm>
                <a:off x="4502641" y="5114615"/>
                <a:ext cx="152949" cy="262199"/>
              </a:xfrm>
              <a:custGeom>
                <a:avLst/>
                <a:gdLst>
                  <a:gd name="connsiteX0" fmla="*/ 70274 w 66675"/>
                  <a:gd name="connsiteY0" fmla="*/ 0 h 114300"/>
                  <a:gd name="connsiteX1" fmla="*/ 1122 w 66675"/>
                  <a:gd name="connsiteY1" fmla="*/ 114871 h 114300"/>
                  <a:gd name="connsiteX2" fmla="*/ 70274 w 66675"/>
                  <a:gd name="connsiteY2" fmla="*/ 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675" h="114300">
                    <a:moveTo>
                      <a:pt x="70274" y="0"/>
                    </a:moveTo>
                    <a:cubicBezTo>
                      <a:pt x="70274" y="0"/>
                      <a:pt x="86085" y="84582"/>
                      <a:pt x="1122" y="114871"/>
                    </a:cubicBezTo>
                    <a:cubicBezTo>
                      <a:pt x="1217" y="114967"/>
                      <a:pt x="-14689" y="35243"/>
                      <a:pt x="70274" y="0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E9620D17-CC96-4FD5-A83A-818CE2953B64}"/>
                  </a:ext>
                </a:extLst>
              </p:cNvPr>
              <p:cNvSpPr/>
              <p:nvPr/>
            </p:nvSpPr>
            <p:spPr>
              <a:xfrm>
                <a:off x="4208827" y="5237630"/>
                <a:ext cx="152949" cy="415148"/>
              </a:xfrm>
              <a:custGeom>
                <a:avLst/>
                <a:gdLst>
                  <a:gd name="connsiteX0" fmla="*/ 15095 w 66675"/>
                  <a:gd name="connsiteY0" fmla="*/ 0 h 180975"/>
                  <a:gd name="connsiteX1" fmla="*/ 61577 w 66675"/>
                  <a:gd name="connsiteY1" fmla="*/ 189262 h 180975"/>
                  <a:gd name="connsiteX2" fmla="*/ 15095 w 66675"/>
                  <a:gd name="connsiteY2" fmla="*/ 0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675" h="180975">
                    <a:moveTo>
                      <a:pt x="15095" y="0"/>
                    </a:moveTo>
                    <a:cubicBezTo>
                      <a:pt x="15095" y="0"/>
                      <a:pt x="106916" y="43339"/>
                      <a:pt x="61577" y="189262"/>
                    </a:cubicBezTo>
                    <a:cubicBezTo>
                      <a:pt x="61482" y="189262"/>
                      <a:pt x="-36721" y="160782"/>
                      <a:pt x="15095" y="0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D83314DA-0108-42CA-9B0B-F8D27844D2ED}"/>
                  </a:ext>
                </a:extLst>
              </p:cNvPr>
              <p:cNvSpPr/>
              <p:nvPr/>
            </p:nvSpPr>
            <p:spPr>
              <a:xfrm>
                <a:off x="3873313" y="5408241"/>
                <a:ext cx="240349" cy="415148"/>
              </a:xfrm>
              <a:custGeom>
                <a:avLst/>
                <a:gdLst>
                  <a:gd name="connsiteX0" fmla="*/ 1 w 104775"/>
                  <a:gd name="connsiteY0" fmla="*/ 183182 h 180975"/>
                  <a:gd name="connsiteX1" fmla="*/ 86392 w 104775"/>
                  <a:gd name="connsiteY1" fmla="*/ 207 h 180975"/>
                  <a:gd name="connsiteX2" fmla="*/ 1 w 104775"/>
                  <a:gd name="connsiteY2" fmla="*/ 18318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75" h="180975">
                    <a:moveTo>
                      <a:pt x="1" y="183182"/>
                    </a:moveTo>
                    <a:cubicBezTo>
                      <a:pt x="1" y="183182"/>
                      <a:pt x="-1047" y="-7128"/>
                      <a:pt x="86392" y="207"/>
                    </a:cubicBezTo>
                    <a:cubicBezTo>
                      <a:pt x="173832" y="7636"/>
                      <a:pt x="1" y="183182"/>
                      <a:pt x="1" y="183182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69E126D4-3E08-42BA-8DC0-A2968534BA49}"/>
                  </a:ext>
                </a:extLst>
              </p:cNvPr>
              <p:cNvSpPr/>
              <p:nvPr/>
            </p:nvSpPr>
            <p:spPr>
              <a:xfrm>
                <a:off x="3606852" y="5870385"/>
                <a:ext cx="284049" cy="349599"/>
              </a:xfrm>
              <a:custGeom>
                <a:avLst/>
                <a:gdLst>
                  <a:gd name="connsiteX0" fmla="*/ 129780 w 123825"/>
                  <a:gd name="connsiteY0" fmla="*/ 156027 h 152400"/>
                  <a:gd name="connsiteX1" fmla="*/ 20719 w 123825"/>
                  <a:gd name="connsiteY1" fmla="*/ 579 h 152400"/>
                  <a:gd name="connsiteX2" fmla="*/ 129780 w 123825"/>
                  <a:gd name="connsiteY2" fmla="*/ 156027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825" h="152400">
                    <a:moveTo>
                      <a:pt x="129780" y="156027"/>
                    </a:moveTo>
                    <a:cubicBezTo>
                      <a:pt x="129780" y="156027"/>
                      <a:pt x="90918" y="-11041"/>
                      <a:pt x="20719" y="579"/>
                    </a:cubicBezTo>
                    <a:cubicBezTo>
                      <a:pt x="-49481" y="12200"/>
                      <a:pt x="76916" y="148598"/>
                      <a:pt x="129780" y="156027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68089972-4B98-487A-8330-1CABAA6735B5}"/>
                  </a:ext>
                </a:extLst>
              </p:cNvPr>
              <p:cNvSpPr/>
              <p:nvPr/>
            </p:nvSpPr>
            <p:spPr>
              <a:xfrm>
                <a:off x="3947612" y="6103600"/>
                <a:ext cx="152949" cy="305899"/>
              </a:xfrm>
              <a:custGeom>
                <a:avLst/>
                <a:gdLst>
                  <a:gd name="connsiteX0" fmla="*/ 283 w 66675"/>
                  <a:gd name="connsiteY0" fmla="*/ 137801 h 133350"/>
                  <a:gd name="connsiteX1" fmla="*/ 55337 w 66675"/>
                  <a:gd name="connsiteY1" fmla="*/ 356 h 133350"/>
                  <a:gd name="connsiteX2" fmla="*/ 283 w 66675"/>
                  <a:gd name="connsiteY2" fmla="*/ 13780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675" h="133350">
                    <a:moveTo>
                      <a:pt x="283" y="137801"/>
                    </a:moveTo>
                    <a:cubicBezTo>
                      <a:pt x="283" y="137801"/>
                      <a:pt x="-7242" y="8833"/>
                      <a:pt x="55337" y="356"/>
                    </a:cubicBezTo>
                    <a:cubicBezTo>
                      <a:pt x="117916" y="-8122"/>
                      <a:pt x="283" y="137801"/>
                      <a:pt x="283" y="137801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8796DCD4-6122-42EA-A4EF-BEC2F8627930}"/>
                  </a:ext>
                </a:extLst>
              </p:cNvPr>
              <p:cNvSpPr/>
              <p:nvPr/>
            </p:nvSpPr>
            <p:spPr>
              <a:xfrm>
                <a:off x="4507401" y="6711002"/>
                <a:ext cx="305899" cy="152949"/>
              </a:xfrm>
              <a:custGeom>
                <a:avLst/>
                <a:gdLst>
                  <a:gd name="connsiteX0" fmla="*/ 0 w 133350"/>
                  <a:gd name="connsiteY0" fmla="*/ 68470 h 66675"/>
                  <a:gd name="connsiteX1" fmla="*/ 125921 w 133350"/>
                  <a:gd name="connsiteY1" fmla="*/ 6367 h 66675"/>
                  <a:gd name="connsiteX2" fmla="*/ 0 w 133350"/>
                  <a:gd name="connsiteY2" fmla="*/ 6847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66675">
                    <a:moveTo>
                      <a:pt x="0" y="68470"/>
                    </a:moveTo>
                    <a:cubicBezTo>
                      <a:pt x="0" y="68470"/>
                      <a:pt x="63437" y="-24780"/>
                      <a:pt x="125921" y="6367"/>
                    </a:cubicBezTo>
                    <a:cubicBezTo>
                      <a:pt x="188404" y="37609"/>
                      <a:pt x="0" y="68470"/>
                      <a:pt x="0" y="68470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850E6F6C-C062-475C-98A2-6264EE26467F}"/>
                  </a:ext>
                </a:extLst>
              </p:cNvPr>
              <p:cNvSpPr/>
              <p:nvPr/>
            </p:nvSpPr>
            <p:spPr>
              <a:xfrm>
                <a:off x="4572061" y="6386596"/>
                <a:ext cx="218499" cy="262199"/>
              </a:xfrm>
              <a:custGeom>
                <a:avLst/>
                <a:gdLst>
                  <a:gd name="connsiteX0" fmla="*/ 6 w 95250"/>
                  <a:gd name="connsiteY0" fmla="*/ 114448 h 114300"/>
                  <a:gd name="connsiteX1" fmla="*/ 80112 w 95250"/>
                  <a:gd name="connsiteY1" fmla="*/ 1768 h 114300"/>
                  <a:gd name="connsiteX2" fmla="*/ 6 w 95250"/>
                  <a:gd name="connsiteY2" fmla="*/ 114448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0" h="114300">
                    <a:moveTo>
                      <a:pt x="6" y="114448"/>
                    </a:moveTo>
                    <a:cubicBezTo>
                      <a:pt x="6" y="114448"/>
                      <a:pt x="-2280" y="-16616"/>
                      <a:pt x="80112" y="1768"/>
                    </a:cubicBezTo>
                    <a:cubicBezTo>
                      <a:pt x="162503" y="20151"/>
                      <a:pt x="6" y="114448"/>
                      <a:pt x="6" y="114448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B4ACC557-BC90-4675-B22F-C3BC47DA2912}"/>
                  </a:ext>
                </a:extLst>
              </p:cNvPr>
              <p:cNvSpPr/>
              <p:nvPr/>
            </p:nvSpPr>
            <p:spPr>
              <a:xfrm>
                <a:off x="4380052" y="6489553"/>
                <a:ext cx="152949" cy="262199"/>
              </a:xfrm>
              <a:custGeom>
                <a:avLst/>
                <a:gdLst>
                  <a:gd name="connsiteX0" fmla="*/ 67040 w 66675"/>
                  <a:gd name="connsiteY0" fmla="*/ 120239 h 114300"/>
                  <a:gd name="connsiteX1" fmla="*/ 20081 w 66675"/>
                  <a:gd name="connsiteY1" fmla="*/ 1557 h 114300"/>
                  <a:gd name="connsiteX2" fmla="*/ 67040 w 66675"/>
                  <a:gd name="connsiteY2" fmla="*/ 1202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675" h="114300">
                    <a:moveTo>
                      <a:pt x="67040" y="120239"/>
                    </a:moveTo>
                    <a:cubicBezTo>
                      <a:pt x="67040" y="120239"/>
                      <a:pt x="84566" y="-15969"/>
                      <a:pt x="20081" y="1557"/>
                    </a:cubicBezTo>
                    <a:cubicBezTo>
                      <a:pt x="-44403" y="19274"/>
                      <a:pt x="67040" y="120239"/>
                      <a:pt x="67040" y="120239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FE41269C-A6D1-4B81-A898-A3A48A08F1E1}"/>
                </a:ext>
              </a:extLst>
            </p:cNvPr>
            <p:cNvGrpSpPr/>
            <p:nvPr/>
          </p:nvGrpSpPr>
          <p:grpSpPr>
            <a:xfrm>
              <a:off x="1842982" y="5553816"/>
              <a:ext cx="839043" cy="1338417"/>
              <a:chOff x="2166832" y="6058641"/>
              <a:chExt cx="839043" cy="1338417"/>
            </a:xfrm>
          </p:grpSpPr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19E91DC0-7BA1-472D-9DE3-D4158518BC21}"/>
                  </a:ext>
                </a:extLst>
              </p:cNvPr>
              <p:cNvSpPr/>
              <p:nvPr/>
            </p:nvSpPr>
            <p:spPr>
              <a:xfrm>
                <a:off x="2455361" y="6348262"/>
                <a:ext cx="458848" cy="1048796"/>
              </a:xfrm>
              <a:custGeom>
                <a:avLst/>
                <a:gdLst>
                  <a:gd name="connsiteX0" fmla="*/ 129114 w 200025"/>
                  <a:gd name="connsiteY0" fmla="*/ 317754 h 457200"/>
                  <a:gd name="connsiteX1" fmla="*/ 118446 w 200025"/>
                  <a:gd name="connsiteY1" fmla="*/ 184213 h 457200"/>
                  <a:gd name="connsiteX2" fmla="*/ 121970 w 200025"/>
                  <a:gd name="connsiteY2" fmla="*/ 117538 h 457200"/>
                  <a:gd name="connsiteX3" fmla="*/ 134829 w 200025"/>
                  <a:gd name="connsiteY3" fmla="*/ 53054 h 457200"/>
                  <a:gd name="connsiteX4" fmla="*/ 115302 w 200025"/>
                  <a:gd name="connsiteY4" fmla="*/ 115157 h 457200"/>
                  <a:gd name="connsiteX5" fmla="*/ 104920 w 200025"/>
                  <a:gd name="connsiteY5" fmla="*/ 181927 h 457200"/>
                  <a:gd name="connsiteX6" fmla="*/ 102729 w 200025"/>
                  <a:gd name="connsiteY6" fmla="*/ 251174 h 457200"/>
                  <a:gd name="connsiteX7" fmla="*/ 102729 w 200025"/>
                  <a:gd name="connsiteY7" fmla="*/ 252127 h 457200"/>
                  <a:gd name="connsiteX8" fmla="*/ 60057 w 200025"/>
                  <a:gd name="connsiteY8" fmla="*/ 78867 h 457200"/>
                  <a:gd name="connsiteX9" fmla="*/ 73392 w 200025"/>
                  <a:gd name="connsiteY9" fmla="*/ 178308 h 457200"/>
                  <a:gd name="connsiteX10" fmla="*/ 55581 w 200025"/>
                  <a:gd name="connsiteY10" fmla="*/ 156877 h 457200"/>
                  <a:gd name="connsiteX11" fmla="*/ 28053 w 200025"/>
                  <a:gd name="connsiteY11" fmla="*/ 110204 h 457200"/>
                  <a:gd name="connsiteX12" fmla="*/ 9765 w 200025"/>
                  <a:gd name="connsiteY12" fmla="*/ 56959 h 457200"/>
                  <a:gd name="connsiteX13" fmla="*/ 2145 w 200025"/>
                  <a:gd name="connsiteY13" fmla="*/ 0 h 457200"/>
                  <a:gd name="connsiteX14" fmla="*/ 1193 w 200025"/>
                  <a:gd name="connsiteY14" fmla="*/ 49149 h 457200"/>
                  <a:gd name="connsiteX15" fmla="*/ 13956 w 200025"/>
                  <a:gd name="connsiteY15" fmla="*/ 107347 h 457200"/>
                  <a:gd name="connsiteX16" fmla="*/ 36150 w 200025"/>
                  <a:gd name="connsiteY16" fmla="*/ 153448 h 457200"/>
                  <a:gd name="connsiteX17" fmla="*/ 82632 w 200025"/>
                  <a:gd name="connsiteY17" fmla="*/ 214884 h 457200"/>
                  <a:gd name="connsiteX18" fmla="*/ 80631 w 200025"/>
                  <a:gd name="connsiteY18" fmla="*/ 209836 h 457200"/>
                  <a:gd name="connsiteX19" fmla="*/ 115017 w 200025"/>
                  <a:gd name="connsiteY19" fmla="*/ 320802 h 457200"/>
                  <a:gd name="connsiteX20" fmla="*/ 155593 w 200025"/>
                  <a:gd name="connsiteY20" fmla="*/ 417862 h 457200"/>
                  <a:gd name="connsiteX21" fmla="*/ 177882 w 200025"/>
                  <a:gd name="connsiteY21" fmla="*/ 463391 h 457200"/>
                  <a:gd name="connsiteX22" fmla="*/ 202170 w 200025"/>
                  <a:gd name="connsiteY22" fmla="*/ 458057 h 457200"/>
                  <a:gd name="connsiteX23" fmla="*/ 172738 w 200025"/>
                  <a:gd name="connsiteY23" fmla="*/ 406432 h 457200"/>
                  <a:gd name="connsiteX24" fmla="*/ 129114 w 200025"/>
                  <a:gd name="connsiteY24" fmla="*/ 317754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0025" h="457200">
                    <a:moveTo>
                      <a:pt x="129114" y="317754"/>
                    </a:moveTo>
                    <a:cubicBezTo>
                      <a:pt x="129114" y="317754"/>
                      <a:pt x="114636" y="252794"/>
                      <a:pt x="118446" y="184213"/>
                    </a:cubicBezTo>
                    <a:cubicBezTo>
                      <a:pt x="119684" y="162020"/>
                      <a:pt x="119303" y="139541"/>
                      <a:pt x="121970" y="117538"/>
                    </a:cubicBezTo>
                    <a:cubicBezTo>
                      <a:pt x="124256" y="95345"/>
                      <a:pt x="129304" y="74104"/>
                      <a:pt x="134829" y="53054"/>
                    </a:cubicBezTo>
                    <a:cubicBezTo>
                      <a:pt x="127113" y="72866"/>
                      <a:pt x="119874" y="93345"/>
                      <a:pt x="115302" y="115157"/>
                    </a:cubicBezTo>
                    <a:cubicBezTo>
                      <a:pt x="110349" y="136779"/>
                      <a:pt x="106730" y="159163"/>
                      <a:pt x="104920" y="181927"/>
                    </a:cubicBezTo>
                    <a:cubicBezTo>
                      <a:pt x="102920" y="204692"/>
                      <a:pt x="102063" y="227838"/>
                      <a:pt x="102729" y="251174"/>
                    </a:cubicBezTo>
                    <a:cubicBezTo>
                      <a:pt x="102729" y="251555"/>
                      <a:pt x="102729" y="251841"/>
                      <a:pt x="102729" y="252127"/>
                    </a:cubicBezTo>
                    <a:cubicBezTo>
                      <a:pt x="96633" y="235267"/>
                      <a:pt x="64629" y="115252"/>
                      <a:pt x="60057" y="78867"/>
                    </a:cubicBezTo>
                    <a:cubicBezTo>
                      <a:pt x="62248" y="112014"/>
                      <a:pt x="66725" y="145351"/>
                      <a:pt x="73392" y="178308"/>
                    </a:cubicBezTo>
                    <a:cubicBezTo>
                      <a:pt x="67201" y="171640"/>
                      <a:pt x="61105" y="164401"/>
                      <a:pt x="55581" y="156877"/>
                    </a:cubicBezTo>
                    <a:cubicBezTo>
                      <a:pt x="45008" y="142684"/>
                      <a:pt x="35673" y="126968"/>
                      <a:pt x="28053" y="110204"/>
                    </a:cubicBezTo>
                    <a:cubicBezTo>
                      <a:pt x="20338" y="93440"/>
                      <a:pt x="13861" y="75533"/>
                      <a:pt x="9765" y="56959"/>
                    </a:cubicBezTo>
                    <a:cubicBezTo>
                      <a:pt x="5098" y="38386"/>
                      <a:pt x="3288" y="19240"/>
                      <a:pt x="2145" y="0"/>
                    </a:cubicBezTo>
                    <a:cubicBezTo>
                      <a:pt x="1002" y="18955"/>
                      <a:pt x="-1474" y="29623"/>
                      <a:pt x="1193" y="49149"/>
                    </a:cubicBezTo>
                    <a:cubicBezTo>
                      <a:pt x="3193" y="68770"/>
                      <a:pt x="7670" y="88392"/>
                      <a:pt x="13956" y="107347"/>
                    </a:cubicBezTo>
                    <a:cubicBezTo>
                      <a:pt x="20148" y="126397"/>
                      <a:pt x="26339" y="136112"/>
                      <a:pt x="36150" y="153448"/>
                    </a:cubicBezTo>
                    <a:cubicBezTo>
                      <a:pt x="46151" y="170974"/>
                      <a:pt x="68344" y="199358"/>
                      <a:pt x="82632" y="214884"/>
                    </a:cubicBezTo>
                    <a:lnTo>
                      <a:pt x="80631" y="209836"/>
                    </a:lnTo>
                    <a:cubicBezTo>
                      <a:pt x="87680" y="238125"/>
                      <a:pt x="115017" y="320802"/>
                      <a:pt x="115017" y="320802"/>
                    </a:cubicBezTo>
                    <a:cubicBezTo>
                      <a:pt x="127304" y="353759"/>
                      <a:pt x="140829" y="386144"/>
                      <a:pt x="155593" y="417862"/>
                    </a:cubicBezTo>
                    <a:cubicBezTo>
                      <a:pt x="162832" y="433197"/>
                      <a:pt x="170262" y="448342"/>
                      <a:pt x="177882" y="463391"/>
                    </a:cubicBezTo>
                    <a:lnTo>
                      <a:pt x="202170" y="458057"/>
                    </a:lnTo>
                    <a:cubicBezTo>
                      <a:pt x="191979" y="441103"/>
                      <a:pt x="182168" y="423863"/>
                      <a:pt x="172738" y="406432"/>
                    </a:cubicBezTo>
                    <a:cubicBezTo>
                      <a:pt x="156927" y="377666"/>
                      <a:pt x="142544" y="348044"/>
                      <a:pt x="129114" y="317754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A3E501E8-CD65-4EC2-9865-FD84D898ADA7}"/>
                  </a:ext>
                </a:extLst>
              </p:cNvPr>
              <p:cNvSpPr/>
              <p:nvPr/>
            </p:nvSpPr>
            <p:spPr>
              <a:xfrm>
                <a:off x="2201743" y="6058641"/>
                <a:ext cx="262199" cy="349599"/>
              </a:xfrm>
              <a:custGeom>
                <a:avLst/>
                <a:gdLst>
                  <a:gd name="connsiteX0" fmla="*/ 117943 w 114300"/>
                  <a:gd name="connsiteY0" fmla="*/ 153496 h 152400"/>
                  <a:gd name="connsiteX1" fmla="*/ 27265 w 114300"/>
                  <a:gd name="connsiteY1" fmla="*/ 8430 h 152400"/>
                  <a:gd name="connsiteX2" fmla="*/ 117943 w 114300"/>
                  <a:gd name="connsiteY2" fmla="*/ 15349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152400">
                    <a:moveTo>
                      <a:pt x="117943" y="153496"/>
                    </a:moveTo>
                    <a:cubicBezTo>
                      <a:pt x="117943" y="153496"/>
                      <a:pt x="122705" y="-42434"/>
                      <a:pt x="27265" y="8430"/>
                    </a:cubicBezTo>
                    <a:cubicBezTo>
                      <a:pt x="-68271" y="59293"/>
                      <a:pt x="117943" y="153496"/>
                      <a:pt x="117943" y="153496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B90295A9-B26F-434A-A305-2542B87EDBEB}"/>
                  </a:ext>
                </a:extLst>
              </p:cNvPr>
              <p:cNvSpPr/>
              <p:nvPr/>
            </p:nvSpPr>
            <p:spPr>
              <a:xfrm>
                <a:off x="2549213" y="6283565"/>
                <a:ext cx="109250" cy="305899"/>
              </a:xfrm>
              <a:custGeom>
                <a:avLst/>
                <a:gdLst>
                  <a:gd name="connsiteX0" fmla="*/ 20287 w 47625"/>
                  <a:gd name="connsiteY0" fmla="*/ 135549 h 133350"/>
                  <a:gd name="connsiteX1" fmla="*/ 22001 w 47625"/>
                  <a:gd name="connsiteY1" fmla="*/ 3342 h 133350"/>
                  <a:gd name="connsiteX2" fmla="*/ 20287 w 47625"/>
                  <a:gd name="connsiteY2" fmla="*/ 135549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33350">
                    <a:moveTo>
                      <a:pt x="20287" y="135549"/>
                    </a:moveTo>
                    <a:cubicBezTo>
                      <a:pt x="20287" y="135549"/>
                      <a:pt x="-26481" y="27822"/>
                      <a:pt x="22001" y="3342"/>
                    </a:cubicBezTo>
                    <a:cubicBezTo>
                      <a:pt x="70388" y="-21137"/>
                      <a:pt x="66388" y="95544"/>
                      <a:pt x="20287" y="135549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1B3C0AAD-7266-4F89-9613-42B0778847C0}"/>
                  </a:ext>
                </a:extLst>
              </p:cNvPr>
              <p:cNvSpPr/>
              <p:nvPr/>
            </p:nvSpPr>
            <p:spPr>
              <a:xfrm>
                <a:off x="2751010" y="6224937"/>
                <a:ext cx="196649" cy="262199"/>
              </a:xfrm>
              <a:custGeom>
                <a:avLst/>
                <a:gdLst>
                  <a:gd name="connsiteX0" fmla="*/ 1565 w 85725"/>
                  <a:gd name="connsiteY0" fmla="*/ 115007 h 114300"/>
                  <a:gd name="connsiteX1" fmla="*/ 69002 w 85725"/>
                  <a:gd name="connsiteY1" fmla="*/ 326 h 114300"/>
                  <a:gd name="connsiteX2" fmla="*/ 1565 w 85725"/>
                  <a:gd name="connsiteY2" fmla="*/ 115007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" h="114300">
                    <a:moveTo>
                      <a:pt x="1565" y="115007"/>
                    </a:moveTo>
                    <a:cubicBezTo>
                      <a:pt x="1565" y="115007"/>
                      <a:pt x="-16342" y="-7104"/>
                      <a:pt x="69002" y="326"/>
                    </a:cubicBezTo>
                    <a:cubicBezTo>
                      <a:pt x="154346" y="7851"/>
                      <a:pt x="1565" y="115007"/>
                      <a:pt x="1565" y="115007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AE5B0A66-6C8B-4CCE-B9A9-A85FB7FE0E77}"/>
                  </a:ext>
                </a:extLst>
              </p:cNvPr>
              <p:cNvSpPr/>
              <p:nvPr/>
            </p:nvSpPr>
            <p:spPr>
              <a:xfrm>
                <a:off x="2721826" y="6455633"/>
                <a:ext cx="284049" cy="152949"/>
              </a:xfrm>
              <a:custGeom>
                <a:avLst/>
                <a:gdLst>
                  <a:gd name="connsiteX0" fmla="*/ 0 w 123825"/>
                  <a:gd name="connsiteY0" fmla="*/ 70161 h 66675"/>
                  <a:gd name="connsiteX1" fmla="*/ 123539 w 123825"/>
                  <a:gd name="connsiteY1" fmla="*/ 33680 h 66675"/>
                  <a:gd name="connsiteX2" fmla="*/ 0 w 123825"/>
                  <a:gd name="connsiteY2" fmla="*/ 7016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825" h="66675">
                    <a:moveTo>
                      <a:pt x="0" y="70161"/>
                    </a:moveTo>
                    <a:cubicBezTo>
                      <a:pt x="0" y="70161"/>
                      <a:pt x="84772" y="-59474"/>
                      <a:pt x="123539" y="33680"/>
                    </a:cubicBezTo>
                    <a:cubicBezTo>
                      <a:pt x="138017" y="68351"/>
                      <a:pt x="0" y="70161"/>
                      <a:pt x="0" y="70161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39BE6BD8-E0B5-478A-ABEB-A1CF93CD70B0}"/>
                  </a:ext>
                </a:extLst>
              </p:cNvPr>
              <p:cNvSpPr/>
              <p:nvPr/>
            </p:nvSpPr>
            <p:spPr>
              <a:xfrm>
                <a:off x="2166832" y="6440311"/>
                <a:ext cx="327749" cy="109250"/>
              </a:xfrm>
              <a:custGeom>
                <a:avLst/>
                <a:gdLst>
                  <a:gd name="connsiteX0" fmla="*/ 145259 w 142875"/>
                  <a:gd name="connsiteY0" fmla="*/ 46360 h 47625"/>
                  <a:gd name="connsiteX1" fmla="*/ 13433 w 142875"/>
                  <a:gd name="connsiteY1" fmla="*/ 13880 h 47625"/>
                  <a:gd name="connsiteX2" fmla="*/ 145259 w 142875"/>
                  <a:gd name="connsiteY2" fmla="*/ 4636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875" h="47625">
                    <a:moveTo>
                      <a:pt x="145259" y="46360"/>
                    </a:moveTo>
                    <a:cubicBezTo>
                      <a:pt x="145259" y="46360"/>
                      <a:pt x="70012" y="-30697"/>
                      <a:pt x="13433" y="13880"/>
                    </a:cubicBezTo>
                    <a:cubicBezTo>
                      <a:pt x="-43241" y="58552"/>
                      <a:pt x="94586" y="61981"/>
                      <a:pt x="145259" y="46360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0BE1C-AEE5-43E7-9989-483E1B507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5587" y="6376206"/>
            <a:ext cx="583406" cy="277812"/>
          </a:xfrm>
        </p:spPr>
        <p:txBody>
          <a:bodyPr/>
          <a:lstStyle/>
          <a:p>
            <a:fld id="{FFA84B14-57FB-4834-9351-A79C9F9528A4}" type="slidenum">
              <a:rPr lang="en-ID" smtClean="0"/>
              <a:pPr/>
              <a:t>10</a:t>
            </a:fld>
            <a:endParaRPr lang="en-ID" dirty="0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ED918FCE-B17F-4583-A32D-E90E4141A64B}"/>
              </a:ext>
            </a:extLst>
          </p:cNvPr>
          <p:cNvSpPr/>
          <p:nvPr/>
        </p:nvSpPr>
        <p:spPr>
          <a:xfrm rot="5400000">
            <a:off x="-1847088" y="1847088"/>
            <a:ext cx="6858000" cy="3163824"/>
          </a:xfrm>
          <a:custGeom>
            <a:avLst/>
            <a:gdLst>
              <a:gd name="connsiteX0" fmla="*/ 2003797 w 12192000"/>
              <a:gd name="connsiteY0" fmla="*/ 997 h 4474299"/>
              <a:gd name="connsiteX1" fmla="*/ 2400300 w 12192000"/>
              <a:gd name="connsiteY1" fmla="*/ 16599 h 4474299"/>
              <a:gd name="connsiteX2" fmla="*/ 5435601 w 12192000"/>
              <a:gd name="connsiteY2" fmla="*/ 1248499 h 4474299"/>
              <a:gd name="connsiteX3" fmla="*/ 7899401 w 12192000"/>
              <a:gd name="connsiteY3" fmla="*/ 1235799 h 4474299"/>
              <a:gd name="connsiteX4" fmla="*/ 10147300 w 12192000"/>
              <a:gd name="connsiteY4" fmla="*/ 2315299 h 4474299"/>
              <a:gd name="connsiteX5" fmla="*/ 12091619 w 12192000"/>
              <a:gd name="connsiteY5" fmla="*/ 1580532 h 4474299"/>
              <a:gd name="connsiteX6" fmla="*/ 12192000 w 12192000"/>
              <a:gd name="connsiteY6" fmla="*/ 1543563 h 4474299"/>
              <a:gd name="connsiteX7" fmla="*/ 12192000 w 12192000"/>
              <a:gd name="connsiteY7" fmla="*/ 4474299 h 4474299"/>
              <a:gd name="connsiteX8" fmla="*/ 0 w 12192000"/>
              <a:gd name="connsiteY8" fmla="*/ 4474299 h 4474299"/>
              <a:gd name="connsiteX9" fmla="*/ 0 w 12192000"/>
              <a:gd name="connsiteY9" fmla="*/ 383415 h 4474299"/>
              <a:gd name="connsiteX10" fmla="*/ 329481 w 12192000"/>
              <a:gd name="connsiteY10" fmla="*/ 292799 h 4474299"/>
              <a:gd name="connsiteX11" fmla="*/ 2003797 w 12192000"/>
              <a:gd name="connsiteY11" fmla="*/ 997 h 447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474299">
                <a:moveTo>
                  <a:pt x="2003797" y="997"/>
                </a:moveTo>
                <a:cubicBezTo>
                  <a:pt x="2140182" y="-2252"/>
                  <a:pt x="2273036" y="2312"/>
                  <a:pt x="2400300" y="16599"/>
                </a:cubicBezTo>
                <a:cubicBezTo>
                  <a:pt x="3418417" y="130899"/>
                  <a:pt x="4519085" y="1045299"/>
                  <a:pt x="5435601" y="1248499"/>
                </a:cubicBezTo>
                <a:cubicBezTo>
                  <a:pt x="6352117" y="1451699"/>
                  <a:pt x="7114118" y="1057999"/>
                  <a:pt x="7899401" y="1235799"/>
                </a:cubicBezTo>
                <a:cubicBezTo>
                  <a:pt x="8684683" y="1413599"/>
                  <a:pt x="9398000" y="2270849"/>
                  <a:pt x="10147300" y="2315299"/>
                </a:cubicBezTo>
                <a:cubicBezTo>
                  <a:pt x="10756106" y="2351415"/>
                  <a:pt x="11574512" y="1790870"/>
                  <a:pt x="12091619" y="1580532"/>
                </a:cubicBezTo>
                <a:lnTo>
                  <a:pt x="12192000" y="1543563"/>
                </a:lnTo>
                <a:lnTo>
                  <a:pt x="12192000" y="4474299"/>
                </a:lnTo>
                <a:lnTo>
                  <a:pt x="0" y="4474299"/>
                </a:lnTo>
                <a:lnTo>
                  <a:pt x="0" y="383415"/>
                </a:lnTo>
                <a:lnTo>
                  <a:pt x="329481" y="292799"/>
                </a:lnTo>
                <a:cubicBezTo>
                  <a:pt x="856233" y="152008"/>
                  <a:pt x="1458260" y="13995"/>
                  <a:pt x="2003797" y="997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2"/>
              </a:gs>
              <a:gs pos="100000">
                <a:schemeClr val="accent4">
                  <a:lumMod val="90000"/>
                </a:schemeClr>
              </a:gs>
            </a:gsLst>
            <a:lin ang="16800000" scaled="0"/>
            <a:tileRect/>
          </a:gradFill>
          <a:ln>
            <a:noFill/>
          </a:ln>
          <a:effectLst>
            <a:outerShdw blurRad="215900" dist="381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FED0C-0488-4DE5-8505-9C2A9244B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05" y="353501"/>
            <a:ext cx="3990108" cy="747897"/>
          </a:xfrm>
        </p:spPr>
        <p:txBody>
          <a:bodyPr/>
          <a:lstStyle/>
          <a:p>
            <a:pPr algn="l"/>
            <a:r>
              <a:rPr lang="en-US" sz="5400" dirty="0" smtClean="0"/>
              <a:t>9. Organism</a:t>
            </a:r>
            <a:endParaRPr lang="en-ID" sz="5400" dirty="0"/>
          </a:p>
        </p:txBody>
      </p:sp>
      <p:sp>
        <p:nvSpPr>
          <p:cNvPr id="128" name="Subtitle 176">
            <a:extLst>
              <a:ext uri="{FF2B5EF4-FFF2-40B4-BE49-F238E27FC236}">
                <a16:creationId xmlns:a16="http://schemas.microsoft.com/office/drawing/2014/main" id="{08624C1B-6F2A-438B-92F9-505651444982}"/>
              </a:ext>
            </a:extLst>
          </p:cNvPr>
          <p:cNvSpPr txBox="1">
            <a:spLocks/>
          </p:cNvSpPr>
          <p:nvPr/>
        </p:nvSpPr>
        <p:spPr>
          <a:xfrm>
            <a:off x="505889" y="1347213"/>
            <a:ext cx="4168239" cy="3746667"/>
          </a:xfrm>
          <a:prstGeom prst="rect">
            <a:avLst/>
          </a:prstGeom>
          <a:solidFill>
            <a:schemeClr val="bg1">
              <a:lumMod val="95000"/>
              <a:alpha val="10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Char char="v"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 It is any individual entity that propagates the properties of life.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It is a synonym for “life form“.</a:t>
            </a:r>
            <a:endParaRPr lang="en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4" name="Subtitle 176">
            <a:extLst>
              <a:ext uri="{FF2B5EF4-FFF2-40B4-BE49-F238E27FC236}">
                <a16:creationId xmlns:a16="http://schemas.microsoft.com/office/drawing/2014/main" id="{FF55B615-FE9F-4637-82B1-A9C9F8C50C93}"/>
              </a:ext>
            </a:extLst>
          </p:cNvPr>
          <p:cNvSpPr txBox="1">
            <a:spLocks/>
          </p:cNvSpPr>
          <p:nvPr/>
        </p:nvSpPr>
        <p:spPr>
          <a:xfrm>
            <a:off x="5564819" y="1173019"/>
            <a:ext cx="2654733" cy="443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sz="3200" b="1" dirty="0" smtClean="0">
                <a:latin typeface="+mj-lt"/>
              </a:rPr>
              <a:t>1. Eukaryotic</a:t>
            </a:r>
            <a:endParaRPr lang="en-ID" sz="3200" b="1" dirty="0">
              <a:latin typeface="+mj-lt"/>
            </a:endParaRPr>
          </a:p>
        </p:txBody>
      </p:sp>
      <p:sp>
        <p:nvSpPr>
          <p:cNvPr id="127" name="Subtitle 176">
            <a:extLst>
              <a:ext uri="{FF2B5EF4-FFF2-40B4-BE49-F238E27FC236}">
                <a16:creationId xmlns:a16="http://schemas.microsoft.com/office/drawing/2014/main" id="{499C7AC5-227F-4D86-9DEF-87FAF8E55821}"/>
              </a:ext>
            </a:extLst>
          </p:cNvPr>
          <p:cNvSpPr txBox="1">
            <a:spLocks/>
          </p:cNvSpPr>
          <p:nvPr/>
        </p:nvSpPr>
        <p:spPr>
          <a:xfrm>
            <a:off x="5739568" y="4086487"/>
            <a:ext cx="2720047" cy="443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sz="3200" b="1" dirty="0" smtClean="0">
                <a:latin typeface="+mj-lt"/>
              </a:rPr>
              <a:t>2. Prokaryotic</a:t>
            </a:r>
            <a:endParaRPr lang="en-ID" sz="3200" b="1" dirty="0"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C6DCA69-7E43-4FBE-A73A-59C039039A88}"/>
              </a:ext>
            </a:extLst>
          </p:cNvPr>
          <p:cNvGrpSpPr/>
          <p:nvPr/>
        </p:nvGrpSpPr>
        <p:grpSpPr>
          <a:xfrm>
            <a:off x="9464999" y="2494061"/>
            <a:ext cx="921176" cy="921174"/>
            <a:chOff x="4997024" y="669461"/>
            <a:chExt cx="921176" cy="921174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35EC14C4-ABAA-4AC8-861D-7C5FA88EAC32}"/>
                </a:ext>
              </a:extLst>
            </p:cNvPr>
            <p:cNvSpPr/>
            <p:nvPr/>
          </p:nvSpPr>
          <p:spPr>
            <a:xfrm>
              <a:off x="4997024" y="669461"/>
              <a:ext cx="921176" cy="921174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 sz="1400" dirty="0"/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FF303071-C567-42FE-9BA0-8BA52D99D5CC}"/>
                </a:ext>
              </a:extLst>
            </p:cNvPr>
            <p:cNvGrpSpPr/>
            <p:nvPr/>
          </p:nvGrpSpPr>
          <p:grpSpPr>
            <a:xfrm>
              <a:off x="5277431" y="957805"/>
              <a:ext cx="360363" cy="344487"/>
              <a:chOff x="2676525" y="3249613"/>
              <a:chExt cx="360363" cy="344487"/>
            </a:xfrm>
            <a:solidFill>
              <a:schemeClr val="bg1"/>
            </a:solidFill>
          </p:grpSpPr>
          <p:sp>
            <p:nvSpPr>
              <p:cNvPr id="194" name="Freeform 335">
                <a:extLst>
                  <a:ext uri="{FF2B5EF4-FFF2-40B4-BE49-F238E27FC236}">
                    <a16:creationId xmlns:a16="http://schemas.microsoft.com/office/drawing/2014/main" id="{A523FFA0-CBA8-47F3-B9AC-A1D023E45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6725" y="3294063"/>
                <a:ext cx="30163" cy="14288"/>
              </a:xfrm>
              <a:custGeom>
                <a:avLst/>
                <a:gdLst>
                  <a:gd name="T0" fmla="*/ 98 w 131"/>
                  <a:gd name="T1" fmla="*/ 66 h 66"/>
                  <a:gd name="T2" fmla="*/ 33 w 131"/>
                  <a:gd name="T3" fmla="*/ 66 h 66"/>
                  <a:gd name="T4" fmla="*/ 33 w 131"/>
                  <a:gd name="T5" fmla="*/ 66 h 66"/>
                  <a:gd name="T6" fmla="*/ 26 w 131"/>
                  <a:gd name="T7" fmla="*/ 66 h 66"/>
                  <a:gd name="T8" fmla="*/ 20 w 131"/>
                  <a:gd name="T9" fmla="*/ 64 h 66"/>
                  <a:gd name="T10" fmla="*/ 15 w 131"/>
                  <a:gd name="T11" fmla="*/ 61 h 66"/>
                  <a:gd name="T12" fmla="*/ 9 w 131"/>
                  <a:gd name="T13" fmla="*/ 56 h 66"/>
                  <a:gd name="T14" fmla="*/ 5 w 131"/>
                  <a:gd name="T15" fmla="*/ 51 h 66"/>
                  <a:gd name="T16" fmla="*/ 2 w 131"/>
                  <a:gd name="T17" fmla="*/ 46 h 66"/>
                  <a:gd name="T18" fmla="*/ 0 w 131"/>
                  <a:gd name="T19" fmla="*/ 40 h 66"/>
                  <a:gd name="T20" fmla="*/ 0 w 131"/>
                  <a:gd name="T21" fmla="*/ 33 h 66"/>
                  <a:gd name="T22" fmla="*/ 0 w 131"/>
                  <a:gd name="T23" fmla="*/ 33 h 66"/>
                  <a:gd name="T24" fmla="*/ 0 w 131"/>
                  <a:gd name="T25" fmla="*/ 26 h 66"/>
                  <a:gd name="T26" fmla="*/ 2 w 131"/>
                  <a:gd name="T27" fmla="*/ 20 h 66"/>
                  <a:gd name="T28" fmla="*/ 5 w 131"/>
                  <a:gd name="T29" fmla="*/ 15 h 66"/>
                  <a:gd name="T30" fmla="*/ 9 w 131"/>
                  <a:gd name="T31" fmla="*/ 10 h 66"/>
                  <a:gd name="T32" fmla="*/ 15 w 131"/>
                  <a:gd name="T33" fmla="*/ 6 h 66"/>
                  <a:gd name="T34" fmla="*/ 20 w 131"/>
                  <a:gd name="T35" fmla="*/ 3 h 66"/>
                  <a:gd name="T36" fmla="*/ 26 w 131"/>
                  <a:gd name="T37" fmla="*/ 1 h 66"/>
                  <a:gd name="T38" fmla="*/ 33 w 131"/>
                  <a:gd name="T39" fmla="*/ 0 h 66"/>
                  <a:gd name="T40" fmla="*/ 98 w 131"/>
                  <a:gd name="T41" fmla="*/ 0 h 66"/>
                  <a:gd name="T42" fmla="*/ 98 w 131"/>
                  <a:gd name="T43" fmla="*/ 0 h 66"/>
                  <a:gd name="T44" fmla="*/ 106 w 131"/>
                  <a:gd name="T45" fmla="*/ 1 h 66"/>
                  <a:gd name="T46" fmla="*/ 112 w 131"/>
                  <a:gd name="T47" fmla="*/ 3 h 66"/>
                  <a:gd name="T48" fmla="*/ 117 w 131"/>
                  <a:gd name="T49" fmla="*/ 6 h 66"/>
                  <a:gd name="T50" fmla="*/ 122 w 131"/>
                  <a:gd name="T51" fmla="*/ 10 h 66"/>
                  <a:gd name="T52" fmla="*/ 126 w 131"/>
                  <a:gd name="T53" fmla="*/ 15 h 66"/>
                  <a:gd name="T54" fmla="*/ 129 w 131"/>
                  <a:gd name="T55" fmla="*/ 20 h 66"/>
                  <a:gd name="T56" fmla="*/ 131 w 131"/>
                  <a:gd name="T57" fmla="*/ 26 h 66"/>
                  <a:gd name="T58" fmla="*/ 131 w 131"/>
                  <a:gd name="T59" fmla="*/ 33 h 66"/>
                  <a:gd name="T60" fmla="*/ 131 w 131"/>
                  <a:gd name="T61" fmla="*/ 33 h 66"/>
                  <a:gd name="T62" fmla="*/ 131 w 131"/>
                  <a:gd name="T63" fmla="*/ 40 h 66"/>
                  <a:gd name="T64" fmla="*/ 129 w 131"/>
                  <a:gd name="T65" fmla="*/ 46 h 66"/>
                  <a:gd name="T66" fmla="*/ 126 w 131"/>
                  <a:gd name="T67" fmla="*/ 51 h 66"/>
                  <a:gd name="T68" fmla="*/ 122 w 131"/>
                  <a:gd name="T69" fmla="*/ 56 h 66"/>
                  <a:gd name="T70" fmla="*/ 117 w 131"/>
                  <a:gd name="T71" fmla="*/ 61 h 66"/>
                  <a:gd name="T72" fmla="*/ 112 w 131"/>
                  <a:gd name="T73" fmla="*/ 64 h 66"/>
                  <a:gd name="T74" fmla="*/ 106 w 131"/>
                  <a:gd name="T75" fmla="*/ 66 h 66"/>
                  <a:gd name="T76" fmla="*/ 98 w 131"/>
                  <a:gd name="T77" fmla="*/ 66 h 66"/>
                  <a:gd name="T78" fmla="*/ 98 w 131"/>
                  <a:gd name="T7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1" h="66">
                    <a:moveTo>
                      <a:pt x="98" y="66"/>
                    </a:moveTo>
                    <a:lnTo>
                      <a:pt x="33" y="66"/>
                    </a:lnTo>
                    <a:lnTo>
                      <a:pt x="33" y="66"/>
                    </a:lnTo>
                    <a:lnTo>
                      <a:pt x="26" y="66"/>
                    </a:lnTo>
                    <a:lnTo>
                      <a:pt x="20" y="64"/>
                    </a:lnTo>
                    <a:lnTo>
                      <a:pt x="15" y="61"/>
                    </a:lnTo>
                    <a:lnTo>
                      <a:pt x="9" y="56"/>
                    </a:lnTo>
                    <a:lnTo>
                      <a:pt x="5" y="51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5" y="15"/>
                    </a:lnTo>
                    <a:lnTo>
                      <a:pt x="9" y="10"/>
                    </a:lnTo>
                    <a:lnTo>
                      <a:pt x="15" y="6"/>
                    </a:lnTo>
                    <a:lnTo>
                      <a:pt x="20" y="3"/>
                    </a:lnTo>
                    <a:lnTo>
                      <a:pt x="26" y="1"/>
                    </a:lnTo>
                    <a:lnTo>
                      <a:pt x="33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106" y="1"/>
                    </a:lnTo>
                    <a:lnTo>
                      <a:pt x="112" y="3"/>
                    </a:lnTo>
                    <a:lnTo>
                      <a:pt x="117" y="6"/>
                    </a:lnTo>
                    <a:lnTo>
                      <a:pt x="122" y="10"/>
                    </a:lnTo>
                    <a:lnTo>
                      <a:pt x="126" y="15"/>
                    </a:lnTo>
                    <a:lnTo>
                      <a:pt x="129" y="20"/>
                    </a:lnTo>
                    <a:lnTo>
                      <a:pt x="131" y="26"/>
                    </a:lnTo>
                    <a:lnTo>
                      <a:pt x="131" y="33"/>
                    </a:lnTo>
                    <a:lnTo>
                      <a:pt x="131" y="33"/>
                    </a:lnTo>
                    <a:lnTo>
                      <a:pt x="131" y="40"/>
                    </a:lnTo>
                    <a:lnTo>
                      <a:pt x="129" y="46"/>
                    </a:lnTo>
                    <a:lnTo>
                      <a:pt x="126" y="51"/>
                    </a:lnTo>
                    <a:lnTo>
                      <a:pt x="122" y="56"/>
                    </a:lnTo>
                    <a:lnTo>
                      <a:pt x="117" y="61"/>
                    </a:lnTo>
                    <a:lnTo>
                      <a:pt x="112" y="64"/>
                    </a:lnTo>
                    <a:lnTo>
                      <a:pt x="106" y="66"/>
                    </a:lnTo>
                    <a:lnTo>
                      <a:pt x="98" y="66"/>
                    </a:lnTo>
                    <a:lnTo>
                      <a:pt x="9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71407377-B1A1-4DA1-B48A-6D80A46AC72C}"/>
                  </a:ext>
                </a:extLst>
              </p:cNvPr>
              <p:cNvGrpSpPr/>
              <p:nvPr/>
            </p:nvGrpSpPr>
            <p:grpSpPr>
              <a:xfrm>
                <a:off x="2676525" y="3249613"/>
                <a:ext cx="346075" cy="344487"/>
                <a:chOff x="2676525" y="3249613"/>
                <a:chExt cx="346075" cy="344487"/>
              </a:xfrm>
              <a:grpFill/>
            </p:grpSpPr>
            <p:sp>
              <p:nvSpPr>
                <p:cNvPr id="196" name="Freeform 312">
                  <a:extLst>
                    <a:ext uri="{FF2B5EF4-FFF2-40B4-BE49-F238E27FC236}">
                      <a16:creationId xmlns:a16="http://schemas.microsoft.com/office/drawing/2014/main" id="{D2917223-E0A8-4765-8F7E-10DA466B27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20975" y="3354388"/>
                  <a:ext cx="195263" cy="195263"/>
                </a:xfrm>
                <a:custGeom>
                  <a:avLst/>
                  <a:gdLst>
                    <a:gd name="T0" fmla="*/ 364 w 859"/>
                    <a:gd name="T1" fmla="*/ 855 h 860"/>
                    <a:gd name="T2" fmla="*/ 263 w 859"/>
                    <a:gd name="T3" fmla="*/ 826 h 860"/>
                    <a:gd name="T4" fmla="*/ 173 w 859"/>
                    <a:gd name="T5" fmla="*/ 774 h 860"/>
                    <a:gd name="T6" fmla="*/ 98 w 859"/>
                    <a:gd name="T7" fmla="*/ 703 h 860"/>
                    <a:gd name="T8" fmla="*/ 42 w 859"/>
                    <a:gd name="T9" fmla="*/ 616 h 860"/>
                    <a:gd name="T10" fmla="*/ 8 w 859"/>
                    <a:gd name="T11" fmla="*/ 517 h 860"/>
                    <a:gd name="T12" fmla="*/ 0 w 859"/>
                    <a:gd name="T13" fmla="*/ 430 h 860"/>
                    <a:gd name="T14" fmla="*/ 13 w 859"/>
                    <a:gd name="T15" fmla="*/ 323 h 860"/>
                    <a:gd name="T16" fmla="*/ 51 w 859"/>
                    <a:gd name="T17" fmla="*/ 226 h 860"/>
                    <a:gd name="T18" fmla="*/ 111 w 859"/>
                    <a:gd name="T19" fmla="*/ 141 h 860"/>
                    <a:gd name="T20" fmla="*/ 189 w 859"/>
                    <a:gd name="T21" fmla="*/ 74 h 860"/>
                    <a:gd name="T22" fmla="*/ 281 w 859"/>
                    <a:gd name="T23" fmla="*/ 26 h 860"/>
                    <a:gd name="T24" fmla="*/ 386 w 859"/>
                    <a:gd name="T25" fmla="*/ 2 h 860"/>
                    <a:gd name="T26" fmla="*/ 473 w 859"/>
                    <a:gd name="T27" fmla="*/ 2 h 860"/>
                    <a:gd name="T28" fmla="*/ 577 w 859"/>
                    <a:gd name="T29" fmla="*/ 26 h 860"/>
                    <a:gd name="T30" fmla="*/ 669 w 859"/>
                    <a:gd name="T31" fmla="*/ 74 h 860"/>
                    <a:gd name="T32" fmla="*/ 747 w 859"/>
                    <a:gd name="T33" fmla="*/ 141 h 860"/>
                    <a:gd name="T34" fmla="*/ 807 w 859"/>
                    <a:gd name="T35" fmla="*/ 226 h 860"/>
                    <a:gd name="T36" fmla="*/ 845 w 859"/>
                    <a:gd name="T37" fmla="*/ 323 h 860"/>
                    <a:gd name="T38" fmla="*/ 859 w 859"/>
                    <a:gd name="T39" fmla="*/ 430 h 860"/>
                    <a:gd name="T40" fmla="*/ 850 w 859"/>
                    <a:gd name="T41" fmla="*/ 517 h 860"/>
                    <a:gd name="T42" fmla="*/ 816 w 859"/>
                    <a:gd name="T43" fmla="*/ 616 h 860"/>
                    <a:gd name="T44" fmla="*/ 760 w 859"/>
                    <a:gd name="T45" fmla="*/ 703 h 860"/>
                    <a:gd name="T46" fmla="*/ 686 w 859"/>
                    <a:gd name="T47" fmla="*/ 774 h 860"/>
                    <a:gd name="T48" fmla="*/ 596 w 859"/>
                    <a:gd name="T49" fmla="*/ 826 h 860"/>
                    <a:gd name="T50" fmla="*/ 494 w 859"/>
                    <a:gd name="T51" fmla="*/ 855 h 860"/>
                    <a:gd name="T52" fmla="*/ 429 w 859"/>
                    <a:gd name="T53" fmla="*/ 67 h 860"/>
                    <a:gd name="T54" fmla="*/ 356 w 859"/>
                    <a:gd name="T55" fmla="*/ 74 h 860"/>
                    <a:gd name="T56" fmla="*/ 272 w 859"/>
                    <a:gd name="T57" fmla="*/ 103 h 860"/>
                    <a:gd name="T58" fmla="*/ 198 w 859"/>
                    <a:gd name="T59" fmla="*/ 149 h 860"/>
                    <a:gd name="T60" fmla="*/ 138 w 859"/>
                    <a:gd name="T61" fmla="*/ 213 h 860"/>
                    <a:gd name="T62" fmla="*/ 94 w 859"/>
                    <a:gd name="T63" fmla="*/ 289 h 860"/>
                    <a:gd name="T64" fmla="*/ 70 w 859"/>
                    <a:gd name="T65" fmla="*/ 375 h 860"/>
                    <a:gd name="T66" fmla="*/ 66 w 859"/>
                    <a:gd name="T67" fmla="*/ 448 h 860"/>
                    <a:gd name="T68" fmla="*/ 81 w 859"/>
                    <a:gd name="T69" fmla="*/ 538 h 860"/>
                    <a:gd name="T70" fmla="*/ 119 w 859"/>
                    <a:gd name="T71" fmla="*/ 618 h 860"/>
                    <a:gd name="T72" fmla="*/ 173 w 859"/>
                    <a:gd name="T73" fmla="*/ 687 h 860"/>
                    <a:gd name="T74" fmla="*/ 241 w 859"/>
                    <a:gd name="T75" fmla="*/ 741 h 860"/>
                    <a:gd name="T76" fmla="*/ 322 w 859"/>
                    <a:gd name="T77" fmla="*/ 777 h 860"/>
                    <a:gd name="T78" fmla="*/ 411 w 859"/>
                    <a:gd name="T79" fmla="*/ 793 h 860"/>
                    <a:gd name="T80" fmla="*/ 484 w 859"/>
                    <a:gd name="T81" fmla="*/ 790 h 860"/>
                    <a:gd name="T82" fmla="*/ 571 w 859"/>
                    <a:gd name="T83" fmla="*/ 765 h 860"/>
                    <a:gd name="T84" fmla="*/ 646 w 859"/>
                    <a:gd name="T85" fmla="*/ 722 h 860"/>
                    <a:gd name="T86" fmla="*/ 710 w 859"/>
                    <a:gd name="T87" fmla="*/ 662 h 860"/>
                    <a:gd name="T88" fmla="*/ 757 w 859"/>
                    <a:gd name="T89" fmla="*/ 588 h 860"/>
                    <a:gd name="T90" fmla="*/ 785 w 859"/>
                    <a:gd name="T91" fmla="*/ 503 h 860"/>
                    <a:gd name="T92" fmla="*/ 792 w 859"/>
                    <a:gd name="T93" fmla="*/ 430 h 860"/>
                    <a:gd name="T94" fmla="*/ 781 w 859"/>
                    <a:gd name="T95" fmla="*/ 340 h 860"/>
                    <a:gd name="T96" fmla="*/ 749 w 859"/>
                    <a:gd name="T97" fmla="*/ 257 h 860"/>
                    <a:gd name="T98" fmla="*/ 698 w 859"/>
                    <a:gd name="T99" fmla="*/ 186 h 860"/>
                    <a:gd name="T100" fmla="*/ 632 w 859"/>
                    <a:gd name="T101" fmla="*/ 129 h 860"/>
                    <a:gd name="T102" fmla="*/ 554 w 859"/>
                    <a:gd name="T103" fmla="*/ 88 h 860"/>
                    <a:gd name="T104" fmla="*/ 466 w 859"/>
                    <a:gd name="T105" fmla="*/ 69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859" h="860">
                      <a:moveTo>
                        <a:pt x="429" y="860"/>
                      </a:moveTo>
                      <a:lnTo>
                        <a:pt x="429" y="860"/>
                      </a:lnTo>
                      <a:lnTo>
                        <a:pt x="407" y="859"/>
                      </a:lnTo>
                      <a:lnTo>
                        <a:pt x="386" y="857"/>
                      </a:lnTo>
                      <a:lnTo>
                        <a:pt x="364" y="855"/>
                      </a:lnTo>
                      <a:lnTo>
                        <a:pt x="342" y="851"/>
                      </a:lnTo>
                      <a:lnTo>
                        <a:pt x="322" y="847"/>
                      </a:lnTo>
                      <a:lnTo>
                        <a:pt x="302" y="841"/>
                      </a:lnTo>
                      <a:lnTo>
                        <a:pt x="281" y="833"/>
                      </a:lnTo>
                      <a:lnTo>
                        <a:pt x="263" y="826"/>
                      </a:lnTo>
                      <a:lnTo>
                        <a:pt x="243" y="818"/>
                      </a:lnTo>
                      <a:lnTo>
                        <a:pt x="224" y="807"/>
                      </a:lnTo>
                      <a:lnTo>
                        <a:pt x="207" y="797"/>
                      </a:lnTo>
                      <a:lnTo>
                        <a:pt x="189" y="787"/>
                      </a:lnTo>
                      <a:lnTo>
                        <a:pt x="173" y="774"/>
                      </a:lnTo>
                      <a:lnTo>
                        <a:pt x="156" y="762"/>
                      </a:lnTo>
                      <a:lnTo>
                        <a:pt x="140" y="749"/>
                      </a:lnTo>
                      <a:lnTo>
                        <a:pt x="125" y="734"/>
                      </a:lnTo>
                      <a:lnTo>
                        <a:pt x="111" y="718"/>
                      </a:lnTo>
                      <a:lnTo>
                        <a:pt x="98" y="703"/>
                      </a:lnTo>
                      <a:lnTo>
                        <a:pt x="85" y="687"/>
                      </a:lnTo>
                      <a:lnTo>
                        <a:pt x="73" y="670"/>
                      </a:lnTo>
                      <a:lnTo>
                        <a:pt x="62" y="653"/>
                      </a:lnTo>
                      <a:lnTo>
                        <a:pt x="51" y="635"/>
                      </a:lnTo>
                      <a:lnTo>
                        <a:pt x="42" y="616"/>
                      </a:lnTo>
                      <a:lnTo>
                        <a:pt x="33" y="597"/>
                      </a:lnTo>
                      <a:lnTo>
                        <a:pt x="26" y="578"/>
                      </a:lnTo>
                      <a:lnTo>
                        <a:pt x="18" y="558"/>
                      </a:lnTo>
                      <a:lnTo>
                        <a:pt x="13" y="537"/>
                      </a:lnTo>
                      <a:lnTo>
                        <a:pt x="8" y="517"/>
                      </a:lnTo>
                      <a:lnTo>
                        <a:pt x="5" y="495"/>
                      </a:lnTo>
                      <a:lnTo>
                        <a:pt x="2" y="474"/>
                      </a:lnTo>
                      <a:lnTo>
                        <a:pt x="0" y="453"/>
                      </a:lnTo>
                      <a:lnTo>
                        <a:pt x="0" y="430"/>
                      </a:lnTo>
                      <a:lnTo>
                        <a:pt x="0" y="430"/>
                      </a:lnTo>
                      <a:lnTo>
                        <a:pt x="0" y="408"/>
                      </a:lnTo>
                      <a:lnTo>
                        <a:pt x="2" y="386"/>
                      </a:lnTo>
                      <a:lnTo>
                        <a:pt x="5" y="365"/>
                      </a:lnTo>
                      <a:lnTo>
                        <a:pt x="8" y="344"/>
                      </a:lnTo>
                      <a:lnTo>
                        <a:pt x="13" y="323"/>
                      </a:lnTo>
                      <a:lnTo>
                        <a:pt x="18" y="303"/>
                      </a:lnTo>
                      <a:lnTo>
                        <a:pt x="26" y="283"/>
                      </a:lnTo>
                      <a:lnTo>
                        <a:pt x="33" y="263"/>
                      </a:lnTo>
                      <a:lnTo>
                        <a:pt x="42" y="244"/>
                      </a:lnTo>
                      <a:lnTo>
                        <a:pt x="51" y="226"/>
                      </a:lnTo>
                      <a:lnTo>
                        <a:pt x="62" y="207"/>
                      </a:lnTo>
                      <a:lnTo>
                        <a:pt x="73" y="190"/>
                      </a:lnTo>
                      <a:lnTo>
                        <a:pt x="85" y="173"/>
                      </a:lnTo>
                      <a:lnTo>
                        <a:pt x="98" y="157"/>
                      </a:lnTo>
                      <a:lnTo>
                        <a:pt x="111" y="141"/>
                      </a:lnTo>
                      <a:lnTo>
                        <a:pt x="125" y="127"/>
                      </a:lnTo>
                      <a:lnTo>
                        <a:pt x="140" y="112"/>
                      </a:lnTo>
                      <a:lnTo>
                        <a:pt x="156" y="99"/>
                      </a:lnTo>
                      <a:lnTo>
                        <a:pt x="173" y="86"/>
                      </a:lnTo>
                      <a:lnTo>
                        <a:pt x="189" y="74"/>
                      </a:lnTo>
                      <a:lnTo>
                        <a:pt x="207" y="62"/>
                      </a:lnTo>
                      <a:lnTo>
                        <a:pt x="224" y="52"/>
                      </a:lnTo>
                      <a:lnTo>
                        <a:pt x="243" y="43"/>
                      </a:lnTo>
                      <a:lnTo>
                        <a:pt x="263" y="35"/>
                      </a:lnTo>
                      <a:lnTo>
                        <a:pt x="281" y="26"/>
                      </a:lnTo>
                      <a:lnTo>
                        <a:pt x="302" y="20"/>
                      </a:lnTo>
                      <a:lnTo>
                        <a:pt x="322" y="14"/>
                      </a:lnTo>
                      <a:lnTo>
                        <a:pt x="342" y="10"/>
                      </a:lnTo>
                      <a:lnTo>
                        <a:pt x="364" y="6"/>
                      </a:lnTo>
                      <a:lnTo>
                        <a:pt x="386" y="2"/>
                      </a:lnTo>
                      <a:lnTo>
                        <a:pt x="407" y="1"/>
                      </a:lnTo>
                      <a:lnTo>
                        <a:pt x="429" y="0"/>
                      </a:lnTo>
                      <a:lnTo>
                        <a:pt x="429" y="0"/>
                      </a:lnTo>
                      <a:lnTo>
                        <a:pt x="451" y="1"/>
                      </a:lnTo>
                      <a:lnTo>
                        <a:pt x="473" y="2"/>
                      </a:lnTo>
                      <a:lnTo>
                        <a:pt x="494" y="6"/>
                      </a:lnTo>
                      <a:lnTo>
                        <a:pt x="516" y="10"/>
                      </a:lnTo>
                      <a:lnTo>
                        <a:pt x="537" y="14"/>
                      </a:lnTo>
                      <a:lnTo>
                        <a:pt x="556" y="20"/>
                      </a:lnTo>
                      <a:lnTo>
                        <a:pt x="577" y="26"/>
                      </a:lnTo>
                      <a:lnTo>
                        <a:pt x="596" y="35"/>
                      </a:lnTo>
                      <a:lnTo>
                        <a:pt x="615" y="43"/>
                      </a:lnTo>
                      <a:lnTo>
                        <a:pt x="634" y="52"/>
                      </a:lnTo>
                      <a:lnTo>
                        <a:pt x="652" y="62"/>
                      </a:lnTo>
                      <a:lnTo>
                        <a:pt x="669" y="74"/>
                      </a:lnTo>
                      <a:lnTo>
                        <a:pt x="686" y="86"/>
                      </a:lnTo>
                      <a:lnTo>
                        <a:pt x="702" y="99"/>
                      </a:lnTo>
                      <a:lnTo>
                        <a:pt x="718" y="112"/>
                      </a:lnTo>
                      <a:lnTo>
                        <a:pt x="733" y="127"/>
                      </a:lnTo>
                      <a:lnTo>
                        <a:pt x="747" y="141"/>
                      </a:lnTo>
                      <a:lnTo>
                        <a:pt x="760" y="157"/>
                      </a:lnTo>
                      <a:lnTo>
                        <a:pt x="774" y="173"/>
                      </a:lnTo>
                      <a:lnTo>
                        <a:pt x="785" y="190"/>
                      </a:lnTo>
                      <a:lnTo>
                        <a:pt x="797" y="207"/>
                      </a:lnTo>
                      <a:lnTo>
                        <a:pt x="807" y="226"/>
                      </a:lnTo>
                      <a:lnTo>
                        <a:pt x="816" y="244"/>
                      </a:lnTo>
                      <a:lnTo>
                        <a:pt x="826" y="263"/>
                      </a:lnTo>
                      <a:lnTo>
                        <a:pt x="833" y="283"/>
                      </a:lnTo>
                      <a:lnTo>
                        <a:pt x="840" y="303"/>
                      </a:lnTo>
                      <a:lnTo>
                        <a:pt x="845" y="323"/>
                      </a:lnTo>
                      <a:lnTo>
                        <a:pt x="850" y="344"/>
                      </a:lnTo>
                      <a:lnTo>
                        <a:pt x="853" y="365"/>
                      </a:lnTo>
                      <a:lnTo>
                        <a:pt x="857" y="386"/>
                      </a:lnTo>
                      <a:lnTo>
                        <a:pt x="859" y="408"/>
                      </a:lnTo>
                      <a:lnTo>
                        <a:pt x="859" y="430"/>
                      </a:lnTo>
                      <a:lnTo>
                        <a:pt x="859" y="430"/>
                      </a:lnTo>
                      <a:lnTo>
                        <a:pt x="859" y="453"/>
                      </a:lnTo>
                      <a:lnTo>
                        <a:pt x="857" y="474"/>
                      </a:lnTo>
                      <a:lnTo>
                        <a:pt x="853" y="495"/>
                      </a:lnTo>
                      <a:lnTo>
                        <a:pt x="850" y="517"/>
                      </a:lnTo>
                      <a:lnTo>
                        <a:pt x="845" y="537"/>
                      </a:lnTo>
                      <a:lnTo>
                        <a:pt x="840" y="558"/>
                      </a:lnTo>
                      <a:lnTo>
                        <a:pt x="833" y="578"/>
                      </a:lnTo>
                      <a:lnTo>
                        <a:pt x="826" y="597"/>
                      </a:lnTo>
                      <a:lnTo>
                        <a:pt x="816" y="616"/>
                      </a:lnTo>
                      <a:lnTo>
                        <a:pt x="807" y="635"/>
                      </a:lnTo>
                      <a:lnTo>
                        <a:pt x="797" y="653"/>
                      </a:lnTo>
                      <a:lnTo>
                        <a:pt x="785" y="670"/>
                      </a:lnTo>
                      <a:lnTo>
                        <a:pt x="774" y="687"/>
                      </a:lnTo>
                      <a:lnTo>
                        <a:pt x="760" y="703"/>
                      </a:lnTo>
                      <a:lnTo>
                        <a:pt x="747" y="718"/>
                      </a:lnTo>
                      <a:lnTo>
                        <a:pt x="733" y="734"/>
                      </a:lnTo>
                      <a:lnTo>
                        <a:pt x="718" y="749"/>
                      </a:lnTo>
                      <a:lnTo>
                        <a:pt x="702" y="762"/>
                      </a:lnTo>
                      <a:lnTo>
                        <a:pt x="686" y="774"/>
                      </a:lnTo>
                      <a:lnTo>
                        <a:pt x="669" y="787"/>
                      </a:lnTo>
                      <a:lnTo>
                        <a:pt x="652" y="797"/>
                      </a:lnTo>
                      <a:lnTo>
                        <a:pt x="634" y="807"/>
                      </a:lnTo>
                      <a:lnTo>
                        <a:pt x="615" y="818"/>
                      </a:lnTo>
                      <a:lnTo>
                        <a:pt x="596" y="826"/>
                      </a:lnTo>
                      <a:lnTo>
                        <a:pt x="577" y="833"/>
                      </a:lnTo>
                      <a:lnTo>
                        <a:pt x="556" y="841"/>
                      </a:lnTo>
                      <a:lnTo>
                        <a:pt x="537" y="847"/>
                      </a:lnTo>
                      <a:lnTo>
                        <a:pt x="516" y="851"/>
                      </a:lnTo>
                      <a:lnTo>
                        <a:pt x="494" y="855"/>
                      </a:lnTo>
                      <a:lnTo>
                        <a:pt x="473" y="857"/>
                      </a:lnTo>
                      <a:lnTo>
                        <a:pt x="451" y="859"/>
                      </a:lnTo>
                      <a:lnTo>
                        <a:pt x="429" y="860"/>
                      </a:lnTo>
                      <a:lnTo>
                        <a:pt x="429" y="860"/>
                      </a:lnTo>
                      <a:close/>
                      <a:moveTo>
                        <a:pt x="429" y="67"/>
                      </a:moveTo>
                      <a:lnTo>
                        <a:pt x="429" y="67"/>
                      </a:lnTo>
                      <a:lnTo>
                        <a:pt x="411" y="67"/>
                      </a:lnTo>
                      <a:lnTo>
                        <a:pt x="392" y="69"/>
                      </a:lnTo>
                      <a:lnTo>
                        <a:pt x="374" y="71"/>
                      </a:lnTo>
                      <a:lnTo>
                        <a:pt x="356" y="74"/>
                      </a:lnTo>
                      <a:lnTo>
                        <a:pt x="338" y="78"/>
                      </a:lnTo>
                      <a:lnTo>
                        <a:pt x="322" y="83"/>
                      </a:lnTo>
                      <a:lnTo>
                        <a:pt x="304" y="88"/>
                      </a:lnTo>
                      <a:lnTo>
                        <a:pt x="287" y="96"/>
                      </a:lnTo>
                      <a:lnTo>
                        <a:pt x="272" y="103"/>
                      </a:lnTo>
                      <a:lnTo>
                        <a:pt x="256" y="110"/>
                      </a:lnTo>
                      <a:lnTo>
                        <a:pt x="241" y="119"/>
                      </a:lnTo>
                      <a:lnTo>
                        <a:pt x="226" y="129"/>
                      </a:lnTo>
                      <a:lnTo>
                        <a:pt x="212" y="139"/>
                      </a:lnTo>
                      <a:lnTo>
                        <a:pt x="198" y="149"/>
                      </a:lnTo>
                      <a:lnTo>
                        <a:pt x="185" y="161"/>
                      </a:lnTo>
                      <a:lnTo>
                        <a:pt x="173" y="173"/>
                      </a:lnTo>
                      <a:lnTo>
                        <a:pt x="160" y="186"/>
                      </a:lnTo>
                      <a:lnTo>
                        <a:pt x="149" y="199"/>
                      </a:lnTo>
                      <a:lnTo>
                        <a:pt x="138" y="213"/>
                      </a:lnTo>
                      <a:lnTo>
                        <a:pt x="128" y="227"/>
                      </a:lnTo>
                      <a:lnTo>
                        <a:pt x="119" y="241"/>
                      </a:lnTo>
                      <a:lnTo>
                        <a:pt x="109" y="257"/>
                      </a:lnTo>
                      <a:lnTo>
                        <a:pt x="101" y="273"/>
                      </a:lnTo>
                      <a:lnTo>
                        <a:pt x="94" y="289"/>
                      </a:lnTo>
                      <a:lnTo>
                        <a:pt x="88" y="306"/>
                      </a:lnTo>
                      <a:lnTo>
                        <a:pt x="81" y="322"/>
                      </a:lnTo>
                      <a:lnTo>
                        <a:pt x="77" y="340"/>
                      </a:lnTo>
                      <a:lnTo>
                        <a:pt x="73" y="357"/>
                      </a:lnTo>
                      <a:lnTo>
                        <a:pt x="70" y="375"/>
                      </a:lnTo>
                      <a:lnTo>
                        <a:pt x="67" y="393"/>
                      </a:lnTo>
                      <a:lnTo>
                        <a:pt x="66" y="411"/>
                      </a:lnTo>
                      <a:lnTo>
                        <a:pt x="66" y="430"/>
                      </a:lnTo>
                      <a:lnTo>
                        <a:pt x="66" y="430"/>
                      </a:lnTo>
                      <a:lnTo>
                        <a:pt x="66" y="448"/>
                      </a:lnTo>
                      <a:lnTo>
                        <a:pt x="67" y="467"/>
                      </a:lnTo>
                      <a:lnTo>
                        <a:pt x="70" y="486"/>
                      </a:lnTo>
                      <a:lnTo>
                        <a:pt x="73" y="503"/>
                      </a:lnTo>
                      <a:lnTo>
                        <a:pt x="77" y="521"/>
                      </a:lnTo>
                      <a:lnTo>
                        <a:pt x="81" y="538"/>
                      </a:lnTo>
                      <a:lnTo>
                        <a:pt x="88" y="555"/>
                      </a:lnTo>
                      <a:lnTo>
                        <a:pt x="94" y="572"/>
                      </a:lnTo>
                      <a:lnTo>
                        <a:pt x="101" y="588"/>
                      </a:lnTo>
                      <a:lnTo>
                        <a:pt x="109" y="604"/>
                      </a:lnTo>
                      <a:lnTo>
                        <a:pt x="119" y="618"/>
                      </a:lnTo>
                      <a:lnTo>
                        <a:pt x="128" y="634"/>
                      </a:lnTo>
                      <a:lnTo>
                        <a:pt x="138" y="647"/>
                      </a:lnTo>
                      <a:lnTo>
                        <a:pt x="149" y="662"/>
                      </a:lnTo>
                      <a:lnTo>
                        <a:pt x="160" y="674"/>
                      </a:lnTo>
                      <a:lnTo>
                        <a:pt x="173" y="687"/>
                      </a:lnTo>
                      <a:lnTo>
                        <a:pt x="185" y="699"/>
                      </a:lnTo>
                      <a:lnTo>
                        <a:pt x="198" y="710"/>
                      </a:lnTo>
                      <a:lnTo>
                        <a:pt x="212" y="722"/>
                      </a:lnTo>
                      <a:lnTo>
                        <a:pt x="226" y="732"/>
                      </a:lnTo>
                      <a:lnTo>
                        <a:pt x="241" y="741"/>
                      </a:lnTo>
                      <a:lnTo>
                        <a:pt x="256" y="750"/>
                      </a:lnTo>
                      <a:lnTo>
                        <a:pt x="272" y="758"/>
                      </a:lnTo>
                      <a:lnTo>
                        <a:pt x="287" y="765"/>
                      </a:lnTo>
                      <a:lnTo>
                        <a:pt x="304" y="771"/>
                      </a:lnTo>
                      <a:lnTo>
                        <a:pt x="322" y="777"/>
                      </a:lnTo>
                      <a:lnTo>
                        <a:pt x="338" y="783"/>
                      </a:lnTo>
                      <a:lnTo>
                        <a:pt x="356" y="787"/>
                      </a:lnTo>
                      <a:lnTo>
                        <a:pt x="374" y="790"/>
                      </a:lnTo>
                      <a:lnTo>
                        <a:pt x="392" y="792"/>
                      </a:lnTo>
                      <a:lnTo>
                        <a:pt x="411" y="793"/>
                      </a:lnTo>
                      <a:lnTo>
                        <a:pt x="429" y="794"/>
                      </a:lnTo>
                      <a:lnTo>
                        <a:pt x="429" y="794"/>
                      </a:lnTo>
                      <a:lnTo>
                        <a:pt x="448" y="793"/>
                      </a:lnTo>
                      <a:lnTo>
                        <a:pt x="466" y="792"/>
                      </a:lnTo>
                      <a:lnTo>
                        <a:pt x="484" y="790"/>
                      </a:lnTo>
                      <a:lnTo>
                        <a:pt x="503" y="787"/>
                      </a:lnTo>
                      <a:lnTo>
                        <a:pt x="520" y="783"/>
                      </a:lnTo>
                      <a:lnTo>
                        <a:pt x="537" y="777"/>
                      </a:lnTo>
                      <a:lnTo>
                        <a:pt x="554" y="771"/>
                      </a:lnTo>
                      <a:lnTo>
                        <a:pt x="571" y="765"/>
                      </a:lnTo>
                      <a:lnTo>
                        <a:pt x="586" y="758"/>
                      </a:lnTo>
                      <a:lnTo>
                        <a:pt x="602" y="750"/>
                      </a:lnTo>
                      <a:lnTo>
                        <a:pt x="618" y="741"/>
                      </a:lnTo>
                      <a:lnTo>
                        <a:pt x="632" y="732"/>
                      </a:lnTo>
                      <a:lnTo>
                        <a:pt x="646" y="722"/>
                      </a:lnTo>
                      <a:lnTo>
                        <a:pt x="660" y="710"/>
                      </a:lnTo>
                      <a:lnTo>
                        <a:pt x="673" y="699"/>
                      </a:lnTo>
                      <a:lnTo>
                        <a:pt x="686" y="687"/>
                      </a:lnTo>
                      <a:lnTo>
                        <a:pt x="698" y="674"/>
                      </a:lnTo>
                      <a:lnTo>
                        <a:pt x="710" y="662"/>
                      </a:lnTo>
                      <a:lnTo>
                        <a:pt x="720" y="647"/>
                      </a:lnTo>
                      <a:lnTo>
                        <a:pt x="730" y="634"/>
                      </a:lnTo>
                      <a:lnTo>
                        <a:pt x="740" y="618"/>
                      </a:lnTo>
                      <a:lnTo>
                        <a:pt x="749" y="604"/>
                      </a:lnTo>
                      <a:lnTo>
                        <a:pt x="757" y="588"/>
                      </a:lnTo>
                      <a:lnTo>
                        <a:pt x="764" y="572"/>
                      </a:lnTo>
                      <a:lnTo>
                        <a:pt x="771" y="555"/>
                      </a:lnTo>
                      <a:lnTo>
                        <a:pt x="777" y="538"/>
                      </a:lnTo>
                      <a:lnTo>
                        <a:pt x="781" y="521"/>
                      </a:lnTo>
                      <a:lnTo>
                        <a:pt x="785" y="503"/>
                      </a:lnTo>
                      <a:lnTo>
                        <a:pt x="788" y="486"/>
                      </a:lnTo>
                      <a:lnTo>
                        <a:pt x="791" y="467"/>
                      </a:lnTo>
                      <a:lnTo>
                        <a:pt x="792" y="448"/>
                      </a:lnTo>
                      <a:lnTo>
                        <a:pt x="792" y="430"/>
                      </a:lnTo>
                      <a:lnTo>
                        <a:pt x="792" y="430"/>
                      </a:lnTo>
                      <a:lnTo>
                        <a:pt x="792" y="411"/>
                      </a:lnTo>
                      <a:lnTo>
                        <a:pt x="791" y="393"/>
                      </a:lnTo>
                      <a:lnTo>
                        <a:pt x="788" y="375"/>
                      </a:lnTo>
                      <a:lnTo>
                        <a:pt x="785" y="357"/>
                      </a:lnTo>
                      <a:lnTo>
                        <a:pt x="781" y="340"/>
                      </a:lnTo>
                      <a:lnTo>
                        <a:pt x="777" y="322"/>
                      </a:lnTo>
                      <a:lnTo>
                        <a:pt x="771" y="306"/>
                      </a:lnTo>
                      <a:lnTo>
                        <a:pt x="764" y="289"/>
                      </a:lnTo>
                      <a:lnTo>
                        <a:pt x="757" y="273"/>
                      </a:lnTo>
                      <a:lnTo>
                        <a:pt x="749" y="257"/>
                      </a:lnTo>
                      <a:lnTo>
                        <a:pt x="740" y="241"/>
                      </a:lnTo>
                      <a:lnTo>
                        <a:pt x="730" y="227"/>
                      </a:lnTo>
                      <a:lnTo>
                        <a:pt x="720" y="213"/>
                      </a:lnTo>
                      <a:lnTo>
                        <a:pt x="710" y="199"/>
                      </a:lnTo>
                      <a:lnTo>
                        <a:pt x="698" y="186"/>
                      </a:lnTo>
                      <a:lnTo>
                        <a:pt x="686" y="173"/>
                      </a:lnTo>
                      <a:lnTo>
                        <a:pt x="673" y="161"/>
                      </a:lnTo>
                      <a:lnTo>
                        <a:pt x="660" y="149"/>
                      </a:lnTo>
                      <a:lnTo>
                        <a:pt x="646" y="139"/>
                      </a:lnTo>
                      <a:lnTo>
                        <a:pt x="632" y="129"/>
                      </a:lnTo>
                      <a:lnTo>
                        <a:pt x="618" y="119"/>
                      </a:lnTo>
                      <a:lnTo>
                        <a:pt x="602" y="110"/>
                      </a:lnTo>
                      <a:lnTo>
                        <a:pt x="586" y="103"/>
                      </a:lnTo>
                      <a:lnTo>
                        <a:pt x="571" y="96"/>
                      </a:lnTo>
                      <a:lnTo>
                        <a:pt x="554" y="88"/>
                      </a:lnTo>
                      <a:lnTo>
                        <a:pt x="537" y="83"/>
                      </a:lnTo>
                      <a:lnTo>
                        <a:pt x="520" y="78"/>
                      </a:lnTo>
                      <a:lnTo>
                        <a:pt x="503" y="74"/>
                      </a:lnTo>
                      <a:lnTo>
                        <a:pt x="484" y="71"/>
                      </a:lnTo>
                      <a:lnTo>
                        <a:pt x="466" y="69"/>
                      </a:lnTo>
                      <a:lnTo>
                        <a:pt x="448" y="67"/>
                      </a:lnTo>
                      <a:lnTo>
                        <a:pt x="429" y="67"/>
                      </a:lnTo>
                      <a:lnTo>
                        <a:pt x="429" y="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313">
                  <a:extLst>
                    <a:ext uri="{FF2B5EF4-FFF2-40B4-BE49-F238E27FC236}">
                      <a16:creationId xmlns:a16="http://schemas.microsoft.com/office/drawing/2014/main" id="{0908A79F-88F5-408D-813C-30D70A2E61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1463" y="3309938"/>
                  <a:ext cx="14288" cy="58738"/>
                </a:xfrm>
                <a:custGeom>
                  <a:avLst/>
                  <a:gdLst>
                    <a:gd name="T0" fmla="*/ 33 w 66"/>
                    <a:gd name="T1" fmla="*/ 263 h 263"/>
                    <a:gd name="T2" fmla="*/ 33 w 66"/>
                    <a:gd name="T3" fmla="*/ 263 h 263"/>
                    <a:gd name="T4" fmla="*/ 27 w 66"/>
                    <a:gd name="T5" fmla="*/ 262 h 263"/>
                    <a:gd name="T6" fmla="*/ 21 w 66"/>
                    <a:gd name="T7" fmla="*/ 260 h 263"/>
                    <a:gd name="T8" fmla="*/ 15 w 66"/>
                    <a:gd name="T9" fmla="*/ 256 h 263"/>
                    <a:gd name="T10" fmla="*/ 9 w 66"/>
                    <a:gd name="T11" fmla="*/ 253 h 263"/>
                    <a:gd name="T12" fmla="*/ 6 w 66"/>
                    <a:gd name="T13" fmla="*/ 248 h 263"/>
                    <a:gd name="T14" fmla="*/ 3 w 66"/>
                    <a:gd name="T15" fmla="*/ 242 h 263"/>
                    <a:gd name="T16" fmla="*/ 1 w 66"/>
                    <a:gd name="T17" fmla="*/ 236 h 263"/>
                    <a:gd name="T18" fmla="*/ 0 w 66"/>
                    <a:gd name="T19" fmla="*/ 230 h 263"/>
                    <a:gd name="T20" fmla="*/ 0 w 66"/>
                    <a:gd name="T21" fmla="*/ 33 h 263"/>
                    <a:gd name="T22" fmla="*/ 0 w 66"/>
                    <a:gd name="T23" fmla="*/ 33 h 263"/>
                    <a:gd name="T24" fmla="*/ 1 w 66"/>
                    <a:gd name="T25" fmla="*/ 27 h 263"/>
                    <a:gd name="T26" fmla="*/ 3 w 66"/>
                    <a:gd name="T27" fmla="*/ 21 h 263"/>
                    <a:gd name="T28" fmla="*/ 6 w 66"/>
                    <a:gd name="T29" fmla="*/ 15 h 263"/>
                    <a:gd name="T30" fmla="*/ 9 w 66"/>
                    <a:gd name="T31" fmla="*/ 10 h 263"/>
                    <a:gd name="T32" fmla="*/ 15 w 66"/>
                    <a:gd name="T33" fmla="*/ 6 h 263"/>
                    <a:gd name="T34" fmla="*/ 21 w 66"/>
                    <a:gd name="T35" fmla="*/ 3 h 263"/>
                    <a:gd name="T36" fmla="*/ 27 w 66"/>
                    <a:gd name="T37" fmla="*/ 1 h 263"/>
                    <a:gd name="T38" fmla="*/ 33 w 66"/>
                    <a:gd name="T39" fmla="*/ 0 h 263"/>
                    <a:gd name="T40" fmla="*/ 33 w 66"/>
                    <a:gd name="T41" fmla="*/ 0 h 263"/>
                    <a:gd name="T42" fmla="*/ 39 w 66"/>
                    <a:gd name="T43" fmla="*/ 1 h 263"/>
                    <a:gd name="T44" fmla="*/ 46 w 66"/>
                    <a:gd name="T45" fmla="*/ 3 h 263"/>
                    <a:gd name="T46" fmla="*/ 52 w 66"/>
                    <a:gd name="T47" fmla="*/ 6 h 263"/>
                    <a:gd name="T48" fmla="*/ 57 w 66"/>
                    <a:gd name="T49" fmla="*/ 10 h 263"/>
                    <a:gd name="T50" fmla="*/ 60 w 66"/>
                    <a:gd name="T51" fmla="*/ 15 h 263"/>
                    <a:gd name="T52" fmla="*/ 63 w 66"/>
                    <a:gd name="T53" fmla="*/ 21 h 263"/>
                    <a:gd name="T54" fmla="*/ 65 w 66"/>
                    <a:gd name="T55" fmla="*/ 27 h 263"/>
                    <a:gd name="T56" fmla="*/ 66 w 66"/>
                    <a:gd name="T57" fmla="*/ 33 h 263"/>
                    <a:gd name="T58" fmla="*/ 66 w 66"/>
                    <a:gd name="T59" fmla="*/ 230 h 263"/>
                    <a:gd name="T60" fmla="*/ 66 w 66"/>
                    <a:gd name="T61" fmla="*/ 230 h 263"/>
                    <a:gd name="T62" fmla="*/ 65 w 66"/>
                    <a:gd name="T63" fmla="*/ 236 h 263"/>
                    <a:gd name="T64" fmla="*/ 63 w 66"/>
                    <a:gd name="T65" fmla="*/ 242 h 263"/>
                    <a:gd name="T66" fmla="*/ 60 w 66"/>
                    <a:gd name="T67" fmla="*/ 248 h 263"/>
                    <a:gd name="T68" fmla="*/ 57 w 66"/>
                    <a:gd name="T69" fmla="*/ 253 h 263"/>
                    <a:gd name="T70" fmla="*/ 52 w 66"/>
                    <a:gd name="T71" fmla="*/ 256 h 263"/>
                    <a:gd name="T72" fmla="*/ 46 w 66"/>
                    <a:gd name="T73" fmla="*/ 260 h 263"/>
                    <a:gd name="T74" fmla="*/ 39 w 66"/>
                    <a:gd name="T75" fmla="*/ 262 h 263"/>
                    <a:gd name="T76" fmla="*/ 33 w 66"/>
                    <a:gd name="T77" fmla="*/ 263 h 263"/>
                    <a:gd name="T78" fmla="*/ 33 w 66"/>
                    <a:gd name="T79" fmla="*/ 263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6" h="263">
                      <a:moveTo>
                        <a:pt x="33" y="263"/>
                      </a:moveTo>
                      <a:lnTo>
                        <a:pt x="33" y="263"/>
                      </a:lnTo>
                      <a:lnTo>
                        <a:pt x="27" y="262"/>
                      </a:lnTo>
                      <a:lnTo>
                        <a:pt x="21" y="260"/>
                      </a:lnTo>
                      <a:lnTo>
                        <a:pt x="15" y="256"/>
                      </a:lnTo>
                      <a:lnTo>
                        <a:pt x="9" y="253"/>
                      </a:lnTo>
                      <a:lnTo>
                        <a:pt x="6" y="248"/>
                      </a:lnTo>
                      <a:lnTo>
                        <a:pt x="3" y="242"/>
                      </a:lnTo>
                      <a:lnTo>
                        <a:pt x="1" y="236"/>
                      </a:lnTo>
                      <a:lnTo>
                        <a:pt x="0" y="230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1" y="27"/>
                      </a:lnTo>
                      <a:lnTo>
                        <a:pt x="3" y="21"/>
                      </a:lnTo>
                      <a:lnTo>
                        <a:pt x="6" y="15"/>
                      </a:lnTo>
                      <a:lnTo>
                        <a:pt x="9" y="10"/>
                      </a:lnTo>
                      <a:lnTo>
                        <a:pt x="15" y="6"/>
                      </a:lnTo>
                      <a:lnTo>
                        <a:pt x="21" y="3"/>
                      </a:lnTo>
                      <a:lnTo>
                        <a:pt x="27" y="1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9" y="1"/>
                      </a:lnTo>
                      <a:lnTo>
                        <a:pt x="46" y="3"/>
                      </a:lnTo>
                      <a:lnTo>
                        <a:pt x="52" y="6"/>
                      </a:lnTo>
                      <a:lnTo>
                        <a:pt x="57" y="10"/>
                      </a:lnTo>
                      <a:lnTo>
                        <a:pt x="60" y="15"/>
                      </a:lnTo>
                      <a:lnTo>
                        <a:pt x="63" y="21"/>
                      </a:lnTo>
                      <a:lnTo>
                        <a:pt x="65" y="27"/>
                      </a:lnTo>
                      <a:lnTo>
                        <a:pt x="66" y="33"/>
                      </a:lnTo>
                      <a:lnTo>
                        <a:pt x="66" y="230"/>
                      </a:lnTo>
                      <a:lnTo>
                        <a:pt x="66" y="230"/>
                      </a:lnTo>
                      <a:lnTo>
                        <a:pt x="65" y="236"/>
                      </a:lnTo>
                      <a:lnTo>
                        <a:pt x="63" y="242"/>
                      </a:lnTo>
                      <a:lnTo>
                        <a:pt x="60" y="248"/>
                      </a:lnTo>
                      <a:lnTo>
                        <a:pt x="57" y="253"/>
                      </a:lnTo>
                      <a:lnTo>
                        <a:pt x="52" y="256"/>
                      </a:lnTo>
                      <a:lnTo>
                        <a:pt x="46" y="260"/>
                      </a:lnTo>
                      <a:lnTo>
                        <a:pt x="39" y="262"/>
                      </a:lnTo>
                      <a:lnTo>
                        <a:pt x="33" y="263"/>
                      </a:lnTo>
                      <a:lnTo>
                        <a:pt x="33" y="26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14">
                  <a:extLst>
                    <a:ext uri="{FF2B5EF4-FFF2-40B4-BE49-F238E27FC236}">
                      <a16:creationId xmlns:a16="http://schemas.microsoft.com/office/drawing/2014/main" id="{A9EA1E69-FCA6-412C-9B93-2DB40FE457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4800" y="3319463"/>
                  <a:ext cx="31750" cy="55563"/>
                </a:xfrm>
                <a:custGeom>
                  <a:avLst/>
                  <a:gdLst>
                    <a:gd name="T0" fmla="*/ 33 w 140"/>
                    <a:gd name="T1" fmla="*/ 249 h 249"/>
                    <a:gd name="T2" fmla="*/ 33 w 140"/>
                    <a:gd name="T3" fmla="*/ 249 h 249"/>
                    <a:gd name="T4" fmla="*/ 27 w 140"/>
                    <a:gd name="T5" fmla="*/ 248 h 249"/>
                    <a:gd name="T6" fmla="*/ 21 w 140"/>
                    <a:gd name="T7" fmla="*/ 245 h 249"/>
                    <a:gd name="T8" fmla="*/ 21 w 140"/>
                    <a:gd name="T9" fmla="*/ 245 h 249"/>
                    <a:gd name="T10" fmla="*/ 15 w 140"/>
                    <a:gd name="T11" fmla="*/ 242 h 249"/>
                    <a:gd name="T12" fmla="*/ 9 w 140"/>
                    <a:gd name="T13" fmla="*/ 239 h 249"/>
                    <a:gd name="T14" fmla="*/ 5 w 140"/>
                    <a:gd name="T15" fmla="*/ 234 h 249"/>
                    <a:gd name="T16" fmla="*/ 2 w 140"/>
                    <a:gd name="T17" fmla="*/ 228 h 249"/>
                    <a:gd name="T18" fmla="*/ 0 w 140"/>
                    <a:gd name="T19" fmla="*/ 223 h 249"/>
                    <a:gd name="T20" fmla="*/ 0 w 140"/>
                    <a:gd name="T21" fmla="*/ 215 h 249"/>
                    <a:gd name="T22" fmla="*/ 0 w 140"/>
                    <a:gd name="T23" fmla="*/ 209 h 249"/>
                    <a:gd name="T24" fmla="*/ 2 w 140"/>
                    <a:gd name="T25" fmla="*/ 203 h 249"/>
                    <a:gd name="T26" fmla="*/ 76 w 140"/>
                    <a:gd name="T27" fmla="*/ 21 h 249"/>
                    <a:gd name="T28" fmla="*/ 76 w 140"/>
                    <a:gd name="T29" fmla="*/ 21 h 249"/>
                    <a:gd name="T30" fmla="*/ 79 w 140"/>
                    <a:gd name="T31" fmla="*/ 15 h 249"/>
                    <a:gd name="T32" fmla="*/ 83 w 140"/>
                    <a:gd name="T33" fmla="*/ 11 h 249"/>
                    <a:gd name="T34" fmla="*/ 88 w 140"/>
                    <a:gd name="T35" fmla="*/ 6 h 249"/>
                    <a:gd name="T36" fmla="*/ 93 w 140"/>
                    <a:gd name="T37" fmla="*/ 3 h 249"/>
                    <a:gd name="T38" fmla="*/ 99 w 140"/>
                    <a:gd name="T39" fmla="*/ 1 h 249"/>
                    <a:gd name="T40" fmla="*/ 106 w 140"/>
                    <a:gd name="T41" fmla="*/ 0 h 249"/>
                    <a:gd name="T42" fmla="*/ 112 w 140"/>
                    <a:gd name="T43" fmla="*/ 1 h 249"/>
                    <a:gd name="T44" fmla="*/ 119 w 140"/>
                    <a:gd name="T45" fmla="*/ 3 h 249"/>
                    <a:gd name="T46" fmla="*/ 119 w 140"/>
                    <a:gd name="T47" fmla="*/ 3 h 249"/>
                    <a:gd name="T48" fmla="*/ 124 w 140"/>
                    <a:gd name="T49" fmla="*/ 6 h 249"/>
                    <a:gd name="T50" fmla="*/ 129 w 140"/>
                    <a:gd name="T51" fmla="*/ 10 h 249"/>
                    <a:gd name="T52" fmla="*/ 134 w 140"/>
                    <a:gd name="T53" fmla="*/ 15 h 249"/>
                    <a:gd name="T54" fmla="*/ 137 w 140"/>
                    <a:gd name="T55" fmla="*/ 21 h 249"/>
                    <a:gd name="T56" fmla="*/ 139 w 140"/>
                    <a:gd name="T57" fmla="*/ 26 h 249"/>
                    <a:gd name="T58" fmla="*/ 140 w 140"/>
                    <a:gd name="T59" fmla="*/ 33 h 249"/>
                    <a:gd name="T60" fmla="*/ 139 w 140"/>
                    <a:gd name="T61" fmla="*/ 40 h 249"/>
                    <a:gd name="T62" fmla="*/ 137 w 140"/>
                    <a:gd name="T63" fmla="*/ 46 h 249"/>
                    <a:gd name="T64" fmla="*/ 63 w 140"/>
                    <a:gd name="T65" fmla="*/ 228 h 249"/>
                    <a:gd name="T66" fmla="*/ 63 w 140"/>
                    <a:gd name="T67" fmla="*/ 228 h 249"/>
                    <a:gd name="T68" fmla="*/ 61 w 140"/>
                    <a:gd name="T69" fmla="*/ 232 h 249"/>
                    <a:gd name="T70" fmla="*/ 58 w 140"/>
                    <a:gd name="T71" fmla="*/ 236 h 249"/>
                    <a:gd name="T72" fmla="*/ 55 w 140"/>
                    <a:gd name="T73" fmla="*/ 240 h 249"/>
                    <a:gd name="T74" fmla="*/ 51 w 140"/>
                    <a:gd name="T75" fmla="*/ 243 h 249"/>
                    <a:gd name="T76" fmla="*/ 47 w 140"/>
                    <a:gd name="T77" fmla="*/ 245 h 249"/>
                    <a:gd name="T78" fmla="*/ 42 w 140"/>
                    <a:gd name="T79" fmla="*/ 247 h 249"/>
                    <a:gd name="T80" fmla="*/ 37 w 140"/>
                    <a:gd name="T81" fmla="*/ 248 h 249"/>
                    <a:gd name="T82" fmla="*/ 33 w 140"/>
                    <a:gd name="T83" fmla="*/ 249 h 249"/>
                    <a:gd name="T84" fmla="*/ 33 w 140"/>
                    <a:gd name="T85" fmla="*/ 249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40" h="249">
                      <a:moveTo>
                        <a:pt x="33" y="249"/>
                      </a:moveTo>
                      <a:lnTo>
                        <a:pt x="33" y="249"/>
                      </a:lnTo>
                      <a:lnTo>
                        <a:pt x="27" y="248"/>
                      </a:lnTo>
                      <a:lnTo>
                        <a:pt x="21" y="245"/>
                      </a:lnTo>
                      <a:lnTo>
                        <a:pt x="21" y="245"/>
                      </a:lnTo>
                      <a:lnTo>
                        <a:pt x="15" y="242"/>
                      </a:lnTo>
                      <a:lnTo>
                        <a:pt x="9" y="239"/>
                      </a:lnTo>
                      <a:lnTo>
                        <a:pt x="5" y="234"/>
                      </a:lnTo>
                      <a:lnTo>
                        <a:pt x="2" y="228"/>
                      </a:lnTo>
                      <a:lnTo>
                        <a:pt x="0" y="223"/>
                      </a:lnTo>
                      <a:lnTo>
                        <a:pt x="0" y="215"/>
                      </a:lnTo>
                      <a:lnTo>
                        <a:pt x="0" y="209"/>
                      </a:lnTo>
                      <a:lnTo>
                        <a:pt x="2" y="20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9" y="15"/>
                      </a:lnTo>
                      <a:lnTo>
                        <a:pt x="83" y="11"/>
                      </a:lnTo>
                      <a:lnTo>
                        <a:pt x="88" y="6"/>
                      </a:lnTo>
                      <a:lnTo>
                        <a:pt x="93" y="3"/>
                      </a:lnTo>
                      <a:lnTo>
                        <a:pt x="99" y="1"/>
                      </a:lnTo>
                      <a:lnTo>
                        <a:pt x="106" y="0"/>
                      </a:lnTo>
                      <a:lnTo>
                        <a:pt x="112" y="1"/>
                      </a:lnTo>
                      <a:lnTo>
                        <a:pt x="119" y="3"/>
                      </a:lnTo>
                      <a:lnTo>
                        <a:pt x="119" y="3"/>
                      </a:lnTo>
                      <a:lnTo>
                        <a:pt x="124" y="6"/>
                      </a:lnTo>
                      <a:lnTo>
                        <a:pt x="129" y="10"/>
                      </a:lnTo>
                      <a:lnTo>
                        <a:pt x="134" y="15"/>
                      </a:lnTo>
                      <a:lnTo>
                        <a:pt x="137" y="21"/>
                      </a:lnTo>
                      <a:lnTo>
                        <a:pt x="139" y="26"/>
                      </a:lnTo>
                      <a:lnTo>
                        <a:pt x="140" y="33"/>
                      </a:lnTo>
                      <a:lnTo>
                        <a:pt x="139" y="40"/>
                      </a:lnTo>
                      <a:lnTo>
                        <a:pt x="137" y="46"/>
                      </a:lnTo>
                      <a:lnTo>
                        <a:pt x="63" y="228"/>
                      </a:lnTo>
                      <a:lnTo>
                        <a:pt x="63" y="228"/>
                      </a:lnTo>
                      <a:lnTo>
                        <a:pt x="61" y="232"/>
                      </a:lnTo>
                      <a:lnTo>
                        <a:pt x="58" y="236"/>
                      </a:lnTo>
                      <a:lnTo>
                        <a:pt x="55" y="240"/>
                      </a:lnTo>
                      <a:lnTo>
                        <a:pt x="51" y="243"/>
                      </a:lnTo>
                      <a:lnTo>
                        <a:pt x="47" y="245"/>
                      </a:lnTo>
                      <a:lnTo>
                        <a:pt x="42" y="247"/>
                      </a:lnTo>
                      <a:lnTo>
                        <a:pt x="37" y="248"/>
                      </a:lnTo>
                      <a:lnTo>
                        <a:pt x="33" y="249"/>
                      </a:lnTo>
                      <a:lnTo>
                        <a:pt x="33" y="2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5">
                  <a:extLst>
                    <a:ext uri="{FF2B5EF4-FFF2-40B4-BE49-F238E27FC236}">
                      <a16:creationId xmlns:a16="http://schemas.microsoft.com/office/drawing/2014/main" id="{99F77043-4BA0-4125-9E0D-6FE3375943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4013" y="3392488"/>
                  <a:ext cx="57150" cy="31750"/>
                </a:xfrm>
                <a:custGeom>
                  <a:avLst/>
                  <a:gdLst>
                    <a:gd name="T0" fmla="*/ 33 w 248"/>
                    <a:gd name="T1" fmla="*/ 142 h 142"/>
                    <a:gd name="T2" fmla="*/ 33 w 248"/>
                    <a:gd name="T3" fmla="*/ 142 h 142"/>
                    <a:gd name="T4" fmla="*/ 29 w 248"/>
                    <a:gd name="T5" fmla="*/ 142 h 142"/>
                    <a:gd name="T6" fmla="*/ 24 w 248"/>
                    <a:gd name="T7" fmla="*/ 141 h 142"/>
                    <a:gd name="T8" fmla="*/ 20 w 248"/>
                    <a:gd name="T9" fmla="*/ 139 h 142"/>
                    <a:gd name="T10" fmla="*/ 16 w 248"/>
                    <a:gd name="T11" fmla="*/ 137 h 142"/>
                    <a:gd name="T12" fmla="*/ 12 w 248"/>
                    <a:gd name="T13" fmla="*/ 133 h 142"/>
                    <a:gd name="T14" fmla="*/ 9 w 248"/>
                    <a:gd name="T15" fmla="*/ 130 h 142"/>
                    <a:gd name="T16" fmla="*/ 6 w 248"/>
                    <a:gd name="T17" fmla="*/ 126 h 142"/>
                    <a:gd name="T18" fmla="*/ 3 w 248"/>
                    <a:gd name="T19" fmla="*/ 122 h 142"/>
                    <a:gd name="T20" fmla="*/ 3 w 248"/>
                    <a:gd name="T21" fmla="*/ 122 h 142"/>
                    <a:gd name="T22" fmla="*/ 1 w 248"/>
                    <a:gd name="T23" fmla="*/ 116 h 142"/>
                    <a:gd name="T24" fmla="*/ 0 w 248"/>
                    <a:gd name="T25" fmla="*/ 109 h 142"/>
                    <a:gd name="T26" fmla="*/ 1 w 248"/>
                    <a:gd name="T27" fmla="*/ 102 h 142"/>
                    <a:gd name="T28" fmla="*/ 3 w 248"/>
                    <a:gd name="T29" fmla="*/ 96 h 142"/>
                    <a:gd name="T30" fmla="*/ 6 w 248"/>
                    <a:gd name="T31" fmla="*/ 91 h 142"/>
                    <a:gd name="T32" fmla="*/ 10 w 248"/>
                    <a:gd name="T33" fmla="*/ 86 h 142"/>
                    <a:gd name="T34" fmla="*/ 15 w 248"/>
                    <a:gd name="T35" fmla="*/ 82 h 142"/>
                    <a:gd name="T36" fmla="*/ 21 w 248"/>
                    <a:gd name="T37" fmla="*/ 79 h 142"/>
                    <a:gd name="T38" fmla="*/ 202 w 248"/>
                    <a:gd name="T39" fmla="*/ 2 h 142"/>
                    <a:gd name="T40" fmla="*/ 202 w 248"/>
                    <a:gd name="T41" fmla="*/ 2 h 142"/>
                    <a:gd name="T42" fmla="*/ 208 w 248"/>
                    <a:gd name="T43" fmla="*/ 0 h 142"/>
                    <a:gd name="T44" fmla="*/ 215 w 248"/>
                    <a:gd name="T45" fmla="*/ 0 h 142"/>
                    <a:gd name="T46" fmla="*/ 221 w 248"/>
                    <a:gd name="T47" fmla="*/ 0 h 142"/>
                    <a:gd name="T48" fmla="*/ 227 w 248"/>
                    <a:gd name="T49" fmla="*/ 2 h 142"/>
                    <a:gd name="T50" fmla="*/ 232 w 248"/>
                    <a:gd name="T51" fmla="*/ 5 h 142"/>
                    <a:gd name="T52" fmla="*/ 237 w 248"/>
                    <a:gd name="T53" fmla="*/ 9 h 142"/>
                    <a:gd name="T54" fmla="*/ 241 w 248"/>
                    <a:gd name="T55" fmla="*/ 14 h 142"/>
                    <a:gd name="T56" fmla="*/ 245 w 248"/>
                    <a:gd name="T57" fmla="*/ 20 h 142"/>
                    <a:gd name="T58" fmla="*/ 245 w 248"/>
                    <a:gd name="T59" fmla="*/ 20 h 142"/>
                    <a:gd name="T60" fmla="*/ 247 w 248"/>
                    <a:gd name="T61" fmla="*/ 26 h 142"/>
                    <a:gd name="T62" fmla="*/ 248 w 248"/>
                    <a:gd name="T63" fmla="*/ 33 h 142"/>
                    <a:gd name="T64" fmla="*/ 247 w 248"/>
                    <a:gd name="T65" fmla="*/ 39 h 142"/>
                    <a:gd name="T66" fmla="*/ 246 w 248"/>
                    <a:gd name="T67" fmla="*/ 46 h 142"/>
                    <a:gd name="T68" fmla="*/ 243 w 248"/>
                    <a:gd name="T69" fmla="*/ 51 h 142"/>
                    <a:gd name="T70" fmla="*/ 238 w 248"/>
                    <a:gd name="T71" fmla="*/ 56 h 142"/>
                    <a:gd name="T72" fmla="*/ 233 w 248"/>
                    <a:gd name="T73" fmla="*/ 60 h 142"/>
                    <a:gd name="T74" fmla="*/ 227 w 248"/>
                    <a:gd name="T75" fmla="*/ 63 h 142"/>
                    <a:gd name="T76" fmla="*/ 47 w 248"/>
                    <a:gd name="T77" fmla="*/ 140 h 142"/>
                    <a:gd name="T78" fmla="*/ 47 w 248"/>
                    <a:gd name="T79" fmla="*/ 140 h 142"/>
                    <a:gd name="T80" fmla="*/ 40 w 248"/>
                    <a:gd name="T81" fmla="*/ 142 h 142"/>
                    <a:gd name="T82" fmla="*/ 33 w 248"/>
                    <a:gd name="T83" fmla="*/ 142 h 142"/>
                    <a:gd name="T84" fmla="*/ 33 w 248"/>
                    <a:gd name="T85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48" h="142">
                      <a:moveTo>
                        <a:pt x="33" y="142"/>
                      </a:moveTo>
                      <a:lnTo>
                        <a:pt x="33" y="142"/>
                      </a:lnTo>
                      <a:lnTo>
                        <a:pt x="29" y="142"/>
                      </a:lnTo>
                      <a:lnTo>
                        <a:pt x="24" y="141"/>
                      </a:lnTo>
                      <a:lnTo>
                        <a:pt x="20" y="139"/>
                      </a:lnTo>
                      <a:lnTo>
                        <a:pt x="16" y="137"/>
                      </a:lnTo>
                      <a:lnTo>
                        <a:pt x="12" y="133"/>
                      </a:lnTo>
                      <a:lnTo>
                        <a:pt x="9" y="130"/>
                      </a:lnTo>
                      <a:lnTo>
                        <a:pt x="6" y="126"/>
                      </a:lnTo>
                      <a:lnTo>
                        <a:pt x="3" y="122"/>
                      </a:lnTo>
                      <a:lnTo>
                        <a:pt x="3" y="122"/>
                      </a:lnTo>
                      <a:lnTo>
                        <a:pt x="1" y="116"/>
                      </a:lnTo>
                      <a:lnTo>
                        <a:pt x="0" y="109"/>
                      </a:lnTo>
                      <a:lnTo>
                        <a:pt x="1" y="102"/>
                      </a:lnTo>
                      <a:lnTo>
                        <a:pt x="3" y="96"/>
                      </a:lnTo>
                      <a:lnTo>
                        <a:pt x="6" y="91"/>
                      </a:lnTo>
                      <a:lnTo>
                        <a:pt x="10" y="86"/>
                      </a:lnTo>
                      <a:lnTo>
                        <a:pt x="15" y="82"/>
                      </a:lnTo>
                      <a:lnTo>
                        <a:pt x="21" y="79"/>
                      </a:lnTo>
                      <a:lnTo>
                        <a:pt x="202" y="2"/>
                      </a:lnTo>
                      <a:lnTo>
                        <a:pt x="202" y="2"/>
                      </a:lnTo>
                      <a:lnTo>
                        <a:pt x="208" y="0"/>
                      </a:lnTo>
                      <a:lnTo>
                        <a:pt x="215" y="0"/>
                      </a:lnTo>
                      <a:lnTo>
                        <a:pt x="221" y="0"/>
                      </a:lnTo>
                      <a:lnTo>
                        <a:pt x="227" y="2"/>
                      </a:lnTo>
                      <a:lnTo>
                        <a:pt x="232" y="5"/>
                      </a:lnTo>
                      <a:lnTo>
                        <a:pt x="237" y="9"/>
                      </a:lnTo>
                      <a:lnTo>
                        <a:pt x="241" y="14"/>
                      </a:lnTo>
                      <a:lnTo>
                        <a:pt x="245" y="20"/>
                      </a:lnTo>
                      <a:lnTo>
                        <a:pt x="245" y="20"/>
                      </a:lnTo>
                      <a:lnTo>
                        <a:pt x="247" y="26"/>
                      </a:lnTo>
                      <a:lnTo>
                        <a:pt x="248" y="33"/>
                      </a:lnTo>
                      <a:lnTo>
                        <a:pt x="247" y="39"/>
                      </a:lnTo>
                      <a:lnTo>
                        <a:pt x="246" y="46"/>
                      </a:lnTo>
                      <a:lnTo>
                        <a:pt x="243" y="51"/>
                      </a:lnTo>
                      <a:lnTo>
                        <a:pt x="238" y="56"/>
                      </a:lnTo>
                      <a:lnTo>
                        <a:pt x="233" y="60"/>
                      </a:lnTo>
                      <a:lnTo>
                        <a:pt x="227" y="63"/>
                      </a:lnTo>
                      <a:lnTo>
                        <a:pt x="47" y="140"/>
                      </a:lnTo>
                      <a:lnTo>
                        <a:pt x="47" y="140"/>
                      </a:lnTo>
                      <a:lnTo>
                        <a:pt x="40" y="142"/>
                      </a:lnTo>
                      <a:lnTo>
                        <a:pt x="33" y="142"/>
                      </a:lnTo>
                      <a:lnTo>
                        <a:pt x="33" y="1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Freeform 316">
                  <a:extLst>
                    <a:ext uri="{FF2B5EF4-FFF2-40B4-BE49-F238E27FC236}">
                      <a16:creationId xmlns:a16="http://schemas.microsoft.com/office/drawing/2014/main" id="{0CFCCB71-C32C-4AAA-ACC5-444D0B2F15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4963" y="3349625"/>
                  <a:ext cx="46038" cy="46038"/>
                </a:xfrm>
                <a:custGeom>
                  <a:avLst/>
                  <a:gdLst>
                    <a:gd name="T0" fmla="*/ 34 w 205"/>
                    <a:gd name="T1" fmla="*/ 205 h 205"/>
                    <a:gd name="T2" fmla="*/ 34 w 205"/>
                    <a:gd name="T3" fmla="*/ 205 h 205"/>
                    <a:gd name="T4" fmla="*/ 27 w 205"/>
                    <a:gd name="T5" fmla="*/ 205 h 205"/>
                    <a:gd name="T6" fmla="*/ 21 w 205"/>
                    <a:gd name="T7" fmla="*/ 202 h 205"/>
                    <a:gd name="T8" fmla="*/ 15 w 205"/>
                    <a:gd name="T9" fmla="*/ 199 h 205"/>
                    <a:gd name="T10" fmla="*/ 10 w 205"/>
                    <a:gd name="T11" fmla="*/ 195 h 205"/>
                    <a:gd name="T12" fmla="*/ 10 w 205"/>
                    <a:gd name="T13" fmla="*/ 195 h 205"/>
                    <a:gd name="T14" fmla="*/ 6 w 205"/>
                    <a:gd name="T15" fmla="*/ 190 h 205"/>
                    <a:gd name="T16" fmla="*/ 3 w 205"/>
                    <a:gd name="T17" fmla="*/ 184 h 205"/>
                    <a:gd name="T18" fmla="*/ 2 w 205"/>
                    <a:gd name="T19" fmla="*/ 178 h 205"/>
                    <a:gd name="T20" fmla="*/ 0 w 205"/>
                    <a:gd name="T21" fmla="*/ 171 h 205"/>
                    <a:gd name="T22" fmla="*/ 2 w 205"/>
                    <a:gd name="T23" fmla="*/ 165 h 205"/>
                    <a:gd name="T24" fmla="*/ 3 w 205"/>
                    <a:gd name="T25" fmla="*/ 159 h 205"/>
                    <a:gd name="T26" fmla="*/ 6 w 205"/>
                    <a:gd name="T27" fmla="*/ 154 h 205"/>
                    <a:gd name="T28" fmla="*/ 10 w 205"/>
                    <a:gd name="T29" fmla="*/ 149 h 205"/>
                    <a:gd name="T30" fmla="*/ 150 w 205"/>
                    <a:gd name="T31" fmla="*/ 10 h 205"/>
                    <a:gd name="T32" fmla="*/ 150 w 205"/>
                    <a:gd name="T33" fmla="*/ 10 h 205"/>
                    <a:gd name="T34" fmla="*/ 155 w 205"/>
                    <a:gd name="T35" fmla="*/ 6 h 205"/>
                    <a:gd name="T36" fmla="*/ 160 w 205"/>
                    <a:gd name="T37" fmla="*/ 3 h 205"/>
                    <a:gd name="T38" fmla="*/ 166 w 205"/>
                    <a:gd name="T39" fmla="*/ 1 h 205"/>
                    <a:gd name="T40" fmla="*/ 172 w 205"/>
                    <a:gd name="T41" fmla="*/ 0 h 205"/>
                    <a:gd name="T42" fmla="*/ 178 w 205"/>
                    <a:gd name="T43" fmla="*/ 1 h 205"/>
                    <a:gd name="T44" fmla="*/ 185 w 205"/>
                    <a:gd name="T45" fmla="*/ 3 h 205"/>
                    <a:gd name="T46" fmla="*/ 191 w 205"/>
                    <a:gd name="T47" fmla="*/ 6 h 205"/>
                    <a:gd name="T48" fmla="*/ 196 w 205"/>
                    <a:gd name="T49" fmla="*/ 10 h 205"/>
                    <a:gd name="T50" fmla="*/ 196 w 205"/>
                    <a:gd name="T51" fmla="*/ 10 h 205"/>
                    <a:gd name="T52" fmla="*/ 200 w 205"/>
                    <a:gd name="T53" fmla="*/ 15 h 205"/>
                    <a:gd name="T54" fmla="*/ 203 w 205"/>
                    <a:gd name="T55" fmla="*/ 20 h 205"/>
                    <a:gd name="T56" fmla="*/ 205 w 205"/>
                    <a:gd name="T57" fmla="*/ 27 h 205"/>
                    <a:gd name="T58" fmla="*/ 205 w 205"/>
                    <a:gd name="T59" fmla="*/ 33 h 205"/>
                    <a:gd name="T60" fmla="*/ 205 w 205"/>
                    <a:gd name="T61" fmla="*/ 39 h 205"/>
                    <a:gd name="T62" fmla="*/ 203 w 205"/>
                    <a:gd name="T63" fmla="*/ 45 h 205"/>
                    <a:gd name="T64" fmla="*/ 200 w 205"/>
                    <a:gd name="T65" fmla="*/ 51 h 205"/>
                    <a:gd name="T66" fmla="*/ 196 w 205"/>
                    <a:gd name="T67" fmla="*/ 57 h 205"/>
                    <a:gd name="T68" fmla="*/ 57 w 205"/>
                    <a:gd name="T69" fmla="*/ 195 h 205"/>
                    <a:gd name="T70" fmla="*/ 57 w 205"/>
                    <a:gd name="T71" fmla="*/ 195 h 205"/>
                    <a:gd name="T72" fmla="*/ 52 w 205"/>
                    <a:gd name="T73" fmla="*/ 199 h 205"/>
                    <a:gd name="T74" fmla="*/ 46 w 205"/>
                    <a:gd name="T75" fmla="*/ 202 h 205"/>
                    <a:gd name="T76" fmla="*/ 40 w 205"/>
                    <a:gd name="T77" fmla="*/ 205 h 205"/>
                    <a:gd name="T78" fmla="*/ 34 w 205"/>
                    <a:gd name="T79" fmla="*/ 205 h 205"/>
                    <a:gd name="T80" fmla="*/ 34 w 205"/>
                    <a:gd name="T81" fmla="*/ 205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05" h="205">
                      <a:moveTo>
                        <a:pt x="34" y="205"/>
                      </a:moveTo>
                      <a:lnTo>
                        <a:pt x="34" y="205"/>
                      </a:lnTo>
                      <a:lnTo>
                        <a:pt x="27" y="205"/>
                      </a:lnTo>
                      <a:lnTo>
                        <a:pt x="21" y="202"/>
                      </a:lnTo>
                      <a:lnTo>
                        <a:pt x="15" y="199"/>
                      </a:lnTo>
                      <a:lnTo>
                        <a:pt x="10" y="195"/>
                      </a:lnTo>
                      <a:lnTo>
                        <a:pt x="10" y="195"/>
                      </a:lnTo>
                      <a:lnTo>
                        <a:pt x="6" y="190"/>
                      </a:lnTo>
                      <a:lnTo>
                        <a:pt x="3" y="184"/>
                      </a:lnTo>
                      <a:lnTo>
                        <a:pt x="2" y="178"/>
                      </a:lnTo>
                      <a:lnTo>
                        <a:pt x="0" y="171"/>
                      </a:lnTo>
                      <a:lnTo>
                        <a:pt x="2" y="165"/>
                      </a:lnTo>
                      <a:lnTo>
                        <a:pt x="3" y="159"/>
                      </a:lnTo>
                      <a:lnTo>
                        <a:pt x="6" y="154"/>
                      </a:lnTo>
                      <a:lnTo>
                        <a:pt x="10" y="149"/>
                      </a:lnTo>
                      <a:lnTo>
                        <a:pt x="150" y="10"/>
                      </a:lnTo>
                      <a:lnTo>
                        <a:pt x="150" y="10"/>
                      </a:lnTo>
                      <a:lnTo>
                        <a:pt x="155" y="6"/>
                      </a:lnTo>
                      <a:lnTo>
                        <a:pt x="160" y="3"/>
                      </a:lnTo>
                      <a:lnTo>
                        <a:pt x="166" y="1"/>
                      </a:lnTo>
                      <a:lnTo>
                        <a:pt x="172" y="0"/>
                      </a:lnTo>
                      <a:lnTo>
                        <a:pt x="178" y="1"/>
                      </a:lnTo>
                      <a:lnTo>
                        <a:pt x="185" y="3"/>
                      </a:lnTo>
                      <a:lnTo>
                        <a:pt x="191" y="6"/>
                      </a:lnTo>
                      <a:lnTo>
                        <a:pt x="196" y="10"/>
                      </a:lnTo>
                      <a:lnTo>
                        <a:pt x="196" y="10"/>
                      </a:lnTo>
                      <a:lnTo>
                        <a:pt x="200" y="15"/>
                      </a:lnTo>
                      <a:lnTo>
                        <a:pt x="203" y="20"/>
                      </a:lnTo>
                      <a:lnTo>
                        <a:pt x="205" y="27"/>
                      </a:lnTo>
                      <a:lnTo>
                        <a:pt x="205" y="33"/>
                      </a:lnTo>
                      <a:lnTo>
                        <a:pt x="205" y="39"/>
                      </a:lnTo>
                      <a:lnTo>
                        <a:pt x="203" y="45"/>
                      </a:lnTo>
                      <a:lnTo>
                        <a:pt x="200" y="51"/>
                      </a:lnTo>
                      <a:lnTo>
                        <a:pt x="196" y="57"/>
                      </a:lnTo>
                      <a:lnTo>
                        <a:pt x="57" y="195"/>
                      </a:lnTo>
                      <a:lnTo>
                        <a:pt x="57" y="195"/>
                      </a:lnTo>
                      <a:lnTo>
                        <a:pt x="52" y="199"/>
                      </a:lnTo>
                      <a:lnTo>
                        <a:pt x="46" y="202"/>
                      </a:lnTo>
                      <a:lnTo>
                        <a:pt x="40" y="205"/>
                      </a:lnTo>
                      <a:lnTo>
                        <a:pt x="34" y="205"/>
                      </a:lnTo>
                      <a:lnTo>
                        <a:pt x="34" y="20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317">
                  <a:extLst>
                    <a:ext uri="{FF2B5EF4-FFF2-40B4-BE49-F238E27FC236}">
                      <a16:creationId xmlns:a16="http://schemas.microsoft.com/office/drawing/2014/main" id="{C0CC8913-00E4-403D-AFFB-528CBC9874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0663" y="3319463"/>
                  <a:ext cx="31750" cy="55563"/>
                </a:xfrm>
                <a:custGeom>
                  <a:avLst/>
                  <a:gdLst>
                    <a:gd name="T0" fmla="*/ 106 w 139"/>
                    <a:gd name="T1" fmla="*/ 249 h 249"/>
                    <a:gd name="T2" fmla="*/ 106 w 139"/>
                    <a:gd name="T3" fmla="*/ 249 h 249"/>
                    <a:gd name="T4" fmla="*/ 102 w 139"/>
                    <a:gd name="T5" fmla="*/ 248 h 249"/>
                    <a:gd name="T6" fmla="*/ 97 w 139"/>
                    <a:gd name="T7" fmla="*/ 247 h 249"/>
                    <a:gd name="T8" fmla="*/ 93 w 139"/>
                    <a:gd name="T9" fmla="*/ 245 h 249"/>
                    <a:gd name="T10" fmla="*/ 89 w 139"/>
                    <a:gd name="T11" fmla="*/ 243 h 249"/>
                    <a:gd name="T12" fmla="*/ 84 w 139"/>
                    <a:gd name="T13" fmla="*/ 240 h 249"/>
                    <a:gd name="T14" fmla="*/ 81 w 139"/>
                    <a:gd name="T15" fmla="*/ 236 h 249"/>
                    <a:gd name="T16" fmla="*/ 78 w 139"/>
                    <a:gd name="T17" fmla="*/ 232 h 249"/>
                    <a:gd name="T18" fmla="*/ 76 w 139"/>
                    <a:gd name="T19" fmla="*/ 228 h 249"/>
                    <a:gd name="T20" fmla="*/ 3 w 139"/>
                    <a:gd name="T21" fmla="*/ 46 h 249"/>
                    <a:gd name="T22" fmla="*/ 3 w 139"/>
                    <a:gd name="T23" fmla="*/ 46 h 249"/>
                    <a:gd name="T24" fmla="*/ 1 w 139"/>
                    <a:gd name="T25" fmla="*/ 40 h 249"/>
                    <a:gd name="T26" fmla="*/ 0 w 139"/>
                    <a:gd name="T27" fmla="*/ 33 h 249"/>
                    <a:gd name="T28" fmla="*/ 1 w 139"/>
                    <a:gd name="T29" fmla="*/ 27 h 249"/>
                    <a:gd name="T30" fmla="*/ 3 w 139"/>
                    <a:gd name="T31" fmla="*/ 21 h 249"/>
                    <a:gd name="T32" fmla="*/ 6 w 139"/>
                    <a:gd name="T33" fmla="*/ 15 h 249"/>
                    <a:gd name="T34" fmla="*/ 10 w 139"/>
                    <a:gd name="T35" fmla="*/ 11 h 249"/>
                    <a:gd name="T36" fmla="*/ 15 w 139"/>
                    <a:gd name="T37" fmla="*/ 6 h 249"/>
                    <a:gd name="T38" fmla="*/ 20 w 139"/>
                    <a:gd name="T39" fmla="*/ 3 h 249"/>
                    <a:gd name="T40" fmla="*/ 20 w 139"/>
                    <a:gd name="T41" fmla="*/ 3 h 249"/>
                    <a:gd name="T42" fmla="*/ 27 w 139"/>
                    <a:gd name="T43" fmla="*/ 1 h 249"/>
                    <a:gd name="T44" fmla="*/ 34 w 139"/>
                    <a:gd name="T45" fmla="*/ 0 h 249"/>
                    <a:gd name="T46" fmla="*/ 40 w 139"/>
                    <a:gd name="T47" fmla="*/ 1 h 249"/>
                    <a:gd name="T48" fmla="*/ 46 w 139"/>
                    <a:gd name="T49" fmla="*/ 3 h 249"/>
                    <a:gd name="T50" fmla="*/ 51 w 139"/>
                    <a:gd name="T51" fmla="*/ 6 h 249"/>
                    <a:gd name="T52" fmla="*/ 56 w 139"/>
                    <a:gd name="T53" fmla="*/ 11 h 249"/>
                    <a:gd name="T54" fmla="*/ 61 w 139"/>
                    <a:gd name="T55" fmla="*/ 15 h 249"/>
                    <a:gd name="T56" fmla="*/ 64 w 139"/>
                    <a:gd name="T57" fmla="*/ 21 h 249"/>
                    <a:gd name="T58" fmla="*/ 137 w 139"/>
                    <a:gd name="T59" fmla="*/ 203 h 249"/>
                    <a:gd name="T60" fmla="*/ 137 w 139"/>
                    <a:gd name="T61" fmla="*/ 203 h 249"/>
                    <a:gd name="T62" fmla="*/ 139 w 139"/>
                    <a:gd name="T63" fmla="*/ 209 h 249"/>
                    <a:gd name="T64" fmla="*/ 139 w 139"/>
                    <a:gd name="T65" fmla="*/ 215 h 249"/>
                    <a:gd name="T66" fmla="*/ 139 w 139"/>
                    <a:gd name="T67" fmla="*/ 223 h 249"/>
                    <a:gd name="T68" fmla="*/ 137 w 139"/>
                    <a:gd name="T69" fmla="*/ 228 h 249"/>
                    <a:gd name="T70" fmla="*/ 134 w 139"/>
                    <a:gd name="T71" fmla="*/ 234 h 249"/>
                    <a:gd name="T72" fmla="*/ 130 w 139"/>
                    <a:gd name="T73" fmla="*/ 239 h 249"/>
                    <a:gd name="T74" fmla="*/ 125 w 139"/>
                    <a:gd name="T75" fmla="*/ 242 h 249"/>
                    <a:gd name="T76" fmla="*/ 119 w 139"/>
                    <a:gd name="T77" fmla="*/ 245 h 249"/>
                    <a:gd name="T78" fmla="*/ 119 w 139"/>
                    <a:gd name="T79" fmla="*/ 245 h 249"/>
                    <a:gd name="T80" fmla="*/ 112 w 139"/>
                    <a:gd name="T81" fmla="*/ 248 h 249"/>
                    <a:gd name="T82" fmla="*/ 106 w 139"/>
                    <a:gd name="T83" fmla="*/ 249 h 249"/>
                    <a:gd name="T84" fmla="*/ 106 w 139"/>
                    <a:gd name="T85" fmla="*/ 249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39" h="249">
                      <a:moveTo>
                        <a:pt x="106" y="249"/>
                      </a:moveTo>
                      <a:lnTo>
                        <a:pt x="106" y="249"/>
                      </a:lnTo>
                      <a:lnTo>
                        <a:pt x="102" y="248"/>
                      </a:lnTo>
                      <a:lnTo>
                        <a:pt x="97" y="247"/>
                      </a:lnTo>
                      <a:lnTo>
                        <a:pt x="93" y="245"/>
                      </a:lnTo>
                      <a:lnTo>
                        <a:pt x="89" y="243"/>
                      </a:lnTo>
                      <a:lnTo>
                        <a:pt x="84" y="240"/>
                      </a:lnTo>
                      <a:lnTo>
                        <a:pt x="81" y="236"/>
                      </a:lnTo>
                      <a:lnTo>
                        <a:pt x="78" y="232"/>
                      </a:lnTo>
                      <a:lnTo>
                        <a:pt x="76" y="228"/>
                      </a:lnTo>
                      <a:lnTo>
                        <a:pt x="3" y="46"/>
                      </a:lnTo>
                      <a:lnTo>
                        <a:pt x="3" y="46"/>
                      </a:lnTo>
                      <a:lnTo>
                        <a:pt x="1" y="40"/>
                      </a:lnTo>
                      <a:lnTo>
                        <a:pt x="0" y="33"/>
                      </a:lnTo>
                      <a:lnTo>
                        <a:pt x="1" y="27"/>
                      </a:lnTo>
                      <a:lnTo>
                        <a:pt x="3" y="21"/>
                      </a:lnTo>
                      <a:lnTo>
                        <a:pt x="6" y="15"/>
                      </a:lnTo>
                      <a:lnTo>
                        <a:pt x="10" y="11"/>
                      </a:lnTo>
                      <a:lnTo>
                        <a:pt x="15" y="6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7" y="1"/>
                      </a:lnTo>
                      <a:lnTo>
                        <a:pt x="34" y="0"/>
                      </a:lnTo>
                      <a:lnTo>
                        <a:pt x="40" y="1"/>
                      </a:lnTo>
                      <a:lnTo>
                        <a:pt x="46" y="3"/>
                      </a:lnTo>
                      <a:lnTo>
                        <a:pt x="51" y="6"/>
                      </a:lnTo>
                      <a:lnTo>
                        <a:pt x="56" y="11"/>
                      </a:lnTo>
                      <a:lnTo>
                        <a:pt x="61" y="15"/>
                      </a:lnTo>
                      <a:lnTo>
                        <a:pt x="64" y="21"/>
                      </a:lnTo>
                      <a:lnTo>
                        <a:pt x="137" y="203"/>
                      </a:lnTo>
                      <a:lnTo>
                        <a:pt x="137" y="203"/>
                      </a:lnTo>
                      <a:lnTo>
                        <a:pt x="139" y="209"/>
                      </a:lnTo>
                      <a:lnTo>
                        <a:pt x="139" y="215"/>
                      </a:lnTo>
                      <a:lnTo>
                        <a:pt x="139" y="223"/>
                      </a:lnTo>
                      <a:lnTo>
                        <a:pt x="137" y="228"/>
                      </a:lnTo>
                      <a:lnTo>
                        <a:pt x="134" y="234"/>
                      </a:lnTo>
                      <a:lnTo>
                        <a:pt x="130" y="239"/>
                      </a:lnTo>
                      <a:lnTo>
                        <a:pt x="125" y="242"/>
                      </a:lnTo>
                      <a:lnTo>
                        <a:pt x="119" y="245"/>
                      </a:lnTo>
                      <a:lnTo>
                        <a:pt x="119" y="245"/>
                      </a:lnTo>
                      <a:lnTo>
                        <a:pt x="112" y="248"/>
                      </a:lnTo>
                      <a:lnTo>
                        <a:pt x="106" y="249"/>
                      </a:lnTo>
                      <a:lnTo>
                        <a:pt x="106" y="2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318">
                  <a:extLst>
                    <a:ext uri="{FF2B5EF4-FFF2-40B4-BE49-F238E27FC236}">
                      <a16:creationId xmlns:a16="http://schemas.microsoft.com/office/drawing/2014/main" id="{EE777067-3830-423B-8C72-B4C6C38875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7638" y="3392488"/>
                  <a:ext cx="55563" cy="31750"/>
                </a:xfrm>
                <a:custGeom>
                  <a:avLst/>
                  <a:gdLst>
                    <a:gd name="T0" fmla="*/ 214 w 247"/>
                    <a:gd name="T1" fmla="*/ 142 h 142"/>
                    <a:gd name="T2" fmla="*/ 214 w 247"/>
                    <a:gd name="T3" fmla="*/ 142 h 142"/>
                    <a:gd name="T4" fmla="*/ 208 w 247"/>
                    <a:gd name="T5" fmla="*/ 142 h 142"/>
                    <a:gd name="T6" fmla="*/ 200 w 247"/>
                    <a:gd name="T7" fmla="*/ 140 h 142"/>
                    <a:gd name="T8" fmla="*/ 20 w 247"/>
                    <a:gd name="T9" fmla="*/ 63 h 142"/>
                    <a:gd name="T10" fmla="*/ 20 w 247"/>
                    <a:gd name="T11" fmla="*/ 63 h 142"/>
                    <a:gd name="T12" fmla="*/ 14 w 247"/>
                    <a:gd name="T13" fmla="*/ 60 h 142"/>
                    <a:gd name="T14" fmla="*/ 9 w 247"/>
                    <a:gd name="T15" fmla="*/ 56 h 142"/>
                    <a:gd name="T16" fmla="*/ 5 w 247"/>
                    <a:gd name="T17" fmla="*/ 51 h 142"/>
                    <a:gd name="T18" fmla="*/ 2 w 247"/>
                    <a:gd name="T19" fmla="*/ 46 h 142"/>
                    <a:gd name="T20" fmla="*/ 1 w 247"/>
                    <a:gd name="T21" fmla="*/ 39 h 142"/>
                    <a:gd name="T22" fmla="*/ 0 w 247"/>
                    <a:gd name="T23" fmla="*/ 33 h 142"/>
                    <a:gd name="T24" fmla="*/ 1 w 247"/>
                    <a:gd name="T25" fmla="*/ 26 h 142"/>
                    <a:gd name="T26" fmla="*/ 3 w 247"/>
                    <a:gd name="T27" fmla="*/ 20 h 142"/>
                    <a:gd name="T28" fmla="*/ 3 w 247"/>
                    <a:gd name="T29" fmla="*/ 20 h 142"/>
                    <a:gd name="T30" fmla="*/ 6 w 247"/>
                    <a:gd name="T31" fmla="*/ 14 h 142"/>
                    <a:gd name="T32" fmla="*/ 10 w 247"/>
                    <a:gd name="T33" fmla="*/ 9 h 142"/>
                    <a:gd name="T34" fmla="*/ 15 w 247"/>
                    <a:gd name="T35" fmla="*/ 5 h 142"/>
                    <a:gd name="T36" fmla="*/ 20 w 247"/>
                    <a:gd name="T37" fmla="*/ 2 h 142"/>
                    <a:gd name="T38" fmla="*/ 27 w 247"/>
                    <a:gd name="T39" fmla="*/ 0 h 142"/>
                    <a:gd name="T40" fmla="*/ 33 w 247"/>
                    <a:gd name="T41" fmla="*/ 0 h 142"/>
                    <a:gd name="T42" fmla="*/ 39 w 247"/>
                    <a:gd name="T43" fmla="*/ 0 h 142"/>
                    <a:gd name="T44" fmla="*/ 45 w 247"/>
                    <a:gd name="T45" fmla="*/ 2 h 142"/>
                    <a:gd name="T46" fmla="*/ 226 w 247"/>
                    <a:gd name="T47" fmla="*/ 79 h 142"/>
                    <a:gd name="T48" fmla="*/ 226 w 247"/>
                    <a:gd name="T49" fmla="*/ 79 h 142"/>
                    <a:gd name="T50" fmla="*/ 232 w 247"/>
                    <a:gd name="T51" fmla="*/ 82 h 142"/>
                    <a:gd name="T52" fmla="*/ 238 w 247"/>
                    <a:gd name="T53" fmla="*/ 86 h 142"/>
                    <a:gd name="T54" fmla="*/ 242 w 247"/>
                    <a:gd name="T55" fmla="*/ 91 h 142"/>
                    <a:gd name="T56" fmla="*/ 244 w 247"/>
                    <a:gd name="T57" fmla="*/ 96 h 142"/>
                    <a:gd name="T58" fmla="*/ 246 w 247"/>
                    <a:gd name="T59" fmla="*/ 102 h 142"/>
                    <a:gd name="T60" fmla="*/ 247 w 247"/>
                    <a:gd name="T61" fmla="*/ 109 h 142"/>
                    <a:gd name="T62" fmla="*/ 246 w 247"/>
                    <a:gd name="T63" fmla="*/ 116 h 142"/>
                    <a:gd name="T64" fmla="*/ 244 w 247"/>
                    <a:gd name="T65" fmla="*/ 122 h 142"/>
                    <a:gd name="T66" fmla="*/ 244 w 247"/>
                    <a:gd name="T67" fmla="*/ 122 h 142"/>
                    <a:gd name="T68" fmla="*/ 242 w 247"/>
                    <a:gd name="T69" fmla="*/ 126 h 142"/>
                    <a:gd name="T70" fmla="*/ 239 w 247"/>
                    <a:gd name="T71" fmla="*/ 130 h 142"/>
                    <a:gd name="T72" fmla="*/ 236 w 247"/>
                    <a:gd name="T73" fmla="*/ 133 h 142"/>
                    <a:gd name="T74" fmla="*/ 231 w 247"/>
                    <a:gd name="T75" fmla="*/ 137 h 142"/>
                    <a:gd name="T76" fmla="*/ 227 w 247"/>
                    <a:gd name="T77" fmla="*/ 139 h 142"/>
                    <a:gd name="T78" fmla="*/ 223 w 247"/>
                    <a:gd name="T79" fmla="*/ 141 h 142"/>
                    <a:gd name="T80" fmla="*/ 218 w 247"/>
                    <a:gd name="T81" fmla="*/ 142 h 142"/>
                    <a:gd name="T82" fmla="*/ 214 w 247"/>
                    <a:gd name="T83" fmla="*/ 142 h 142"/>
                    <a:gd name="T84" fmla="*/ 214 w 247"/>
                    <a:gd name="T85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47" h="142">
                      <a:moveTo>
                        <a:pt x="214" y="142"/>
                      </a:moveTo>
                      <a:lnTo>
                        <a:pt x="214" y="142"/>
                      </a:lnTo>
                      <a:lnTo>
                        <a:pt x="208" y="142"/>
                      </a:lnTo>
                      <a:lnTo>
                        <a:pt x="200" y="140"/>
                      </a:lnTo>
                      <a:lnTo>
                        <a:pt x="20" y="63"/>
                      </a:lnTo>
                      <a:lnTo>
                        <a:pt x="20" y="63"/>
                      </a:lnTo>
                      <a:lnTo>
                        <a:pt x="14" y="60"/>
                      </a:lnTo>
                      <a:lnTo>
                        <a:pt x="9" y="56"/>
                      </a:lnTo>
                      <a:lnTo>
                        <a:pt x="5" y="51"/>
                      </a:lnTo>
                      <a:lnTo>
                        <a:pt x="2" y="46"/>
                      </a:lnTo>
                      <a:lnTo>
                        <a:pt x="1" y="39"/>
                      </a:lnTo>
                      <a:lnTo>
                        <a:pt x="0" y="33"/>
                      </a:lnTo>
                      <a:lnTo>
                        <a:pt x="1" y="26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6" y="14"/>
                      </a:lnTo>
                      <a:lnTo>
                        <a:pt x="10" y="9"/>
                      </a:lnTo>
                      <a:lnTo>
                        <a:pt x="15" y="5"/>
                      </a:lnTo>
                      <a:lnTo>
                        <a:pt x="20" y="2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9" y="0"/>
                      </a:lnTo>
                      <a:lnTo>
                        <a:pt x="45" y="2"/>
                      </a:lnTo>
                      <a:lnTo>
                        <a:pt x="226" y="79"/>
                      </a:lnTo>
                      <a:lnTo>
                        <a:pt x="226" y="79"/>
                      </a:lnTo>
                      <a:lnTo>
                        <a:pt x="232" y="82"/>
                      </a:lnTo>
                      <a:lnTo>
                        <a:pt x="238" y="86"/>
                      </a:lnTo>
                      <a:lnTo>
                        <a:pt x="242" y="91"/>
                      </a:lnTo>
                      <a:lnTo>
                        <a:pt x="244" y="96"/>
                      </a:lnTo>
                      <a:lnTo>
                        <a:pt x="246" y="102"/>
                      </a:lnTo>
                      <a:lnTo>
                        <a:pt x="247" y="109"/>
                      </a:lnTo>
                      <a:lnTo>
                        <a:pt x="246" y="116"/>
                      </a:lnTo>
                      <a:lnTo>
                        <a:pt x="244" y="122"/>
                      </a:lnTo>
                      <a:lnTo>
                        <a:pt x="244" y="122"/>
                      </a:lnTo>
                      <a:lnTo>
                        <a:pt x="242" y="126"/>
                      </a:lnTo>
                      <a:lnTo>
                        <a:pt x="239" y="130"/>
                      </a:lnTo>
                      <a:lnTo>
                        <a:pt x="236" y="133"/>
                      </a:lnTo>
                      <a:lnTo>
                        <a:pt x="231" y="137"/>
                      </a:lnTo>
                      <a:lnTo>
                        <a:pt x="227" y="139"/>
                      </a:lnTo>
                      <a:lnTo>
                        <a:pt x="223" y="141"/>
                      </a:lnTo>
                      <a:lnTo>
                        <a:pt x="218" y="142"/>
                      </a:lnTo>
                      <a:lnTo>
                        <a:pt x="214" y="142"/>
                      </a:lnTo>
                      <a:lnTo>
                        <a:pt x="214" y="1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319">
                  <a:extLst>
                    <a:ext uri="{FF2B5EF4-FFF2-40B4-BE49-F238E27FC236}">
                      <a16:creationId xmlns:a16="http://schemas.microsoft.com/office/drawing/2014/main" id="{8A036D32-9970-4ABC-8E15-B0CDCB57A4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4800" y="3527425"/>
                  <a:ext cx="31750" cy="55563"/>
                </a:xfrm>
                <a:custGeom>
                  <a:avLst/>
                  <a:gdLst>
                    <a:gd name="T0" fmla="*/ 107 w 140"/>
                    <a:gd name="T1" fmla="*/ 248 h 248"/>
                    <a:gd name="T2" fmla="*/ 107 w 140"/>
                    <a:gd name="T3" fmla="*/ 248 h 248"/>
                    <a:gd name="T4" fmla="*/ 101 w 140"/>
                    <a:gd name="T5" fmla="*/ 247 h 248"/>
                    <a:gd name="T6" fmla="*/ 96 w 140"/>
                    <a:gd name="T7" fmla="*/ 246 h 248"/>
                    <a:gd name="T8" fmla="*/ 92 w 140"/>
                    <a:gd name="T9" fmla="*/ 245 h 248"/>
                    <a:gd name="T10" fmla="*/ 88 w 140"/>
                    <a:gd name="T11" fmla="*/ 242 h 248"/>
                    <a:gd name="T12" fmla="*/ 84 w 140"/>
                    <a:gd name="T13" fmla="*/ 239 h 248"/>
                    <a:gd name="T14" fmla="*/ 81 w 140"/>
                    <a:gd name="T15" fmla="*/ 236 h 248"/>
                    <a:gd name="T16" fmla="*/ 78 w 140"/>
                    <a:gd name="T17" fmla="*/ 232 h 248"/>
                    <a:gd name="T18" fmla="*/ 76 w 140"/>
                    <a:gd name="T19" fmla="*/ 228 h 248"/>
                    <a:gd name="T20" fmla="*/ 2 w 140"/>
                    <a:gd name="T21" fmla="*/ 46 h 248"/>
                    <a:gd name="T22" fmla="*/ 2 w 140"/>
                    <a:gd name="T23" fmla="*/ 46 h 248"/>
                    <a:gd name="T24" fmla="*/ 0 w 140"/>
                    <a:gd name="T25" fmla="*/ 39 h 248"/>
                    <a:gd name="T26" fmla="*/ 0 w 140"/>
                    <a:gd name="T27" fmla="*/ 32 h 248"/>
                    <a:gd name="T28" fmla="*/ 0 w 140"/>
                    <a:gd name="T29" fmla="*/ 26 h 248"/>
                    <a:gd name="T30" fmla="*/ 2 w 140"/>
                    <a:gd name="T31" fmla="*/ 20 h 248"/>
                    <a:gd name="T32" fmla="*/ 5 w 140"/>
                    <a:gd name="T33" fmla="*/ 15 h 248"/>
                    <a:gd name="T34" fmla="*/ 9 w 140"/>
                    <a:gd name="T35" fmla="*/ 9 h 248"/>
                    <a:gd name="T36" fmla="*/ 15 w 140"/>
                    <a:gd name="T37" fmla="*/ 5 h 248"/>
                    <a:gd name="T38" fmla="*/ 21 w 140"/>
                    <a:gd name="T39" fmla="*/ 2 h 248"/>
                    <a:gd name="T40" fmla="*/ 21 w 140"/>
                    <a:gd name="T41" fmla="*/ 2 h 248"/>
                    <a:gd name="T42" fmla="*/ 27 w 140"/>
                    <a:gd name="T43" fmla="*/ 0 h 248"/>
                    <a:gd name="T44" fmla="*/ 33 w 140"/>
                    <a:gd name="T45" fmla="*/ 0 h 248"/>
                    <a:gd name="T46" fmla="*/ 39 w 140"/>
                    <a:gd name="T47" fmla="*/ 1 h 248"/>
                    <a:gd name="T48" fmla="*/ 46 w 140"/>
                    <a:gd name="T49" fmla="*/ 2 h 248"/>
                    <a:gd name="T50" fmla="*/ 51 w 140"/>
                    <a:gd name="T51" fmla="*/ 5 h 248"/>
                    <a:gd name="T52" fmla="*/ 56 w 140"/>
                    <a:gd name="T53" fmla="*/ 9 h 248"/>
                    <a:gd name="T54" fmla="*/ 60 w 140"/>
                    <a:gd name="T55" fmla="*/ 15 h 248"/>
                    <a:gd name="T56" fmla="*/ 63 w 140"/>
                    <a:gd name="T57" fmla="*/ 21 h 248"/>
                    <a:gd name="T58" fmla="*/ 137 w 140"/>
                    <a:gd name="T59" fmla="*/ 203 h 248"/>
                    <a:gd name="T60" fmla="*/ 137 w 140"/>
                    <a:gd name="T61" fmla="*/ 203 h 248"/>
                    <a:gd name="T62" fmla="*/ 139 w 140"/>
                    <a:gd name="T63" fmla="*/ 209 h 248"/>
                    <a:gd name="T64" fmla="*/ 140 w 140"/>
                    <a:gd name="T65" fmla="*/ 215 h 248"/>
                    <a:gd name="T66" fmla="*/ 139 w 140"/>
                    <a:gd name="T67" fmla="*/ 221 h 248"/>
                    <a:gd name="T68" fmla="*/ 137 w 140"/>
                    <a:gd name="T69" fmla="*/ 228 h 248"/>
                    <a:gd name="T70" fmla="*/ 134 w 140"/>
                    <a:gd name="T71" fmla="*/ 234 h 248"/>
                    <a:gd name="T72" fmla="*/ 129 w 140"/>
                    <a:gd name="T73" fmla="*/ 238 h 248"/>
                    <a:gd name="T74" fmla="*/ 124 w 140"/>
                    <a:gd name="T75" fmla="*/ 242 h 248"/>
                    <a:gd name="T76" fmla="*/ 119 w 140"/>
                    <a:gd name="T77" fmla="*/ 245 h 248"/>
                    <a:gd name="T78" fmla="*/ 119 w 140"/>
                    <a:gd name="T79" fmla="*/ 245 h 248"/>
                    <a:gd name="T80" fmla="*/ 113 w 140"/>
                    <a:gd name="T81" fmla="*/ 247 h 248"/>
                    <a:gd name="T82" fmla="*/ 107 w 140"/>
                    <a:gd name="T83" fmla="*/ 248 h 248"/>
                    <a:gd name="T84" fmla="*/ 107 w 140"/>
                    <a:gd name="T85" fmla="*/ 248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40" h="248">
                      <a:moveTo>
                        <a:pt x="107" y="248"/>
                      </a:moveTo>
                      <a:lnTo>
                        <a:pt x="107" y="248"/>
                      </a:lnTo>
                      <a:lnTo>
                        <a:pt x="101" y="247"/>
                      </a:lnTo>
                      <a:lnTo>
                        <a:pt x="96" y="246"/>
                      </a:lnTo>
                      <a:lnTo>
                        <a:pt x="92" y="245"/>
                      </a:lnTo>
                      <a:lnTo>
                        <a:pt x="88" y="242"/>
                      </a:lnTo>
                      <a:lnTo>
                        <a:pt x="84" y="239"/>
                      </a:lnTo>
                      <a:lnTo>
                        <a:pt x="81" y="236"/>
                      </a:lnTo>
                      <a:lnTo>
                        <a:pt x="78" y="232"/>
                      </a:lnTo>
                      <a:lnTo>
                        <a:pt x="76" y="228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0" y="39"/>
                      </a:lnTo>
                      <a:lnTo>
                        <a:pt x="0" y="32"/>
                      </a:lnTo>
                      <a:lnTo>
                        <a:pt x="0" y="26"/>
                      </a:lnTo>
                      <a:lnTo>
                        <a:pt x="2" y="20"/>
                      </a:lnTo>
                      <a:lnTo>
                        <a:pt x="5" y="15"/>
                      </a:lnTo>
                      <a:lnTo>
                        <a:pt x="9" y="9"/>
                      </a:lnTo>
                      <a:lnTo>
                        <a:pt x="15" y="5"/>
                      </a:lnTo>
                      <a:lnTo>
                        <a:pt x="21" y="2"/>
                      </a:lnTo>
                      <a:lnTo>
                        <a:pt x="21" y="2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9" y="1"/>
                      </a:lnTo>
                      <a:lnTo>
                        <a:pt x="46" y="2"/>
                      </a:lnTo>
                      <a:lnTo>
                        <a:pt x="51" y="5"/>
                      </a:lnTo>
                      <a:lnTo>
                        <a:pt x="56" y="9"/>
                      </a:lnTo>
                      <a:lnTo>
                        <a:pt x="60" y="15"/>
                      </a:lnTo>
                      <a:lnTo>
                        <a:pt x="63" y="21"/>
                      </a:lnTo>
                      <a:lnTo>
                        <a:pt x="137" y="203"/>
                      </a:lnTo>
                      <a:lnTo>
                        <a:pt x="137" y="203"/>
                      </a:lnTo>
                      <a:lnTo>
                        <a:pt x="139" y="209"/>
                      </a:lnTo>
                      <a:lnTo>
                        <a:pt x="140" y="215"/>
                      </a:lnTo>
                      <a:lnTo>
                        <a:pt x="139" y="221"/>
                      </a:lnTo>
                      <a:lnTo>
                        <a:pt x="137" y="228"/>
                      </a:lnTo>
                      <a:lnTo>
                        <a:pt x="134" y="234"/>
                      </a:lnTo>
                      <a:lnTo>
                        <a:pt x="129" y="238"/>
                      </a:lnTo>
                      <a:lnTo>
                        <a:pt x="124" y="242"/>
                      </a:lnTo>
                      <a:lnTo>
                        <a:pt x="119" y="245"/>
                      </a:lnTo>
                      <a:lnTo>
                        <a:pt x="119" y="245"/>
                      </a:lnTo>
                      <a:lnTo>
                        <a:pt x="113" y="247"/>
                      </a:lnTo>
                      <a:lnTo>
                        <a:pt x="107" y="248"/>
                      </a:lnTo>
                      <a:lnTo>
                        <a:pt x="107" y="24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Freeform 320">
                  <a:extLst>
                    <a:ext uri="{FF2B5EF4-FFF2-40B4-BE49-F238E27FC236}">
                      <a16:creationId xmlns:a16="http://schemas.microsoft.com/office/drawing/2014/main" id="{1C333C43-9B7E-4FC8-B964-96532E074F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4013" y="3478213"/>
                  <a:ext cx="57150" cy="33338"/>
                </a:xfrm>
                <a:custGeom>
                  <a:avLst/>
                  <a:gdLst>
                    <a:gd name="T0" fmla="*/ 215 w 248"/>
                    <a:gd name="T1" fmla="*/ 143 h 143"/>
                    <a:gd name="T2" fmla="*/ 215 w 248"/>
                    <a:gd name="T3" fmla="*/ 143 h 143"/>
                    <a:gd name="T4" fmla="*/ 208 w 248"/>
                    <a:gd name="T5" fmla="*/ 142 h 143"/>
                    <a:gd name="T6" fmla="*/ 202 w 248"/>
                    <a:gd name="T7" fmla="*/ 140 h 143"/>
                    <a:gd name="T8" fmla="*/ 21 w 248"/>
                    <a:gd name="T9" fmla="*/ 64 h 143"/>
                    <a:gd name="T10" fmla="*/ 21 w 248"/>
                    <a:gd name="T11" fmla="*/ 64 h 143"/>
                    <a:gd name="T12" fmla="*/ 15 w 248"/>
                    <a:gd name="T13" fmla="*/ 61 h 143"/>
                    <a:gd name="T14" fmla="*/ 10 w 248"/>
                    <a:gd name="T15" fmla="*/ 57 h 143"/>
                    <a:gd name="T16" fmla="*/ 6 w 248"/>
                    <a:gd name="T17" fmla="*/ 52 h 143"/>
                    <a:gd name="T18" fmla="*/ 3 w 248"/>
                    <a:gd name="T19" fmla="*/ 45 h 143"/>
                    <a:gd name="T20" fmla="*/ 1 w 248"/>
                    <a:gd name="T21" fmla="*/ 40 h 143"/>
                    <a:gd name="T22" fmla="*/ 0 w 248"/>
                    <a:gd name="T23" fmla="*/ 33 h 143"/>
                    <a:gd name="T24" fmla="*/ 1 w 248"/>
                    <a:gd name="T25" fmla="*/ 27 h 143"/>
                    <a:gd name="T26" fmla="*/ 3 w 248"/>
                    <a:gd name="T27" fmla="*/ 21 h 143"/>
                    <a:gd name="T28" fmla="*/ 3 w 248"/>
                    <a:gd name="T29" fmla="*/ 21 h 143"/>
                    <a:gd name="T30" fmla="*/ 7 w 248"/>
                    <a:gd name="T31" fmla="*/ 14 h 143"/>
                    <a:gd name="T32" fmla="*/ 11 w 248"/>
                    <a:gd name="T33" fmla="*/ 9 h 143"/>
                    <a:gd name="T34" fmla="*/ 16 w 248"/>
                    <a:gd name="T35" fmla="*/ 6 h 143"/>
                    <a:gd name="T36" fmla="*/ 21 w 248"/>
                    <a:gd name="T37" fmla="*/ 3 h 143"/>
                    <a:gd name="T38" fmla="*/ 27 w 248"/>
                    <a:gd name="T39" fmla="*/ 1 h 143"/>
                    <a:gd name="T40" fmla="*/ 33 w 248"/>
                    <a:gd name="T41" fmla="*/ 0 h 143"/>
                    <a:gd name="T42" fmla="*/ 40 w 248"/>
                    <a:gd name="T43" fmla="*/ 1 h 143"/>
                    <a:gd name="T44" fmla="*/ 47 w 248"/>
                    <a:gd name="T45" fmla="*/ 3 h 143"/>
                    <a:gd name="T46" fmla="*/ 227 w 248"/>
                    <a:gd name="T47" fmla="*/ 80 h 143"/>
                    <a:gd name="T48" fmla="*/ 227 w 248"/>
                    <a:gd name="T49" fmla="*/ 80 h 143"/>
                    <a:gd name="T50" fmla="*/ 233 w 248"/>
                    <a:gd name="T51" fmla="*/ 83 h 143"/>
                    <a:gd name="T52" fmla="*/ 238 w 248"/>
                    <a:gd name="T53" fmla="*/ 87 h 143"/>
                    <a:gd name="T54" fmla="*/ 243 w 248"/>
                    <a:gd name="T55" fmla="*/ 92 h 143"/>
                    <a:gd name="T56" fmla="*/ 246 w 248"/>
                    <a:gd name="T57" fmla="*/ 97 h 143"/>
                    <a:gd name="T58" fmla="*/ 247 w 248"/>
                    <a:gd name="T59" fmla="*/ 103 h 143"/>
                    <a:gd name="T60" fmla="*/ 248 w 248"/>
                    <a:gd name="T61" fmla="*/ 110 h 143"/>
                    <a:gd name="T62" fmla="*/ 247 w 248"/>
                    <a:gd name="T63" fmla="*/ 116 h 143"/>
                    <a:gd name="T64" fmla="*/ 245 w 248"/>
                    <a:gd name="T65" fmla="*/ 122 h 143"/>
                    <a:gd name="T66" fmla="*/ 245 w 248"/>
                    <a:gd name="T67" fmla="*/ 122 h 143"/>
                    <a:gd name="T68" fmla="*/ 243 w 248"/>
                    <a:gd name="T69" fmla="*/ 127 h 143"/>
                    <a:gd name="T70" fmla="*/ 239 w 248"/>
                    <a:gd name="T71" fmla="*/ 131 h 143"/>
                    <a:gd name="T72" fmla="*/ 236 w 248"/>
                    <a:gd name="T73" fmla="*/ 134 h 143"/>
                    <a:gd name="T74" fmla="*/ 232 w 248"/>
                    <a:gd name="T75" fmla="*/ 137 h 143"/>
                    <a:gd name="T76" fmla="*/ 228 w 248"/>
                    <a:gd name="T77" fmla="*/ 140 h 143"/>
                    <a:gd name="T78" fmla="*/ 224 w 248"/>
                    <a:gd name="T79" fmla="*/ 142 h 143"/>
                    <a:gd name="T80" fmla="*/ 220 w 248"/>
                    <a:gd name="T81" fmla="*/ 143 h 143"/>
                    <a:gd name="T82" fmla="*/ 215 w 248"/>
                    <a:gd name="T83" fmla="*/ 143 h 143"/>
                    <a:gd name="T84" fmla="*/ 215 w 248"/>
                    <a:gd name="T85" fmla="*/ 143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48" h="143">
                      <a:moveTo>
                        <a:pt x="215" y="143"/>
                      </a:moveTo>
                      <a:lnTo>
                        <a:pt x="215" y="143"/>
                      </a:lnTo>
                      <a:lnTo>
                        <a:pt x="208" y="142"/>
                      </a:lnTo>
                      <a:lnTo>
                        <a:pt x="202" y="140"/>
                      </a:lnTo>
                      <a:lnTo>
                        <a:pt x="21" y="64"/>
                      </a:lnTo>
                      <a:lnTo>
                        <a:pt x="21" y="64"/>
                      </a:lnTo>
                      <a:lnTo>
                        <a:pt x="15" y="61"/>
                      </a:lnTo>
                      <a:lnTo>
                        <a:pt x="10" y="57"/>
                      </a:lnTo>
                      <a:lnTo>
                        <a:pt x="6" y="52"/>
                      </a:lnTo>
                      <a:lnTo>
                        <a:pt x="3" y="45"/>
                      </a:lnTo>
                      <a:lnTo>
                        <a:pt x="1" y="40"/>
                      </a:lnTo>
                      <a:lnTo>
                        <a:pt x="0" y="33"/>
                      </a:lnTo>
                      <a:lnTo>
                        <a:pt x="1" y="27"/>
                      </a:lnTo>
                      <a:lnTo>
                        <a:pt x="3" y="21"/>
                      </a:lnTo>
                      <a:lnTo>
                        <a:pt x="3" y="21"/>
                      </a:lnTo>
                      <a:lnTo>
                        <a:pt x="7" y="14"/>
                      </a:lnTo>
                      <a:lnTo>
                        <a:pt x="11" y="9"/>
                      </a:lnTo>
                      <a:lnTo>
                        <a:pt x="16" y="6"/>
                      </a:lnTo>
                      <a:lnTo>
                        <a:pt x="21" y="3"/>
                      </a:lnTo>
                      <a:lnTo>
                        <a:pt x="27" y="1"/>
                      </a:lnTo>
                      <a:lnTo>
                        <a:pt x="33" y="0"/>
                      </a:lnTo>
                      <a:lnTo>
                        <a:pt x="40" y="1"/>
                      </a:lnTo>
                      <a:lnTo>
                        <a:pt x="47" y="3"/>
                      </a:lnTo>
                      <a:lnTo>
                        <a:pt x="227" y="80"/>
                      </a:lnTo>
                      <a:lnTo>
                        <a:pt x="227" y="80"/>
                      </a:lnTo>
                      <a:lnTo>
                        <a:pt x="233" y="83"/>
                      </a:lnTo>
                      <a:lnTo>
                        <a:pt x="238" y="87"/>
                      </a:lnTo>
                      <a:lnTo>
                        <a:pt x="243" y="92"/>
                      </a:lnTo>
                      <a:lnTo>
                        <a:pt x="246" y="97"/>
                      </a:lnTo>
                      <a:lnTo>
                        <a:pt x="247" y="103"/>
                      </a:lnTo>
                      <a:lnTo>
                        <a:pt x="248" y="110"/>
                      </a:lnTo>
                      <a:lnTo>
                        <a:pt x="247" y="116"/>
                      </a:lnTo>
                      <a:lnTo>
                        <a:pt x="245" y="122"/>
                      </a:lnTo>
                      <a:lnTo>
                        <a:pt x="245" y="122"/>
                      </a:lnTo>
                      <a:lnTo>
                        <a:pt x="243" y="127"/>
                      </a:lnTo>
                      <a:lnTo>
                        <a:pt x="239" y="131"/>
                      </a:lnTo>
                      <a:lnTo>
                        <a:pt x="236" y="134"/>
                      </a:lnTo>
                      <a:lnTo>
                        <a:pt x="232" y="137"/>
                      </a:lnTo>
                      <a:lnTo>
                        <a:pt x="228" y="140"/>
                      </a:lnTo>
                      <a:lnTo>
                        <a:pt x="224" y="142"/>
                      </a:lnTo>
                      <a:lnTo>
                        <a:pt x="220" y="143"/>
                      </a:lnTo>
                      <a:lnTo>
                        <a:pt x="215" y="143"/>
                      </a:lnTo>
                      <a:lnTo>
                        <a:pt x="215" y="1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321">
                  <a:extLst>
                    <a:ext uri="{FF2B5EF4-FFF2-40B4-BE49-F238E27FC236}">
                      <a16:creationId xmlns:a16="http://schemas.microsoft.com/office/drawing/2014/main" id="{5B3562F6-09B0-4C36-8A11-6DCE5268A6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0663" y="3527425"/>
                  <a:ext cx="31750" cy="55563"/>
                </a:xfrm>
                <a:custGeom>
                  <a:avLst/>
                  <a:gdLst>
                    <a:gd name="T0" fmla="*/ 33 w 139"/>
                    <a:gd name="T1" fmla="*/ 248 h 248"/>
                    <a:gd name="T2" fmla="*/ 33 w 139"/>
                    <a:gd name="T3" fmla="*/ 248 h 248"/>
                    <a:gd name="T4" fmla="*/ 26 w 139"/>
                    <a:gd name="T5" fmla="*/ 247 h 248"/>
                    <a:gd name="T6" fmla="*/ 20 w 139"/>
                    <a:gd name="T7" fmla="*/ 245 h 248"/>
                    <a:gd name="T8" fmla="*/ 20 w 139"/>
                    <a:gd name="T9" fmla="*/ 245 h 248"/>
                    <a:gd name="T10" fmla="*/ 15 w 139"/>
                    <a:gd name="T11" fmla="*/ 242 h 248"/>
                    <a:gd name="T12" fmla="*/ 10 w 139"/>
                    <a:gd name="T13" fmla="*/ 238 h 248"/>
                    <a:gd name="T14" fmla="*/ 6 w 139"/>
                    <a:gd name="T15" fmla="*/ 234 h 248"/>
                    <a:gd name="T16" fmla="*/ 3 w 139"/>
                    <a:gd name="T17" fmla="*/ 228 h 248"/>
                    <a:gd name="T18" fmla="*/ 1 w 139"/>
                    <a:gd name="T19" fmla="*/ 221 h 248"/>
                    <a:gd name="T20" fmla="*/ 0 w 139"/>
                    <a:gd name="T21" fmla="*/ 215 h 248"/>
                    <a:gd name="T22" fmla="*/ 1 w 139"/>
                    <a:gd name="T23" fmla="*/ 209 h 248"/>
                    <a:gd name="T24" fmla="*/ 3 w 139"/>
                    <a:gd name="T25" fmla="*/ 203 h 248"/>
                    <a:gd name="T26" fmla="*/ 76 w 139"/>
                    <a:gd name="T27" fmla="*/ 21 h 248"/>
                    <a:gd name="T28" fmla="*/ 76 w 139"/>
                    <a:gd name="T29" fmla="*/ 21 h 248"/>
                    <a:gd name="T30" fmla="*/ 79 w 139"/>
                    <a:gd name="T31" fmla="*/ 15 h 248"/>
                    <a:gd name="T32" fmla="*/ 83 w 139"/>
                    <a:gd name="T33" fmla="*/ 9 h 248"/>
                    <a:gd name="T34" fmla="*/ 89 w 139"/>
                    <a:gd name="T35" fmla="*/ 5 h 248"/>
                    <a:gd name="T36" fmla="*/ 94 w 139"/>
                    <a:gd name="T37" fmla="*/ 2 h 248"/>
                    <a:gd name="T38" fmla="*/ 100 w 139"/>
                    <a:gd name="T39" fmla="*/ 1 h 248"/>
                    <a:gd name="T40" fmla="*/ 106 w 139"/>
                    <a:gd name="T41" fmla="*/ 0 h 248"/>
                    <a:gd name="T42" fmla="*/ 112 w 139"/>
                    <a:gd name="T43" fmla="*/ 0 h 248"/>
                    <a:gd name="T44" fmla="*/ 119 w 139"/>
                    <a:gd name="T45" fmla="*/ 2 h 248"/>
                    <a:gd name="T46" fmla="*/ 119 w 139"/>
                    <a:gd name="T47" fmla="*/ 2 h 248"/>
                    <a:gd name="T48" fmla="*/ 125 w 139"/>
                    <a:gd name="T49" fmla="*/ 5 h 248"/>
                    <a:gd name="T50" fmla="*/ 130 w 139"/>
                    <a:gd name="T51" fmla="*/ 9 h 248"/>
                    <a:gd name="T52" fmla="*/ 134 w 139"/>
                    <a:gd name="T53" fmla="*/ 15 h 248"/>
                    <a:gd name="T54" fmla="*/ 137 w 139"/>
                    <a:gd name="T55" fmla="*/ 20 h 248"/>
                    <a:gd name="T56" fmla="*/ 139 w 139"/>
                    <a:gd name="T57" fmla="*/ 26 h 248"/>
                    <a:gd name="T58" fmla="*/ 139 w 139"/>
                    <a:gd name="T59" fmla="*/ 32 h 248"/>
                    <a:gd name="T60" fmla="*/ 139 w 139"/>
                    <a:gd name="T61" fmla="*/ 39 h 248"/>
                    <a:gd name="T62" fmla="*/ 137 w 139"/>
                    <a:gd name="T63" fmla="*/ 46 h 248"/>
                    <a:gd name="T64" fmla="*/ 64 w 139"/>
                    <a:gd name="T65" fmla="*/ 228 h 248"/>
                    <a:gd name="T66" fmla="*/ 64 w 139"/>
                    <a:gd name="T67" fmla="*/ 228 h 248"/>
                    <a:gd name="T68" fmla="*/ 62 w 139"/>
                    <a:gd name="T69" fmla="*/ 232 h 248"/>
                    <a:gd name="T70" fmla="*/ 59 w 139"/>
                    <a:gd name="T71" fmla="*/ 236 h 248"/>
                    <a:gd name="T72" fmla="*/ 55 w 139"/>
                    <a:gd name="T73" fmla="*/ 239 h 248"/>
                    <a:gd name="T74" fmla="*/ 51 w 139"/>
                    <a:gd name="T75" fmla="*/ 242 h 248"/>
                    <a:gd name="T76" fmla="*/ 47 w 139"/>
                    <a:gd name="T77" fmla="*/ 245 h 248"/>
                    <a:gd name="T78" fmla="*/ 43 w 139"/>
                    <a:gd name="T79" fmla="*/ 246 h 248"/>
                    <a:gd name="T80" fmla="*/ 38 w 139"/>
                    <a:gd name="T81" fmla="*/ 247 h 248"/>
                    <a:gd name="T82" fmla="*/ 33 w 139"/>
                    <a:gd name="T83" fmla="*/ 248 h 248"/>
                    <a:gd name="T84" fmla="*/ 33 w 139"/>
                    <a:gd name="T85" fmla="*/ 248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39" h="248">
                      <a:moveTo>
                        <a:pt x="33" y="248"/>
                      </a:moveTo>
                      <a:lnTo>
                        <a:pt x="33" y="248"/>
                      </a:lnTo>
                      <a:lnTo>
                        <a:pt x="26" y="247"/>
                      </a:lnTo>
                      <a:lnTo>
                        <a:pt x="20" y="245"/>
                      </a:lnTo>
                      <a:lnTo>
                        <a:pt x="20" y="245"/>
                      </a:lnTo>
                      <a:lnTo>
                        <a:pt x="15" y="242"/>
                      </a:lnTo>
                      <a:lnTo>
                        <a:pt x="10" y="238"/>
                      </a:lnTo>
                      <a:lnTo>
                        <a:pt x="6" y="234"/>
                      </a:lnTo>
                      <a:lnTo>
                        <a:pt x="3" y="228"/>
                      </a:lnTo>
                      <a:lnTo>
                        <a:pt x="1" y="221"/>
                      </a:lnTo>
                      <a:lnTo>
                        <a:pt x="0" y="215"/>
                      </a:lnTo>
                      <a:lnTo>
                        <a:pt x="1" y="209"/>
                      </a:lnTo>
                      <a:lnTo>
                        <a:pt x="3" y="20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9" y="15"/>
                      </a:lnTo>
                      <a:lnTo>
                        <a:pt x="83" y="9"/>
                      </a:lnTo>
                      <a:lnTo>
                        <a:pt x="89" y="5"/>
                      </a:lnTo>
                      <a:lnTo>
                        <a:pt x="94" y="2"/>
                      </a:lnTo>
                      <a:lnTo>
                        <a:pt x="100" y="1"/>
                      </a:lnTo>
                      <a:lnTo>
                        <a:pt x="106" y="0"/>
                      </a:lnTo>
                      <a:lnTo>
                        <a:pt x="112" y="0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25" y="5"/>
                      </a:lnTo>
                      <a:lnTo>
                        <a:pt x="130" y="9"/>
                      </a:lnTo>
                      <a:lnTo>
                        <a:pt x="134" y="15"/>
                      </a:lnTo>
                      <a:lnTo>
                        <a:pt x="137" y="20"/>
                      </a:lnTo>
                      <a:lnTo>
                        <a:pt x="139" y="26"/>
                      </a:lnTo>
                      <a:lnTo>
                        <a:pt x="139" y="32"/>
                      </a:lnTo>
                      <a:lnTo>
                        <a:pt x="139" y="39"/>
                      </a:lnTo>
                      <a:lnTo>
                        <a:pt x="137" y="46"/>
                      </a:lnTo>
                      <a:lnTo>
                        <a:pt x="64" y="228"/>
                      </a:lnTo>
                      <a:lnTo>
                        <a:pt x="64" y="228"/>
                      </a:lnTo>
                      <a:lnTo>
                        <a:pt x="62" y="232"/>
                      </a:lnTo>
                      <a:lnTo>
                        <a:pt x="59" y="236"/>
                      </a:lnTo>
                      <a:lnTo>
                        <a:pt x="55" y="239"/>
                      </a:lnTo>
                      <a:lnTo>
                        <a:pt x="51" y="242"/>
                      </a:lnTo>
                      <a:lnTo>
                        <a:pt x="47" y="245"/>
                      </a:lnTo>
                      <a:lnTo>
                        <a:pt x="43" y="246"/>
                      </a:lnTo>
                      <a:lnTo>
                        <a:pt x="38" y="247"/>
                      </a:lnTo>
                      <a:lnTo>
                        <a:pt x="33" y="248"/>
                      </a:lnTo>
                      <a:lnTo>
                        <a:pt x="33" y="24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322">
                  <a:extLst>
                    <a:ext uri="{FF2B5EF4-FFF2-40B4-BE49-F238E27FC236}">
                      <a16:creationId xmlns:a16="http://schemas.microsoft.com/office/drawing/2014/main" id="{7D61A020-69C3-4AD5-B918-046426E53F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7638" y="3478213"/>
                  <a:ext cx="55563" cy="33338"/>
                </a:xfrm>
                <a:custGeom>
                  <a:avLst/>
                  <a:gdLst>
                    <a:gd name="T0" fmla="*/ 33 w 247"/>
                    <a:gd name="T1" fmla="*/ 143 h 143"/>
                    <a:gd name="T2" fmla="*/ 33 w 247"/>
                    <a:gd name="T3" fmla="*/ 143 h 143"/>
                    <a:gd name="T4" fmla="*/ 28 w 247"/>
                    <a:gd name="T5" fmla="*/ 143 h 143"/>
                    <a:gd name="T6" fmla="*/ 23 w 247"/>
                    <a:gd name="T7" fmla="*/ 142 h 143"/>
                    <a:gd name="T8" fmla="*/ 19 w 247"/>
                    <a:gd name="T9" fmla="*/ 140 h 143"/>
                    <a:gd name="T10" fmla="*/ 15 w 247"/>
                    <a:gd name="T11" fmla="*/ 137 h 143"/>
                    <a:gd name="T12" fmla="*/ 11 w 247"/>
                    <a:gd name="T13" fmla="*/ 134 h 143"/>
                    <a:gd name="T14" fmla="*/ 8 w 247"/>
                    <a:gd name="T15" fmla="*/ 131 h 143"/>
                    <a:gd name="T16" fmla="*/ 5 w 247"/>
                    <a:gd name="T17" fmla="*/ 127 h 143"/>
                    <a:gd name="T18" fmla="*/ 3 w 247"/>
                    <a:gd name="T19" fmla="*/ 122 h 143"/>
                    <a:gd name="T20" fmla="*/ 3 w 247"/>
                    <a:gd name="T21" fmla="*/ 122 h 143"/>
                    <a:gd name="T22" fmla="*/ 1 w 247"/>
                    <a:gd name="T23" fmla="*/ 116 h 143"/>
                    <a:gd name="T24" fmla="*/ 0 w 247"/>
                    <a:gd name="T25" fmla="*/ 110 h 143"/>
                    <a:gd name="T26" fmla="*/ 1 w 247"/>
                    <a:gd name="T27" fmla="*/ 103 h 143"/>
                    <a:gd name="T28" fmla="*/ 2 w 247"/>
                    <a:gd name="T29" fmla="*/ 97 h 143"/>
                    <a:gd name="T30" fmla="*/ 5 w 247"/>
                    <a:gd name="T31" fmla="*/ 92 h 143"/>
                    <a:gd name="T32" fmla="*/ 9 w 247"/>
                    <a:gd name="T33" fmla="*/ 87 h 143"/>
                    <a:gd name="T34" fmla="*/ 14 w 247"/>
                    <a:gd name="T35" fmla="*/ 83 h 143"/>
                    <a:gd name="T36" fmla="*/ 20 w 247"/>
                    <a:gd name="T37" fmla="*/ 80 h 143"/>
                    <a:gd name="T38" fmla="*/ 200 w 247"/>
                    <a:gd name="T39" fmla="*/ 3 h 143"/>
                    <a:gd name="T40" fmla="*/ 200 w 247"/>
                    <a:gd name="T41" fmla="*/ 3 h 143"/>
                    <a:gd name="T42" fmla="*/ 208 w 247"/>
                    <a:gd name="T43" fmla="*/ 1 h 143"/>
                    <a:gd name="T44" fmla="*/ 214 w 247"/>
                    <a:gd name="T45" fmla="*/ 0 h 143"/>
                    <a:gd name="T46" fmla="*/ 220 w 247"/>
                    <a:gd name="T47" fmla="*/ 1 h 143"/>
                    <a:gd name="T48" fmla="*/ 226 w 247"/>
                    <a:gd name="T49" fmla="*/ 3 h 143"/>
                    <a:gd name="T50" fmla="*/ 231 w 247"/>
                    <a:gd name="T51" fmla="*/ 6 h 143"/>
                    <a:gd name="T52" fmla="*/ 237 w 247"/>
                    <a:gd name="T53" fmla="*/ 9 h 143"/>
                    <a:gd name="T54" fmla="*/ 241 w 247"/>
                    <a:gd name="T55" fmla="*/ 14 h 143"/>
                    <a:gd name="T56" fmla="*/ 244 w 247"/>
                    <a:gd name="T57" fmla="*/ 21 h 143"/>
                    <a:gd name="T58" fmla="*/ 244 w 247"/>
                    <a:gd name="T59" fmla="*/ 21 h 143"/>
                    <a:gd name="T60" fmla="*/ 246 w 247"/>
                    <a:gd name="T61" fmla="*/ 27 h 143"/>
                    <a:gd name="T62" fmla="*/ 247 w 247"/>
                    <a:gd name="T63" fmla="*/ 33 h 143"/>
                    <a:gd name="T64" fmla="*/ 246 w 247"/>
                    <a:gd name="T65" fmla="*/ 40 h 143"/>
                    <a:gd name="T66" fmla="*/ 244 w 247"/>
                    <a:gd name="T67" fmla="*/ 45 h 143"/>
                    <a:gd name="T68" fmla="*/ 242 w 247"/>
                    <a:gd name="T69" fmla="*/ 52 h 143"/>
                    <a:gd name="T70" fmla="*/ 238 w 247"/>
                    <a:gd name="T71" fmla="*/ 57 h 143"/>
                    <a:gd name="T72" fmla="*/ 232 w 247"/>
                    <a:gd name="T73" fmla="*/ 61 h 143"/>
                    <a:gd name="T74" fmla="*/ 226 w 247"/>
                    <a:gd name="T75" fmla="*/ 64 h 143"/>
                    <a:gd name="T76" fmla="*/ 45 w 247"/>
                    <a:gd name="T77" fmla="*/ 140 h 143"/>
                    <a:gd name="T78" fmla="*/ 45 w 247"/>
                    <a:gd name="T79" fmla="*/ 140 h 143"/>
                    <a:gd name="T80" fmla="*/ 39 w 247"/>
                    <a:gd name="T81" fmla="*/ 142 h 143"/>
                    <a:gd name="T82" fmla="*/ 33 w 247"/>
                    <a:gd name="T83" fmla="*/ 143 h 143"/>
                    <a:gd name="T84" fmla="*/ 33 w 247"/>
                    <a:gd name="T85" fmla="*/ 143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47" h="143">
                      <a:moveTo>
                        <a:pt x="33" y="143"/>
                      </a:moveTo>
                      <a:lnTo>
                        <a:pt x="33" y="143"/>
                      </a:lnTo>
                      <a:lnTo>
                        <a:pt x="28" y="143"/>
                      </a:lnTo>
                      <a:lnTo>
                        <a:pt x="23" y="142"/>
                      </a:lnTo>
                      <a:lnTo>
                        <a:pt x="19" y="140"/>
                      </a:lnTo>
                      <a:lnTo>
                        <a:pt x="15" y="137"/>
                      </a:lnTo>
                      <a:lnTo>
                        <a:pt x="11" y="134"/>
                      </a:lnTo>
                      <a:lnTo>
                        <a:pt x="8" y="131"/>
                      </a:lnTo>
                      <a:lnTo>
                        <a:pt x="5" y="127"/>
                      </a:lnTo>
                      <a:lnTo>
                        <a:pt x="3" y="122"/>
                      </a:lnTo>
                      <a:lnTo>
                        <a:pt x="3" y="122"/>
                      </a:lnTo>
                      <a:lnTo>
                        <a:pt x="1" y="116"/>
                      </a:lnTo>
                      <a:lnTo>
                        <a:pt x="0" y="110"/>
                      </a:lnTo>
                      <a:lnTo>
                        <a:pt x="1" y="103"/>
                      </a:lnTo>
                      <a:lnTo>
                        <a:pt x="2" y="97"/>
                      </a:lnTo>
                      <a:lnTo>
                        <a:pt x="5" y="92"/>
                      </a:lnTo>
                      <a:lnTo>
                        <a:pt x="9" y="87"/>
                      </a:lnTo>
                      <a:lnTo>
                        <a:pt x="14" y="83"/>
                      </a:lnTo>
                      <a:lnTo>
                        <a:pt x="20" y="80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208" y="1"/>
                      </a:lnTo>
                      <a:lnTo>
                        <a:pt x="214" y="0"/>
                      </a:lnTo>
                      <a:lnTo>
                        <a:pt x="220" y="1"/>
                      </a:lnTo>
                      <a:lnTo>
                        <a:pt x="226" y="3"/>
                      </a:lnTo>
                      <a:lnTo>
                        <a:pt x="231" y="6"/>
                      </a:lnTo>
                      <a:lnTo>
                        <a:pt x="237" y="9"/>
                      </a:lnTo>
                      <a:lnTo>
                        <a:pt x="241" y="14"/>
                      </a:lnTo>
                      <a:lnTo>
                        <a:pt x="244" y="21"/>
                      </a:lnTo>
                      <a:lnTo>
                        <a:pt x="244" y="21"/>
                      </a:lnTo>
                      <a:lnTo>
                        <a:pt x="246" y="27"/>
                      </a:lnTo>
                      <a:lnTo>
                        <a:pt x="247" y="33"/>
                      </a:lnTo>
                      <a:lnTo>
                        <a:pt x="246" y="40"/>
                      </a:lnTo>
                      <a:lnTo>
                        <a:pt x="244" y="45"/>
                      </a:lnTo>
                      <a:lnTo>
                        <a:pt x="242" y="52"/>
                      </a:lnTo>
                      <a:lnTo>
                        <a:pt x="238" y="57"/>
                      </a:lnTo>
                      <a:lnTo>
                        <a:pt x="232" y="61"/>
                      </a:lnTo>
                      <a:lnTo>
                        <a:pt x="226" y="64"/>
                      </a:lnTo>
                      <a:lnTo>
                        <a:pt x="45" y="140"/>
                      </a:lnTo>
                      <a:lnTo>
                        <a:pt x="45" y="140"/>
                      </a:lnTo>
                      <a:lnTo>
                        <a:pt x="39" y="142"/>
                      </a:lnTo>
                      <a:lnTo>
                        <a:pt x="33" y="143"/>
                      </a:lnTo>
                      <a:lnTo>
                        <a:pt x="33" y="1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323">
                  <a:extLst>
                    <a:ext uri="{FF2B5EF4-FFF2-40B4-BE49-F238E27FC236}">
                      <a16:creationId xmlns:a16="http://schemas.microsoft.com/office/drawing/2014/main" id="{209026CB-B083-40AF-8BDE-424B60B415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3" y="3349625"/>
                  <a:ext cx="46038" cy="46038"/>
                </a:xfrm>
                <a:custGeom>
                  <a:avLst/>
                  <a:gdLst>
                    <a:gd name="T0" fmla="*/ 172 w 205"/>
                    <a:gd name="T1" fmla="*/ 205 h 205"/>
                    <a:gd name="T2" fmla="*/ 172 w 205"/>
                    <a:gd name="T3" fmla="*/ 205 h 205"/>
                    <a:gd name="T4" fmla="*/ 166 w 205"/>
                    <a:gd name="T5" fmla="*/ 205 h 205"/>
                    <a:gd name="T6" fmla="*/ 159 w 205"/>
                    <a:gd name="T7" fmla="*/ 202 h 205"/>
                    <a:gd name="T8" fmla="*/ 153 w 205"/>
                    <a:gd name="T9" fmla="*/ 199 h 205"/>
                    <a:gd name="T10" fmla="*/ 148 w 205"/>
                    <a:gd name="T11" fmla="*/ 195 h 205"/>
                    <a:gd name="T12" fmla="*/ 9 w 205"/>
                    <a:gd name="T13" fmla="*/ 57 h 205"/>
                    <a:gd name="T14" fmla="*/ 9 w 205"/>
                    <a:gd name="T15" fmla="*/ 57 h 205"/>
                    <a:gd name="T16" fmla="*/ 5 w 205"/>
                    <a:gd name="T17" fmla="*/ 51 h 205"/>
                    <a:gd name="T18" fmla="*/ 2 w 205"/>
                    <a:gd name="T19" fmla="*/ 45 h 205"/>
                    <a:gd name="T20" fmla="*/ 0 w 205"/>
                    <a:gd name="T21" fmla="*/ 39 h 205"/>
                    <a:gd name="T22" fmla="*/ 0 w 205"/>
                    <a:gd name="T23" fmla="*/ 33 h 205"/>
                    <a:gd name="T24" fmla="*/ 0 w 205"/>
                    <a:gd name="T25" fmla="*/ 27 h 205"/>
                    <a:gd name="T26" fmla="*/ 2 w 205"/>
                    <a:gd name="T27" fmla="*/ 20 h 205"/>
                    <a:gd name="T28" fmla="*/ 5 w 205"/>
                    <a:gd name="T29" fmla="*/ 15 h 205"/>
                    <a:gd name="T30" fmla="*/ 9 w 205"/>
                    <a:gd name="T31" fmla="*/ 10 h 205"/>
                    <a:gd name="T32" fmla="*/ 9 w 205"/>
                    <a:gd name="T33" fmla="*/ 10 h 205"/>
                    <a:gd name="T34" fmla="*/ 14 w 205"/>
                    <a:gd name="T35" fmla="*/ 6 h 205"/>
                    <a:gd name="T36" fmla="*/ 21 w 205"/>
                    <a:gd name="T37" fmla="*/ 3 h 205"/>
                    <a:gd name="T38" fmla="*/ 27 w 205"/>
                    <a:gd name="T39" fmla="*/ 1 h 205"/>
                    <a:gd name="T40" fmla="*/ 33 w 205"/>
                    <a:gd name="T41" fmla="*/ 0 h 205"/>
                    <a:gd name="T42" fmla="*/ 39 w 205"/>
                    <a:gd name="T43" fmla="*/ 1 h 205"/>
                    <a:gd name="T44" fmla="*/ 45 w 205"/>
                    <a:gd name="T45" fmla="*/ 3 h 205"/>
                    <a:gd name="T46" fmla="*/ 51 w 205"/>
                    <a:gd name="T47" fmla="*/ 6 h 205"/>
                    <a:gd name="T48" fmla="*/ 56 w 205"/>
                    <a:gd name="T49" fmla="*/ 10 h 205"/>
                    <a:gd name="T50" fmla="*/ 196 w 205"/>
                    <a:gd name="T51" fmla="*/ 149 h 205"/>
                    <a:gd name="T52" fmla="*/ 196 w 205"/>
                    <a:gd name="T53" fmla="*/ 149 h 205"/>
                    <a:gd name="T54" fmla="*/ 200 w 205"/>
                    <a:gd name="T55" fmla="*/ 154 h 205"/>
                    <a:gd name="T56" fmla="*/ 203 w 205"/>
                    <a:gd name="T57" fmla="*/ 159 h 205"/>
                    <a:gd name="T58" fmla="*/ 204 w 205"/>
                    <a:gd name="T59" fmla="*/ 165 h 205"/>
                    <a:gd name="T60" fmla="*/ 205 w 205"/>
                    <a:gd name="T61" fmla="*/ 171 h 205"/>
                    <a:gd name="T62" fmla="*/ 204 w 205"/>
                    <a:gd name="T63" fmla="*/ 178 h 205"/>
                    <a:gd name="T64" fmla="*/ 203 w 205"/>
                    <a:gd name="T65" fmla="*/ 184 h 205"/>
                    <a:gd name="T66" fmla="*/ 200 w 205"/>
                    <a:gd name="T67" fmla="*/ 190 h 205"/>
                    <a:gd name="T68" fmla="*/ 196 w 205"/>
                    <a:gd name="T69" fmla="*/ 195 h 205"/>
                    <a:gd name="T70" fmla="*/ 196 w 205"/>
                    <a:gd name="T71" fmla="*/ 195 h 205"/>
                    <a:gd name="T72" fmla="*/ 190 w 205"/>
                    <a:gd name="T73" fmla="*/ 199 h 205"/>
                    <a:gd name="T74" fmla="*/ 184 w 205"/>
                    <a:gd name="T75" fmla="*/ 202 h 205"/>
                    <a:gd name="T76" fmla="*/ 178 w 205"/>
                    <a:gd name="T77" fmla="*/ 205 h 205"/>
                    <a:gd name="T78" fmla="*/ 172 w 205"/>
                    <a:gd name="T79" fmla="*/ 205 h 205"/>
                    <a:gd name="T80" fmla="*/ 172 w 205"/>
                    <a:gd name="T81" fmla="*/ 205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05" h="205">
                      <a:moveTo>
                        <a:pt x="172" y="205"/>
                      </a:moveTo>
                      <a:lnTo>
                        <a:pt x="172" y="205"/>
                      </a:lnTo>
                      <a:lnTo>
                        <a:pt x="166" y="205"/>
                      </a:lnTo>
                      <a:lnTo>
                        <a:pt x="159" y="202"/>
                      </a:lnTo>
                      <a:lnTo>
                        <a:pt x="153" y="199"/>
                      </a:lnTo>
                      <a:lnTo>
                        <a:pt x="148" y="195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5" y="51"/>
                      </a:lnTo>
                      <a:lnTo>
                        <a:pt x="2" y="45"/>
                      </a:lnTo>
                      <a:lnTo>
                        <a:pt x="0" y="39"/>
                      </a:lnTo>
                      <a:lnTo>
                        <a:pt x="0" y="33"/>
                      </a:lnTo>
                      <a:lnTo>
                        <a:pt x="0" y="27"/>
                      </a:lnTo>
                      <a:lnTo>
                        <a:pt x="2" y="20"/>
                      </a:lnTo>
                      <a:lnTo>
                        <a:pt x="5" y="15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14" y="6"/>
                      </a:lnTo>
                      <a:lnTo>
                        <a:pt x="21" y="3"/>
                      </a:lnTo>
                      <a:lnTo>
                        <a:pt x="27" y="1"/>
                      </a:lnTo>
                      <a:lnTo>
                        <a:pt x="33" y="0"/>
                      </a:lnTo>
                      <a:lnTo>
                        <a:pt x="39" y="1"/>
                      </a:lnTo>
                      <a:lnTo>
                        <a:pt x="45" y="3"/>
                      </a:lnTo>
                      <a:lnTo>
                        <a:pt x="51" y="6"/>
                      </a:lnTo>
                      <a:lnTo>
                        <a:pt x="56" y="10"/>
                      </a:lnTo>
                      <a:lnTo>
                        <a:pt x="196" y="149"/>
                      </a:lnTo>
                      <a:lnTo>
                        <a:pt x="196" y="149"/>
                      </a:lnTo>
                      <a:lnTo>
                        <a:pt x="200" y="154"/>
                      </a:lnTo>
                      <a:lnTo>
                        <a:pt x="203" y="159"/>
                      </a:lnTo>
                      <a:lnTo>
                        <a:pt x="204" y="165"/>
                      </a:lnTo>
                      <a:lnTo>
                        <a:pt x="205" y="171"/>
                      </a:lnTo>
                      <a:lnTo>
                        <a:pt x="204" y="178"/>
                      </a:lnTo>
                      <a:lnTo>
                        <a:pt x="203" y="184"/>
                      </a:lnTo>
                      <a:lnTo>
                        <a:pt x="200" y="190"/>
                      </a:lnTo>
                      <a:lnTo>
                        <a:pt x="196" y="195"/>
                      </a:lnTo>
                      <a:lnTo>
                        <a:pt x="196" y="195"/>
                      </a:lnTo>
                      <a:lnTo>
                        <a:pt x="190" y="199"/>
                      </a:lnTo>
                      <a:lnTo>
                        <a:pt x="184" y="202"/>
                      </a:lnTo>
                      <a:lnTo>
                        <a:pt x="178" y="205"/>
                      </a:lnTo>
                      <a:lnTo>
                        <a:pt x="172" y="205"/>
                      </a:lnTo>
                      <a:lnTo>
                        <a:pt x="172" y="20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Freeform 324">
                  <a:extLst>
                    <a:ext uri="{FF2B5EF4-FFF2-40B4-BE49-F238E27FC236}">
                      <a16:creationId xmlns:a16="http://schemas.microsoft.com/office/drawing/2014/main" id="{A7C9214F-1EE9-44AE-B9D0-D78D7F38B5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1950" y="3443288"/>
                  <a:ext cx="58738" cy="15875"/>
                </a:xfrm>
                <a:custGeom>
                  <a:avLst/>
                  <a:gdLst>
                    <a:gd name="T0" fmla="*/ 230 w 263"/>
                    <a:gd name="T1" fmla="*/ 66 h 66"/>
                    <a:gd name="T2" fmla="*/ 34 w 263"/>
                    <a:gd name="T3" fmla="*/ 66 h 66"/>
                    <a:gd name="T4" fmla="*/ 34 w 263"/>
                    <a:gd name="T5" fmla="*/ 66 h 66"/>
                    <a:gd name="T6" fmla="*/ 27 w 263"/>
                    <a:gd name="T7" fmla="*/ 66 h 66"/>
                    <a:gd name="T8" fmla="*/ 21 w 263"/>
                    <a:gd name="T9" fmla="*/ 64 h 66"/>
                    <a:gd name="T10" fmla="*/ 15 w 263"/>
                    <a:gd name="T11" fmla="*/ 61 h 66"/>
                    <a:gd name="T12" fmla="*/ 11 w 263"/>
                    <a:gd name="T13" fmla="*/ 57 h 66"/>
                    <a:gd name="T14" fmla="*/ 7 w 263"/>
                    <a:gd name="T15" fmla="*/ 51 h 66"/>
                    <a:gd name="T16" fmla="*/ 4 w 263"/>
                    <a:gd name="T17" fmla="*/ 46 h 66"/>
                    <a:gd name="T18" fmla="*/ 1 w 263"/>
                    <a:gd name="T19" fmla="*/ 40 h 66"/>
                    <a:gd name="T20" fmla="*/ 0 w 263"/>
                    <a:gd name="T21" fmla="*/ 33 h 66"/>
                    <a:gd name="T22" fmla="*/ 0 w 263"/>
                    <a:gd name="T23" fmla="*/ 33 h 66"/>
                    <a:gd name="T24" fmla="*/ 1 w 263"/>
                    <a:gd name="T25" fmla="*/ 27 h 66"/>
                    <a:gd name="T26" fmla="*/ 4 w 263"/>
                    <a:gd name="T27" fmla="*/ 20 h 66"/>
                    <a:gd name="T28" fmla="*/ 7 w 263"/>
                    <a:gd name="T29" fmla="*/ 14 h 66"/>
                    <a:gd name="T30" fmla="*/ 11 w 263"/>
                    <a:gd name="T31" fmla="*/ 10 h 66"/>
                    <a:gd name="T32" fmla="*/ 15 w 263"/>
                    <a:gd name="T33" fmla="*/ 6 h 66"/>
                    <a:gd name="T34" fmla="*/ 21 w 263"/>
                    <a:gd name="T35" fmla="*/ 3 h 66"/>
                    <a:gd name="T36" fmla="*/ 27 w 263"/>
                    <a:gd name="T37" fmla="*/ 1 h 66"/>
                    <a:gd name="T38" fmla="*/ 34 w 263"/>
                    <a:gd name="T39" fmla="*/ 0 h 66"/>
                    <a:gd name="T40" fmla="*/ 230 w 263"/>
                    <a:gd name="T41" fmla="*/ 0 h 66"/>
                    <a:gd name="T42" fmla="*/ 230 w 263"/>
                    <a:gd name="T43" fmla="*/ 0 h 66"/>
                    <a:gd name="T44" fmla="*/ 236 w 263"/>
                    <a:gd name="T45" fmla="*/ 1 h 66"/>
                    <a:gd name="T46" fmla="*/ 243 w 263"/>
                    <a:gd name="T47" fmla="*/ 3 h 66"/>
                    <a:gd name="T48" fmla="*/ 249 w 263"/>
                    <a:gd name="T49" fmla="*/ 6 h 66"/>
                    <a:gd name="T50" fmla="*/ 254 w 263"/>
                    <a:gd name="T51" fmla="*/ 10 h 66"/>
                    <a:gd name="T52" fmla="*/ 258 w 263"/>
                    <a:gd name="T53" fmla="*/ 14 h 66"/>
                    <a:gd name="T54" fmla="*/ 260 w 263"/>
                    <a:gd name="T55" fmla="*/ 20 h 66"/>
                    <a:gd name="T56" fmla="*/ 262 w 263"/>
                    <a:gd name="T57" fmla="*/ 27 h 66"/>
                    <a:gd name="T58" fmla="*/ 263 w 263"/>
                    <a:gd name="T59" fmla="*/ 33 h 66"/>
                    <a:gd name="T60" fmla="*/ 263 w 263"/>
                    <a:gd name="T61" fmla="*/ 33 h 66"/>
                    <a:gd name="T62" fmla="*/ 262 w 263"/>
                    <a:gd name="T63" fmla="*/ 40 h 66"/>
                    <a:gd name="T64" fmla="*/ 260 w 263"/>
                    <a:gd name="T65" fmla="*/ 46 h 66"/>
                    <a:gd name="T66" fmla="*/ 258 w 263"/>
                    <a:gd name="T67" fmla="*/ 51 h 66"/>
                    <a:gd name="T68" fmla="*/ 254 w 263"/>
                    <a:gd name="T69" fmla="*/ 57 h 66"/>
                    <a:gd name="T70" fmla="*/ 249 w 263"/>
                    <a:gd name="T71" fmla="*/ 61 h 66"/>
                    <a:gd name="T72" fmla="*/ 243 w 263"/>
                    <a:gd name="T73" fmla="*/ 64 h 66"/>
                    <a:gd name="T74" fmla="*/ 236 w 263"/>
                    <a:gd name="T75" fmla="*/ 66 h 66"/>
                    <a:gd name="T76" fmla="*/ 230 w 263"/>
                    <a:gd name="T77" fmla="*/ 66 h 66"/>
                    <a:gd name="T78" fmla="*/ 230 w 263"/>
                    <a:gd name="T79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63" h="66">
                      <a:moveTo>
                        <a:pt x="230" y="66"/>
                      </a:moveTo>
                      <a:lnTo>
                        <a:pt x="34" y="66"/>
                      </a:lnTo>
                      <a:lnTo>
                        <a:pt x="34" y="66"/>
                      </a:lnTo>
                      <a:lnTo>
                        <a:pt x="27" y="66"/>
                      </a:lnTo>
                      <a:lnTo>
                        <a:pt x="21" y="64"/>
                      </a:lnTo>
                      <a:lnTo>
                        <a:pt x="15" y="61"/>
                      </a:lnTo>
                      <a:lnTo>
                        <a:pt x="11" y="57"/>
                      </a:lnTo>
                      <a:lnTo>
                        <a:pt x="7" y="51"/>
                      </a:lnTo>
                      <a:lnTo>
                        <a:pt x="4" y="46"/>
                      </a:lnTo>
                      <a:lnTo>
                        <a:pt x="1" y="40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1" y="27"/>
                      </a:lnTo>
                      <a:lnTo>
                        <a:pt x="4" y="20"/>
                      </a:lnTo>
                      <a:lnTo>
                        <a:pt x="7" y="14"/>
                      </a:lnTo>
                      <a:lnTo>
                        <a:pt x="11" y="10"/>
                      </a:lnTo>
                      <a:lnTo>
                        <a:pt x="15" y="6"/>
                      </a:lnTo>
                      <a:lnTo>
                        <a:pt x="21" y="3"/>
                      </a:lnTo>
                      <a:lnTo>
                        <a:pt x="27" y="1"/>
                      </a:lnTo>
                      <a:lnTo>
                        <a:pt x="34" y="0"/>
                      </a:lnTo>
                      <a:lnTo>
                        <a:pt x="230" y="0"/>
                      </a:lnTo>
                      <a:lnTo>
                        <a:pt x="230" y="0"/>
                      </a:lnTo>
                      <a:lnTo>
                        <a:pt x="236" y="1"/>
                      </a:lnTo>
                      <a:lnTo>
                        <a:pt x="243" y="3"/>
                      </a:lnTo>
                      <a:lnTo>
                        <a:pt x="249" y="6"/>
                      </a:lnTo>
                      <a:lnTo>
                        <a:pt x="254" y="10"/>
                      </a:lnTo>
                      <a:lnTo>
                        <a:pt x="258" y="14"/>
                      </a:lnTo>
                      <a:lnTo>
                        <a:pt x="260" y="20"/>
                      </a:lnTo>
                      <a:lnTo>
                        <a:pt x="262" y="27"/>
                      </a:lnTo>
                      <a:lnTo>
                        <a:pt x="263" y="33"/>
                      </a:lnTo>
                      <a:lnTo>
                        <a:pt x="263" y="33"/>
                      </a:lnTo>
                      <a:lnTo>
                        <a:pt x="262" y="40"/>
                      </a:lnTo>
                      <a:lnTo>
                        <a:pt x="260" y="46"/>
                      </a:lnTo>
                      <a:lnTo>
                        <a:pt x="258" y="51"/>
                      </a:lnTo>
                      <a:lnTo>
                        <a:pt x="254" y="57"/>
                      </a:lnTo>
                      <a:lnTo>
                        <a:pt x="249" y="61"/>
                      </a:lnTo>
                      <a:lnTo>
                        <a:pt x="243" y="64"/>
                      </a:lnTo>
                      <a:lnTo>
                        <a:pt x="236" y="66"/>
                      </a:lnTo>
                      <a:lnTo>
                        <a:pt x="230" y="66"/>
                      </a:lnTo>
                      <a:lnTo>
                        <a:pt x="230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325">
                  <a:extLst>
                    <a:ext uri="{FF2B5EF4-FFF2-40B4-BE49-F238E27FC236}">
                      <a16:creationId xmlns:a16="http://schemas.microsoft.com/office/drawing/2014/main" id="{12BEF11A-309A-4F2B-84B3-00D7161E1B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4963" y="3508375"/>
                  <a:ext cx="46038" cy="46038"/>
                </a:xfrm>
                <a:custGeom>
                  <a:avLst/>
                  <a:gdLst>
                    <a:gd name="T0" fmla="*/ 172 w 205"/>
                    <a:gd name="T1" fmla="*/ 205 h 205"/>
                    <a:gd name="T2" fmla="*/ 172 w 205"/>
                    <a:gd name="T3" fmla="*/ 205 h 205"/>
                    <a:gd name="T4" fmla="*/ 166 w 205"/>
                    <a:gd name="T5" fmla="*/ 204 h 205"/>
                    <a:gd name="T6" fmla="*/ 160 w 205"/>
                    <a:gd name="T7" fmla="*/ 202 h 205"/>
                    <a:gd name="T8" fmla="*/ 155 w 205"/>
                    <a:gd name="T9" fmla="*/ 199 h 205"/>
                    <a:gd name="T10" fmla="*/ 150 w 205"/>
                    <a:gd name="T11" fmla="*/ 195 h 205"/>
                    <a:gd name="T12" fmla="*/ 10 w 205"/>
                    <a:gd name="T13" fmla="*/ 56 h 205"/>
                    <a:gd name="T14" fmla="*/ 10 w 205"/>
                    <a:gd name="T15" fmla="*/ 56 h 205"/>
                    <a:gd name="T16" fmla="*/ 6 w 205"/>
                    <a:gd name="T17" fmla="*/ 51 h 205"/>
                    <a:gd name="T18" fmla="*/ 3 w 205"/>
                    <a:gd name="T19" fmla="*/ 45 h 205"/>
                    <a:gd name="T20" fmla="*/ 2 w 205"/>
                    <a:gd name="T21" fmla="*/ 39 h 205"/>
                    <a:gd name="T22" fmla="*/ 0 w 205"/>
                    <a:gd name="T23" fmla="*/ 32 h 205"/>
                    <a:gd name="T24" fmla="*/ 2 w 205"/>
                    <a:gd name="T25" fmla="*/ 26 h 205"/>
                    <a:gd name="T26" fmla="*/ 3 w 205"/>
                    <a:gd name="T27" fmla="*/ 20 h 205"/>
                    <a:gd name="T28" fmla="*/ 6 w 205"/>
                    <a:gd name="T29" fmla="*/ 15 h 205"/>
                    <a:gd name="T30" fmla="*/ 10 w 205"/>
                    <a:gd name="T31" fmla="*/ 9 h 205"/>
                    <a:gd name="T32" fmla="*/ 10 w 205"/>
                    <a:gd name="T33" fmla="*/ 9 h 205"/>
                    <a:gd name="T34" fmla="*/ 15 w 205"/>
                    <a:gd name="T35" fmla="*/ 5 h 205"/>
                    <a:gd name="T36" fmla="*/ 21 w 205"/>
                    <a:gd name="T37" fmla="*/ 2 h 205"/>
                    <a:gd name="T38" fmla="*/ 27 w 205"/>
                    <a:gd name="T39" fmla="*/ 0 h 205"/>
                    <a:gd name="T40" fmla="*/ 34 w 205"/>
                    <a:gd name="T41" fmla="*/ 0 h 205"/>
                    <a:gd name="T42" fmla="*/ 40 w 205"/>
                    <a:gd name="T43" fmla="*/ 0 h 205"/>
                    <a:gd name="T44" fmla="*/ 46 w 205"/>
                    <a:gd name="T45" fmla="*/ 2 h 205"/>
                    <a:gd name="T46" fmla="*/ 52 w 205"/>
                    <a:gd name="T47" fmla="*/ 5 h 205"/>
                    <a:gd name="T48" fmla="*/ 57 w 205"/>
                    <a:gd name="T49" fmla="*/ 9 h 205"/>
                    <a:gd name="T50" fmla="*/ 196 w 205"/>
                    <a:gd name="T51" fmla="*/ 148 h 205"/>
                    <a:gd name="T52" fmla="*/ 196 w 205"/>
                    <a:gd name="T53" fmla="*/ 148 h 205"/>
                    <a:gd name="T54" fmla="*/ 200 w 205"/>
                    <a:gd name="T55" fmla="*/ 153 h 205"/>
                    <a:gd name="T56" fmla="*/ 203 w 205"/>
                    <a:gd name="T57" fmla="*/ 159 h 205"/>
                    <a:gd name="T58" fmla="*/ 205 w 205"/>
                    <a:gd name="T59" fmla="*/ 165 h 205"/>
                    <a:gd name="T60" fmla="*/ 205 w 205"/>
                    <a:gd name="T61" fmla="*/ 172 h 205"/>
                    <a:gd name="T62" fmla="*/ 205 w 205"/>
                    <a:gd name="T63" fmla="*/ 178 h 205"/>
                    <a:gd name="T64" fmla="*/ 203 w 205"/>
                    <a:gd name="T65" fmla="*/ 184 h 205"/>
                    <a:gd name="T66" fmla="*/ 200 w 205"/>
                    <a:gd name="T67" fmla="*/ 189 h 205"/>
                    <a:gd name="T68" fmla="*/ 196 w 205"/>
                    <a:gd name="T69" fmla="*/ 195 h 205"/>
                    <a:gd name="T70" fmla="*/ 196 w 205"/>
                    <a:gd name="T71" fmla="*/ 195 h 205"/>
                    <a:gd name="T72" fmla="*/ 191 w 205"/>
                    <a:gd name="T73" fmla="*/ 199 h 205"/>
                    <a:gd name="T74" fmla="*/ 185 w 205"/>
                    <a:gd name="T75" fmla="*/ 202 h 205"/>
                    <a:gd name="T76" fmla="*/ 178 w 205"/>
                    <a:gd name="T77" fmla="*/ 204 h 205"/>
                    <a:gd name="T78" fmla="*/ 172 w 205"/>
                    <a:gd name="T79" fmla="*/ 205 h 205"/>
                    <a:gd name="T80" fmla="*/ 172 w 205"/>
                    <a:gd name="T81" fmla="*/ 205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05" h="205">
                      <a:moveTo>
                        <a:pt x="172" y="205"/>
                      </a:moveTo>
                      <a:lnTo>
                        <a:pt x="172" y="205"/>
                      </a:lnTo>
                      <a:lnTo>
                        <a:pt x="166" y="204"/>
                      </a:lnTo>
                      <a:lnTo>
                        <a:pt x="160" y="202"/>
                      </a:lnTo>
                      <a:lnTo>
                        <a:pt x="155" y="199"/>
                      </a:lnTo>
                      <a:lnTo>
                        <a:pt x="150" y="195"/>
                      </a:lnTo>
                      <a:lnTo>
                        <a:pt x="10" y="56"/>
                      </a:lnTo>
                      <a:lnTo>
                        <a:pt x="10" y="56"/>
                      </a:lnTo>
                      <a:lnTo>
                        <a:pt x="6" y="51"/>
                      </a:lnTo>
                      <a:lnTo>
                        <a:pt x="3" y="45"/>
                      </a:lnTo>
                      <a:lnTo>
                        <a:pt x="2" y="39"/>
                      </a:lnTo>
                      <a:lnTo>
                        <a:pt x="0" y="32"/>
                      </a:lnTo>
                      <a:lnTo>
                        <a:pt x="2" y="26"/>
                      </a:lnTo>
                      <a:lnTo>
                        <a:pt x="3" y="20"/>
                      </a:lnTo>
                      <a:lnTo>
                        <a:pt x="6" y="15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5" y="5"/>
                      </a:lnTo>
                      <a:lnTo>
                        <a:pt x="21" y="2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40" y="0"/>
                      </a:lnTo>
                      <a:lnTo>
                        <a:pt x="46" y="2"/>
                      </a:lnTo>
                      <a:lnTo>
                        <a:pt x="52" y="5"/>
                      </a:lnTo>
                      <a:lnTo>
                        <a:pt x="57" y="9"/>
                      </a:lnTo>
                      <a:lnTo>
                        <a:pt x="196" y="148"/>
                      </a:lnTo>
                      <a:lnTo>
                        <a:pt x="196" y="148"/>
                      </a:lnTo>
                      <a:lnTo>
                        <a:pt x="200" y="153"/>
                      </a:lnTo>
                      <a:lnTo>
                        <a:pt x="203" y="159"/>
                      </a:lnTo>
                      <a:lnTo>
                        <a:pt x="205" y="165"/>
                      </a:lnTo>
                      <a:lnTo>
                        <a:pt x="205" y="172"/>
                      </a:lnTo>
                      <a:lnTo>
                        <a:pt x="205" y="178"/>
                      </a:lnTo>
                      <a:lnTo>
                        <a:pt x="203" y="184"/>
                      </a:lnTo>
                      <a:lnTo>
                        <a:pt x="200" y="189"/>
                      </a:lnTo>
                      <a:lnTo>
                        <a:pt x="196" y="195"/>
                      </a:lnTo>
                      <a:lnTo>
                        <a:pt x="196" y="195"/>
                      </a:lnTo>
                      <a:lnTo>
                        <a:pt x="191" y="199"/>
                      </a:lnTo>
                      <a:lnTo>
                        <a:pt x="185" y="202"/>
                      </a:lnTo>
                      <a:lnTo>
                        <a:pt x="178" y="204"/>
                      </a:lnTo>
                      <a:lnTo>
                        <a:pt x="172" y="205"/>
                      </a:lnTo>
                      <a:lnTo>
                        <a:pt x="172" y="20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326">
                  <a:extLst>
                    <a:ext uri="{FF2B5EF4-FFF2-40B4-BE49-F238E27FC236}">
                      <a16:creationId xmlns:a16="http://schemas.microsoft.com/office/drawing/2014/main" id="{9BD40E85-D310-4AEE-94EE-8F1E5D1942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1463" y="3533775"/>
                  <a:ext cx="14288" cy="60325"/>
                </a:xfrm>
                <a:custGeom>
                  <a:avLst/>
                  <a:gdLst>
                    <a:gd name="T0" fmla="*/ 33 w 66"/>
                    <a:gd name="T1" fmla="*/ 262 h 262"/>
                    <a:gd name="T2" fmla="*/ 33 w 66"/>
                    <a:gd name="T3" fmla="*/ 262 h 262"/>
                    <a:gd name="T4" fmla="*/ 27 w 66"/>
                    <a:gd name="T5" fmla="*/ 262 h 262"/>
                    <a:gd name="T6" fmla="*/ 21 w 66"/>
                    <a:gd name="T7" fmla="*/ 260 h 262"/>
                    <a:gd name="T8" fmla="*/ 15 w 66"/>
                    <a:gd name="T9" fmla="*/ 257 h 262"/>
                    <a:gd name="T10" fmla="*/ 9 w 66"/>
                    <a:gd name="T11" fmla="*/ 253 h 262"/>
                    <a:gd name="T12" fmla="*/ 6 w 66"/>
                    <a:gd name="T13" fmla="*/ 247 h 262"/>
                    <a:gd name="T14" fmla="*/ 3 w 66"/>
                    <a:gd name="T15" fmla="*/ 242 h 262"/>
                    <a:gd name="T16" fmla="*/ 1 w 66"/>
                    <a:gd name="T17" fmla="*/ 236 h 262"/>
                    <a:gd name="T18" fmla="*/ 0 w 66"/>
                    <a:gd name="T19" fmla="*/ 229 h 262"/>
                    <a:gd name="T20" fmla="*/ 0 w 66"/>
                    <a:gd name="T21" fmla="*/ 33 h 262"/>
                    <a:gd name="T22" fmla="*/ 0 w 66"/>
                    <a:gd name="T23" fmla="*/ 33 h 262"/>
                    <a:gd name="T24" fmla="*/ 1 w 66"/>
                    <a:gd name="T25" fmla="*/ 26 h 262"/>
                    <a:gd name="T26" fmla="*/ 3 w 66"/>
                    <a:gd name="T27" fmla="*/ 20 h 262"/>
                    <a:gd name="T28" fmla="*/ 6 w 66"/>
                    <a:gd name="T29" fmla="*/ 15 h 262"/>
                    <a:gd name="T30" fmla="*/ 9 w 66"/>
                    <a:gd name="T31" fmla="*/ 9 h 262"/>
                    <a:gd name="T32" fmla="*/ 15 w 66"/>
                    <a:gd name="T33" fmla="*/ 5 h 262"/>
                    <a:gd name="T34" fmla="*/ 21 w 66"/>
                    <a:gd name="T35" fmla="*/ 2 h 262"/>
                    <a:gd name="T36" fmla="*/ 27 w 66"/>
                    <a:gd name="T37" fmla="*/ 0 h 262"/>
                    <a:gd name="T38" fmla="*/ 33 w 66"/>
                    <a:gd name="T39" fmla="*/ 0 h 262"/>
                    <a:gd name="T40" fmla="*/ 33 w 66"/>
                    <a:gd name="T41" fmla="*/ 0 h 262"/>
                    <a:gd name="T42" fmla="*/ 39 w 66"/>
                    <a:gd name="T43" fmla="*/ 0 h 262"/>
                    <a:gd name="T44" fmla="*/ 46 w 66"/>
                    <a:gd name="T45" fmla="*/ 2 h 262"/>
                    <a:gd name="T46" fmla="*/ 52 w 66"/>
                    <a:gd name="T47" fmla="*/ 5 h 262"/>
                    <a:gd name="T48" fmla="*/ 57 w 66"/>
                    <a:gd name="T49" fmla="*/ 9 h 262"/>
                    <a:gd name="T50" fmla="*/ 60 w 66"/>
                    <a:gd name="T51" fmla="*/ 15 h 262"/>
                    <a:gd name="T52" fmla="*/ 63 w 66"/>
                    <a:gd name="T53" fmla="*/ 20 h 262"/>
                    <a:gd name="T54" fmla="*/ 65 w 66"/>
                    <a:gd name="T55" fmla="*/ 26 h 262"/>
                    <a:gd name="T56" fmla="*/ 66 w 66"/>
                    <a:gd name="T57" fmla="*/ 33 h 262"/>
                    <a:gd name="T58" fmla="*/ 66 w 66"/>
                    <a:gd name="T59" fmla="*/ 229 h 262"/>
                    <a:gd name="T60" fmla="*/ 66 w 66"/>
                    <a:gd name="T61" fmla="*/ 229 h 262"/>
                    <a:gd name="T62" fmla="*/ 65 w 66"/>
                    <a:gd name="T63" fmla="*/ 236 h 262"/>
                    <a:gd name="T64" fmla="*/ 63 w 66"/>
                    <a:gd name="T65" fmla="*/ 242 h 262"/>
                    <a:gd name="T66" fmla="*/ 60 w 66"/>
                    <a:gd name="T67" fmla="*/ 247 h 262"/>
                    <a:gd name="T68" fmla="*/ 57 w 66"/>
                    <a:gd name="T69" fmla="*/ 253 h 262"/>
                    <a:gd name="T70" fmla="*/ 52 w 66"/>
                    <a:gd name="T71" fmla="*/ 257 h 262"/>
                    <a:gd name="T72" fmla="*/ 46 w 66"/>
                    <a:gd name="T73" fmla="*/ 260 h 262"/>
                    <a:gd name="T74" fmla="*/ 39 w 66"/>
                    <a:gd name="T75" fmla="*/ 262 h 262"/>
                    <a:gd name="T76" fmla="*/ 33 w 66"/>
                    <a:gd name="T77" fmla="*/ 262 h 262"/>
                    <a:gd name="T78" fmla="*/ 33 w 66"/>
                    <a:gd name="T79" fmla="*/ 262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6" h="262">
                      <a:moveTo>
                        <a:pt x="33" y="262"/>
                      </a:moveTo>
                      <a:lnTo>
                        <a:pt x="33" y="262"/>
                      </a:lnTo>
                      <a:lnTo>
                        <a:pt x="27" y="262"/>
                      </a:lnTo>
                      <a:lnTo>
                        <a:pt x="21" y="260"/>
                      </a:lnTo>
                      <a:lnTo>
                        <a:pt x="15" y="257"/>
                      </a:lnTo>
                      <a:lnTo>
                        <a:pt x="9" y="253"/>
                      </a:lnTo>
                      <a:lnTo>
                        <a:pt x="6" y="247"/>
                      </a:lnTo>
                      <a:lnTo>
                        <a:pt x="3" y="242"/>
                      </a:lnTo>
                      <a:lnTo>
                        <a:pt x="1" y="236"/>
                      </a:lnTo>
                      <a:lnTo>
                        <a:pt x="0" y="229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1" y="26"/>
                      </a:lnTo>
                      <a:lnTo>
                        <a:pt x="3" y="20"/>
                      </a:lnTo>
                      <a:lnTo>
                        <a:pt x="6" y="15"/>
                      </a:lnTo>
                      <a:lnTo>
                        <a:pt x="9" y="9"/>
                      </a:lnTo>
                      <a:lnTo>
                        <a:pt x="15" y="5"/>
                      </a:lnTo>
                      <a:lnTo>
                        <a:pt x="21" y="2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9" y="0"/>
                      </a:lnTo>
                      <a:lnTo>
                        <a:pt x="46" y="2"/>
                      </a:lnTo>
                      <a:lnTo>
                        <a:pt x="52" y="5"/>
                      </a:lnTo>
                      <a:lnTo>
                        <a:pt x="57" y="9"/>
                      </a:lnTo>
                      <a:lnTo>
                        <a:pt x="60" y="15"/>
                      </a:lnTo>
                      <a:lnTo>
                        <a:pt x="63" y="20"/>
                      </a:lnTo>
                      <a:lnTo>
                        <a:pt x="65" y="26"/>
                      </a:lnTo>
                      <a:lnTo>
                        <a:pt x="66" y="33"/>
                      </a:lnTo>
                      <a:lnTo>
                        <a:pt x="66" y="229"/>
                      </a:lnTo>
                      <a:lnTo>
                        <a:pt x="66" y="229"/>
                      </a:lnTo>
                      <a:lnTo>
                        <a:pt x="65" y="236"/>
                      </a:lnTo>
                      <a:lnTo>
                        <a:pt x="63" y="242"/>
                      </a:lnTo>
                      <a:lnTo>
                        <a:pt x="60" y="247"/>
                      </a:lnTo>
                      <a:lnTo>
                        <a:pt x="57" y="253"/>
                      </a:lnTo>
                      <a:lnTo>
                        <a:pt x="52" y="257"/>
                      </a:lnTo>
                      <a:lnTo>
                        <a:pt x="46" y="260"/>
                      </a:lnTo>
                      <a:lnTo>
                        <a:pt x="39" y="262"/>
                      </a:lnTo>
                      <a:lnTo>
                        <a:pt x="33" y="262"/>
                      </a:lnTo>
                      <a:lnTo>
                        <a:pt x="33" y="2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327">
                  <a:extLst>
                    <a:ext uri="{FF2B5EF4-FFF2-40B4-BE49-F238E27FC236}">
                      <a16:creationId xmlns:a16="http://schemas.microsoft.com/office/drawing/2014/main" id="{26DCAE6B-F607-4642-84FF-BD348CFD15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3" y="3508375"/>
                  <a:ext cx="46038" cy="46038"/>
                </a:xfrm>
                <a:custGeom>
                  <a:avLst/>
                  <a:gdLst>
                    <a:gd name="T0" fmla="*/ 33 w 205"/>
                    <a:gd name="T1" fmla="*/ 205 h 205"/>
                    <a:gd name="T2" fmla="*/ 33 w 205"/>
                    <a:gd name="T3" fmla="*/ 205 h 205"/>
                    <a:gd name="T4" fmla="*/ 27 w 205"/>
                    <a:gd name="T5" fmla="*/ 204 h 205"/>
                    <a:gd name="T6" fmla="*/ 21 w 205"/>
                    <a:gd name="T7" fmla="*/ 202 h 205"/>
                    <a:gd name="T8" fmla="*/ 14 w 205"/>
                    <a:gd name="T9" fmla="*/ 199 h 205"/>
                    <a:gd name="T10" fmla="*/ 9 w 205"/>
                    <a:gd name="T11" fmla="*/ 195 h 205"/>
                    <a:gd name="T12" fmla="*/ 9 w 205"/>
                    <a:gd name="T13" fmla="*/ 195 h 205"/>
                    <a:gd name="T14" fmla="*/ 5 w 205"/>
                    <a:gd name="T15" fmla="*/ 189 h 205"/>
                    <a:gd name="T16" fmla="*/ 2 w 205"/>
                    <a:gd name="T17" fmla="*/ 184 h 205"/>
                    <a:gd name="T18" fmla="*/ 0 w 205"/>
                    <a:gd name="T19" fmla="*/ 178 h 205"/>
                    <a:gd name="T20" fmla="*/ 0 w 205"/>
                    <a:gd name="T21" fmla="*/ 172 h 205"/>
                    <a:gd name="T22" fmla="*/ 0 w 205"/>
                    <a:gd name="T23" fmla="*/ 165 h 205"/>
                    <a:gd name="T24" fmla="*/ 2 w 205"/>
                    <a:gd name="T25" fmla="*/ 159 h 205"/>
                    <a:gd name="T26" fmla="*/ 5 w 205"/>
                    <a:gd name="T27" fmla="*/ 153 h 205"/>
                    <a:gd name="T28" fmla="*/ 9 w 205"/>
                    <a:gd name="T29" fmla="*/ 148 h 205"/>
                    <a:gd name="T30" fmla="*/ 148 w 205"/>
                    <a:gd name="T31" fmla="*/ 9 h 205"/>
                    <a:gd name="T32" fmla="*/ 148 w 205"/>
                    <a:gd name="T33" fmla="*/ 9 h 205"/>
                    <a:gd name="T34" fmla="*/ 153 w 205"/>
                    <a:gd name="T35" fmla="*/ 5 h 205"/>
                    <a:gd name="T36" fmla="*/ 159 w 205"/>
                    <a:gd name="T37" fmla="*/ 2 h 205"/>
                    <a:gd name="T38" fmla="*/ 166 w 205"/>
                    <a:gd name="T39" fmla="*/ 0 h 205"/>
                    <a:gd name="T40" fmla="*/ 172 w 205"/>
                    <a:gd name="T41" fmla="*/ 0 h 205"/>
                    <a:gd name="T42" fmla="*/ 178 w 205"/>
                    <a:gd name="T43" fmla="*/ 0 h 205"/>
                    <a:gd name="T44" fmla="*/ 184 w 205"/>
                    <a:gd name="T45" fmla="*/ 2 h 205"/>
                    <a:gd name="T46" fmla="*/ 190 w 205"/>
                    <a:gd name="T47" fmla="*/ 5 h 205"/>
                    <a:gd name="T48" fmla="*/ 196 w 205"/>
                    <a:gd name="T49" fmla="*/ 9 h 205"/>
                    <a:gd name="T50" fmla="*/ 196 w 205"/>
                    <a:gd name="T51" fmla="*/ 9 h 205"/>
                    <a:gd name="T52" fmla="*/ 200 w 205"/>
                    <a:gd name="T53" fmla="*/ 15 h 205"/>
                    <a:gd name="T54" fmla="*/ 203 w 205"/>
                    <a:gd name="T55" fmla="*/ 20 h 205"/>
                    <a:gd name="T56" fmla="*/ 204 w 205"/>
                    <a:gd name="T57" fmla="*/ 26 h 205"/>
                    <a:gd name="T58" fmla="*/ 205 w 205"/>
                    <a:gd name="T59" fmla="*/ 32 h 205"/>
                    <a:gd name="T60" fmla="*/ 204 w 205"/>
                    <a:gd name="T61" fmla="*/ 39 h 205"/>
                    <a:gd name="T62" fmla="*/ 203 w 205"/>
                    <a:gd name="T63" fmla="*/ 45 h 205"/>
                    <a:gd name="T64" fmla="*/ 200 w 205"/>
                    <a:gd name="T65" fmla="*/ 51 h 205"/>
                    <a:gd name="T66" fmla="*/ 196 w 205"/>
                    <a:gd name="T67" fmla="*/ 56 h 205"/>
                    <a:gd name="T68" fmla="*/ 56 w 205"/>
                    <a:gd name="T69" fmla="*/ 195 h 205"/>
                    <a:gd name="T70" fmla="*/ 56 w 205"/>
                    <a:gd name="T71" fmla="*/ 195 h 205"/>
                    <a:gd name="T72" fmla="*/ 51 w 205"/>
                    <a:gd name="T73" fmla="*/ 199 h 205"/>
                    <a:gd name="T74" fmla="*/ 45 w 205"/>
                    <a:gd name="T75" fmla="*/ 202 h 205"/>
                    <a:gd name="T76" fmla="*/ 39 w 205"/>
                    <a:gd name="T77" fmla="*/ 204 h 205"/>
                    <a:gd name="T78" fmla="*/ 33 w 205"/>
                    <a:gd name="T79" fmla="*/ 205 h 205"/>
                    <a:gd name="T80" fmla="*/ 33 w 205"/>
                    <a:gd name="T81" fmla="*/ 205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05" h="205">
                      <a:moveTo>
                        <a:pt x="33" y="205"/>
                      </a:moveTo>
                      <a:lnTo>
                        <a:pt x="33" y="205"/>
                      </a:lnTo>
                      <a:lnTo>
                        <a:pt x="27" y="204"/>
                      </a:lnTo>
                      <a:lnTo>
                        <a:pt x="21" y="202"/>
                      </a:lnTo>
                      <a:lnTo>
                        <a:pt x="14" y="199"/>
                      </a:lnTo>
                      <a:lnTo>
                        <a:pt x="9" y="195"/>
                      </a:lnTo>
                      <a:lnTo>
                        <a:pt x="9" y="195"/>
                      </a:lnTo>
                      <a:lnTo>
                        <a:pt x="5" y="189"/>
                      </a:lnTo>
                      <a:lnTo>
                        <a:pt x="2" y="184"/>
                      </a:lnTo>
                      <a:lnTo>
                        <a:pt x="0" y="178"/>
                      </a:lnTo>
                      <a:lnTo>
                        <a:pt x="0" y="172"/>
                      </a:lnTo>
                      <a:lnTo>
                        <a:pt x="0" y="165"/>
                      </a:lnTo>
                      <a:lnTo>
                        <a:pt x="2" y="159"/>
                      </a:lnTo>
                      <a:lnTo>
                        <a:pt x="5" y="153"/>
                      </a:lnTo>
                      <a:lnTo>
                        <a:pt x="9" y="148"/>
                      </a:lnTo>
                      <a:lnTo>
                        <a:pt x="148" y="9"/>
                      </a:lnTo>
                      <a:lnTo>
                        <a:pt x="148" y="9"/>
                      </a:lnTo>
                      <a:lnTo>
                        <a:pt x="153" y="5"/>
                      </a:lnTo>
                      <a:lnTo>
                        <a:pt x="159" y="2"/>
                      </a:lnTo>
                      <a:lnTo>
                        <a:pt x="166" y="0"/>
                      </a:lnTo>
                      <a:lnTo>
                        <a:pt x="172" y="0"/>
                      </a:lnTo>
                      <a:lnTo>
                        <a:pt x="178" y="0"/>
                      </a:lnTo>
                      <a:lnTo>
                        <a:pt x="184" y="2"/>
                      </a:lnTo>
                      <a:lnTo>
                        <a:pt x="190" y="5"/>
                      </a:lnTo>
                      <a:lnTo>
                        <a:pt x="196" y="9"/>
                      </a:lnTo>
                      <a:lnTo>
                        <a:pt x="196" y="9"/>
                      </a:lnTo>
                      <a:lnTo>
                        <a:pt x="200" y="15"/>
                      </a:lnTo>
                      <a:lnTo>
                        <a:pt x="203" y="20"/>
                      </a:lnTo>
                      <a:lnTo>
                        <a:pt x="204" y="26"/>
                      </a:lnTo>
                      <a:lnTo>
                        <a:pt x="205" y="32"/>
                      </a:lnTo>
                      <a:lnTo>
                        <a:pt x="204" y="39"/>
                      </a:lnTo>
                      <a:lnTo>
                        <a:pt x="203" y="45"/>
                      </a:lnTo>
                      <a:lnTo>
                        <a:pt x="200" y="51"/>
                      </a:lnTo>
                      <a:lnTo>
                        <a:pt x="196" y="56"/>
                      </a:lnTo>
                      <a:lnTo>
                        <a:pt x="56" y="195"/>
                      </a:lnTo>
                      <a:lnTo>
                        <a:pt x="56" y="195"/>
                      </a:lnTo>
                      <a:lnTo>
                        <a:pt x="51" y="199"/>
                      </a:lnTo>
                      <a:lnTo>
                        <a:pt x="45" y="202"/>
                      </a:lnTo>
                      <a:lnTo>
                        <a:pt x="39" y="204"/>
                      </a:lnTo>
                      <a:lnTo>
                        <a:pt x="33" y="205"/>
                      </a:lnTo>
                      <a:lnTo>
                        <a:pt x="33" y="20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Freeform 328">
                  <a:extLst>
                    <a:ext uri="{FF2B5EF4-FFF2-40B4-BE49-F238E27FC236}">
                      <a16:creationId xmlns:a16="http://schemas.microsoft.com/office/drawing/2014/main" id="{AC4534D0-6869-4B7F-A549-84904568EC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6525" y="3443288"/>
                  <a:ext cx="60325" cy="15875"/>
                </a:xfrm>
                <a:custGeom>
                  <a:avLst/>
                  <a:gdLst>
                    <a:gd name="T0" fmla="*/ 230 w 263"/>
                    <a:gd name="T1" fmla="*/ 66 h 66"/>
                    <a:gd name="T2" fmla="*/ 33 w 263"/>
                    <a:gd name="T3" fmla="*/ 66 h 66"/>
                    <a:gd name="T4" fmla="*/ 33 w 263"/>
                    <a:gd name="T5" fmla="*/ 66 h 66"/>
                    <a:gd name="T6" fmla="*/ 27 w 263"/>
                    <a:gd name="T7" fmla="*/ 66 h 66"/>
                    <a:gd name="T8" fmla="*/ 21 w 263"/>
                    <a:gd name="T9" fmla="*/ 64 h 66"/>
                    <a:gd name="T10" fmla="*/ 15 w 263"/>
                    <a:gd name="T11" fmla="*/ 61 h 66"/>
                    <a:gd name="T12" fmla="*/ 9 w 263"/>
                    <a:gd name="T13" fmla="*/ 57 h 66"/>
                    <a:gd name="T14" fmla="*/ 5 w 263"/>
                    <a:gd name="T15" fmla="*/ 51 h 66"/>
                    <a:gd name="T16" fmla="*/ 3 w 263"/>
                    <a:gd name="T17" fmla="*/ 46 h 66"/>
                    <a:gd name="T18" fmla="*/ 1 w 263"/>
                    <a:gd name="T19" fmla="*/ 40 h 66"/>
                    <a:gd name="T20" fmla="*/ 0 w 263"/>
                    <a:gd name="T21" fmla="*/ 33 h 66"/>
                    <a:gd name="T22" fmla="*/ 0 w 263"/>
                    <a:gd name="T23" fmla="*/ 33 h 66"/>
                    <a:gd name="T24" fmla="*/ 1 w 263"/>
                    <a:gd name="T25" fmla="*/ 27 h 66"/>
                    <a:gd name="T26" fmla="*/ 3 w 263"/>
                    <a:gd name="T27" fmla="*/ 20 h 66"/>
                    <a:gd name="T28" fmla="*/ 5 w 263"/>
                    <a:gd name="T29" fmla="*/ 14 h 66"/>
                    <a:gd name="T30" fmla="*/ 9 w 263"/>
                    <a:gd name="T31" fmla="*/ 10 h 66"/>
                    <a:gd name="T32" fmla="*/ 15 w 263"/>
                    <a:gd name="T33" fmla="*/ 6 h 66"/>
                    <a:gd name="T34" fmla="*/ 21 w 263"/>
                    <a:gd name="T35" fmla="*/ 3 h 66"/>
                    <a:gd name="T36" fmla="*/ 27 w 263"/>
                    <a:gd name="T37" fmla="*/ 1 h 66"/>
                    <a:gd name="T38" fmla="*/ 33 w 263"/>
                    <a:gd name="T39" fmla="*/ 0 h 66"/>
                    <a:gd name="T40" fmla="*/ 230 w 263"/>
                    <a:gd name="T41" fmla="*/ 0 h 66"/>
                    <a:gd name="T42" fmla="*/ 230 w 263"/>
                    <a:gd name="T43" fmla="*/ 0 h 66"/>
                    <a:gd name="T44" fmla="*/ 236 w 263"/>
                    <a:gd name="T45" fmla="*/ 1 h 66"/>
                    <a:gd name="T46" fmla="*/ 242 w 263"/>
                    <a:gd name="T47" fmla="*/ 3 h 66"/>
                    <a:gd name="T48" fmla="*/ 248 w 263"/>
                    <a:gd name="T49" fmla="*/ 6 h 66"/>
                    <a:gd name="T50" fmla="*/ 253 w 263"/>
                    <a:gd name="T51" fmla="*/ 10 h 66"/>
                    <a:gd name="T52" fmla="*/ 257 w 263"/>
                    <a:gd name="T53" fmla="*/ 14 h 66"/>
                    <a:gd name="T54" fmla="*/ 260 w 263"/>
                    <a:gd name="T55" fmla="*/ 20 h 66"/>
                    <a:gd name="T56" fmla="*/ 262 w 263"/>
                    <a:gd name="T57" fmla="*/ 27 h 66"/>
                    <a:gd name="T58" fmla="*/ 263 w 263"/>
                    <a:gd name="T59" fmla="*/ 33 h 66"/>
                    <a:gd name="T60" fmla="*/ 263 w 263"/>
                    <a:gd name="T61" fmla="*/ 33 h 66"/>
                    <a:gd name="T62" fmla="*/ 262 w 263"/>
                    <a:gd name="T63" fmla="*/ 40 h 66"/>
                    <a:gd name="T64" fmla="*/ 260 w 263"/>
                    <a:gd name="T65" fmla="*/ 46 h 66"/>
                    <a:gd name="T66" fmla="*/ 257 w 263"/>
                    <a:gd name="T67" fmla="*/ 51 h 66"/>
                    <a:gd name="T68" fmla="*/ 253 w 263"/>
                    <a:gd name="T69" fmla="*/ 57 h 66"/>
                    <a:gd name="T70" fmla="*/ 248 w 263"/>
                    <a:gd name="T71" fmla="*/ 61 h 66"/>
                    <a:gd name="T72" fmla="*/ 242 w 263"/>
                    <a:gd name="T73" fmla="*/ 64 h 66"/>
                    <a:gd name="T74" fmla="*/ 236 w 263"/>
                    <a:gd name="T75" fmla="*/ 66 h 66"/>
                    <a:gd name="T76" fmla="*/ 230 w 263"/>
                    <a:gd name="T77" fmla="*/ 66 h 66"/>
                    <a:gd name="T78" fmla="*/ 230 w 263"/>
                    <a:gd name="T79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63" h="66">
                      <a:moveTo>
                        <a:pt x="230" y="66"/>
                      </a:moveTo>
                      <a:lnTo>
                        <a:pt x="33" y="66"/>
                      </a:lnTo>
                      <a:lnTo>
                        <a:pt x="33" y="66"/>
                      </a:lnTo>
                      <a:lnTo>
                        <a:pt x="27" y="66"/>
                      </a:lnTo>
                      <a:lnTo>
                        <a:pt x="21" y="64"/>
                      </a:lnTo>
                      <a:lnTo>
                        <a:pt x="15" y="61"/>
                      </a:lnTo>
                      <a:lnTo>
                        <a:pt x="9" y="57"/>
                      </a:lnTo>
                      <a:lnTo>
                        <a:pt x="5" y="51"/>
                      </a:lnTo>
                      <a:lnTo>
                        <a:pt x="3" y="46"/>
                      </a:lnTo>
                      <a:lnTo>
                        <a:pt x="1" y="40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1" y="27"/>
                      </a:lnTo>
                      <a:lnTo>
                        <a:pt x="3" y="20"/>
                      </a:lnTo>
                      <a:lnTo>
                        <a:pt x="5" y="14"/>
                      </a:lnTo>
                      <a:lnTo>
                        <a:pt x="9" y="10"/>
                      </a:lnTo>
                      <a:lnTo>
                        <a:pt x="15" y="6"/>
                      </a:lnTo>
                      <a:lnTo>
                        <a:pt x="21" y="3"/>
                      </a:lnTo>
                      <a:lnTo>
                        <a:pt x="27" y="1"/>
                      </a:lnTo>
                      <a:lnTo>
                        <a:pt x="33" y="0"/>
                      </a:lnTo>
                      <a:lnTo>
                        <a:pt x="230" y="0"/>
                      </a:lnTo>
                      <a:lnTo>
                        <a:pt x="230" y="0"/>
                      </a:lnTo>
                      <a:lnTo>
                        <a:pt x="236" y="1"/>
                      </a:lnTo>
                      <a:lnTo>
                        <a:pt x="242" y="3"/>
                      </a:lnTo>
                      <a:lnTo>
                        <a:pt x="248" y="6"/>
                      </a:lnTo>
                      <a:lnTo>
                        <a:pt x="253" y="10"/>
                      </a:lnTo>
                      <a:lnTo>
                        <a:pt x="257" y="14"/>
                      </a:lnTo>
                      <a:lnTo>
                        <a:pt x="260" y="20"/>
                      </a:lnTo>
                      <a:lnTo>
                        <a:pt x="262" y="27"/>
                      </a:lnTo>
                      <a:lnTo>
                        <a:pt x="263" y="33"/>
                      </a:lnTo>
                      <a:lnTo>
                        <a:pt x="263" y="33"/>
                      </a:lnTo>
                      <a:lnTo>
                        <a:pt x="262" y="40"/>
                      </a:lnTo>
                      <a:lnTo>
                        <a:pt x="260" y="46"/>
                      </a:lnTo>
                      <a:lnTo>
                        <a:pt x="257" y="51"/>
                      </a:lnTo>
                      <a:lnTo>
                        <a:pt x="253" y="57"/>
                      </a:lnTo>
                      <a:lnTo>
                        <a:pt x="248" y="61"/>
                      </a:lnTo>
                      <a:lnTo>
                        <a:pt x="242" y="64"/>
                      </a:lnTo>
                      <a:lnTo>
                        <a:pt x="236" y="66"/>
                      </a:lnTo>
                      <a:lnTo>
                        <a:pt x="230" y="66"/>
                      </a:lnTo>
                      <a:lnTo>
                        <a:pt x="230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Freeform 329">
                  <a:extLst>
                    <a:ext uri="{FF2B5EF4-FFF2-40B4-BE49-F238E27FC236}">
                      <a16:creationId xmlns:a16="http://schemas.microsoft.com/office/drawing/2014/main" id="{1C154D25-3D46-4C17-83FA-B27E9E6D39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67013" y="3443288"/>
                  <a:ext cx="58738" cy="60325"/>
                </a:xfrm>
                <a:custGeom>
                  <a:avLst/>
                  <a:gdLst>
                    <a:gd name="T0" fmla="*/ 119 w 265"/>
                    <a:gd name="T1" fmla="*/ 264 h 265"/>
                    <a:gd name="T2" fmla="*/ 81 w 265"/>
                    <a:gd name="T3" fmla="*/ 254 h 265"/>
                    <a:gd name="T4" fmla="*/ 49 w 265"/>
                    <a:gd name="T5" fmla="*/ 235 h 265"/>
                    <a:gd name="T6" fmla="*/ 23 w 265"/>
                    <a:gd name="T7" fmla="*/ 207 h 265"/>
                    <a:gd name="T8" fmla="*/ 7 w 265"/>
                    <a:gd name="T9" fmla="*/ 171 h 265"/>
                    <a:gd name="T10" fmla="*/ 0 w 265"/>
                    <a:gd name="T11" fmla="*/ 132 h 265"/>
                    <a:gd name="T12" fmla="*/ 3 w 265"/>
                    <a:gd name="T13" fmla="*/ 105 h 265"/>
                    <a:gd name="T14" fmla="*/ 17 w 265"/>
                    <a:gd name="T15" fmla="*/ 69 h 265"/>
                    <a:gd name="T16" fmla="*/ 40 w 265"/>
                    <a:gd name="T17" fmla="*/ 39 h 265"/>
                    <a:gd name="T18" fmla="*/ 70 w 265"/>
                    <a:gd name="T19" fmla="*/ 16 h 265"/>
                    <a:gd name="T20" fmla="*/ 106 w 265"/>
                    <a:gd name="T21" fmla="*/ 3 h 265"/>
                    <a:gd name="T22" fmla="*/ 133 w 265"/>
                    <a:gd name="T23" fmla="*/ 0 h 265"/>
                    <a:gd name="T24" fmla="*/ 172 w 265"/>
                    <a:gd name="T25" fmla="*/ 6 h 265"/>
                    <a:gd name="T26" fmla="*/ 207 w 265"/>
                    <a:gd name="T27" fmla="*/ 22 h 265"/>
                    <a:gd name="T28" fmla="*/ 235 w 265"/>
                    <a:gd name="T29" fmla="*/ 48 h 265"/>
                    <a:gd name="T30" fmla="*/ 255 w 265"/>
                    <a:gd name="T31" fmla="*/ 80 h 265"/>
                    <a:gd name="T32" fmla="*/ 264 w 265"/>
                    <a:gd name="T33" fmla="*/ 119 h 265"/>
                    <a:gd name="T34" fmla="*/ 264 w 265"/>
                    <a:gd name="T35" fmla="*/ 146 h 265"/>
                    <a:gd name="T36" fmla="*/ 255 w 265"/>
                    <a:gd name="T37" fmla="*/ 184 h 265"/>
                    <a:gd name="T38" fmla="*/ 235 w 265"/>
                    <a:gd name="T39" fmla="*/ 216 h 265"/>
                    <a:gd name="T40" fmla="*/ 207 w 265"/>
                    <a:gd name="T41" fmla="*/ 242 h 265"/>
                    <a:gd name="T42" fmla="*/ 172 w 265"/>
                    <a:gd name="T43" fmla="*/ 258 h 265"/>
                    <a:gd name="T44" fmla="*/ 133 w 265"/>
                    <a:gd name="T45" fmla="*/ 265 h 265"/>
                    <a:gd name="T46" fmla="*/ 133 w 265"/>
                    <a:gd name="T47" fmla="*/ 66 h 265"/>
                    <a:gd name="T48" fmla="*/ 113 w 265"/>
                    <a:gd name="T49" fmla="*/ 69 h 265"/>
                    <a:gd name="T50" fmla="*/ 96 w 265"/>
                    <a:gd name="T51" fmla="*/ 77 h 265"/>
                    <a:gd name="T52" fmla="*/ 75 w 265"/>
                    <a:gd name="T53" fmla="*/ 101 h 265"/>
                    <a:gd name="T54" fmla="*/ 69 w 265"/>
                    <a:gd name="T55" fmla="*/ 119 h 265"/>
                    <a:gd name="T56" fmla="*/ 67 w 265"/>
                    <a:gd name="T57" fmla="*/ 132 h 265"/>
                    <a:gd name="T58" fmla="*/ 70 w 265"/>
                    <a:gd name="T59" fmla="*/ 152 h 265"/>
                    <a:gd name="T60" fmla="*/ 78 w 265"/>
                    <a:gd name="T61" fmla="*/ 169 h 265"/>
                    <a:gd name="T62" fmla="*/ 102 w 265"/>
                    <a:gd name="T63" fmla="*/ 190 h 265"/>
                    <a:gd name="T64" fmla="*/ 119 w 265"/>
                    <a:gd name="T65" fmla="*/ 197 h 265"/>
                    <a:gd name="T66" fmla="*/ 133 w 265"/>
                    <a:gd name="T67" fmla="*/ 198 h 265"/>
                    <a:gd name="T68" fmla="*/ 152 w 265"/>
                    <a:gd name="T69" fmla="*/ 195 h 265"/>
                    <a:gd name="T70" fmla="*/ 170 w 265"/>
                    <a:gd name="T71" fmla="*/ 187 h 265"/>
                    <a:gd name="T72" fmla="*/ 191 w 265"/>
                    <a:gd name="T73" fmla="*/ 164 h 265"/>
                    <a:gd name="T74" fmla="*/ 198 w 265"/>
                    <a:gd name="T75" fmla="*/ 146 h 265"/>
                    <a:gd name="T76" fmla="*/ 199 w 265"/>
                    <a:gd name="T77" fmla="*/ 132 h 265"/>
                    <a:gd name="T78" fmla="*/ 196 w 265"/>
                    <a:gd name="T79" fmla="*/ 112 h 265"/>
                    <a:gd name="T80" fmla="*/ 188 w 265"/>
                    <a:gd name="T81" fmla="*/ 95 h 265"/>
                    <a:gd name="T82" fmla="*/ 165 w 265"/>
                    <a:gd name="T83" fmla="*/ 74 h 265"/>
                    <a:gd name="T84" fmla="*/ 146 w 265"/>
                    <a:gd name="T85" fmla="*/ 68 h 265"/>
                    <a:gd name="T86" fmla="*/ 133 w 265"/>
                    <a:gd name="T87" fmla="*/ 66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65" h="265">
                      <a:moveTo>
                        <a:pt x="133" y="265"/>
                      </a:moveTo>
                      <a:lnTo>
                        <a:pt x="133" y="265"/>
                      </a:lnTo>
                      <a:lnTo>
                        <a:pt x="119" y="264"/>
                      </a:lnTo>
                      <a:lnTo>
                        <a:pt x="106" y="261"/>
                      </a:lnTo>
                      <a:lnTo>
                        <a:pt x="93" y="258"/>
                      </a:lnTo>
                      <a:lnTo>
                        <a:pt x="81" y="254"/>
                      </a:lnTo>
                      <a:lnTo>
                        <a:pt x="70" y="249"/>
                      </a:lnTo>
                      <a:lnTo>
                        <a:pt x="59" y="242"/>
                      </a:lnTo>
                      <a:lnTo>
                        <a:pt x="49" y="235"/>
                      </a:lnTo>
                      <a:lnTo>
                        <a:pt x="40" y="225"/>
                      </a:lnTo>
                      <a:lnTo>
                        <a:pt x="31" y="216"/>
                      </a:lnTo>
                      <a:lnTo>
                        <a:pt x="23" y="207"/>
                      </a:lnTo>
                      <a:lnTo>
                        <a:pt x="17" y="195"/>
                      </a:lnTo>
                      <a:lnTo>
                        <a:pt x="11" y="184"/>
                      </a:lnTo>
                      <a:lnTo>
                        <a:pt x="7" y="171"/>
                      </a:lnTo>
                      <a:lnTo>
                        <a:pt x="3" y="159"/>
                      </a:lnTo>
                      <a:lnTo>
                        <a:pt x="1" y="146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1" y="119"/>
                      </a:lnTo>
                      <a:lnTo>
                        <a:pt x="3" y="105"/>
                      </a:lnTo>
                      <a:lnTo>
                        <a:pt x="7" y="93"/>
                      </a:lnTo>
                      <a:lnTo>
                        <a:pt x="11" y="80"/>
                      </a:lnTo>
                      <a:lnTo>
                        <a:pt x="17" y="69"/>
                      </a:lnTo>
                      <a:lnTo>
                        <a:pt x="23" y="59"/>
                      </a:lnTo>
                      <a:lnTo>
                        <a:pt x="31" y="48"/>
                      </a:lnTo>
                      <a:lnTo>
                        <a:pt x="40" y="39"/>
                      </a:lnTo>
                      <a:lnTo>
                        <a:pt x="49" y="31"/>
                      </a:lnTo>
                      <a:lnTo>
                        <a:pt x="59" y="22"/>
                      </a:lnTo>
                      <a:lnTo>
                        <a:pt x="70" y="16"/>
                      </a:lnTo>
                      <a:lnTo>
                        <a:pt x="81" y="10"/>
                      </a:lnTo>
                      <a:lnTo>
                        <a:pt x="93" y="6"/>
                      </a:lnTo>
                      <a:lnTo>
                        <a:pt x="106" y="3"/>
                      </a:lnTo>
                      <a:lnTo>
                        <a:pt x="119" y="1"/>
                      </a:lnTo>
                      <a:lnTo>
                        <a:pt x="133" y="0"/>
                      </a:lnTo>
                      <a:lnTo>
                        <a:pt x="133" y="0"/>
                      </a:lnTo>
                      <a:lnTo>
                        <a:pt x="146" y="1"/>
                      </a:lnTo>
                      <a:lnTo>
                        <a:pt x="160" y="3"/>
                      </a:lnTo>
                      <a:lnTo>
                        <a:pt x="172" y="6"/>
                      </a:lnTo>
                      <a:lnTo>
                        <a:pt x="185" y="10"/>
                      </a:lnTo>
                      <a:lnTo>
                        <a:pt x="196" y="16"/>
                      </a:lnTo>
                      <a:lnTo>
                        <a:pt x="207" y="22"/>
                      </a:lnTo>
                      <a:lnTo>
                        <a:pt x="217" y="31"/>
                      </a:lnTo>
                      <a:lnTo>
                        <a:pt x="226" y="39"/>
                      </a:lnTo>
                      <a:lnTo>
                        <a:pt x="235" y="48"/>
                      </a:lnTo>
                      <a:lnTo>
                        <a:pt x="243" y="59"/>
                      </a:lnTo>
                      <a:lnTo>
                        <a:pt x="249" y="69"/>
                      </a:lnTo>
                      <a:lnTo>
                        <a:pt x="255" y="80"/>
                      </a:lnTo>
                      <a:lnTo>
                        <a:pt x="259" y="93"/>
                      </a:lnTo>
                      <a:lnTo>
                        <a:pt x="262" y="105"/>
                      </a:lnTo>
                      <a:lnTo>
                        <a:pt x="264" y="119"/>
                      </a:lnTo>
                      <a:lnTo>
                        <a:pt x="265" y="132"/>
                      </a:lnTo>
                      <a:lnTo>
                        <a:pt x="265" y="132"/>
                      </a:lnTo>
                      <a:lnTo>
                        <a:pt x="264" y="146"/>
                      </a:lnTo>
                      <a:lnTo>
                        <a:pt x="262" y="159"/>
                      </a:lnTo>
                      <a:lnTo>
                        <a:pt x="259" y="171"/>
                      </a:lnTo>
                      <a:lnTo>
                        <a:pt x="255" y="184"/>
                      </a:lnTo>
                      <a:lnTo>
                        <a:pt x="249" y="195"/>
                      </a:lnTo>
                      <a:lnTo>
                        <a:pt x="243" y="207"/>
                      </a:lnTo>
                      <a:lnTo>
                        <a:pt x="235" y="216"/>
                      </a:lnTo>
                      <a:lnTo>
                        <a:pt x="226" y="225"/>
                      </a:lnTo>
                      <a:lnTo>
                        <a:pt x="217" y="235"/>
                      </a:lnTo>
                      <a:lnTo>
                        <a:pt x="207" y="242"/>
                      </a:lnTo>
                      <a:lnTo>
                        <a:pt x="196" y="249"/>
                      </a:lnTo>
                      <a:lnTo>
                        <a:pt x="185" y="254"/>
                      </a:lnTo>
                      <a:lnTo>
                        <a:pt x="172" y="258"/>
                      </a:lnTo>
                      <a:lnTo>
                        <a:pt x="160" y="261"/>
                      </a:lnTo>
                      <a:lnTo>
                        <a:pt x="146" y="264"/>
                      </a:lnTo>
                      <a:lnTo>
                        <a:pt x="133" y="265"/>
                      </a:lnTo>
                      <a:lnTo>
                        <a:pt x="133" y="265"/>
                      </a:lnTo>
                      <a:close/>
                      <a:moveTo>
                        <a:pt x="133" y="66"/>
                      </a:moveTo>
                      <a:lnTo>
                        <a:pt x="133" y="66"/>
                      </a:lnTo>
                      <a:lnTo>
                        <a:pt x="127" y="67"/>
                      </a:lnTo>
                      <a:lnTo>
                        <a:pt x="119" y="68"/>
                      </a:lnTo>
                      <a:lnTo>
                        <a:pt x="113" y="69"/>
                      </a:lnTo>
                      <a:lnTo>
                        <a:pt x="107" y="71"/>
                      </a:lnTo>
                      <a:lnTo>
                        <a:pt x="102" y="74"/>
                      </a:lnTo>
                      <a:lnTo>
                        <a:pt x="96" y="77"/>
                      </a:lnTo>
                      <a:lnTo>
                        <a:pt x="86" y="86"/>
                      </a:lnTo>
                      <a:lnTo>
                        <a:pt x="78" y="95"/>
                      </a:lnTo>
                      <a:lnTo>
                        <a:pt x="75" y="101"/>
                      </a:lnTo>
                      <a:lnTo>
                        <a:pt x="72" y="106"/>
                      </a:lnTo>
                      <a:lnTo>
                        <a:pt x="70" y="112"/>
                      </a:lnTo>
                      <a:lnTo>
                        <a:pt x="69" y="119"/>
                      </a:lnTo>
                      <a:lnTo>
                        <a:pt x="68" y="126"/>
                      </a:lnTo>
                      <a:lnTo>
                        <a:pt x="67" y="132"/>
                      </a:lnTo>
                      <a:lnTo>
                        <a:pt x="67" y="132"/>
                      </a:lnTo>
                      <a:lnTo>
                        <a:pt x="68" y="139"/>
                      </a:lnTo>
                      <a:lnTo>
                        <a:pt x="69" y="146"/>
                      </a:lnTo>
                      <a:lnTo>
                        <a:pt x="70" y="152"/>
                      </a:lnTo>
                      <a:lnTo>
                        <a:pt x="72" y="158"/>
                      </a:lnTo>
                      <a:lnTo>
                        <a:pt x="75" y="164"/>
                      </a:lnTo>
                      <a:lnTo>
                        <a:pt x="78" y="169"/>
                      </a:lnTo>
                      <a:lnTo>
                        <a:pt x="86" y="179"/>
                      </a:lnTo>
                      <a:lnTo>
                        <a:pt x="96" y="187"/>
                      </a:lnTo>
                      <a:lnTo>
                        <a:pt x="102" y="190"/>
                      </a:lnTo>
                      <a:lnTo>
                        <a:pt x="107" y="193"/>
                      </a:lnTo>
                      <a:lnTo>
                        <a:pt x="113" y="195"/>
                      </a:lnTo>
                      <a:lnTo>
                        <a:pt x="119" y="197"/>
                      </a:lnTo>
                      <a:lnTo>
                        <a:pt x="127" y="198"/>
                      </a:lnTo>
                      <a:lnTo>
                        <a:pt x="133" y="198"/>
                      </a:lnTo>
                      <a:lnTo>
                        <a:pt x="133" y="198"/>
                      </a:lnTo>
                      <a:lnTo>
                        <a:pt x="140" y="198"/>
                      </a:lnTo>
                      <a:lnTo>
                        <a:pt x="146" y="197"/>
                      </a:lnTo>
                      <a:lnTo>
                        <a:pt x="152" y="195"/>
                      </a:lnTo>
                      <a:lnTo>
                        <a:pt x="159" y="193"/>
                      </a:lnTo>
                      <a:lnTo>
                        <a:pt x="165" y="190"/>
                      </a:lnTo>
                      <a:lnTo>
                        <a:pt x="170" y="187"/>
                      </a:lnTo>
                      <a:lnTo>
                        <a:pt x="179" y="179"/>
                      </a:lnTo>
                      <a:lnTo>
                        <a:pt x="188" y="169"/>
                      </a:lnTo>
                      <a:lnTo>
                        <a:pt x="191" y="164"/>
                      </a:lnTo>
                      <a:lnTo>
                        <a:pt x="194" y="158"/>
                      </a:lnTo>
                      <a:lnTo>
                        <a:pt x="196" y="152"/>
                      </a:lnTo>
                      <a:lnTo>
                        <a:pt x="198" y="146"/>
                      </a:lnTo>
                      <a:lnTo>
                        <a:pt x="199" y="139"/>
                      </a:lnTo>
                      <a:lnTo>
                        <a:pt x="199" y="132"/>
                      </a:lnTo>
                      <a:lnTo>
                        <a:pt x="199" y="132"/>
                      </a:lnTo>
                      <a:lnTo>
                        <a:pt x="199" y="126"/>
                      </a:lnTo>
                      <a:lnTo>
                        <a:pt x="198" y="119"/>
                      </a:lnTo>
                      <a:lnTo>
                        <a:pt x="196" y="112"/>
                      </a:lnTo>
                      <a:lnTo>
                        <a:pt x="194" y="106"/>
                      </a:lnTo>
                      <a:lnTo>
                        <a:pt x="191" y="101"/>
                      </a:lnTo>
                      <a:lnTo>
                        <a:pt x="188" y="95"/>
                      </a:lnTo>
                      <a:lnTo>
                        <a:pt x="179" y="86"/>
                      </a:lnTo>
                      <a:lnTo>
                        <a:pt x="170" y="77"/>
                      </a:lnTo>
                      <a:lnTo>
                        <a:pt x="165" y="74"/>
                      </a:lnTo>
                      <a:lnTo>
                        <a:pt x="159" y="71"/>
                      </a:lnTo>
                      <a:lnTo>
                        <a:pt x="152" y="69"/>
                      </a:lnTo>
                      <a:lnTo>
                        <a:pt x="146" y="68"/>
                      </a:lnTo>
                      <a:lnTo>
                        <a:pt x="140" y="67"/>
                      </a:lnTo>
                      <a:lnTo>
                        <a:pt x="133" y="66"/>
                      </a:lnTo>
                      <a:lnTo>
                        <a:pt x="133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Freeform 330">
                  <a:extLst>
                    <a:ext uri="{FF2B5EF4-FFF2-40B4-BE49-F238E27FC236}">
                      <a16:creationId xmlns:a16="http://schemas.microsoft.com/office/drawing/2014/main" id="{39210CF7-40FA-46C6-B1B5-ED556B1B23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5750" y="3398838"/>
                  <a:ext cx="30163" cy="30163"/>
                </a:xfrm>
                <a:custGeom>
                  <a:avLst/>
                  <a:gdLst>
                    <a:gd name="T0" fmla="*/ 67 w 133"/>
                    <a:gd name="T1" fmla="*/ 133 h 133"/>
                    <a:gd name="T2" fmla="*/ 67 w 133"/>
                    <a:gd name="T3" fmla="*/ 133 h 133"/>
                    <a:gd name="T4" fmla="*/ 59 w 133"/>
                    <a:gd name="T5" fmla="*/ 131 h 133"/>
                    <a:gd name="T6" fmla="*/ 53 w 133"/>
                    <a:gd name="T7" fmla="*/ 130 h 133"/>
                    <a:gd name="T8" fmla="*/ 47 w 133"/>
                    <a:gd name="T9" fmla="*/ 129 h 133"/>
                    <a:gd name="T10" fmla="*/ 41 w 133"/>
                    <a:gd name="T11" fmla="*/ 126 h 133"/>
                    <a:gd name="T12" fmla="*/ 34 w 133"/>
                    <a:gd name="T13" fmla="*/ 124 h 133"/>
                    <a:gd name="T14" fmla="*/ 29 w 133"/>
                    <a:gd name="T15" fmla="*/ 121 h 133"/>
                    <a:gd name="T16" fmla="*/ 20 w 133"/>
                    <a:gd name="T17" fmla="*/ 113 h 133"/>
                    <a:gd name="T18" fmla="*/ 12 w 133"/>
                    <a:gd name="T19" fmla="*/ 103 h 133"/>
                    <a:gd name="T20" fmla="*/ 9 w 133"/>
                    <a:gd name="T21" fmla="*/ 97 h 133"/>
                    <a:gd name="T22" fmla="*/ 5 w 133"/>
                    <a:gd name="T23" fmla="*/ 91 h 133"/>
                    <a:gd name="T24" fmla="*/ 3 w 133"/>
                    <a:gd name="T25" fmla="*/ 86 h 133"/>
                    <a:gd name="T26" fmla="*/ 1 w 133"/>
                    <a:gd name="T27" fmla="*/ 79 h 133"/>
                    <a:gd name="T28" fmla="*/ 0 w 133"/>
                    <a:gd name="T29" fmla="*/ 73 h 133"/>
                    <a:gd name="T30" fmla="*/ 0 w 133"/>
                    <a:gd name="T31" fmla="*/ 66 h 133"/>
                    <a:gd name="T32" fmla="*/ 0 w 133"/>
                    <a:gd name="T33" fmla="*/ 66 h 133"/>
                    <a:gd name="T34" fmla="*/ 0 w 133"/>
                    <a:gd name="T35" fmla="*/ 59 h 133"/>
                    <a:gd name="T36" fmla="*/ 1 w 133"/>
                    <a:gd name="T37" fmla="*/ 53 h 133"/>
                    <a:gd name="T38" fmla="*/ 3 w 133"/>
                    <a:gd name="T39" fmla="*/ 47 h 133"/>
                    <a:gd name="T40" fmla="*/ 5 w 133"/>
                    <a:gd name="T41" fmla="*/ 40 h 133"/>
                    <a:gd name="T42" fmla="*/ 9 w 133"/>
                    <a:gd name="T43" fmla="*/ 34 h 133"/>
                    <a:gd name="T44" fmla="*/ 12 w 133"/>
                    <a:gd name="T45" fmla="*/ 29 h 133"/>
                    <a:gd name="T46" fmla="*/ 20 w 133"/>
                    <a:gd name="T47" fmla="*/ 19 h 133"/>
                    <a:gd name="T48" fmla="*/ 29 w 133"/>
                    <a:gd name="T49" fmla="*/ 11 h 133"/>
                    <a:gd name="T50" fmla="*/ 34 w 133"/>
                    <a:gd name="T51" fmla="*/ 7 h 133"/>
                    <a:gd name="T52" fmla="*/ 41 w 133"/>
                    <a:gd name="T53" fmla="*/ 5 h 133"/>
                    <a:gd name="T54" fmla="*/ 47 w 133"/>
                    <a:gd name="T55" fmla="*/ 3 h 133"/>
                    <a:gd name="T56" fmla="*/ 53 w 133"/>
                    <a:gd name="T57" fmla="*/ 1 h 133"/>
                    <a:gd name="T58" fmla="*/ 59 w 133"/>
                    <a:gd name="T59" fmla="*/ 0 h 133"/>
                    <a:gd name="T60" fmla="*/ 67 w 133"/>
                    <a:gd name="T61" fmla="*/ 0 h 133"/>
                    <a:gd name="T62" fmla="*/ 67 w 133"/>
                    <a:gd name="T63" fmla="*/ 0 h 133"/>
                    <a:gd name="T64" fmla="*/ 73 w 133"/>
                    <a:gd name="T65" fmla="*/ 0 h 133"/>
                    <a:gd name="T66" fmla="*/ 80 w 133"/>
                    <a:gd name="T67" fmla="*/ 1 h 133"/>
                    <a:gd name="T68" fmla="*/ 86 w 133"/>
                    <a:gd name="T69" fmla="*/ 3 h 133"/>
                    <a:gd name="T70" fmla="*/ 92 w 133"/>
                    <a:gd name="T71" fmla="*/ 5 h 133"/>
                    <a:gd name="T72" fmla="*/ 98 w 133"/>
                    <a:gd name="T73" fmla="*/ 7 h 133"/>
                    <a:gd name="T74" fmla="*/ 104 w 133"/>
                    <a:gd name="T75" fmla="*/ 11 h 133"/>
                    <a:gd name="T76" fmla="*/ 113 w 133"/>
                    <a:gd name="T77" fmla="*/ 19 h 133"/>
                    <a:gd name="T78" fmla="*/ 121 w 133"/>
                    <a:gd name="T79" fmla="*/ 29 h 133"/>
                    <a:gd name="T80" fmla="*/ 124 w 133"/>
                    <a:gd name="T81" fmla="*/ 34 h 133"/>
                    <a:gd name="T82" fmla="*/ 128 w 133"/>
                    <a:gd name="T83" fmla="*/ 40 h 133"/>
                    <a:gd name="T84" fmla="*/ 130 w 133"/>
                    <a:gd name="T85" fmla="*/ 47 h 133"/>
                    <a:gd name="T86" fmla="*/ 131 w 133"/>
                    <a:gd name="T87" fmla="*/ 53 h 133"/>
                    <a:gd name="T88" fmla="*/ 132 w 133"/>
                    <a:gd name="T89" fmla="*/ 59 h 133"/>
                    <a:gd name="T90" fmla="*/ 133 w 133"/>
                    <a:gd name="T91" fmla="*/ 66 h 133"/>
                    <a:gd name="T92" fmla="*/ 133 w 133"/>
                    <a:gd name="T93" fmla="*/ 66 h 133"/>
                    <a:gd name="T94" fmla="*/ 132 w 133"/>
                    <a:gd name="T95" fmla="*/ 73 h 133"/>
                    <a:gd name="T96" fmla="*/ 131 w 133"/>
                    <a:gd name="T97" fmla="*/ 79 h 133"/>
                    <a:gd name="T98" fmla="*/ 130 w 133"/>
                    <a:gd name="T99" fmla="*/ 86 h 133"/>
                    <a:gd name="T100" fmla="*/ 128 w 133"/>
                    <a:gd name="T101" fmla="*/ 91 h 133"/>
                    <a:gd name="T102" fmla="*/ 124 w 133"/>
                    <a:gd name="T103" fmla="*/ 97 h 133"/>
                    <a:gd name="T104" fmla="*/ 121 w 133"/>
                    <a:gd name="T105" fmla="*/ 103 h 133"/>
                    <a:gd name="T106" fmla="*/ 113 w 133"/>
                    <a:gd name="T107" fmla="*/ 113 h 133"/>
                    <a:gd name="T108" fmla="*/ 104 w 133"/>
                    <a:gd name="T109" fmla="*/ 121 h 133"/>
                    <a:gd name="T110" fmla="*/ 98 w 133"/>
                    <a:gd name="T111" fmla="*/ 124 h 133"/>
                    <a:gd name="T112" fmla="*/ 92 w 133"/>
                    <a:gd name="T113" fmla="*/ 126 h 133"/>
                    <a:gd name="T114" fmla="*/ 86 w 133"/>
                    <a:gd name="T115" fmla="*/ 129 h 133"/>
                    <a:gd name="T116" fmla="*/ 80 w 133"/>
                    <a:gd name="T117" fmla="*/ 130 h 133"/>
                    <a:gd name="T118" fmla="*/ 73 w 133"/>
                    <a:gd name="T119" fmla="*/ 131 h 133"/>
                    <a:gd name="T120" fmla="*/ 67 w 133"/>
                    <a:gd name="T121" fmla="*/ 133 h 133"/>
                    <a:gd name="T122" fmla="*/ 67 w 133"/>
                    <a:gd name="T123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33" h="133">
                      <a:moveTo>
                        <a:pt x="67" y="133"/>
                      </a:moveTo>
                      <a:lnTo>
                        <a:pt x="67" y="133"/>
                      </a:lnTo>
                      <a:lnTo>
                        <a:pt x="59" y="131"/>
                      </a:lnTo>
                      <a:lnTo>
                        <a:pt x="53" y="130"/>
                      </a:lnTo>
                      <a:lnTo>
                        <a:pt x="47" y="129"/>
                      </a:lnTo>
                      <a:lnTo>
                        <a:pt x="41" y="126"/>
                      </a:lnTo>
                      <a:lnTo>
                        <a:pt x="34" y="124"/>
                      </a:lnTo>
                      <a:lnTo>
                        <a:pt x="29" y="121"/>
                      </a:lnTo>
                      <a:lnTo>
                        <a:pt x="20" y="113"/>
                      </a:lnTo>
                      <a:lnTo>
                        <a:pt x="12" y="103"/>
                      </a:lnTo>
                      <a:lnTo>
                        <a:pt x="9" y="97"/>
                      </a:lnTo>
                      <a:lnTo>
                        <a:pt x="5" y="91"/>
                      </a:lnTo>
                      <a:lnTo>
                        <a:pt x="3" y="86"/>
                      </a:lnTo>
                      <a:lnTo>
                        <a:pt x="1" y="79"/>
                      </a:lnTo>
                      <a:lnTo>
                        <a:pt x="0" y="73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59"/>
                      </a:lnTo>
                      <a:lnTo>
                        <a:pt x="1" y="53"/>
                      </a:lnTo>
                      <a:lnTo>
                        <a:pt x="3" y="47"/>
                      </a:lnTo>
                      <a:lnTo>
                        <a:pt x="5" y="40"/>
                      </a:lnTo>
                      <a:lnTo>
                        <a:pt x="9" y="34"/>
                      </a:lnTo>
                      <a:lnTo>
                        <a:pt x="12" y="29"/>
                      </a:lnTo>
                      <a:lnTo>
                        <a:pt x="20" y="19"/>
                      </a:lnTo>
                      <a:lnTo>
                        <a:pt x="29" y="11"/>
                      </a:lnTo>
                      <a:lnTo>
                        <a:pt x="34" y="7"/>
                      </a:lnTo>
                      <a:lnTo>
                        <a:pt x="41" y="5"/>
                      </a:lnTo>
                      <a:lnTo>
                        <a:pt x="47" y="3"/>
                      </a:lnTo>
                      <a:lnTo>
                        <a:pt x="53" y="1"/>
                      </a:lnTo>
                      <a:lnTo>
                        <a:pt x="59" y="0"/>
                      </a:lnTo>
                      <a:lnTo>
                        <a:pt x="67" y="0"/>
                      </a:lnTo>
                      <a:lnTo>
                        <a:pt x="67" y="0"/>
                      </a:lnTo>
                      <a:lnTo>
                        <a:pt x="73" y="0"/>
                      </a:lnTo>
                      <a:lnTo>
                        <a:pt x="80" y="1"/>
                      </a:lnTo>
                      <a:lnTo>
                        <a:pt x="86" y="3"/>
                      </a:lnTo>
                      <a:lnTo>
                        <a:pt x="92" y="5"/>
                      </a:lnTo>
                      <a:lnTo>
                        <a:pt x="98" y="7"/>
                      </a:lnTo>
                      <a:lnTo>
                        <a:pt x="104" y="11"/>
                      </a:lnTo>
                      <a:lnTo>
                        <a:pt x="113" y="19"/>
                      </a:lnTo>
                      <a:lnTo>
                        <a:pt x="121" y="29"/>
                      </a:lnTo>
                      <a:lnTo>
                        <a:pt x="124" y="34"/>
                      </a:lnTo>
                      <a:lnTo>
                        <a:pt x="128" y="40"/>
                      </a:lnTo>
                      <a:lnTo>
                        <a:pt x="130" y="47"/>
                      </a:lnTo>
                      <a:lnTo>
                        <a:pt x="131" y="53"/>
                      </a:lnTo>
                      <a:lnTo>
                        <a:pt x="132" y="59"/>
                      </a:lnTo>
                      <a:lnTo>
                        <a:pt x="133" y="66"/>
                      </a:lnTo>
                      <a:lnTo>
                        <a:pt x="133" y="66"/>
                      </a:lnTo>
                      <a:lnTo>
                        <a:pt x="132" y="73"/>
                      </a:lnTo>
                      <a:lnTo>
                        <a:pt x="131" y="79"/>
                      </a:lnTo>
                      <a:lnTo>
                        <a:pt x="130" y="86"/>
                      </a:lnTo>
                      <a:lnTo>
                        <a:pt x="128" y="91"/>
                      </a:lnTo>
                      <a:lnTo>
                        <a:pt x="124" y="97"/>
                      </a:lnTo>
                      <a:lnTo>
                        <a:pt x="121" y="103"/>
                      </a:lnTo>
                      <a:lnTo>
                        <a:pt x="113" y="113"/>
                      </a:lnTo>
                      <a:lnTo>
                        <a:pt x="104" y="121"/>
                      </a:lnTo>
                      <a:lnTo>
                        <a:pt x="98" y="124"/>
                      </a:lnTo>
                      <a:lnTo>
                        <a:pt x="92" y="126"/>
                      </a:lnTo>
                      <a:lnTo>
                        <a:pt x="86" y="129"/>
                      </a:lnTo>
                      <a:lnTo>
                        <a:pt x="80" y="130"/>
                      </a:lnTo>
                      <a:lnTo>
                        <a:pt x="73" y="131"/>
                      </a:lnTo>
                      <a:lnTo>
                        <a:pt x="67" y="133"/>
                      </a:lnTo>
                      <a:lnTo>
                        <a:pt x="67" y="1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Freeform 331">
                  <a:extLst>
                    <a:ext uri="{FF2B5EF4-FFF2-40B4-BE49-F238E27FC236}">
                      <a16:creationId xmlns:a16="http://schemas.microsoft.com/office/drawing/2014/main" id="{53143801-5AF6-416D-9B06-33AF310A82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5913" y="3459163"/>
                  <a:ext cx="15875" cy="14288"/>
                </a:xfrm>
                <a:custGeom>
                  <a:avLst/>
                  <a:gdLst>
                    <a:gd name="T0" fmla="*/ 33 w 66"/>
                    <a:gd name="T1" fmla="*/ 0 h 66"/>
                    <a:gd name="T2" fmla="*/ 33 w 66"/>
                    <a:gd name="T3" fmla="*/ 0 h 66"/>
                    <a:gd name="T4" fmla="*/ 26 w 66"/>
                    <a:gd name="T5" fmla="*/ 1 h 66"/>
                    <a:gd name="T6" fmla="*/ 19 w 66"/>
                    <a:gd name="T7" fmla="*/ 3 h 66"/>
                    <a:gd name="T8" fmla="*/ 14 w 66"/>
                    <a:gd name="T9" fmla="*/ 6 h 66"/>
                    <a:gd name="T10" fmla="*/ 9 w 66"/>
                    <a:gd name="T11" fmla="*/ 10 h 66"/>
                    <a:gd name="T12" fmla="*/ 5 w 66"/>
                    <a:gd name="T13" fmla="*/ 14 h 66"/>
                    <a:gd name="T14" fmla="*/ 2 w 66"/>
                    <a:gd name="T15" fmla="*/ 21 h 66"/>
                    <a:gd name="T16" fmla="*/ 0 w 66"/>
                    <a:gd name="T17" fmla="*/ 27 h 66"/>
                    <a:gd name="T18" fmla="*/ 0 w 66"/>
                    <a:gd name="T19" fmla="*/ 33 h 66"/>
                    <a:gd name="T20" fmla="*/ 0 w 66"/>
                    <a:gd name="T21" fmla="*/ 33 h 66"/>
                    <a:gd name="T22" fmla="*/ 0 w 66"/>
                    <a:gd name="T23" fmla="*/ 40 h 66"/>
                    <a:gd name="T24" fmla="*/ 2 w 66"/>
                    <a:gd name="T25" fmla="*/ 46 h 66"/>
                    <a:gd name="T26" fmla="*/ 5 w 66"/>
                    <a:gd name="T27" fmla="*/ 52 h 66"/>
                    <a:gd name="T28" fmla="*/ 9 w 66"/>
                    <a:gd name="T29" fmla="*/ 57 h 66"/>
                    <a:gd name="T30" fmla="*/ 14 w 66"/>
                    <a:gd name="T31" fmla="*/ 61 h 66"/>
                    <a:gd name="T32" fmla="*/ 19 w 66"/>
                    <a:gd name="T33" fmla="*/ 64 h 66"/>
                    <a:gd name="T34" fmla="*/ 26 w 66"/>
                    <a:gd name="T35" fmla="*/ 66 h 66"/>
                    <a:gd name="T36" fmla="*/ 33 w 66"/>
                    <a:gd name="T37" fmla="*/ 66 h 66"/>
                    <a:gd name="T38" fmla="*/ 33 w 66"/>
                    <a:gd name="T39" fmla="*/ 66 h 66"/>
                    <a:gd name="T40" fmla="*/ 39 w 66"/>
                    <a:gd name="T41" fmla="*/ 66 h 66"/>
                    <a:gd name="T42" fmla="*/ 45 w 66"/>
                    <a:gd name="T43" fmla="*/ 64 h 66"/>
                    <a:gd name="T44" fmla="*/ 50 w 66"/>
                    <a:gd name="T45" fmla="*/ 61 h 66"/>
                    <a:gd name="T46" fmla="*/ 56 w 66"/>
                    <a:gd name="T47" fmla="*/ 57 h 66"/>
                    <a:gd name="T48" fmla="*/ 60 w 66"/>
                    <a:gd name="T49" fmla="*/ 52 h 66"/>
                    <a:gd name="T50" fmla="*/ 63 w 66"/>
                    <a:gd name="T51" fmla="*/ 46 h 66"/>
                    <a:gd name="T52" fmla="*/ 65 w 66"/>
                    <a:gd name="T53" fmla="*/ 40 h 66"/>
                    <a:gd name="T54" fmla="*/ 66 w 66"/>
                    <a:gd name="T55" fmla="*/ 33 h 66"/>
                    <a:gd name="T56" fmla="*/ 66 w 66"/>
                    <a:gd name="T57" fmla="*/ 33 h 66"/>
                    <a:gd name="T58" fmla="*/ 65 w 66"/>
                    <a:gd name="T59" fmla="*/ 27 h 66"/>
                    <a:gd name="T60" fmla="*/ 63 w 66"/>
                    <a:gd name="T61" fmla="*/ 21 h 66"/>
                    <a:gd name="T62" fmla="*/ 60 w 66"/>
                    <a:gd name="T63" fmla="*/ 14 h 66"/>
                    <a:gd name="T64" fmla="*/ 56 w 66"/>
                    <a:gd name="T65" fmla="*/ 10 h 66"/>
                    <a:gd name="T66" fmla="*/ 50 w 66"/>
                    <a:gd name="T67" fmla="*/ 6 h 66"/>
                    <a:gd name="T68" fmla="*/ 45 w 66"/>
                    <a:gd name="T69" fmla="*/ 3 h 66"/>
                    <a:gd name="T70" fmla="*/ 39 w 66"/>
                    <a:gd name="T71" fmla="*/ 1 h 66"/>
                    <a:gd name="T72" fmla="*/ 33 w 66"/>
                    <a:gd name="T73" fmla="*/ 0 h 66"/>
                    <a:gd name="T74" fmla="*/ 33 w 66"/>
                    <a:gd name="T75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66" h="66">
                      <a:moveTo>
                        <a:pt x="33" y="0"/>
                      </a:moveTo>
                      <a:lnTo>
                        <a:pt x="33" y="0"/>
                      </a:lnTo>
                      <a:lnTo>
                        <a:pt x="26" y="1"/>
                      </a:lnTo>
                      <a:lnTo>
                        <a:pt x="19" y="3"/>
                      </a:lnTo>
                      <a:lnTo>
                        <a:pt x="14" y="6"/>
                      </a:lnTo>
                      <a:lnTo>
                        <a:pt x="9" y="10"/>
                      </a:lnTo>
                      <a:lnTo>
                        <a:pt x="5" y="14"/>
                      </a:lnTo>
                      <a:lnTo>
                        <a:pt x="2" y="21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0" y="40"/>
                      </a:lnTo>
                      <a:lnTo>
                        <a:pt x="2" y="46"/>
                      </a:lnTo>
                      <a:lnTo>
                        <a:pt x="5" y="52"/>
                      </a:lnTo>
                      <a:lnTo>
                        <a:pt x="9" y="57"/>
                      </a:lnTo>
                      <a:lnTo>
                        <a:pt x="14" y="61"/>
                      </a:lnTo>
                      <a:lnTo>
                        <a:pt x="19" y="64"/>
                      </a:lnTo>
                      <a:lnTo>
                        <a:pt x="26" y="66"/>
                      </a:lnTo>
                      <a:lnTo>
                        <a:pt x="33" y="66"/>
                      </a:lnTo>
                      <a:lnTo>
                        <a:pt x="33" y="66"/>
                      </a:lnTo>
                      <a:lnTo>
                        <a:pt x="39" y="66"/>
                      </a:lnTo>
                      <a:lnTo>
                        <a:pt x="45" y="64"/>
                      </a:lnTo>
                      <a:lnTo>
                        <a:pt x="50" y="61"/>
                      </a:lnTo>
                      <a:lnTo>
                        <a:pt x="56" y="57"/>
                      </a:lnTo>
                      <a:lnTo>
                        <a:pt x="60" y="52"/>
                      </a:lnTo>
                      <a:lnTo>
                        <a:pt x="63" y="46"/>
                      </a:lnTo>
                      <a:lnTo>
                        <a:pt x="65" y="40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5" y="27"/>
                      </a:lnTo>
                      <a:lnTo>
                        <a:pt x="63" y="21"/>
                      </a:lnTo>
                      <a:lnTo>
                        <a:pt x="60" y="14"/>
                      </a:lnTo>
                      <a:lnTo>
                        <a:pt x="56" y="10"/>
                      </a:lnTo>
                      <a:lnTo>
                        <a:pt x="50" y="6"/>
                      </a:lnTo>
                      <a:lnTo>
                        <a:pt x="45" y="3"/>
                      </a:lnTo>
                      <a:lnTo>
                        <a:pt x="39" y="1"/>
                      </a:lnTo>
                      <a:lnTo>
                        <a:pt x="33" y="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Freeform 332">
                  <a:extLst>
                    <a:ext uri="{FF2B5EF4-FFF2-40B4-BE49-F238E27FC236}">
                      <a16:creationId xmlns:a16="http://schemas.microsoft.com/office/drawing/2014/main" id="{0B303695-A516-434A-9AD5-E79BB33AA8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46400" y="3263900"/>
                  <a:ext cx="74613" cy="74613"/>
                </a:xfrm>
                <a:custGeom>
                  <a:avLst/>
                  <a:gdLst>
                    <a:gd name="T0" fmla="*/ 148 w 331"/>
                    <a:gd name="T1" fmla="*/ 329 h 330"/>
                    <a:gd name="T2" fmla="*/ 102 w 331"/>
                    <a:gd name="T3" fmla="*/ 318 h 330"/>
                    <a:gd name="T4" fmla="*/ 60 w 331"/>
                    <a:gd name="T5" fmla="*/ 293 h 330"/>
                    <a:gd name="T6" fmla="*/ 28 w 331"/>
                    <a:gd name="T7" fmla="*/ 258 h 330"/>
                    <a:gd name="T8" fmla="*/ 7 w 331"/>
                    <a:gd name="T9" fmla="*/ 214 h 330"/>
                    <a:gd name="T10" fmla="*/ 0 w 331"/>
                    <a:gd name="T11" fmla="*/ 165 h 330"/>
                    <a:gd name="T12" fmla="*/ 3 w 331"/>
                    <a:gd name="T13" fmla="*/ 132 h 330"/>
                    <a:gd name="T14" fmla="*/ 20 w 331"/>
                    <a:gd name="T15" fmla="*/ 86 h 330"/>
                    <a:gd name="T16" fmla="*/ 49 w 331"/>
                    <a:gd name="T17" fmla="*/ 49 h 330"/>
                    <a:gd name="T18" fmla="*/ 87 w 331"/>
                    <a:gd name="T19" fmla="*/ 20 h 330"/>
                    <a:gd name="T20" fmla="*/ 133 w 331"/>
                    <a:gd name="T21" fmla="*/ 3 h 330"/>
                    <a:gd name="T22" fmla="*/ 166 w 331"/>
                    <a:gd name="T23" fmla="*/ 0 h 330"/>
                    <a:gd name="T24" fmla="*/ 214 w 331"/>
                    <a:gd name="T25" fmla="*/ 7 h 330"/>
                    <a:gd name="T26" fmla="*/ 258 w 331"/>
                    <a:gd name="T27" fmla="*/ 28 h 330"/>
                    <a:gd name="T28" fmla="*/ 293 w 331"/>
                    <a:gd name="T29" fmla="*/ 60 h 330"/>
                    <a:gd name="T30" fmla="*/ 318 w 331"/>
                    <a:gd name="T31" fmla="*/ 100 h 330"/>
                    <a:gd name="T32" fmla="*/ 330 w 331"/>
                    <a:gd name="T33" fmla="*/ 148 h 330"/>
                    <a:gd name="T34" fmla="*/ 330 w 331"/>
                    <a:gd name="T35" fmla="*/ 182 h 330"/>
                    <a:gd name="T36" fmla="*/ 318 w 331"/>
                    <a:gd name="T37" fmla="*/ 230 h 330"/>
                    <a:gd name="T38" fmla="*/ 293 w 331"/>
                    <a:gd name="T39" fmla="*/ 270 h 330"/>
                    <a:gd name="T40" fmla="*/ 258 w 331"/>
                    <a:gd name="T41" fmla="*/ 302 h 330"/>
                    <a:gd name="T42" fmla="*/ 214 w 331"/>
                    <a:gd name="T43" fmla="*/ 323 h 330"/>
                    <a:gd name="T44" fmla="*/ 166 w 331"/>
                    <a:gd name="T45" fmla="*/ 330 h 330"/>
                    <a:gd name="T46" fmla="*/ 166 w 331"/>
                    <a:gd name="T47" fmla="*/ 66 h 330"/>
                    <a:gd name="T48" fmla="*/ 136 w 331"/>
                    <a:gd name="T49" fmla="*/ 70 h 330"/>
                    <a:gd name="T50" fmla="*/ 110 w 331"/>
                    <a:gd name="T51" fmla="*/ 83 h 330"/>
                    <a:gd name="T52" fmla="*/ 89 w 331"/>
                    <a:gd name="T53" fmla="*/ 103 h 330"/>
                    <a:gd name="T54" fmla="*/ 74 w 331"/>
                    <a:gd name="T55" fmla="*/ 126 h 330"/>
                    <a:gd name="T56" fmla="*/ 66 w 331"/>
                    <a:gd name="T57" fmla="*/ 155 h 330"/>
                    <a:gd name="T58" fmla="*/ 66 w 331"/>
                    <a:gd name="T59" fmla="*/ 175 h 330"/>
                    <a:gd name="T60" fmla="*/ 74 w 331"/>
                    <a:gd name="T61" fmla="*/ 204 h 330"/>
                    <a:gd name="T62" fmla="*/ 89 w 331"/>
                    <a:gd name="T63" fmla="*/ 228 h 330"/>
                    <a:gd name="T64" fmla="*/ 110 w 331"/>
                    <a:gd name="T65" fmla="*/ 247 h 330"/>
                    <a:gd name="T66" fmla="*/ 136 w 331"/>
                    <a:gd name="T67" fmla="*/ 260 h 330"/>
                    <a:gd name="T68" fmla="*/ 166 w 331"/>
                    <a:gd name="T69" fmla="*/ 264 h 330"/>
                    <a:gd name="T70" fmla="*/ 185 w 331"/>
                    <a:gd name="T71" fmla="*/ 262 h 330"/>
                    <a:gd name="T72" fmla="*/ 212 w 331"/>
                    <a:gd name="T73" fmla="*/ 253 h 330"/>
                    <a:gd name="T74" fmla="*/ 236 w 331"/>
                    <a:gd name="T75" fmla="*/ 235 h 330"/>
                    <a:gd name="T76" fmla="*/ 253 w 331"/>
                    <a:gd name="T77" fmla="*/ 212 h 330"/>
                    <a:gd name="T78" fmla="*/ 263 w 331"/>
                    <a:gd name="T79" fmla="*/ 185 h 330"/>
                    <a:gd name="T80" fmla="*/ 265 w 331"/>
                    <a:gd name="T81" fmla="*/ 165 h 330"/>
                    <a:gd name="T82" fmla="*/ 260 w 331"/>
                    <a:gd name="T83" fmla="*/ 136 h 330"/>
                    <a:gd name="T84" fmla="*/ 247 w 331"/>
                    <a:gd name="T85" fmla="*/ 110 h 330"/>
                    <a:gd name="T86" fmla="*/ 229 w 331"/>
                    <a:gd name="T87" fmla="*/ 89 h 330"/>
                    <a:gd name="T88" fmla="*/ 204 w 331"/>
                    <a:gd name="T89" fmla="*/ 74 h 330"/>
                    <a:gd name="T90" fmla="*/ 176 w 331"/>
                    <a:gd name="T91" fmla="*/ 66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31" h="330">
                      <a:moveTo>
                        <a:pt x="166" y="330"/>
                      </a:moveTo>
                      <a:lnTo>
                        <a:pt x="166" y="330"/>
                      </a:lnTo>
                      <a:lnTo>
                        <a:pt x="148" y="329"/>
                      </a:lnTo>
                      <a:lnTo>
                        <a:pt x="133" y="327"/>
                      </a:lnTo>
                      <a:lnTo>
                        <a:pt x="116" y="323"/>
                      </a:lnTo>
                      <a:lnTo>
                        <a:pt x="102" y="318"/>
                      </a:lnTo>
                      <a:lnTo>
                        <a:pt x="87" y="311"/>
                      </a:lnTo>
                      <a:lnTo>
                        <a:pt x="74" y="302"/>
                      </a:lnTo>
                      <a:lnTo>
                        <a:pt x="60" y="293"/>
                      </a:lnTo>
                      <a:lnTo>
                        <a:pt x="49" y="282"/>
                      </a:lnTo>
                      <a:lnTo>
                        <a:pt x="38" y="270"/>
                      </a:lnTo>
                      <a:lnTo>
                        <a:pt x="28" y="258"/>
                      </a:lnTo>
                      <a:lnTo>
                        <a:pt x="20" y="244"/>
                      </a:lnTo>
                      <a:lnTo>
                        <a:pt x="14" y="230"/>
                      </a:lnTo>
                      <a:lnTo>
                        <a:pt x="7" y="214"/>
                      </a:lnTo>
                      <a:lnTo>
                        <a:pt x="3" y="199"/>
                      </a:lnTo>
                      <a:lnTo>
                        <a:pt x="1" y="182"/>
                      </a:lnTo>
                      <a:lnTo>
                        <a:pt x="0" y="165"/>
                      </a:lnTo>
                      <a:lnTo>
                        <a:pt x="0" y="165"/>
                      </a:lnTo>
                      <a:lnTo>
                        <a:pt x="1" y="148"/>
                      </a:lnTo>
                      <a:lnTo>
                        <a:pt x="3" y="132"/>
                      </a:lnTo>
                      <a:lnTo>
                        <a:pt x="7" y="116"/>
                      </a:lnTo>
                      <a:lnTo>
                        <a:pt x="14" y="100"/>
                      </a:lnTo>
                      <a:lnTo>
                        <a:pt x="20" y="86"/>
                      </a:lnTo>
                      <a:lnTo>
                        <a:pt x="28" y="73"/>
                      </a:lnTo>
                      <a:lnTo>
                        <a:pt x="38" y="60"/>
                      </a:lnTo>
                      <a:lnTo>
                        <a:pt x="49" y="49"/>
                      </a:lnTo>
                      <a:lnTo>
                        <a:pt x="60" y="37"/>
                      </a:lnTo>
                      <a:lnTo>
                        <a:pt x="74" y="28"/>
                      </a:lnTo>
                      <a:lnTo>
                        <a:pt x="87" y="20"/>
                      </a:lnTo>
                      <a:lnTo>
                        <a:pt x="102" y="13"/>
                      </a:lnTo>
                      <a:lnTo>
                        <a:pt x="116" y="7"/>
                      </a:lnTo>
                      <a:lnTo>
                        <a:pt x="133" y="3"/>
                      </a:lnTo>
                      <a:lnTo>
                        <a:pt x="148" y="1"/>
                      </a:lnTo>
                      <a:lnTo>
                        <a:pt x="166" y="0"/>
                      </a:lnTo>
                      <a:lnTo>
                        <a:pt x="166" y="0"/>
                      </a:lnTo>
                      <a:lnTo>
                        <a:pt x="182" y="1"/>
                      </a:lnTo>
                      <a:lnTo>
                        <a:pt x="199" y="3"/>
                      </a:lnTo>
                      <a:lnTo>
                        <a:pt x="214" y="7"/>
                      </a:lnTo>
                      <a:lnTo>
                        <a:pt x="230" y="13"/>
                      </a:lnTo>
                      <a:lnTo>
                        <a:pt x="244" y="20"/>
                      </a:lnTo>
                      <a:lnTo>
                        <a:pt x="258" y="28"/>
                      </a:lnTo>
                      <a:lnTo>
                        <a:pt x="270" y="37"/>
                      </a:lnTo>
                      <a:lnTo>
                        <a:pt x="283" y="49"/>
                      </a:lnTo>
                      <a:lnTo>
                        <a:pt x="293" y="60"/>
                      </a:lnTo>
                      <a:lnTo>
                        <a:pt x="302" y="73"/>
                      </a:lnTo>
                      <a:lnTo>
                        <a:pt x="311" y="86"/>
                      </a:lnTo>
                      <a:lnTo>
                        <a:pt x="318" y="100"/>
                      </a:lnTo>
                      <a:lnTo>
                        <a:pt x="323" y="116"/>
                      </a:lnTo>
                      <a:lnTo>
                        <a:pt x="327" y="132"/>
                      </a:lnTo>
                      <a:lnTo>
                        <a:pt x="330" y="148"/>
                      </a:lnTo>
                      <a:lnTo>
                        <a:pt x="331" y="165"/>
                      </a:lnTo>
                      <a:lnTo>
                        <a:pt x="331" y="165"/>
                      </a:lnTo>
                      <a:lnTo>
                        <a:pt x="330" y="182"/>
                      </a:lnTo>
                      <a:lnTo>
                        <a:pt x="327" y="199"/>
                      </a:lnTo>
                      <a:lnTo>
                        <a:pt x="323" y="214"/>
                      </a:lnTo>
                      <a:lnTo>
                        <a:pt x="318" y="230"/>
                      </a:lnTo>
                      <a:lnTo>
                        <a:pt x="311" y="244"/>
                      </a:lnTo>
                      <a:lnTo>
                        <a:pt x="302" y="258"/>
                      </a:lnTo>
                      <a:lnTo>
                        <a:pt x="293" y="270"/>
                      </a:lnTo>
                      <a:lnTo>
                        <a:pt x="283" y="282"/>
                      </a:lnTo>
                      <a:lnTo>
                        <a:pt x="270" y="293"/>
                      </a:lnTo>
                      <a:lnTo>
                        <a:pt x="258" y="302"/>
                      </a:lnTo>
                      <a:lnTo>
                        <a:pt x="244" y="311"/>
                      </a:lnTo>
                      <a:lnTo>
                        <a:pt x="230" y="318"/>
                      </a:lnTo>
                      <a:lnTo>
                        <a:pt x="214" y="323"/>
                      </a:lnTo>
                      <a:lnTo>
                        <a:pt x="199" y="327"/>
                      </a:lnTo>
                      <a:lnTo>
                        <a:pt x="182" y="329"/>
                      </a:lnTo>
                      <a:lnTo>
                        <a:pt x="166" y="330"/>
                      </a:lnTo>
                      <a:lnTo>
                        <a:pt x="166" y="330"/>
                      </a:lnTo>
                      <a:close/>
                      <a:moveTo>
                        <a:pt x="166" y="66"/>
                      </a:moveTo>
                      <a:lnTo>
                        <a:pt x="166" y="66"/>
                      </a:lnTo>
                      <a:lnTo>
                        <a:pt x="155" y="66"/>
                      </a:lnTo>
                      <a:lnTo>
                        <a:pt x="145" y="68"/>
                      </a:lnTo>
                      <a:lnTo>
                        <a:pt x="136" y="70"/>
                      </a:lnTo>
                      <a:lnTo>
                        <a:pt x="127" y="74"/>
                      </a:lnTo>
                      <a:lnTo>
                        <a:pt x="118" y="78"/>
                      </a:lnTo>
                      <a:lnTo>
                        <a:pt x="110" y="83"/>
                      </a:lnTo>
                      <a:lnTo>
                        <a:pt x="103" y="89"/>
                      </a:lnTo>
                      <a:lnTo>
                        <a:pt x="95" y="95"/>
                      </a:lnTo>
                      <a:lnTo>
                        <a:pt x="89" y="103"/>
                      </a:lnTo>
                      <a:lnTo>
                        <a:pt x="83" y="110"/>
                      </a:lnTo>
                      <a:lnTo>
                        <a:pt x="79" y="118"/>
                      </a:lnTo>
                      <a:lnTo>
                        <a:pt x="74" y="126"/>
                      </a:lnTo>
                      <a:lnTo>
                        <a:pt x="70" y="136"/>
                      </a:lnTo>
                      <a:lnTo>
                        <a:pt x="68" y="145"/>
                      </a:lnTo>
                      <a:lnTo>
                        <a:pt x="66" y="155"/>
                      </a:lnTo>
                      <a:lnTo>
                        <a:pt x="66" y="165"/>
                      </a:lnTo>
                      <a:lnTo>
                        <a:pt x="66" y="165"/>
                      </a:lnTo>
                      <a:lnTo>
                        <a:pt x="66" y="175"/>
                      </a:lnTo>
                      <a:lnTo>
                        <a:pt x="68" y="185"/>
                      </a:lnTo>
                      <a:lnTo>
                        <a:pt x="70" y="195"/>
                      </a:lnTo>
                      <a:lnTo>
                        <a:pt x="74" y="204"/>
                      </a:lnTo>
                      <a:lnTo>
                        <a:pt x="79" y="212"/>
                      </a:lnTo>
                      <a:lnTo>
                        <a:pt x="83" y="221"/>
                      </a:lnTo>
                      <a:lnTo>
                        <a:pt x="89" y="228"/>
                      </a:lnTo>
                      <a:lnTo>
                        <a:pt x="95" y="235"/>
                      </a:lnTo>
                      <a:lnTo>
                        <a:pt x="103" y="241"/>
                      </a:lnTo>
                      <a:lnTo>
                        <a:pt x="110" y="247"/>
                      </a:lnTo>
                      <a:lnTo>
                        <a:pt x="118" y="253"/>
                      </a:lnTo>
                      <a:lnTo>
                        <a:pt x="127" y="257"/>
                      </a:lnTo>
                      <a:lnTo>
                        <a:pt x="136" y="260"/>
                      </a:lnTo>
                      <a:lnTo>
                        <a:pt x="145" y="262"/>
                      </a:lnTo>
                      <a:lnTo>
                        <a:pt x="155" y="264"/>
                      </a:lnTo>
                      <a:lnTo>
                        <a:pt x="166" y="264"/>
                      </a:lnTo>
                      <a:lnTo>
                        <a:pt x="166" y="264"/>
                      </a:lnTo>
                      <a:lnTo>
                        <a:pt x="176" y="264"/>
                      </a:lnTo>
                      <a:lnTo>
                        <a:pt x="185" y="262"/>
                      </a:lnTo>
                      <a:lnTo>
                        <a:pt x="195" y="260"/>
                      </a:lnTo>
                      <a:lnTo>
                        <a:pt x="204" y="257"/>
                      </a:lnTo>
                      <a:lnTo>
                        <a:pt x="212" y="253"/>
                      </a:lnTo>
                      <a:lnTo>
                        <a:pt x="221" y="247"/>
                      </a:lnTo>
                      <a:lnTo>
                        <a:pt x="229" y="241"/>
                      </a:lnTo>
                      <a:lnTo>
                        <a:pt x="236" y="235"/>
                      </a:lnTo>
                      <a:lnTo>
                        <a:pt x="242" y="228"/>
                      </a:lnTo>
                      <a:lnTo>
                        <a:pt x="247" y="221"/>
                      </a:lnTo>
                      <a:lnTo>
                        <a:pt x="253" y="212"/>
                      </a:lnTo>
                      <a:lnTo>
                        <a:pt x="257" y="204"/>
                      </a:lnTo>
                      <a:lnTo>
                        <a:pt x="260" y="195"/>
                      </a:lnTo>
                      <a:lnTo>
                        <a:pt x="263" y="185"/>
                      </a:lnTo>
                      <a:lnTo>
                        <a:pt x="264" y="175"/>
                      </a:lnTo>
                      <a:lnTo>
                        <a:pt x="265" y="165"/>
                      </a:lnTo>
                      <a:lnTo>
                        <a:pt x="265" y="165"/>
                      </a:lnTo>
                      <a:lnTo>
                        <a:pt x="264" y="155"/>
                      </a:lnTo>
                      <a:lnTo>
                        <a:pt x="263" y="145"/>
                      </a:lnTo>
                      <a:lnTo>
                        <a:pt x="260" y="136"/>
                      </a:lnTo>
                      <a:lnTo>
                        <a:pt x="257" y="126"/>
                      </a:lnTo>
                      <a:lnTo>
                        <a:pt x="253" y="118"/>
                      </a:lnTo>
                      <a:lnTo>
                        <a:pt x="247" y="110"/>
                      </a:lnTo>
                      <a:lnTo>
                        <a:pt x="242" y="103"/>
                      </a:lnTo>
                      <a:lnTo>
                        <a:pt x="236" y="95"/>
                      </a:lnTo>
                      <a:lnTo>
                        <a:pt x="229" y="89"/>
                      </a:lnTo>
                      <a:lnTo>
                        <a:pt x="221" y="83"/>
                      </a:lnTo>
                      <a:lnTo>
                        <a:pt x="212" y="78"/>
                      </a:lnTo>
                      <a:lnTo>
                        <a:pt x="204" y="74"/>
                      </a:lnTo>
                      <a:lnTo>
                        <a:pt x="195" y="70"/>
                      </a:lnTo>
                      <a:lnTo>
                        <a:pt x="185" y="68"/>
                      </a:lnTo>
                      <a:lnTo>
                        <a:pt x="176" y="66"/>
                      </a:lnTo>
                      <a:lnTo>
                        <a:pt x="166" y="66"/>
                      </a:lnTo>
                      <a:lnTo>
                        <a:pt x="166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333">
                  <a:extLst>
                    <a:ext uri="{FF2B5EF4-FFF2-40B4-BE49-F238E27FC236}">
                      <a16:creationId xmlns:a16="http://schemas.microsoft.com/office/drawing/2014/main" id="{4DC41C3B-1773-4D31-9CC9-AB15EB2C89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6563" y="3249613"/>
                  <a:ext cx="14288" cy="30163"/>
                </a:xfrm>
                <a:custGeom>
                  <a:avLst/>
                  <a:gdLst>
                    <a:gd name="T0" fmla="*/ 33 w 66"/>
                    <a:gd name="T1" fmla="*/ 132 h 132"/>
                    <a:gd name="T2" fmla="*/ 33 w 66"/>
                    <a:gd name="T3" fmla="*/ 132 h 132"/>
                    <a:gd name="T4" fmla="*/ 25 w 66"/>
                    <a:gd name="T5" fmla="*/ 131 h 132"/>
                    <a:gd name="T6" fmla="*/ 19 w 66"/>
                    <a:gd name="T7" fmla="*/ 129 h 132"/>
                    <a:gd name="T8" fmla="*/ 14 w 66"/>
                    <a:gd name="T9" fmla="*/ 126 h 132"/>
                    <a:gd name="T10" fmla="*/ 9 w 66"/>
                    <a:gd name="T11" fmla="*/ 122 h 132"/>
                    <a:gd name="T12" fmla="*/ 5 w 66"/>
                    <a:gd name="T13" fmla="*/ 118 h 132"/>
                    <a:gd name="T14" fmla="*/ 2 w 66"/>
                    <a:gd name="T15" fmla="*/ 112 h 132"/>
                    <a:gd name="T16" fmla="*/ 0 w 66"/>
                    <a:gd name="T17" fmla="*/ 105 h 132"/>
                    <a:gd name="T18" fmla="*/ 0 w 66"/>
                    <a:gd name="T19" fmla="*/ 99 h 132"/>
                    <a:gd name="T20" fmla="*/ 0 w 66"/>
                    <a:gd name="T21" fmla="*/ 33 h 132"/>
                    <a:gd name="T22" fmla="*/ 0 w 66"/>
                    <a:gd name="T23" fmla="*/ 33 h 132"/>
                    <a:gd name="T24" fmla="*/ 0 w 66"/>
                    <a:gd name="T25" fmla="*/ 26 h 132"/>
                    <a:gd name="T26" fmla="*/ 2 w 66"/>
                    <a:gd name="T27" fmla="*/ 20 h 132"/>
                    <a:gd name="T28" fmla="*/ 5 w 66"/>
                    <a:gd name="T29" fmla="*/ 14 h 132"/>
                    <a:gd name="T30" fmla="*/ 9 w 66"/>
                    <a:gd name="T31" fmla="*/ 9 h 132"/>
                    <a:gd name="T32" fmla="*/ 14 w 66"/>
                    <a:gd name="T33" fmla="*/ 5 h 132"/>
                    <a:gd name="T34" fmla="*/ 19 w 66"/>
                    <a:gd name="T35" fmla="*/ 2 h 132"/>
                    <a:gd name="T36" fmla="*/ 25 w 66"/>
                    <a:gd name="T37" fmla="*/ 0 h 132"/>
                    <a:gd name="T38" fmla="*/ 33 w 66"/>
                    <a:gd name="T39" fmla="*/ 0 h 132"/>
                    <a:gd name="T40" fmla="*/ 33 w 66"/>
                    <a:gd name="T41" fmla="*/ 0 h 132"/>
                    <a:gd name="T42" fmla="*/ 39 w 66"/>
                    <a:gd name="T43" fmla="*/ 0 h 132"/>
                    <a:gd name="T44" fmla="*/ 45 w 66"/>
                    <a:gd name="T45" fmla="*/ 2 h 132"/>
                    <a:gd name="T46" fmla="*/ 51 w 66"/>
                    <a:gd name="T47" fmla="*/ 5 h 132"/>
                    <a:gd name="T48" fmla="*/ 55 w 66"/>
                    <a:gd name="T49" fmla="*/ 9 h 132"/>
                    <a:gd name="T50" fmla="*/ 60 w 66"/>
                    <a:gd name="T51" fmla="*/ 14 h 132"/>
                    <a:gd name="T52" fmla="*/ 63 w 66"/>
                    <a:gd name="T53" fmla="*/ 20 h 132"/>
                    <a:gd name="T54" fmla="*/ 65 w 66"/>
                    <a:gd name="T55" fmla="*/ 26 h 132"/>
                    <a:gd name="T56" fmla="*/ 66 w 66"/>
                    <a:gd name="T57" fmla="*/ 33 h 132"/>
                    <a:gd name="T58" fmla="*/ 66 w 66"/>
                    <a:gd name="T59" fmla="*/ 99 h 132"/>
                    <a:gd name="T60" fmla="*/ 66 w 66"/>
                    <a:gd name="T61" fmla="*/ 99 h 132"/>
                    <a:gd name="T62" fmla="*/ 65 w 66"/>
                    <a:gd name="T63" fmla="*/ 105 h 132"/>
                    <a:gd name="T64" fmla="*/ 63 w 66"/>
                    <a:gd name="T65" fmla="*/ 112 h 132"/>
                    <a:gd name="T66" fmla="*/ 60 w 66"/>
                    <a:gd name="T67" fmla="*/ 118 h 132"/>
                    <a:gd name="T68" fmla="*/ 55 w 66"/>
                    <a:gd name="T69" fmla="*/ 122 h 132"/>
                    <a:gd name="T70" fmla="*/ 51 w 66"/>
                    <a:gd name="T71" fmla="*/ 126 h 132"/>
                    <a:gd name="T72" fmla="*/ 45 w 66"/>
                    <a:gd name="T73" fmla="*/ 129 h 132"/>
                    <a:gd name="T74" fmla="*/ 39 w 66"/>
                    <a:gd name="T75" fmla="*/ 131 h 132"/>
                    <a:gd name="T76" fmla="*/ 33 w 66"/>
                    <a:gd name="T77" fmla="*/ 132 h 132"/>
                    <a:gd name="T78" fmla="*/ 33 w 66"/>
                    <a:gd name="T79" fmla="*/ 132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6" h="132">
                      <a:moveTo>
                        <a:pt x="33" y="132"/>
                      </a:moveTo>
                      <a:lnTo>
                        <a:pt x="33" y="132"/>
                      </a:lnTo>
                      <a:lnTo>
                        <a:pt x="25" y="131"/>
                      </a:lnTo>
                      <a:lnTo>
                        <a:pt x="19" y="129"/>
                      </a:lnTo>
                      <a:lnTo>
                        <a:pt x="14" y="126"/>
                      </a:lnTo>
                      <a:lnTo>
                        <a:pt x="9" y="122"/>
                      </a:lnTo>
                      <a:lnTo>
                        <a:pt x="5" y="118"/>
                      </a:lnTo>
                      <a:lnTo>
                        <a:pt x="2" y="112"/>
                      </a:lnTo>
                      <a:lnTo>
                        <a:pt x="0" y="105"/>
                      </a:lnTo>
                      <a:lnTo>
                        <a:pt x="0" y="99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0" y="26"/>
                      </a:lnTo>
                      <a:lnTo>
                        <a:pt x="2" y="20"/>
                      </a:lnTo>
                      <a:lnTo>
                        <a:pt x="5" y="14"/>
                      </a:lnTo>
                      <a:lnTo>
                        <a:pt x="9" y="9"/>
                      </a:lnTo>
                      <a:lnTo>
                        <a:pt x="14" y="5"/>
                      </a:lnTo>
                      <a:lnTo>
                        <a:pt x="19" y="2"/>
                      </a:lnTo>
                      <a:lnTo>
                        <a:pt x="2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9" y="0"/>
                      </a:lnTo>
                      <a:lnTo>
                        <a:pt x="45" y="2"/>
                      </a:lnTo>
                      <a:lnTo>
                        <a:pt x="51" y="5"/>
                      </a:lnTo>
                      <a:lnTo>
                        <a:pt x="55" y="9"/>
                      </a:lnTo>
                      <a:lnTo>
                        <a:pt x="60" y="14"/>
                      </a:lnTo>
                      <a:lnTo>
                        <a:pt x="63" y="20"/>
                      </a:lnTo>
                      <a:lnTo>
                        <a:pt x="65" y="26"/>
                      </a:lnTo>
                      <a:lnTo>
                        <a:pt x="66" y="33"/>
                      </a:lnTo>
                      <a:lnTo>
                        <a:pt x="66" y="99"/>
                      </a:lnTo>
                      <a:lnTo>
                        <a:pt x="66" y="99"/>
                      </a:lnTo>
                      <a:lnTo>
                        <a:pt x="65" y="105"/>
                      </a:lnTo>
                      <a:lnTo>
                        <a:pt x="63" y="112"/>
                      </a:lnTo>
                      <a:lnTo>
                        <a:pt x="60" y="118"/>
                      </a:lnTo>
                      <a:lnTo>
                        <a:pt x="55" y="122"/>
                      </a:lnTo>
                      <a:lnTo>
                        <a:pt x="51" y="126"/>
                      </a:lnTo>
                      <a:lnTo>
                        <a:pt x="45" y="129"/>
                      </a:lnTo>
                      <a:lnTo>
                        <a:pt x="39" y="131"/>
                      </a:lnTo>
                      <a:lnTo>
                        <a:pt x="33" y="132"/>
                      </a:lnTo>
                      <a:lnTo>
                        <a:pt x="33" y="1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334">
                  <a:extLst>
                    <a:ext uri="{FF2B5EF4-FFF2-40B4-BE49-F238E27FC236}">
                      <a16:creationId xmlns:a16="http://schemas.microsoft.com/office/drawing/2014/main" id="{E379C565-EF70-4DA5-989E-8CA0DD8488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7200" y="3262313"/>
                  <a:ext cx="25400" cy="25400"/>
                </a:xfrm>
                <a:custGeom>
                  <a:avLst/>
                  <a:gdLst>
                    <a:gd name="T0" fmla="*/ 33 w 112"/>
                    <a:gd name="T1" fmla="*/ 113 h 113"/>
                    <a:gd name="T2" fmla="*/ 33 w 112"/>
                    <a:gd name="T3" fmla="*/ 113 h 113"/>
                    <a:gd name="T4" fmla="*/ 27 w 112"/>
                    <a:gd name="T5" fmla="*/ 112 h 113"/>
                    <a:gd name="T6" fmla="*/ 20 w 112"/>
                    <a:gd name="T7" fmla="*/ 111 h 113"/>
                    <a:gd name="T8" fmla="*/ 15 w 112"/>
                    <a:gd name="T9" fmla="*/ 107 h 113"/>
                    <a:gd name="T10" fmla="*/ 10 w 112"/>
                    <a:gd name="T11" fmla="*/ 103 h 113"/>
                    <a:gd name="T12" fmla="*/ 10 w 112"/>
                    <a:gd name="T13" fmla="*/ 103 h 113"/>
                    <a:gd name="T14" fmla="*/ 5 w 112"/>
                    <a:gd name="T15" fmla="*/ 98 h 113"/>
                    <a:gd name="T16" fmla="*/ 3 w 112"/>
                    <a:gd name="T17" fmla="*/ 92 h 113"/>
                    <a:gd name="T18" fmla="*/ 1 w 112"/>
                    <a:gd name="T19" fmla="*/ 86 h 113"/>
                    <a:gd name="T20" fmla="*/ 0 w 112"/>
                    <a:gd name="T21" fmla="*/ 80 h 113"/>
                    <a:gd name="T22" fmla="*/ 1 w 112"/>
                    <a:gd name="T23" fmla="*/ 73 h 113"/>
                    <a:gd name="T24" fmla="*/ 3 w 112"/>
                    <a:gd name="T25" fmla="*/ 67 h 113"/>
                    <a:gd name="T26" fmla="*/ 5 w 112"/>
                    <a:gd name="T27" fmla="*/ 62 h 113"/>
                    <a:gd name="T28" fmla="*/ 10 w 112"/>
                    <a:gd name="T29" fmla="*/ 57 h 113"/>
                    <a:gd name="T30" fmla="*/ 57 w 112"/>
                    <a:gd name="T31" fmla="*/ 9 h 113"/>
                    <a:gd name="T32" fmla="*/ 57 w 112"/>
                    <a:gd name="T33" fmla="*/ 9 h 113"/>
                    <a:gd name="T34" fmla="*/ 62 w 112"/>
                    <a:gd name="T35" fmla="*/ 5 h 113"/>
                    <a:gd name="T36" fmla="*/ 67 w 112"/>
                    <a:gd name="T37" fmla="*/ 2 h 113"/>
                    <a:gd name="T38" fmla="*/ 73 w 112"/>
                    <a:gd name="T39" fmla="*/ 1 h 113"/>
                    <a:gd name="T40" fmla="*/ 79 w 112"/>
                    <a:gd name="T41" fmla="*/ 0 h 113"/>
                    <a:gd name="T42" fmla="*/ 86 w 112"/>
                    <a:gd name="T43" fmla="*/ 1 h 113"/>
                    <a:gd name="T44" fmla="*/ 92 w 112"/>
                    <a:gd name="T45" fmla="*/ 2 h 113"/>
                    <a:gd name="T46" fmla="*/ 98 w 112"/>
                    <a:gd name="T47" fmla="*/ 5 h 113"/>
                    <a:gd name="T48" fmla="*/ 103 w 112"/>
                    <a:gd name="T49" fmla="*/ 9 h 113"/>
                    <a:gd name="T50" fmla="*/ 103 w 112"/>
                    <a:gd name="T51" fmla="*/ 9 h 113"/>
                    <a:gd name="T52" fmla="*/ 107 w 112"/>
                    <a:gd name="T53" fmla="*/ 14 h 113"/>
                    <a:gd name="T54" fmla="*/ 110 w 112"/>
                    <a:gd name="T55" fmla="*/ 21 h 113"/>
                    <a:gd name="T56" fmla="*/ 112 w 112"/>
                    <a:gd name="T57" fmla="*/ 27 h 113"/>
                    <a:gd name="T58" fmla="*/ 112 w 112"/>
                    <a:gd name="T59" fmla="*/ 33 h 113"/>
                    <a:gd name="T60" fmla="*/ 112 w 112"/>
                    <a:gd name="T61" fmla="*/ 39 h 113"/>
                    <a:gd name="T62" fmla="*/ 110 w 112"/>
                    <a:gd name="T63" fmla="*/ 45 h 113"/>
                    <a:gd name="T64" fmla="*/ 107 w 112"/>
                    <a:gd name="T65" fmla="*/ 52 h 113"/>
                    <a:gd name="T66" fmla="*/ 103 w 112"/>
                    <a:gd name="T67" fmla="*/ 57 h 113"/>
                    <a:gd name="T68" fmla="*/ 57 w 112"/>
                    <a:gd name="T69" fmla="*/ 103 h 113"/>
                    <a:gd name="T70" fmla="*/ 57 w 112"/>
                    <a:gd name="T71" fmla="*/ 103 h 113"/>
                    <a:gd name="T72" fmla="*/ 51 w 112"/>
                    <a:gd name="T73" fmla="*/ 107 h 113"/>
                    <a:gd name="T74" fmla="*/ 45 w 112"/>
                    <a:gd name="T75" fmla="*/ 111 h 113"/>
                    <a:gd name="T76" fmla="*/ 39 w 112"/>
                    <a:gd name="T77" fmla="*/ 112 h 113"/>
                    <a:gd name="T78" fmla="*/ 33 w 112"/>
                    <a:gd name="T79" fmla="*/ 113 h 113"/>
                    <a:gd name="T80" fmla="*/ 33 w 112"/>
                    <a:gd name="T81" fmla="*/ 113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12" h="113">
                      <a:moveTo>
                        <a:pt x="33" y="113"/>
                      </a:moveTo>
                      <a:lnTo>
                        <a:pt x="33" y="113"/>
                      </a:lnTo>
                      <a:lnTo>
                        <a:pt x="27" y="112"/>
                      </a:lnTo>
                      <a:lnTo>
                        <a:pt x="20" y="111"/>
                      </a:lnTo>
                      <a:lnTo>
                        <a:pt x="15" y="107"/>
                      </a:lnTo>
                      <a:lnTo>
                        <a:pt x="10" y="103"/>
                      </a:lnTo>
                      <a:lnTo>
                        <a:pt x="10" y="103"/>
                      </a:lnTo>
                      <a:lnTo>
                        <a:pt x="5" y="98"/>
                      </a:lnTo>
                      <a:lnTo>
                        <a:pt x="3" y="92"/>
                      </a:lnTo>
                      <a:lnTo>
                        <a:pt x="1" y="86"/>
                      </a:lnTo>
                      <a:lnTo>
                        <a:pt x="0" y="80"/>
                      </a:lnTo>
                      <a:lnTo>
                        <a:pt x="1" y="73"/>
                      </a:lnTo>
                      <a:lnTo>
                        <a:pt x="3" y="67"/>
                      </a:lnTo>
                      <a:lnTo>
                        <a:pt x="5" y="62"/>
                      </a:lnTo>
                      <a:lnTo>
                        <a:pt x="10" y="57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62" y="5"/>
                      </a:lnTo>
                      <a:lnTo>
                        <a:pt x="67" y="2"/>
                      </a:lnTo>
                      <a:lnTo>
                        <a:pt x="73" y="1"/>
                      </a:lnTo>
                      <a:lnTo>
                        <a:pt x="79" y="0"/>
                      </a:lnTo>
                      <a:lnTo>
                        <a:pt x="86" y="1"/>
                      </a:lnTo>
                      <a:lnTo>
                        <a:pt x="92" y="2"/>
                      </a:lnTo>
                      <a:lnTo>
                        <a:pt x="98" y="5"/>
                      </a:lnTo>
                      <a:lnTo>
                        <a:pt x="103" y="9"/>
                      </a:lnTo>
                      <a:lnTo>
                        <a:pt x="103" y="9"/>
                      </a:lnTo>
                      <a:lnTo>
                        <a:pt x="107" y="14"/>
                      </a:lnTo>
                      <a:lnTo>
                        <a:pt x="110" y="21"/>
                      </a:lnTo>
                      <a:lnTo>
                        <a:pt x="112" y="27"/>
                      </a:lnTo>
                      <a:lnTo>
                        <a:pt x="112" y="33"/>
                      </a:lnTo>
                      <a:lnTo>
                        <a:pt x="112" y="39"/>
                      </a:lnTo>
                      <a:lnTo>
                        <a:pt x="110" y="45"/>
                      </a:lnTo>
                      <a:lnTo>
                        <a:pt x="107" y="52"/>
                      </a:lnTo>
                      <a:lnTo>
                        <a:pt x="103" y="57"/>
                      </a:lnTo>
                      <a:lnTo>
                        <a:pt x="57" y="103"/>
                      </a:lnTo>
                      <a:lnTo>
                        <a:pt x="57" y="103"/>
                      </a:lnTo>
                      <a:lnTo>
                        <a:pt x="51" y="107"/>
                      </a:lnTo>
                      <a:lnTo>
                        <a:pt x="45" y="111"/>
                      </a:lnTo>
                      <a:lnTo>
                        <a:pt x="39" y="112"/>
                      </a:lnTo>
                      <a:lnTo>
                        <a:pt x="33" y="113"/>
                      </a:lnTo>
                      <a:lnTo>
                        <a:pt x="33" y="1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336">
                  <a:extLst>
                    <a:ext uri="{FF2B5EF4-FFF2-40B4-BE49-F238E27FC236}">
                      <a16:creationId xmlns:a16="http://schemas.microsoft.com/office/drawing/2014/main" id="{05FE0752-EBA6-4DDB-9BF6-BC19358BC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7200" y="3314700"/>
                  <a:ext cx="25400" cy="25400"/>
                </a:xfrm>
                <a:custGeom>
                  <a:avLst/>
                  <a:gdLst>
                    <a:gd name="T0" fmla="*/ 79 w 112"/>
                    <a:gd name="T1" fmla="*/ 112 h 112"/>
                    <a:gd name="T2" fmla="*/ 79 w 112"/>
                    <a:gd name="T3" fmla="*/ 112 h 112"/>
                    <a:gd name="T4" fmla="*/ 73 w 112"/>
                    <a:gd name="T5" fmla="*/ 111 h 112"/>
                    <a:gd name="T6" fmla="*/ 67 w 112"/>
                    <a:gd name="T7" fmla="*/ 110 h 112"/>
                    <a:gd name="T8" fmla="*/ 62 w 112"/>
                    <a:gd name="T9" fmla="*/ 107 h 112"/>
                    <a:gd name="T10" fmla="*/ 57 w 112"/>
                    <a:gd name="T11" fmla="*/ 103 h 112"/>
                    <a:gd name="T12" fmla="*/ 10 w 112"/>
                    <a:gd name="T13" fmla="*/ 56 h 112"/>
                    <a:gd name="T14" fmla="*/ 10 w 112"/>
                    <a:gd name="T15" fmla="*/ 56 h 112"/>
                    <a:gd name="T16" fmla="*/ 5 w 112"/>
                    <a:gd name="T17" fmla="*/ 50 h 112"/>
                    <a:gd name="T18" fmla="*/ 3 w 112"/>
                    <a:gd name="T19" fmla="*/ 45 h 112"/>
                    <a:gd name="T20" fmla="*/ 1 w 112"/>
                    <a:gd name="T21" fmla="*/ 39 h 112"/>
                    <a:gd name="T22" fmla="*/ 0 w 112"/>
                    <a:gd name="T23" fmla="*/ 33 h 112"/>
                    <a:gd name="T24" fmla="*/ 1 w 112"/>
                    <a:gd name="T25" fmla="*/ 27 h 112"/>
                    <a:gd name="T26" fmla="*/ 3 w 112"/>
                    <a:gd name="T27" fmla="*/ 20 h 112"/>
                    <a:gd name="T28" fmla="*/ 5 w 112"/>
                    <a:gd name="T29" fmla="*/ 14 h 112"/>
                    <a:gd name="T30" fmla="*/ 10 w 112"/>
                    <a:gd name="T31" fmla="*/ 9 h 112"/>
                    <a:gd name="T32" fmla="*/ 10 w 112"/>
                    <a:gd name="T33" fmla="*/ 9 h 112"/>
                    <a:gd name="T34" fmla="*/ 15 w 112"/>
                    <a:gd name="T35" fmla="*/ 5 h 112"/>
                    <a:gd name="T36" fmla="*/ 20 w 112"/>
                    <a:gd name="T37" fmla="*/ 2 h 112"/>
                    <a:gd name="T38" fmla="*/ 27 w 112"/>
                    <a:gd name="T39" fmla="*/ 0 h 112"/>
                    <a:gd name="T40" fmla="*/ 33 w 112"/>
                    <a:gd name="T41" fmla="*/ 0 h 112"/>
                    <a:gd name="T42" fmla="*/ 39 w 112"/>
                    <a:gd name="T43" fmla="*/ 0 h 112"/>
                    <a:gd name="T44" fmla="*/ 45 w 112"/>
                    <a:gd name="T45" fmla="*/ 2 h 112"/>
                    <a:gd name="T46" fmla="*/ 51 w 112"/>
                    <a:gd name="T47" fmla="*/ 5 h 112"/>
                    <a:gd name="T48" fmla="*/ 57 w 112"/>
                    <a:gd name="T49" fmla="*/ 9 h 112"/>
                    <a:gd name="T50" fmla="*/ 103 w 112"/>
                    <a:gd name="T51" fmla="*/ 56 h 112"/>
                    <a:gd name="T52" fmla="*/ 103 w 112"/>
                    <a:gd name="T53" fmla="*/ 56 h 112"/>
                    <a:gd name="T54" fmla="*/ 107 w 112"/>
                    <a:gd name="T55" fmla="*/ 61 h 112"/>
                    <a:gd name="T56" fmla="*/ 110 w 112"/>
                    <a:gd name="T57" fmla="*/ 67 h 112"/>
                    <a:gd name="T58" fmla="*/ 112 w 112"/>
                    <a:gd name="T59" fmla="*/ 73 h 112"/>
                    <a:gd name="T60" fmla="*/ 112 w 112"/>
                    <a:gd name="T61" fmla="*/ 79 h 112"/>
                    <a:gd name="T62" fmla="*/ 112 w 112"/>
                    <a:gd name="T63" fmla="*/ 86 h 112"/>
                    <a:gd name="T64" fmla="*/ 110 w 112"/>
                    <a:gd name="T65" fmla="*/ 92 h 112"/>
                    <a:gd name="T66" fmla="*/ 107 w 112"/>
                    <a:gd name="T67" fmla="*/ 98 h 112"/>
                    <a:gd name="T68" fmla="*/ 103 w 112"/>
                    <a:gd name="T69" fmla="*/ 103 h 112"/>
                    <a:gd name="T70" fmla="*/ 103 w 112"/>
                    <a:gd name="T71" fmla="*/ 103 h 112"/>
                    <a:gd name="T72" fmla="*/ 98 w 112"/>
                    <a:gd name="T73" fmla="*/ 107 h 112"/>
                    <a:gd name="T74" fmla="*/ 92 w 112"/>
                    <a:gd name="T75" fmla="*/ 110 h 112"/>
                    <a:gd name="T76" fmla="*/ 86 w 112"/>
                    <a:gd name="T77" fmla="*/ 111 h 112"/>
                    <a:gd name="T78" fmla="*/ 79 w 112"/>
                    <a:gd name="T79" fmla="*/ 112 h 112"/>
                    <a:gd name="T80" fmla="*/ 79 w 112"/>
                    <a:gd name="T81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12" h="112">
                      <a:moveTo>
                        <a:pt x="79" y="112"/>
                      </a:moveTo>
                      <a:lnTo>
                        <a:pt x="79" y="112"/>
                      </a:lnTo>
                      <a:lnTo>
                        <a:pt x="73" y="111"/>
                      </a:lnTo>
                      <a:lnTo>
                        <a:pt x="67" y="110"/>
                      </a:lnTo>
                      <a:lnTo>
                        <a:pt x="62" y="107"/>
                      </a:lnTo>
                      <a:lnTo>
                        <a:pt x="57" y="103"/>
                      </a:lnTo>
                      <a:lnTo>
                        <a:pt x="10" y="56"/>
                      </a:lnTo>
                      <a:lnTo>
                        <a:pt x="10" y="56"/>
                      </a:lnTo>
                      <a:lnTo>
                        <a:pt x="5" y="50"/>
                      </a:lnTo>
                      <a:lnTo>
                        <a:pt x="3" y="45"/>
                      </a:lnTo>
                      <a:lnTo>
                        <a:pt x="1" y="39"/>
                      </a:lnTo>
                      <a:lnTo>
                        <a:pt x="0" y="33"/>
                      </a:lnTo>
                      <a:lnTo>
                        <a:pt x="1" y="27"/>
                      </a:lnTo>
                      <a:lnTo>
                        <a:pt x="3" y="20"/>
                      </a:lnTo>
                      <a:lnTo>
                        <a:pt x="5" y="14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5" y="5"/>
                      </a:lnTo>
                      <a:lnTo>
                        <a:pt x="20" y="2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9" y="0"/>
                      </a:lnTo>
                      <a:lnTo>
                        <a:pt x="45" y="2"/>
                      </a:lnTo>
                      <a:lnTo>
                        <a:pt x="51" y="5"/>
                      </a:lnTo>
                      <a:lnTo>
                        <a:pt x="57" y="9"/>
                      </a:lnTo>
                      <a:lnTo>
                        <a:pt x="103" y="56"/>
                      </a:lnTo>
                      <a:lnTo>
                        <a:pt x="103" y="56"/>
                      </a:lnTo>
                      <a:lnTo>
                        <a:pt x="107" y="61"/>
                      </a:lnTo>
                      <a:lnTo>
                        <a:pt x="110" y="67"/>
                      </a:lnTo>
                      <a:lnTo>
                        <a:pt x="112" y="73"/>
                      </a:lnTo>
                      <a:lnTo>
                        <a:pt x="112" y="79"/>
                      </a:lnTo>
                      <a:lnTo>
                        <a:pt x="112" y="86"/>
                      </a:lnTo>
                      <a:lnTo>
                        <a:pt x="110" y="92"/>
                      </a:lnTo>
                      <a:lnTo>
                        <a:pt x="107" y="98"/>
                      </a:lnTo>
                      <a:lnTo>
                        <a:pt x="103" y="103"/>
                      </a:lnTo>
                      <a:lnTo>
                        <a:pt x="103" y="103"/>
                      </a:lnTo>
                      <a:lnTo>
                        <a:pt x="98" y="107"/>
                      </a:lnTo>
                      <a:lnTo>
                        <a:pt x="92" y="110"/>
                      </a:lnTo>
                      <a:lnTo>
                        <a:pt x="86" y="111"/>
                      </a:lnTo>
                      <a:lnTo>
                        <a:pt x="79" y="112"/>
                      </a:lnTo>
                      <a:lnTo>
                        <a:pt x="79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Freeform 337">
                  <a:extLst>
                    <a:ext uri="{FF2B5EF4-FFF2-40B4-BE49-F238E27FC236}">
                      <a16:creationId xmlns:a16="http://schemas.microsoft.com/office/drawing/2014/main" id="{6E4DD421-9606-4644-AE27-8992789D4F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6563" y="3324225"/>
                  <a:ext cx="14288" cy="30163"/>
                </a:xfrm>
                <a:custGeom>
                  <a:avLst/>
                  <a:gdLst>
                    <a:gd name="T0" fmla="*/ 33 w 66"/>
                    <a:gd name="T1" fmla="*/ 132 h 132"/>
                    <a:gd name="T2" fmla="*/ 33 w 66"/>
                    <a:gd name="T3" fmla="*/ 132 h 132"/>
                    <a:gd name="T4" fmla="*/ 25 w 66"/>
                    <a:gd name="T5" fmla="*/ 131 h 132"/>
                    <a:gd name="T6" fmla="*/ 19 w 66"/>
                    <a:gd name="T7" fmla="*/ 130 h 132"/>
                    <a:gd name="T8" fmla="*/ 14 w 66"/>
                    <a:gd name="T9" fmla="*/ 127 h 132"/>
                    <a:gd name="T10" fmla="*/ 9 w 66"/>
                    <a:gd name="T11" fmla="*/ 123 h 132"/>
                    <a:gd name="T12" fmla="*/ 5 w 66"/>
                    <a:gd name="T13" fmla="*/ 118 h 132"/>
                    <a:gd name="T14" fmla="*/ 2 w 66"/>
                    <a:gd name="T15" fmla="*/ 113 h 132"/>
                    <a:gd name="T16" fmla="*/ 0 w 66"/>
                    <a:gd name="T17" fmla="*/ 107 h 132"/>
                    <a:gd name="T18" fmla="*/ 0 w 66"/>
                    <a:gd name="T19" fmla="*/ 99 h 132"/>
                    <a:gd name="T20" fmla="*/ 0 w 66"/>
                    <a:gd name="T21" fmla="*/ 33 h 132"/>
                    <a:gd name="T22" fmla="*/ 0 w 66"/>
                    <a:gd name="T23" fmla="*/ 33 h 132"/>
                    <a:gd name="T24" fmla="*/ 0 w 66"/>
                    <a:gd name="T25" fmla="*/ 27 h 132"/>
                    <a:gd name="T26" fmla="*/ 2 w 66"/>
                    <a:gd name="T27" fmla="*/ 21 h 132"/>
                    <a:gd name="T28" fmla="*/ 5 w 66"/>
                    <a:gd name="T29" fmla="*/ 14 h 132"/>
                    <a:gd name="T30" fmla="*/ 9 w 66"/>
                    <a:gd name="T31" fmla="*/ 10 h 132"/>
                    <a:gd name="T32" fmla="*/ 14 w 66"/>
                    <a:gd name="T33" fmla="*/ 6 h 132"/>
                    <a:gd name="T34" fmla="*/ 19 w 66"/>
                    <a:gd name="T35" fmla="*/ 3 h 132"/>
                    <a:gd name="T36" fmla="*/ 25 w 66"/>
                    <a:gd name="T37" fmla="*/ 1 h 132"/>
                    <a:gd name="T38" fmla="*/ 33 w 66"/>
                    <a:gd name="T39" fmla="*/ 0 h 132"/>
                    <a:gd name="T40" fmla="*/ 33 w 66"/>
                    <a:gd name="T41" fmla="*/ 0 h 132"/>
                    <a:gd name="T42" fmla="*/ 39 w 66"/>
                    <a:gd name="T43" fmla="*/ 1 h 132"/>
                    <a:gd name="T44" fmla="*/ 45 w 66"/>
                    <a:gd name="T45" fmla="*/ 3 h 132"/>
                    <a:gd name="T46" fmla="*/ 51 w 66"/>
                    <a:gd name="T47" fmla="*/ 6 h 132"/>
                    <a:gd name="T48" fmla="*/ 55 w 66"/>
                    <a:gd name="T49" fmla="*/ 10 h 132"/>
                    <a:gd name="T50" fmla="*/ 60 w 66"/>
                    <a:gd name="T51" fmla="*/ 14 h 132"/>
                    <a:gd name="T52" fmla="*/ 63 w 66"/>
                    <a:gd name="T53" fmla="*/ 21 h 132"/>
                    <a:gd name="T54" fmla="*/ 65 w 66"/>
                    <a:gd name="T55" fmla="*/ 27 h 132"/>
                    <a:gd name="T56" fmla="*/ 66 w 66"/>
                    <a:gd name="T57" fmla="*/ 33 h 132"/>
                    <a:gd name="T58" fmla="*/ 66 w 66"/>
                    <a:gd name="T59" fmla="*/ 99 h 132"/>
                    <a:gd name="T60" fmla="*/ 66 w 66"/>
                    <a:gd name="T61" fmla="*/ 99 h 132"/>
                    <a:gd name="T62" fmla="*/ 65 w 66"/>
                    <a:gd name="T63" fmla="*/ 107 h 132"/>
                    <a:gd name="T64" fmla="*/ 63 w 66"/>
                    <a:gd name="T65" fmla="*/ 113 h 132"/>
                    <a:gd name="T66" fmla="*/ 60 w 66"/>
                    <a:gd name="T67" fmla="*/ 118 h 132"/>
                    <a:gd name="T68" fmla="*/ 55 w 66"/>
                    <a:gd name="T69" fmla="*/ 123 h 132"/>
                    <a:gd name="T70" fmla="*/ 51 w 66"/>
                    <a:gd name="T71" fmla="*/ 127 h 132"/>
                    <a:gd name="T72" fmla="*/ 45 w 66"/>
                    <a:gd name="T73" fmla="*/ 130 h 132"/>
                    <a:gd name="T74" fmla="*/ 39 w 66"/>
                    <a:gd name="T75" fmla="*/ 131 h 132"/>
                    <a:gd name="T76" fmla="*/ 33 w 66"/>
                    <a:gd name="T77" fmla="*/ 132 h 132"/>
                    <a:gd name="T78" fmla="*/ 33 w 66"/>
                    <a:gd name="T79" fmla="*/ 132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6" h="132">
                      <a:moveTo>
                        <a:pt x="33" y="132"/>
                      </a:moveTo>
                      <a:lnTo>
                        <a:pt x="33" y="132"/>
                      </a:lnTo>
                      <a:lnTo>
                        <a:pt x="25" y="131"/>
                      </a:lnTo>
                      <a:lnTo>
                        <a:pt x="19" y="130"/>
                      </a:lnTo>
                      <a:lnTo>
                        <a:pt x="14" y="127"/>
                      </a:lnTo>
                      <a:lnTo>
                        <a:pt x="9" y="123"/>
                      </a:lnTo>
                      <a:lnTo>
                        <a:pt x="5" y="118"/>
                      </a:lnTo>
                      <a:lnTo>
                        <a:pt x="2" y="113"/>
                      </a:lnTo>
                      <a:lnTo>
                        <a:pt x="0" y="107"/>
                      </a:lnTo>
                      <a:lnTo>
                        <a:pt x="0" y="99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0" y="27"/>
                      </a:lnTo>
                      <a:lnTo>
                        <a:pt x="2" y="21"/>
                      </a:lnTo>
                      <a:lnTo>
                        <a:pt x="5" y="14"/>
                      </a:lnTo>
                      <a:lnTo>
                        <a:pt x="9" y="10"/>
                      </a:lnTo>
                      <a:lnTo>
                        <a:pt x="14" y="6"/>
                      </a:lnTo>
                      <a:lnTo>
                        <a:pt x="19" y="3"/>
                      </a:lnTo>
                      <a:lnTo>
                        <a:pt x="25" y="1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9" y="1"/>
                      </a:lnTo>
                      <a:lnTo>
                        <a:pt x="45" y="3"/>
                      </a:lnTo>
                      <a:lnTo>
                        <a:pt x="51" y="6"/>
                      </a:lnTo>
                      <a:lnTo>
                        <a:pt x="55" y="10"/>
                      </a:lnTo>
                      <a:lnTo>
                        <a:pt x="60" y="14"/>
                      </a:lnTo>
                      <a:lnTo>
                        <a:pt x="63" y="21"/>
                      </a:lnTo>
                      <a:lnTo>
                        <a:pt x="65" y="27"/>
                      </a:lnTo>
                      <a:lnTo>
                        <a:pt x="66" y="33"/>
                      </a:lnTo>
                      <a:lnTo>
                        <a:pt x="66" y="99"/>
                      </a:lnTo>
                      <a:lnTo>
                        <a:pt x="66" y="99"/>
                      </a:lnTo>
                      <a:lnTo>
                        <a:pt x="65" y="107"/>
                      </a:lnTo>
                      <a:lnTo>
                        <a:pt x="63" y="113"/>
                      </a:lnTo>
                      <a:lnTo>
                        <a:pt x="60" y="118"/>
                      </a:lnTo>
                      <a:lnTo>
                        <a:pt x="55" y="123"/>
                      </a:lnTo>
                      <a:lnTo>
                        <a:pt x="51" y="127"/>
                      </a:lnTo>
                      <a:lnTo>
                        <a:pt x="45" y="130"/>
                      </a:lnTo>
                      <a:lnTo>
                        <a:pt x="39" y="131"/>
                      </a:lnTo>
                      <a:lnTo>
                        <a:pt x="33" y="132"/>
                      </a:lnTo>
                      <a:lnTo>
                        <a:pt x="33" y="1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338">
                  <a:extLst>
                    <a:ext uri="{FF2B5EF4-FFF2-40B4-BE49-F238E27FC236}">
                      <a16:creationId xmlns:a16="http://schemas.microsoft.com/office/drawing/2014/main" id="{071BF44F-9CF2-429C-A8E3-6F191CD338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3" y="3314700"/>
                  <a:ext cx="25400" cy="25400"/>
                </a:xfrm>
                <a:custGeom>
                  <a:avLst/>
                  <a:gdLst>
                    <a:gd name="T0" fmla="*/ 33 w 113"/>
                    <a:gd name="T1" fmla="*/ 112 h 112"/>
                    <a:gd name="T2" fmla="*/ 33 w 113"/>
                    <a:gd name="T3" fmla="*/ 112 h 112"/>
                    <a:gd name="T4" fmla="*/ 27 w 113"/>
                    <a:gd name="T5" fmla="*/ 111 h 112"/>
                    <a:gd name="T6" fmla="*/ 21 w 113"/>
                    <a:gd name="T7" fmla="*/ 110 h 112"/>
                    <a:gd name="T8" fmla="*/ 15 w 113"/>
                    <a:gd name="T9" fmla="*/ 107 h 112"/>
                    <a:gd name="T10" fmla="*/ 10 w 113"/>
                    <a:gd name="T11" fmla="*/ 103 h 112"/>
                    <a:gd name="T12" fmla="*/ 10 w 113"/>
                    <a:gd name="T13" fmla="*/ 103 h 112"/>
                    <a:gd name="T14" fmla="*/ 6 w 113"/>
                    <a:gd name="T15" fmla="*/ 98 h 112"/>
                    <a:gd name="T16" fmla="*/ 3 w 113"/>
                    <a:gd name="T17" fmla="*/ 92 h 112"/>
                    <a:gd name="T18" fmla="*/ 1 w 113"/>
                    <a:gd name="T19" fmla="*/ 86 h 112"/>
                    <a:gd name="T20" fmla="*/ 0 w 113"/>
                    <a:gd name="T21" fmla="*/ 79 h 112"/>
                    <a:gd name="T22" fmla="*/ 1 w 113"/>
                    <a:gd name="T23" fmla="*/ 73 h 112"/>
                    <a:gd name="T24" fmla="*/ 3 w 113"/>
                    <a:gd name="T25" fmla="*/ 67 h 112"/>
                    <a:gd name="T26" fmla="*/ 6 w 113"/>
                    <a:gd name="T27" fmla="*/ 61 h 112"/>
                    <a:gd name="T28" fmla="*/ 10 w 113"/>
                    <a:gd name="T29" fmla="*/ 56 h 112"/>
                    <a:gd name="T30" fmla="*/ 57 w 113"/>
                    <a:gd name="T31" fmla="*/ 9 h 112"/>
                    <a:gd name="T32" fmla="*/ 57 w 113"/>
                    <a:gd name="T33" fmla="*/ 9 h 112"/>
                    <a:gd name="T34" fmla="*/ 62 w 113"/>
                    <a:gd name="T35" fmla="*/ 5 h 112"/>
                    <a:gd name="T36" fmla="*/ 67 w 113"/>
                    <a:gd name="T37" fmla="*/ 2 h 112"/>
                    <a:gd name="T38" fmla="*/ 73 w 113"/>
                    <a:gd name="T39" fmla="*/ 0 h 112"/>
                    <a:gd name="T40" fmla="*/ 80 w 113"/>
                    <a:gd name="T41" fmla="*/ 0 h 112"/>
                    <a:gd name="T42" fmla="*/ 87 w 113"/>
                    <a:gd name="T43" fmla="*/ 0 h 112"/>
                    <a:gd name="T44" fmla="*/ 92 w 113"/>
                    <a:gd name="T45" fmla="*/ 2 h 112"/>
                    <a:gd name="T46" fmla="*/ 98 w 113"/>
                    <a:gd name="T47" fmla="*/ 5 h 112"/>
                    <a:gd name="T48" fmla="*/ 103 w 113"/>
                    <a:gd name="T49" fmla="*/ 9 h 112"/>
                    <a:gd name="T50" fmla="*/ 103 w 113"/>
                    <a:gd name="T51" fmla="*/ 9 h 112"/>
                    <a:gd name="T52" fmla="*/ 107 w 113"/>
                    <a:gd name="T53" fmla="*/ 14 h 112"/>
                    <a:gd name="T54" fmla="*/ 111 w 113"/>
                    <a:gd name="T55" fmla="*/ 20 h 112"/>
                    <a:gd name="T56" fmla="*/ 113 w 113"/>
                    <a:gd name="T57" fmla="*/ 27 h 112"/>
                    <a:gd name="T58" fmla="*/ 113 w 113"/>
                    <a:gd name="T59" fmla="*/ 33 h 112"/>
                    <a:gd name="T60" fmla="*/ 113 w 113"/>
                    <a:gd name="T61" fmla="*/ 39 h 112"/>
                    <a:gd name="T62" fmla="*/ 111 w 113"/>
                    <a:gd name="T63" fmla="*/ 45 h 112"/>
                    <a:gd name="T64" fmla="*/ 107 w 113"/>
                    <a:gd name="T65" fmla="*/ 50 h 112"/>
                    <a:gd name="T66" fmla="*/ 103 w 113"/>
                    <a:gd name="T67" fmla="*/ 56 h 112"/>
                    <a:gd name="T68" fmla="*/ 57 w 113"/>
                    <a:gd name="T69" fmla="*/ 103 h 112"/>
                    <a:gd name="T70" fmla="*/ 57 w 113"/>
                    <a:gd name="T71" fmla="*/ 103 h 112"/>
                    <a:gd name="T72" fmla="*/ 52 w 113"/>
                    <a:gd name="T73" fmla="*/ 107 h 112"/>
                    <a:gd name="T74" fmla="*/ 45 w 113"/>
                    <a:gd name="T75" fmla="*/ 110 h 112"/>
                    <a:gd name="T76" fmla="*/ 39 w 113"/>
                    <a:gd name="T77" fmla="*/ 111 h 112"/>
                    <a:gd name="T78" fmla="*/ 33 w 113"/>
                    <a:gd name="T79" fmla="*/ 112 h 112"/>
                    <a:gd name="T80" fmla="*/ 33 w 113"/>
                    <a:gd name="T81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13" h="112">
                      <a:moveTo>
                        <a:pt x="33" y="112"/>
                      </a:moveTo>
                      <a:lnTo>
                        <a:pt x="33" y="112"/>
                      </a:lnTo>
                      <a:lnTo>
                        <a:pt x="27" y="111"/>
                      </a:lnTo>
                      <a:lnTo>
                        <a:pt x="21" y="110"/>
                      </a:lnTo>
                      <a:lnTo>
                        <a:pt x="15" y="107"/>
                      </a:lnTo>
                      <a:lnTo>
                        <a:pt x="10" y="103"/>
                      </a:lnTo>
                      <a:lnTo>
                        <a:pt x="10" y="103"/>
                      </a:lnTo>
                      <a:lnTo>
                        <a:pt x="6" y="98"/>
                      </a:lnTo>
                      <a:lnTo>
                        <a:pt x="3" y="92"/>
                      </a:lnTo>
                      <a:lnTo>
                        <a:pt x="1" y="86"/>
                      </a:lnTo>
                      <a:lnTo>
                        <a:pt x="0" y="79"/>
                      </a:lnTo>
                      <a:lnTo>
                        <a:pt x="1" y="73"/>
                      </a:lnTo>
                      <a:lnTo>
                        <a:pt x="3" y="67"/>
                      </a:lnTo>
                      <a:lnTo>
                        <a:pt x="6" y="61"/>
                      </a:lnTo>
                      <a:lnTo>
                        <a:pt x="10" y="56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62" y="5"/>
                      </a:lnTo>
                      <a:lnTo>
                        <a:pt x="67" y="2"/>
                      </a:lnTo>
                      <a:lnTo>
                        <a:pt x="73" y="0"/>
                      </a:lnTo>
                      <a:lnTo>
                        <a:pt x="80" y="0"/>
                      </a:lnTo>
                      <a:lnTo>
                        <a:pt x="87" y="0"/>
                      </a:lnTo>
                      <a:lnTo>
                        <a:pt x="92" y="2"/>
                      </a:lnTo>
                      <a:lnTo>
                        <a:pt x="98" y="5"/>
                      </a:lnTo>
                      <a:lnTo>
                        <a:pt x="103" y="9"/>
                      </a:lnTo>
                      <a:lnTo>
                        <a:pt x="103" y="9"/>
                      </a:lnTo>
                      <a:lnTo>
                        <a:pt x="107" y="14"/>
                      </a:lnTo>
                      <a:lnTo>
                        <a:pt x="111" y="20"/>
                      </a:lnTo>
                      <a:lnTo>
                        <a:pt x="113" y="27"/>
                      </a:lnTo>
                      <a:lnTo>
                        <a:pt x="113" y="33"/>
                      </a:lnTo>
                      <a:lnTo>
                        <a:pt x="113" y="39"/>
                      </a:lnTo>
                      <a:lnTo>
                        <a:pt x="111" y="45"/>
                      </a:lnTo>
                      <a:lnTo>
                        <a:pt x="107" y="50"/>
                      </a:lnTo>
                      <a:lnTo>
                        <a:pt x="103" y="56"/>
                      </a:lnTo>
                      <a:lnTo>
                        <a:pt x="57" y="103"/>
                      </a:lnTo>
                      <a:lnTo>
                        <a:pt x="57" y="103"/>
                      </a:lnTo>
                      <a:lnTo>
                        <a:pt x="52" y="107"/>
                      </a:lnTo>
                      <a:lnTo>
                        <a:pt x="45" y="110"/>
                      </a:lnTo>
                      <a:lnTo>
                        <a:pt x="39" y="111"/>
                      </a:lnTo>
                      <a:lnTo>
                        <a:pt x="33" y="112"/>
                      </a:lnTo>
                      <a:lnTo>
                        <a:pt x="33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339">
                  <a:extLst>
                    <a:ext uri="{FF2B5EF4-FFF2-40B4-BE49-F238E27FC236}">
                      <a16:creationId xmlns:a16="http://schemas.microsoft.com/office/drawing/2014/main" id="{9423A6CD-EEE9-4F53-8A12-97AD6F361F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2113" y="3294063"/>
                  <a:ext cx="28575" cy="14288"/>
                </a:xfrm>
                <a:custGeom>
                  <a:avLst/>
                  <a:gdLst>
                    <a:gd name="T0" fmla="*/ 99 w 132"/>
                    <a:gd name="T1" fmla="*/ 66 h 66"/>
                    <a:gd name="T2" fmla="*/ 33 w 132"/>
                    <a:gd name="T3" fmla="*/ 66 h 66"/>
                    <a:gd name="T4" fmla="*/ 33 w 132"/>
                    <a:gd name="T5" fmla="*/ 66 h 66"/>
                    <a:gd name="T6" fmla="*/ 27 w 132"/>
                    <a:gd name="T7" fmla="*/ 66 h 66"/>
                    <a:gd name="T8" fmla="*/ 21 w 132"/>
                    <a:gd name="T9" fmla="*/ 64 h 66"/>
                    <a:gd name="T10" fmla="*/ 14 w 132"/>
                    <a:gd name="T11" fmla="*/ 61 h 66"/>
                    <a:gd name="T12" fmla="*/ 10 w 132"/>
                    <a:gd name="T13" fmla="*/ 56 h 66"/>
                    <a:gd name="T14" fmla="*/ 6 w 132"/>
                    <a:gd name="T15" fmla="*/ 51 h 66"/>
                    <a:gd name="T16" fmla="*/ 3 w 132"/>
                    <a:gd name="T17" fmla="*/ 46 h 66"/>
                    <a:gd name="T18" fmla="*/ 1 w 132"/>
                    <a:gd name="T19" fmla="*/ 40 h 66"/>
                    <a:gd name="T20" fmla="*/ 0 w 132"/>
                    <a:gd name="T21" fmla="*/ 33 h 66"/>
                    <a:gd name="T22" fmla="*/ 0 w 132"/>
                    <a:gd name="T23" fmla="*/ 33 h 66"/>
                    <a:gd name="T24" fmla="*/ 1 w 132"/>
                    <a:gd name="T25" fmla="*/ 26 h 66"/>
                    <a:gd name="T26" fmla="*/ 3 w 132"/>
                    <a:gd name="T27" fmla="*/ 20 h 66"/>
                    <a:gd name="T28" fmla="*/ 6 w 132"/>
                    <a:gd name="T29" fmla="*/ 15 h 66"/>
                    <a:gd name="T30" fmla="*/ 10 w 132"/>
                    <a:gd name="T31" fmla="*/ 10 h 66"/>
                    <a:gd name="T32" fmla="*/ 14 w 132"/>
                    <a:gd name="T33" fmla="*/ 6 h 66"/>
                    <a:gd name="T34" fmla="*/ 21 w 132"/>
                    <a:gd name="T35" fmla="*/ 3 h 66"/>
                    <a:gd name="T36" fmla="*/ 27 w 132"/>
                    <a:gd name="T37" fmla="*/ 1 h 66"/>
                    <a:gd name="T38" fmla="*/ 33 w 132"/>
                    <a:gd name="T39" fmla="*/ 0 h 66"/>
                    <a:gd name="T40" fmla="*/ 99 w 132"/>
                    <a:gd name="T41" fmla="*/ 0 h 66"/>
                    <a:gd name="T42" fmla="*/ 99 w 132"/>
                    <a:gd name="T43" fmla="*/ 0 h 66"/>
                    <a:gd name="T44" fmla="*/ 105 w 132"/>
                    <a:gd name="T45" fmla="*/ 1 h 66"/>
                    <a:gd name="T46" fmla="*/ 112 w 132"/>
                    <a:gd name="T47" fmla="*/ 3 h 66"/>
                    <a:gd name="T48" fmla="*/ 118 w 132"/>
                    <a:gd name="T49" fmla="*/ 6 h 66"/>
                    <a:gd name="T50" fmla="*/ 123 w 132"/>
                    <a:gd name="T51" fmla="*/ 10 h 66"/>
                    <a:gd name="T52" fmla="*/ 126 w 132"/>
                    <a:gd name="T53" fmla="*/ 15 h 66"/>
                    <a:gd name="T54" fmla="*/ 129 w 132"/>
                    <a:gd name="T55" fmla="*/ 20 h 66"/>
                    <a:gd name="T56" fmla="*/ 131 w 132"/>
                    <a:gd name="T57" fmla="*/ 26 h 66"/>
                    <a:gd name="T58" fmla="*/ 132 w 132"/>
                    <a:gd name="T59" fmla="*/ 33 h 66"/>
                    <a:gd name="T60" fmla="*/ 132 w 132"/>
                    <a:gd name="T61" fmla="*/ 33 h 66"/>
                    <a:gd name="T62" fmla="*/ 131 w 132"/>
                    <a:gd name="T63" fmla="*/ 40 h 66"/>
                    <a:gd name="T64" fmla="*/ 129 w 132"/>
                    <a:gd name="T65" fmla="*/ 46 h 66"/>
                    <a:gd name="T66" fmla="*/ 126 w 132"/>
                    <a:gd name="T67" fmla="*/ 51 h 66"/>
                    <a:gd name="T68" fmla="*/ 123 w 132"/>
                    <a:gd name="T69" fmla="*/ 56 h 66"/>
                    <a:gd name="T70" fmla="*/ 118 w 132"/>
                    <a:gd name="T71" fmla="*/ 61 h 66"/>
                    <a:gd name="T72" fmla="*/ 112 w 132"/>
                    <a:gd name="T73" fmla="*/ 64 h 66"/>
                    <a:gd name="T74" fmla="*/ 105 w 132"/>
                    <a:gd name="T75" fmla="*/ 66 h 66"/>
                    <a:gd name="T76" fmla="*/ 99 w 132"/>
                    <a:gd name="T77" fmla="*/ 66 h 66"/>
                    <a:gd name="T78" fmla="*/ 99 w 132"/>
                    <a:gd name="T79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2" h="66">
                      <a:moveTo>
                        <a:pt x="99" y="66"/>
                      </a:moveTo>
                      <a:lnTo>
                        <a:pt x="33" y="66"/>
                      </a:lnTo>
                      <a:lnTo>
                        <a:pt x="33" y="66"/>
                      </a:lnTo>
                      <a:lnTo>
                        <a:pt x="27" y="66"/>
                      </a:lnTo>
                      <a:lnTo>
                        <a:pt x="21" y="64"/>
                      </a:lnTo>
                      <a:lnTo>
                        <a:pt x="14" y="61"/>
                      </a:lnTo>
                      <a:lnTo>
                        <a:pt x="10" y="56"/>
                      </a:lnTo>
                      <a:lnTo>
                        <a:pt x="6" y="51"/>
                      </a:lnTo>
                      <a:lnTo>
                        <a:pt x="3" y="46"/>
                      </a:lnTo>
                      <a:lnTo>
                        <a:pt x="1" y="40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1" y="26"/>
                      </a:lnTo>
                      <a:lnTo>
                        <a:pt x="3" y="20"/>
                      </a:lnTo>
                      <a:lnTo>
                        <a:pt x="6" y="15"/>
                      </a:lnTo>
                      <a:lnTo>
                        <a:pt x="10" y="10"/>
                      </a:lnTo>
                      <a:lnTo>
                        <a:pt x="14" y="6"/>
                      </a:lnTo>
                      <a:lnTo>
                        <a:pt x="21" y="3"/>
                      </a:lnTo>
                      <a:lnTo>
                        <a:pt x="27" y="1"/>
                      </a:lnTo>
                      <a:lnTo>
                        <a:pt x="33" y="0"/>
                      </a:lnTo>
                      <a:lnTo>
                        <a:pt x="99" y="0"/>
                      </a:lnTo>
                      <a:lnTo>
                        <a:pt x="99" y="0"/>
                      </a:lnTo>
                      <a:lnTo>
                        <a:pt x="105" y="1"/>
                      </a:lnTo>
                      <a:lnTo>
                        <a:pt x="112" y="3"/>
                      </a:lnTo>
                      <a:lnTo>
                        <a:pt x="118" y="6"/>
                      </a:lnTo>
                      <a:lnTo>
                        <a:pt x="123" y="10"/>
                      </a:lnTo>
                      <a:lnTo>
                        <a:pt x="126" y="15"/>
                      </a:lnTo>
                      <a:lnTo>
                        <a:pt x="129" y="20"/>
                      </a:lnTo>
                      <a:lnTo>
                        <a:pt x="131" y="26"/>
                      </a:lnTo>
                      <a:lnTo>
                        <a:pt x="132" y="33"/>
                      </a:lnTo>
                      <a:lnTo>
                        <a:pt x="132" y="33"/>
                      </a:lnTo>
                      <a:lnTo>
                        <a:pt x="131" y="40"/>
                      </a:lnTo>
                      <a:lnTo>
                        <a:pt x="129" y="46"/>
                      </a:lnTo>
                      <a:lnTo>
                        <a:pt x="126" y="51"/>
                      </a:lnTo>
                      <a:lnTo>
                        <a:pt x="123" y="56"/>
                      </a:lnTo>
                      <a:lnTo>
                        <a:pt x="118" y="61"/>
                      </a:lnTo>
                      <a:lnTo>
                        <a:pt x="112" y="64"/>
                      </a:lnTo>
                      <a:lnTo>
                        <a:pt x="105" y="66"/>
                      </a:lnTo>
                      <a:lnTo>
                        <a:pt x="99" y="66"/>
                      </a:lnTo>
                      <a:lnTo>
                        <a:pt x="99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340">
                  <a:extLst>
                    <a:ext uri="{FF2B5EF4-FFF2-40B4-BE49-F238E27FC236}">
                      <a16:creationId xmlns:a16="http://schemas.microsoft.com/office/drawing/2014/main" id="{A0536975-1ABB-4B50-BCB3-FE3159487E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3" y="3262313"/>
                  <a:ext cx="25400" cy="25400"/>
                </a:xfrm>
                <a:custGeom>
                  <a:avLst/>
                  <a:gdLst>
                    <a:gd name="T0" fmla="*/ 80 w 113"/>
                    <a:gd name="T1" fmla="*/ 113 h 113"/>
                    <a:gd name="T2" fmla="*/ 80 w 113"/>
                    <a:gd name="T3" fmla="*/ 113 h 113"/>
                    <a:gd name="T4" fmla="*/ 73 w 113"/>
                    <a:gd name="T5" fmla="*/ 112 h 113"/>
                    <a:gd name="T6" fmla="*/ 67 w 113"/>
                    <a:gd name="T7" fmla="*/ 111 h 113"/>
                    <a:gd name="T8" fmla="*/ 62 w 113"/>
                    <a:gd name="T9" fmla="*/ 107 h 113"/>
                    <a:gd name="T10" fmla="*/ 57 w 113"/>
                    <a:gd name="T11" fmla="*/ 103 h 113"/>
                    <a:gd name="T12" fmla="*/ 10 w 113"/>
                    <a:gd name="T13" fmla="*/ 57 h 113"/>
                    <a:gd name="T14" fmla="*/ 10 w 113"/>
                    <a:gd name="T15" fmla="*/ 57 h 113"/>
                    <a:gd name="T16" fmla="*/ 6 w 113"/>
                    <a:gd name="T17" fmla="*/ 52 h 113"/>
                    <a:gd name="T18" fmla="*/ 3 w 113"/>
                    <a:gd name="T19" fmla="*/ 45 h 113"/>
                    <a:gd name="T20" fmla="*/ 1 w 113"/>
                    <a:gd name="T21" fmla="*/ 39 h 113"/>
                    <a:gd name="T22" fmla="*/ 0 w 113"/>
                    <a:gd name="T23" fmla="*/ 33 h 113"/>
                    <a:gd name="T24" fmla="*/ 1 w 113"/>
                    <a:gd name="T25" fmla="*/ 27 h 113"/>
                    <a:gd name="T26" fmla="*/ 3 w 113"/>
                    <a:gd name="T27" fmla="*/ 21 h 113"/>
                    <a:gd name="T28" fmla="*/ 6 w 113"/>
                    <a:gd name="T29" fmla="*/ 14 h 113"/>
                    <a:gd name="T30" fmla="*/ 10 w 113"/>
                    <a:gd name="T31" fmla="*/ 9 h 113"/>
                    <a:gd name="T32" fmla="*/ 10 w 113"/>
                    <a:gd name="T33" fmla="*/ 9 h 113"/>
                    <a:gd name="T34" fmla="*/ 15 w 113"/>
                    <a:gd name="T35" fmla="*/ 5 h 113"/>
                    <a:gd name="T36" fmla="*/ 21 w 113"/>
                    <a:gd name="T37" fmla="*/ 2 h 113"/>
                    <a:gd name="T38" fmla="*/ 27 w 113"/>
                    <a:gd name="T39" fmla="*/ 1 h 113"/>
                    <a:gd name="T40" fmla="*/ 33 w 113"/>
                    <a:gd name="T41" fmla="*/ 0 h 113"/>
                    <a:gd name="T42" fmla="*/ 39 w 113"/>
                    <a:gd name="T43" fmla="*/ 1 h 113"/>
                    <a:gd name="T44" fmla="*/ 45 w 113"/>
                    <a:gd name="T45" fmla="*/ 2 h 113"/>
                    <a:gd name="T46" fmla="*/ 52 w 113"/>
                    <a:gd name="T47" fmla="*/ 5 h 113"/>
                    <a:gd name="T48" fmla="*/ 57 w 113"/>
                    <a:gd name="T49" fmla="*/ 9 h 113"/>
                    <a:gd name="T50" fmla="*/ 103 w 113"/>
                    <a:gd name="T51" fmla="*/ 57 h 113"/>
                    <a:gd name="T52" fmla="*/ 103 w 113"/>
                    <a:gd name="T53" fmla="*/ 57 h 113"/>
                    <a:gd name="T54" fmla="*/ 107 w 113"/>
                    <a:gd name="T55" fmla="*/ 62 h 113"/>
                    <a:gd name="T56" fmla="*/ 111 w 113"/>
                    <a:gd name="T57" fmla="*/ 67 h 113"/>
                    <a:gd name="T58" fmla="*/ 113 w 113"/>
                    <a:gd name="T59" fmla="*/ 73 h 113"/>
                    <a:gd name="T60" fmla="*/ 113 w 113"/>
                    <a:gd name="T61" fmla="*/ 80 h 113"/>
                    <a:gd name="T62" fmla="*/ 113 w 113"/>
                    <a:gd name="T63" fmla="*/ 86 h 113"/>
                    <a:gd name="T64" fmla="*/ 111 w 113"/>
                    <a:gd name="T65" fmla="*/ 92 h 113"/>
                    <a:gd name="T66" fmla="*/ 107 w 113"/>
                    <a:gd name="T67" fmla="*/ 98 h 113"/>
                    <a:gd name="T68" fmla="*/ 103 w 113"/>
                    <a:gd name="T69" fmla="*/ 103 h 113"/>
                    <a:gd name="T70" fmla="*/ 103 w 113"/>
                    <a:gd name="T71" fmla="*/ 103 h 113"/>
                    <a:gd name="T72" fmla="*/ 98 w 113"/>
                    <a:gd name="T73" fmla="*/ 107 h 113"/>
                    <a:gd name="T74" fmla="*/ 92 w 113"/>
                    <a:gd name="T75" fmla="*/ 111 h 113"/>
                    <a:gd name="T76" fmla="*/ 87 w 113"/>
                    <a:gd name="T77" fmla="*/ 112 h 113"/>
                    <a:gd name="T78" fmla="*/ 80 w 113"/>
                    <a:gd name="T79" fmla="*/ 113 h 113"/>
                    <a:gd name="T80" fmla="*/ 80 w 113"/>
                    <a:gd name="T81" fmla="*/ 113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13" h="113">
                      <a:moveTo>
                        <a:pt x="80" y="113"/>
                      </a:moveTo>
                      <a:lnTo>
                        <a:pt x="80" y="113"/>
                      </a:lnTo>
                      <a:lnTo>
                        <a:pt x="73" y="112"/>
                      </a:lnTo>
                      <a:lnTo>
                        <a:pt x="67" y="111"/>
                      </a:lnTo>
                      <a:lnTo>
                        <a:pt x="62" y="107"/>
                      </a:lnTo>
                      <a:lnTo>
                        <a:pt x="57" y="103"/>
                      </a:lnTo>
                      <a:lnTo>
                        <a:pt x="10" y="57"/>
                      </a:lnTo>
                      <a:lnTo>
                        <a:pt x="10" y="57"/>
                      </a:lnTo>
                      <a:lnTo>
                        <a:pt x="6" y="52"/>
                      </a:lnTo>
                      <a:lnTo>
                        <a:pt x="3" y="45"/>
                      </a:lnTo>
                      <a:lnTo>
                        <a:pt x="1" y="39"/>
                      </a:lnTo>
                      <a:lnTo>
                        <a:pt x="0" y="33"/>
                      </a:lnTo>
                      <a:lnTo>
                        <a:pt x="1" y="27"/>
                      </a:lnTo>
                      <a:lnTo>
                        <a:pt x="3" y="21"/>
                      </a:lnTo>
                      <a:lnTo>
                        <a:pt x="6" y="14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5" y="5"/>
                      </a:lnTo>
                      <a:lnTo>
                        <a:pt x="21" y="2"/>
                      </a:lnTo>
                      <a:lnTo>
                        <a:pt x="27" y="1"/>
                      </a:lnTo>
                      <a:lnTo>
                        <a:pt x="33" y="0"/>
                      </a:lnTo>
                      <a:lnTo>
                        <a:pt x="39" y="1"/>
                      </a:lnTo>
                      <a:lnTo>
                        <a:pt x="45" y="2"/>
                      </a:lnTo>
                      <a:lnTo>
                        <a:pt x="52" y="5"/>
                      </a:lnTo>
                      <a:lnTo>
                        <a:pt x="57" y="9"/>
                      </a:lnTo>
                      <a:lnTo>
                        <a:pt x="103" y="57"/>
                      </a:lnTo>
                      <a:lnTo>
                        <a:pt x="103" y="57"/>
                      </a:lnTo>
                      <a:lnTo>
                        <a:pt x="107" y="62"/>
                      </a:lnTo>
                      <a:lnTo>
                        <a:pt x="111" y="67"/>
                      </a:lnTo>
                      <a:lnTo>
                        <a:pt x="113" y="73"/>
                      </a:lnTo>
                      <a:lnTo>
                        <a:pt x="113" y="80"/>
                      </a:lnTo>
                      <a:lnTo>
                        <a:pt x="113" y="86"/>
                      </a:lnTo>
                      <a:lnTo>
                        <a:pt x="111" y="92"/>
                      </a:lnTo>
                      <a:lnTo>
                        <a:pt x="107" y="98"/>
                      </a:lnTo>
                      <a:lnTo>
                        <a:pt x="103" y="103"/>
                      </a:lnTo>
                      <a:lnTo>
                        <a:pt x="103" y="103"/>
                      </a:lnTo>
                      <a:lnTo>
                        <a:pt x="98" y="107"/>
                      </a:lnTo>
                      <a:lnTo>
                        <a:pt x="92" y="111"/>
                      </a:lnTo>
                      <a:lnTo>
                        <a:pt x="87" y="112"/>
                      </a:lnTo>
                      <a:lnTo>
                        <a:pt x="80" y="113"/>
                      </a:lnTo>
                      <a:lnTo>
                        <a:pt x="80" y="1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B36D77A-E28C-4043-8F1C-FDDE2F612D69}"/>
              </a:ext>
            </a:extLst>
          </p:cNvPr>
          <p:cNvGrpSpPr/>
          <p:nvPr/>
        </p:nvGrpSpPr>
        <p:grpSpPr>
          <a:xfrm>
            <a:off x="11073876" y="4929031"/>
            <a:ext cx="921176" cy="921174"/>
            <a:chOff x="4586344" y="2196428"/>
            <a:chExt cx="921176" cy="921174"/>
          </a:xfrm>
          <a:blipFill>
            <a:blip r:embed="rId6"/>
            <a:tile tx="0" ty="0" sx="100000" sy="100000" flip="none" algn="tl"/>
          </a:blipFill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0EE8129-1AEA-4C49-9108-898837AEDFFD}"/>
                </a:ext>
              </a:extLst>
            </p:cNvPr>
            <p:cNvSpPr/>
            <p:nvPr/>
          </p:nvSpPr>
          <p:spPr>
            <a:xfrm>
              <a:off x="4586344" y="2196428"/>
              <a:ext cx="921176" cy="92117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D" sz="2000" b="1">
                <a:latin typeface="+mj-lt"/>
              </a:endParaRPr>
            </a:p>
          </p:txBody>
        </p: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15EB0778-9CF7-4801-A6CA-BFC2DF69A9B4}"/>
                </a:ext>
              </a:extLst>
            </p:cNvPr>
            <p:cNvGrpSpPr/>
            <p:nvPr/>
          </p:nvGrpSpPr>
          <p:grpSpPr>
            <a:xfrm>
              <a:off x="4866751" y="2477628"/>
              <a:ext cx="360363" cy="358775"/>
              <a:chOff x="3395663" y="3249613"/>
              <a:chExt cx="360363" cy="358775"/>
            </a:xfrm>
            <a:grpFill/>
          </p:grpSpPr>
          <p:sp>
            <p:nvSpPr>
              <p:cNvPr id="225" name="Freeform 218">
                <a:extLst>
                  <a:ext uri="{FF2B5EF4-FFF2-40B4-BE49-F238E27FC236}">
                    <a16:creationId xmlns:a16="http://schemas.microsoft.com/office/drawing/2014/main" id="{A6217E63-248B-439E-A699-68DA85BB05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95663" y="3519488"/>
                <a:ext cx="360363" cy="88900"/>
              </a:xfrm>
              <a:custGeom>
                <a:avLst/>
                <a:gdLst>
                  <a:gd name="T0" fmla="*/ 21 w 1587"/>
                  <a:gd name="T1" fmla="*/ 393 h 396"/>
                  <a:gd name="T2" fmla="*/ 3 w 1587"/>
                  <a:gd name="T3" fmla="*/ 375 h 396"/>
                  <a:gd name="T4" fmla="*/ 2 w 1587"/>
                  <a:gd name="T5" fmla="*/ 158 h 396"/>
                  <a:gd name="T6" fmla="*/ 20 w 1587"/>
                  <a:gd name="T7" fmla="*/ 136 h 396"/>
                  <a:gd name="T8" fmla="*/ 54 w 1587"/>
                  <a:gd name="T9" fmla="*/ 136 h 396"/>
                  <a:gd name="T10" fmla="*/ 117 w 1587"/>
                  <a:gd name="T11" fmla="*/ 133 h 396"/>
                  <a:gd name="T12" fmla="*/ 205 w 1587"/>
                  <a:gd name="T13" fmla="*/ 97 h 396"/>
                  <a:gd name="T14" fmla="*/ 280 w 1587"/>
                  <a:gd name="T15" fmla="*/ 36 h 396"/>
                  <a:gd name="T16" fmla="*/ 314 w 1587"/>
                  <a:gd name="T17" fmla="*/ 3 h 396"/>
                  <a:gd name="T18" fmla="*/ 352 w 1587"/>
                  <a:gd name="T19" fmla="*/ 9 h 396"/>
                  <a:gd name="T20" fmla="*/ 388 w 1587"/>
                  <a:gd name="T21" fmla="*/ 54 h 396"/>
                  <a:gd name="T22" fmla="*/ 459 w 1587"/>
                  <a:gd name="T23" fmla="*/ 107 h 396"/>
                  <a:gd name="T24" fmla="*/ 543 w 1587"/>
                  <a:gd name="T25" fmla="*/ 134 h 396"/>
                  <a:gd name="T26" fmla="*/ 593 w 1587"/>
                  <a:gd name="T27" fmla="*/ 134 h 396"/>
                  <a:gd name="T28" fmla="*/ 694 w 1587"/>
                  <a:gd name="T29" fmla="*/ 99 h 396"/>
                  <a:gd name="T30" fmla="*/ 756 w 1587"/>
                  <a:gd name="T31" fmla="*/ 45 h 396"/>
                  <a:gd name="T32" fmla="*/ 781 w 1587"/>
                  <a:gd name="T33" fmla="*/ 12 h 396"/>
                  <a:gd name="T34" fmla="*/ 814 w 1587"/>
                  <a:gd name="T35" fmla="*/ 1 h 396"/>
                  <a:gd name="T36" fmla="*/ 835 w 1587"/>
                  <a:gd name="T37" fmla="*/ 14 h 396"/>
                  <a:gd name="T38" fmla="*/ 891 w 1587"/>
                  <a:gd name="T39" fmla="*/ 75 h 396"/>
                  <a:gd name="T40" fmla="*/ 977 w 1587"/>
                  <a:gd name="T41" fmla="*/ 124 h 396"/>
                  <a:gd name="T42" fmla="*/ 1046 w 1587"/>
                  <a:gd name="T43" fmla="*/ 135 h 396"/>
                  <a:gd name="T44" fmla="*/ 1096 w 1587"/>
                  <a:gd name="T45" fmla="*/ 130 h 396"/>
                  <a:gd name="T46" fmla="*/ 1190 w 1587"/>
                  <a:gd name="T47" fmla="*/ 87 h 396"/>
                  <a:gd name="T48" fmla="*/ 1244 w 1587"/>
                  <a:gd name="T49" fmla="*/ 35 h 396"/>
                  <a:gd name="T50" fmla="*/ 1262 w 1587"/>
                  <a:gd name="T51" fmla="*/ 9 h 396"/>
                  <a:gd name="T52" fmla="*/ 1302 w 1587"/>
                  <a:gd name="T53" fmla="*/ 4 h 396"/>
                  <a:gd name="T54" fmla="*/ 1319 w 1587"/>
                  <a:gd name="T55" fmla="*/ 23 h 396"/>
                  <a:gd name="T56" fmla="*/ 1379 w 1587"/>
                  <a:gd name="T57" fmla="*/ 86 h 396"/>
                  <a:gd name="T58" fmla="*/ 1463 w 1587"/>
                  <a:gd name="T59" fmla="*/ 129 h 396"/>
                  <a:gd name="T60" fmla="*/ 1522 w 1587"/>
                  <a:gd name="T61" fmla="*/ 134 h 396"/>
                  <a:gd name="T62" fmla="*/ 1563 w 1587"/>
                  <a:gd name="T63" fmla="*/ 131 h 396"/>
                  <a:gd name="T64" fmla="*/ 1584 w 1587"/>
                  <a:gd name="T65" fmla="*/ 149 h 396"/>
                  <a:gd name="T66" fmla="*/ 1586 w 1587"/>
                  <a:gd name="T67" fmla="*/ 369 h 396"/>
                  <a:gd name="T68" fmla="*/ 1567 w 1587"/>
                  <a:gd name="T69" fmla="*/ 393 h 396"/>
                  <a:gd name="T70" fmla="*/ 1521 w 1587"/>
                  <a:gd name="T71" fmla="*/ 330 h 396"/>
                  <a:gd name="T72" fmla="*/ 1461 w 1587"/>
                  <a:gd name="T73" fmla="*/ 196 h 396"/>
                  <a:gd name="T74" fmla="*/ 1376 w 1587"/>
                  <a:gd name="T75" fmla="*/ 164 h 396"/>
                  <a:gd name="T76" fmla="*/ 1303 w 1587"/>
                  <a:gd name="T77" fmla="*/ 105 h 396"/>
                  <a:gd name="T78" fmla="*/ 1238 w 1587"/>
                  <a:gd name="T79" fmla="*/ 133 h 396"/>
                  <a:gd name="T80" fmla="*/ 1165 w 1587"/>
                  <a:gd name="T81" fmla="*/ 177 h 396"/>
                  <a:gd name="T82" fmla="*/ 1069 w 1587"/>
                  <a:gd name="T83" fmla="*/ 201 h 396"/>
                  <a:gd name="T84" fmla="*/ 984 w 1587"/>
                  <a:gd name="T85" fmla="*/ 194 h 396"/>
                  <a:gd name="T86" fmla="*/ 897 w 1587"/>
                  <a:gd name="T87" fmla="*/ 161 h 396"/>
                  <a:gd name="T88" fmla="*/ 825 w 1587"/>
                  <a:gd name="T89" fmla="*/ 104 h 396"/>
                  <a:gd name="T90" fmla="*/ 759 w 1587"/>
                  <a:gd name="T91" fmla="*/ 133 h 396"/>
                  <a:gd name="T92" fmla="*/ 687 w 1587"/>
                  <a:gd name="T93" fmla="*/ 177 h 396"/>
                  <a:gd name="T94" fmla="*/ 590 w 1587"/>
                  <a:gd name="T95" fmla="*/ 201 h 396"/>
                  <a:gd name="T96" fmla="*/ 504 w 1587"/>
                  <a:gd name="T97" fmla="*/ 194 h 396"/>
                  <a:gd name="T98" fmla="*/ 416 w 1587"/>
                  <a:gd name="T99" fmla="*/ 159 h 396"/>
                  <a:gd name="T100" fmla="*/ 342 w 1587"/>
                  <a:gd name="T101" fmla="*/ 101 h 396"/>
                  <a:gd name="T102" fmla="*/ 269 w 1587"/>
                  <a:gd name="T103" fmla="*/ 133 h 396"/>
                  <a:gd name="T104" fmla="*/ 188 w 1587"/>
                  <a:gd name="T105" fmla="*/ 180 h 396"/>
                  <a:gd name="T106" fmla="*/ 88 w 1587"/>
                  <a:gd name="T107" fmla="*/ 204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87" h="396">
                    <a:moveTo>
                      <a:pt x="1554" y="396"/>
                    </a:moveTo>
                    <a:lnTo>
                      <a:pt x="33" y="396"/>
                    </a:lnTo>
                    <a:lnTo>
                      <a:pt x="33" y="396"/>
                    </a:lnTo>
                    <a:lnTo>
                      <a:pt x="27" y="395"/>
                    </a:lnTo>
                    <a:lnTo>
                      <a:pt x="21" y="393"/>
                    </a:lnTo>
                    <a:lnTo>
                      <a:pt x="14" y="390"/>
                    </a:lnTo>
                    <a:lnTo>
                      <a:pt x="10" y="386"/>
                    </a:lnTo>
                    <a:lnTo>
                      <a:pt x="10" y="386"/>
                    </a:lnTo>
                    <a:lnTo>
                      <a:pt x="6" y="382"/>
                    </a:lnTo>
                    <a:lnTo>
                      <a:pt x="3" y="375"/>
                    </a:lnTo>
                    <a:lnTo>
                      <a:pt x="1" y="369"/>
                    </a:lnTo>
                    <a:lnTo>
                      <a:pt x="0" y="363"/>
                    </a:lnTo>
                    <a:lnTo>
                      <a:pt x="1" y="165"/>
                    </a:lnTo>
                    <a:lnTo>
                      <a:pt x="1" y="165"/>
                    </a:lnTo>
                    <a:lnTo>
                      <a:pt x="2" y="158"/>
                    </a:lnTo>
                    <a:lnTo>
                      <a:pt x="4" y="152"/>
                    </a:lnTo>
                    <a:lnTo>
                      <a:pt x="8" y="146"/>
                    </a:lnTo>
                    <a:lnTo>
                      <a:pt x="13" y="140"/>
                    </a:lnTo>
                    <a:lnTo>
                      <a:pt x="13" y="140"/>
                    </a:lnTo>
                    <a:lnTo>
                      <a:pt x="20" y="136"/>
                    </a:lnTo>
                    <a:lnTo>
                      <a:pt x="26" y="134"/>
                    </a:lnTo>
                    <a:lnTo>
                      <a:pt x="33" y="133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54" y="136"/>
                    </a:lnTo>
                    <a:lnTo>
                      <a:pt x="66" y="137"/>
                    </a:lnTo>
                    <a:lnTo>
                      <a:pt x="80" y="137"/>
                    </a:lnTo>
                    <a:lnTo>
                      <a:pt x="92" y="137"/>
                    </a:lnTo>
                    <a:lnTo>
                      <a:pt x="104" y="135"/>
                    </a:lnTo>
                    <a:lnTo>
                      <a:pt x="117" y="133"/>
                    </a:lnTo>
                    <a:lnTo>
                      <a:pt x="128" y="131"/>
                    </a:lnTo>
                    <a:lnTo>
                      <a:pt x="141" y="127"/>
                    </a:lnTo>
                    <a:lnTo>
                      <a:pt x="163" y="119"/>
                    </a:lnTo>
                    <a:lnTo>
                      <a:pt x="184" y="108"/>
                    </a:lnTo>
                    <a:lnTo>
                      <a:pt x="205" y="97"/>
                    </a:lnTo>
                    <a:lnTo>
                      <a:pt x="223" y="85"/>
                    </a:lnTo>
                    <a:lnTo>
                      <a:pt x="241" y="71"/>
                    </a:lnTo>
                    <a:lnTo>
                      <a:pt x="256" y="59"/>
                    </a:lnTo>
                    <a:lnTo>
                      <a:pt x="269" y="46"/>
                    </a:lnTo>
                    <a:lnTo>
                      <a:pt x="280" y="36"/>
                    </a:lnTo>
                    <a:lnTo>
                      <a:pt x="297" y="18"/>
                    </a:lnTo>
                    <a:lnTo>
                      <a:pt x="302" y="12"/>
                    </a:lnTo>
                    <a:lnTo>
                      <a:pt x="302" y="12"/>
                    </a:lnTo>
                    <a:lnTo>
                      <a:pt x="308" y="6"/>
                    </a:lnTo>
                    <a:lnTo>
                      <a:pt x="314" y="3"/>
                    </a:lnTo>
                    <a:lnTo>
                      <a:pt x="323" y="1"/>
                    </a:lnTo>
                    <a:lnTo>
                      <a:pt x="330" y="0"/>
                    </a:lnTo>
                    <a:lnTo>
                      <a:pt x="338" y="2"/>
                    </a:lnTo>
                    <a:lnTo>
                      <a:pt x="346" y="4"/>
                    </a:lnTo>
                    <a:lnTo>
                      <a:pt x="352" y="9"/>
                    </a:lnTo>
                    <a:lnTo>
                      <a:pt x="357" y="14"/>
                    </a:lnTo>
                    <a:lnTo>
                      <a:pt x="357" y="14"/>
                    </a:lnTo>
                    <a:lnTo>
                      <a:pt x="360" y="20"/>
                    </a:lnTo>
                    <a:lnTo>
                      <a:pt x="371" y="34"/>
                    </a:lnTo>
                    <a:lnTo>
                      <a:pt x="388" y="54"/>
                    </a:lnTo>
                    <a:lnTo>
                      <a:pt x="399" y="64"/>
                    </a:lnTo>
                    <a:lnTo>
                      <a:pt x="412" y="75"/>
                    </a:lnTo>
                    <a:lnTo>
                      <a:pt x="426" y="87"/>
                    </a:lnTo>
                    <a:lnTo>
                      <a:pt x="443" y="97"/>
                    </a:lnTo>
                    <a:lnTo>
                      <a:pt x="459" y="107"/>
                    </a:lnTo>
                    <a:lnTo>
                      <a:pt x="478" y="117"/>
                    </a:lnTo>
                    <a:lnTo>
                      <a:pt x="499" y="124"/>
                    </a:lnTo>
                    <a:lnTo>
                      <a:pt x="520" y="130"/>
                    </a:lnTo>
                    <a:lnTo>
                      <a:pt x="532" y="132"/>
                    </a:lnTo>
                    <a:lnTo>
                      <a:pt x="543" y="134"/>
                    </a:lnTo>
                    <a:lnTo>
                      <a:pt x="556" y="135"/>
                    </a:lnTo>
                    <a:lnTo>
                      <a:pt x="568" y="135"/>
                    </a:lnTo>
                    <a:lnTo>
                      <a:pt x="568" y="135"/>
                    </a:lnTo>
                    <a:lnTo>
                      <a:pt x="580" y="135"/>
                    </a:lnTo>
                    <a:lnTo>
                      <a:pt x="593" y="134"/>
                    </a:lnTo>
                    <a:lnTo>
                      <a:pt x="617" y="130"/>
                    </a:lnTo>
                    <a:lnTo>
                      <a:pt x="638" y="125"/>
                    </a:lnTo>
                    <a:lnTo>
                      <a:pt x="659" y="117"/>
                    </a:lnTo>
                    <a:lnTo>
                      <a:pt x="678" y="108"/>
                    </a:lnTo>
                    <a:lnTo>
                      <a:pt x="694" y="99"/>
                    </a:lnTo>
                    <a:lnTo>
                      <a:pt x="710" y="88"/>
                    </a:lnTo>
                    <a:lnTo>
                      <a:pt x="724" y="77"/>
                    </a:lnTo>
                    <a:lnTo>
                      <a:pt x="737" y="66"/>
                    </a:lnTo>
                    <a:lnTo>
                      <a:pt x="747" y="56"/>
                    </a:lnTo>
                    <a:lnTo>
                      <a:pt x="756" y="45"/>
                    </a:lnTo>
                    <a:lnTo>
                      <a:pt x="764" y="36"/>
                    </a:lnTo>
                    <a:lnTo>
                      <a:pt x="774" y="23"/>
                    </a:lnTo>
                    <a:lnTo>
                      <a:pt x="778" y="15"/>
                    </a:lnTo>
                    <a:lnTo>
                      <a:pt x="778" y="15"/>
                    </a:lnTo>
                    <a:lnTo>
                      <a:pt x="781" y="12"/>
                    </a:lnTo>
                    <a:lnTo>
                      <a:pt x="783" y="9"/>
                    </a:lnTo>
                    <a:lnTo>
                      <a:pt x="791" y="4"/>
                    </a:lnTo>
                    <a:lnTo>
                      <a:pt x="798" y="2"/>
                    </a:lnTo>
                    <a:lnTo>
                      <a:pt x="806" y="1"/>
                    </a:lnTo>
                    <a:lnTo>
                      <a:pt x="814" y="1"/>
                    </a:lnTo>
                    <a:lnTo>
                      <a:pt x="823" y="4"/>
                    </a:lnTo>
                    <a:lnTo>
                      <a:pt x="830" y="8"/>
                    </a:lnTo>
                    <a:lnTo>
                      <a:pt x="833" y="11"/>
                    </a:lnTo>
                    <a:lnTo>
                      <a:pt x="835" y="14"/>
                    </a:lnTo>
                    <a:lnTo>
                      <a:pt x="835" y="14"/>
                    </a:lnTo>
                    <a:lnTo>
                      <a:pt x="839" y="20"/>
                    </a:lnTo>
                    <a:lnTo>
                      <a:pt x="850" y="34"/>
                    </a:lnTo>
                    <a:lnTo>
                      <a:pt x="867" y="54"/>
                    </a:lnTo>
                    <a:lnTo>
                      <a:pt x="879" y="64"/>
                    </a:lnTo>
                    <a:lnTo>
                      <a:pt x="891" y="75"/>
                    </a:lnTo>
                    <a:lnTo>
                      <a:pt x="905" y="87"/>
                    </a:lnTo>
                    <a:lnTo>
                      <a:pt x="921" y="97"/>
                    </a:lnTo>
                    <a:lnTo>
                      <a:pt x="939" y="107"/>
                    </a:lnTo>
                    <a:lnTo>
                      <a:pt x="957" y="117"/>
                    </a:lnTo>
                    <a:lnTo>
                      <a:pt x="977" y="124"/>
                    </a:lnTo>
                    <a:lnTo>
                      <a:pt x="999" y="130"/>
                    </a:lnTo>
                    <a:lnTo>
                      <a:pt x="1010" y="132"/>
                    </a:lnTo>
                    <a:lnTo>
                      <a:pt x="1022" y="134"/>
                    </a:lnTo>
                    <a:lnTo>
                      <a:pt x="1034" y="135"/>
                    </a:lnTo>
                    <a:lnTo>
                      <a:pt x="1046" y="135"/>
                    </a:lnTo>
                    <a:lnTo>
                      <a:pt x="1046" y="135"/>
                    </a:lnTo>
                    <a:lnTo>
                      <a:pt x="1060" y="135"/>
                    </a:lnTo>
                    <a:lnTo>
                      <a:pt x="1072" y="134"/>
                    </a:lnTo>
                    <a:lnTo>
                      <a:pt x="1083" y="132"/>
                    </a:lnTo>
                    <a:lnTo>
                      <a:pt x="1096" y="130"/>
                    </a:lnTo>
                    <a:lnTo>
                      <a:pt x="1118" y="124"/>
                    </a:lnTo>
                    <a:lnTo>
                      <a:pt x="1138" y="117"/>
                    </a:lnTo>
                    <a:lnTo>
                      <a:pt x="1157" y="107"/>
                    </a:lnTo>
                    <a:lnTo>
                      <a:pt x="1174" y="98"/>
                    </a:lnTo>
                    <a:lnTo>
                      <a:pt x="1190" y="87"/>
                    </a:lnTo>
                    <a:lnTo>
                      <a:pt x="1203" y="76"/>
                    </a:lnTo>
                    <a:lnTo>
                      <a:pt x="1216" y="65"/>
                    </a:lnTo>
                    <a:lnTo>
                      <a:pt x="1227" y="54"/>
                    </a:lnTo>
                    <a:lnTo>
                      <a:pt x="1236" y="44"/>
                    </a:lnTo>
                    <a:lnTo>
                      <a:pt x="1244" y="35"/>
                    </a:lnTo>
                    <a:lnTo>
                      <a:pt x="1253" y="22"/>
                    </a:lnTo>
                    <a:lnTo>
                      <a:pt x="1257" y="15"/>
                    </a:lnTo>
                    <a:lnTo>
                      <a:pt x="1257" y="15"/>
                    </a:lnTo>
                    <a:lnTo>
                      <a:pt x="1259" y="12"/>
                    </a:lnTo>
                    <a:lnTo>
                      <a:pt x="1262" y="9"/>
                    </a:lnTo>
                    <a:lnTo>
                      <a:pt x="1269" y="4"/>
                    </a:lnTo>
                    <a:lnTo>
                      <a:pt x="1277" y="2"/>
                    </a:lnTo>
                    <a:lnTo>
                      <a:pt x="1285" y="1"/>
                    </a:lnTo>
                    <a:lnTo>
                      <a:pt x="1293" y="1"/>
                    </a:lnTo>
                    <a:lnTo>
                      <a:pt x="1302" y="4"/>
                    </a:lnTo>
                    <a:lnTo>
                      <a:pt x="1308" y="8"/>
                    </a:lnTo>
                    <a:lnTo>
                      <a:pt x="1311" y="11"/>
                    </a:lnTo>
                    <a:lnTo>
                      <a:pt x="1314" y="14"/>
                    </a:lnTo>
                    <a:lnTo>
                      <a:pt x="1314" y="14"/>
                    </a:lnTo>
                    <a:lnTo>
                      <a:pt x="1319" y="23"/>
                    </a:lnTo>
                    <a:lnTo>
                      <a:pt x="1332" y="39"/>
                    </a:lnTo>
                    <a:lnTo>
                      <a:pt x="1341" y="50"/>
                    </a:lnTo>
                    <a:lnTo>
                      <a:pt x="1352" y="62"/>
                    </a:lnTo>
                    <a:lnTo>
                      <a:pt x="1365" y="74"/>
                    </a:lnTo>
                    <a:lnTo>
                      <a:pt x="1379" y="86"/>
                    </a:lnTo>
                    <a:lnTo>
                      <a:pt x="1395" y="98"/>
                    </a:lnTo>
                    <a:lnTo>
                      <a:pt x="1412" y="108"/>
                    </a:lnTo>
                    <a:lnTo>
                      <a:pt x="1432" y="118"/>
                    </a:lnTo>
                    <a:lnTo>
                      <a:pt x="1452" y="126"/>
                    </a:lnTo>
                    <a:lnTo>
                      <a:pt x="1463" y="129"/>
                    </a:lnTo>
                    <a:lnTo>
                      <a:pt x="1475" y="131"/>
                    </a:lnTo>
                    <a:lnTo>
                      <a:pt x="1486" y="133"/>
                    </a:lnTo>
                    <a:lnTo>
                      <a:pt x="1497" y="134"/>
                    </a:lnTo>
                    <a:lnTo>
                      <a:pt x="1510" y="135"/>
                    </a:lnTo>
                    <a:lnTo>
                      <a:pt x="1522" y="134"/>
                    </a:lnTo>
                    <a:lnTo>
                      <a:pt x="1535" y="133"/>
                    </a:lnTo>
                    <a:lnTo>
                      <a:pt x="1548" y="131"/>
                    </a:lnTo>
                    <a:lnTo>
                      <a:pt x="1548" y="131"/>
                    </a:lnTo>
                    <a:lnTo>
                      <a:pt x="1555" y="130"/>
                    </a:lnTo>
                    <a:lnTo>
                      <a:pt x="1563" y="131"/>
                    </a:lnTo>
                    <a:lnTo>
                      <a:pt x="1569" y="133"/>
                    </a:lnTo>
                    <a:lnTo>
                      <a:pt x="1575" y="137"/>
                    </a:lnTo>
                    <a:lnTo>
                      <a:pt x="1575" y="137"/>
                    </a:lnTo>
                    <a:lnTo>
                      <a:pt x="1580" y="143"/>
                    </a:lnTo>
                    <a:lnTo>
                      <a:pt x="1584" y="149"/>
                    </a:lnTo>
                    <a:lnTo>
                      <a:pt x="1586" y="156"/>
                    </a:lnTo>
                    <a:lnTo>
                      <a:pt x="1587" y="163"/>
                    </a:lnTo>
                    <a:lnTo>
                      <a:pt x="1587" y="363"/>
                    </a:lnTo>
                    <a:lnTo>
                      <a:pt x="1587" y="363"/>
                    </a:lnTo>
                    <a:lnTo>
                      <a:pt x="1586" y="369"/>
                    </a:lnTo>
                    <a:lnTo>
                      <a:pt x="1584" y="375"/>
                    </a:lnTo>
                    <a:lnTo>
                      <a:pt x="1581" y="382"/>
                    </a:lnTo>
                    <a:lnTo>
                      <a:pt x="1577" y="386"/>
                    </a:lnTo>
                    <a:lnTo>
                      <a:pt x="1573" y="390"/>
                    </a:lnTo>
                    <a:lnTo>
                      <a:pt x="1567" y="393"/>
                    </a:lnTo>
                    <a:lnTo>
                      <a:pt x="1560" y="395"/>
                    </a:lnTo>
                    <a:lnTo>
                      <a:pt x="1554" y="396"/>
                    </a:lnTo>
                    <a:lnTo>
                      <a:pt x="1554" y="396"/>
                    </a:lnTo>
                    <a:close/>
                    <a:moveTo>
                      <a:pt x="66" y="330"/>
                    </a:moveTo>
                    <a:lnTo>
                      <a:pt x="1521" y="330"/>
                    </a:lnTo>
                    <a:lnTo>
                      <a:pt x="1521" y="201"/>
                    </a:lnTo>
                    <a:lnTo>
                      <a:pt x="1521" y="201"/>
                    </a:lnTo>
                    <a:lnTo>
                      <a:pt x="1500" y="202"/>
                    </a:lnTo>
                    <a:lnTo>
                      <a:pt x="1480" y="199"/>
                    </a:lnTo>
                    <a:lnTo>
                      <a:pt x="1461" y="196"/>
                    </a:lnTo>
                    <a:lnTo>
                      <a:pt x="1443" y="192"/>
                    </a:lnTo>
                    <a:lnTo>
                      <a:pt x="1425" y="187"/>
                    </a:lnTo>
                    <a:lnTo>
                      <a:pt x="1407" y="180"/>
                    </a:lnTo>
                    <a:lnTo>
                      <a:pt x="1392" y="173"/>
                    </a:lnTo>
                    <a:lnTo>
                      <a:pt x="1376" y="164"/>
                    </a:lnTo>
                    <a:lnTo>
                      <a:pt x="1362" y="155"/>
                    </a:lnTo>
                    <a:lnTo>
                      <a:pt x="1348" y="146"/>
                    </a:lnTo>
                    <a:lnTo>
                      <a:pt x="1336" y="135"/>
                    </a:lnTo>
                    <a:lnTo>
                      <a:pt x="1323" y="126"/>
                    </a:lnTo>
                    <a:lnTo>
                      <a:pt x="1303" y="105"/>
                    </a:lnTo>
                    <a:lnTo>
                      <a:pt x="1286" y="88"/>
                    </a:lnTo>
                    <a:lnTo>
                      <a:pt x="1286" y="88"/>
                    </a:lnTo>
                    <a:lnTo>
                      <a:pt x="1270" y="105"/>
                    </a:lnTo>
                    <a:lnTo>
                      <a:pt x="1249" y="124"/>
                    </a:lnTo>
                    <a:lnTo>
                      <a:pt x="1238" y="133"/>
                    </a:lnTo>
                    <a:lnTo>
                      <a:pt x="1225" y="144"/>
                    </a:lnTo>
                    <a:lnTo>
                      <a:pt x="1212" y="153"/>
                    </a:lnTo>
                    <a:lnTo>
                      <a:pt x="1197" y="161"/>
                    </a:lnTo>
                    <a:lnTo>
                      <a:pt x="1182" y="169"/>
                    </a:lnTo>
                    <a:lnTo>
                      <a:pt x="1165" y="177"/>
                    </a:lnTo>
                    <a:lnTo>
                      <a:pt x="1149" y="184"/>
                    </a:lnTo>
                    <a:lnTo>
                      <a:pt x="1130" y="190"/>
                    </a:lnTo>
                    <a:lnTo>
                      <a:pt x="1110" y="194"/>
                    </a:lnTo>
                    <a:lnTo>
                      <a:pt x="1090" y="198"/>
                    </a:lnTo>
                    <a:lnTo>
                      <a:pt x="1069" y="201"/>
                    </a:lnTo>
                    <a:lnTo>
                      <a:pt x="1046" y="202"/>
                    </a:lnTo>
                    <a:lnTo>
                      <a:pt x="1046" y="202"/>
                    </a:lnTo>
                    <a:lnTo>
                      <a:pt x="1024" y="201"/>
                    </a:lnTo>
                    <a:lnTo>
                      <a:pt x="1004" y="198"/>
                    </a:lnTo>
                    <a:lnTo>
                      <a:pt x="984" y="194"/>
                    </a:lnTo>
                    <a:lnTo>
                      <a:pt x="964" y="190"/>
                    </a:lnTo>
                    <a:lnTo>
                      <a:pt x="947" y="184"/>
                    </a:lnTo>
                    <a:lnTo>
                      <a:pt x="929" y="177"/>
                    </a:lnTo>
                    <a:lnTo>
                      <a:pt x="913" y="169"/>
                    </a:lnTo>
                    <a:lnTo>
                      <a:pt x="897" y="161"/>
                    </a:lnTo>
                    <a:lnTo>
                      <a:pt x="883" y="152"/>
                    </a:lnTo>
                    <a:lnTo>
                      <a:pt x="869" y="143"/>
                    </a:lnTo>
                    <a:lnTo>
                      <a:pt x="857" y="133"/>
                    </a:lnTo>
                    <a:lnTo>
                      <a:pt x="845" y="124"/>
                    </a:lnTo>
                    <a:lnTo>
                      <a:pt x="825" y="104"/>
                    </a:lnTo>
                    <a:lnTo>
                      <a:pt x="808" y="87"/>
                    </a:lnTo>
                    <a:lnTo>
                      <a:pt x="808" y="87"/>
                    </a:lnTo>
                    <a:lnTo>
                      <a:pt x="792" y="104"/>
                    </a:lnTo>
                    <a:lnTo>
                      <a:pt x="771" y="124"/>
                    </a:lnTo>
                    <a:lnTo>
                      <a:pt x="759" y="133"/>
                    </a:lnTo>
                    <a:lnTo>
                      <a:pt x="747" y="143"/>
                    </a:lnTo>
                    <a:lnTo>
                      <a:pt x="734" y="152"/>
                    </a:lnTo>
                    <a:lnTo>
                      <a:pt x="719" y="161"/>
                    </a:lnTo>
                    <a:lnTo>
                      <a:pt x="704" y="169"/>
                    </a:lnTo>
                    <a:lnTo>
                      <a:pt x="687" y="177"/>
                    </a:lnTo>
                    <a:lnTo>
                      <a:pt x="669" y="184"/>
                    </a:lnTo>
                    <a:lnTo>
                      <a:pt x="651" y="190"/>
                    </a:lnTo>
                    <a:lnTo>
                      <a:pt x="632" y="194"/>
                    </a:lnTo>
                    <a:lnTo>
                      <a:pt x="612" y="198"/>
                    </a:lnTo>
                    <a:lnTo>
                      <a:pt x="590" y="201"/>
                    </a:lnTo>
                    <a:lnTo>
                      <a:pt x="568" y="202"/>
                    </a:lnTo>
                    <a:lnTo>
                      <a:pt x="568" y="202"/>
                    </a:lnTo>
                    <a:lnTo>
                      <a:pt x="545" y="201"/>
                    </a:lnTo>
                    <a:lnTo>
                      <a:pt x="524" y="198"/>
                    </a:lnTo>
                    <a:lnTo>
                      <a:pt x="504" y="194"/>
                    </a:lnTo>
                    <a:lnTo>
                      <a:pt x="484" y="189"/>
                    </a:lnTo>
                    <a:lnTo>
                      <a:pt x="466" y="183"/>
                    </a:lnTo>
                    <a:lnTo>
                      <a:pt x="448" y="176"/>
                    </a:lnTo>
                    <a:lnTo>
                      <a:pt x="431" y="167"/>
                    </a:lnTo>
                    <a:lnTo>
                      <a:pt x="416" y="159"/>
                    </a:lnTo>
                    <a:lnTo>
                      <a:pt x="401" y="150"/>
                    </a:lnTo>
                    <a:lnTo>
                      <a:pt x="388" y="140"/>
                    </a:lnTo>
                    <a:lnTo>
                      <a:pt x="375" y="131"/>
                    </a:lnTo>
                    <a:lnTo>
                      <a:pt x="363" y="121"/>
                    </a:lnTo>
                    <a:lnTo>
                      <a:pt x="342" y="101"/>
                    </a:lnTo>
                    <a:lnTo>
                      <a:pt x="326" y="84"/>
                    </a:lnTo>
                    <a:lnTo>
                      <a:pt x="326" y="84"/>
                    </a:lnTo>
                    <a:lnTo>
                      <a:pt x="307" y="102"/>
                    </a:lnTo>
                    <a:lnTo>
                      <a:pt x="282" y="123"/>
                    </a:lnTo>
                    <a:lnTo>
                      <a:pt x="269" y="133"/>
                    </a:lnTo>
                    <a:lnTo>
                      <a:pt x="254" y="144"/>
                    </a:lnTo>
                    <a:lnTo>
                      <a:pt x="239" y="153"/>
                    </a:lnTo>
                    <a:lnTo>
                      <a:pt x="223" y="163"/>
                    </a:lnTo>
                    <a:lnTo>
                      <a:pt x="206" y="172"/>
                    </a:lnTo>
                    <a:lnTo>
                      <a:pt x="188" y="180"/>
                    </a:lnTo>
                    <a:lnTo>
                      <a:pt x="170" y="187"/>
                    </a:lnTo>
                    <a:lnTo>
                      <a:pt x="150" y="193"/>
                    </a:lnTo>
                    <a:lnTo>
                      <a:pt x="130" y="198"/>
                    </a:lnTo>
                    <a:lnTo>
                      <a:pt x="110" y="202"/>
                    </a:lnTo>
                    <a:lnTo>
                      <a:pt x="88" y="204"/>
                    </a:lnTo>
                    <a:lnTo>
                      <a:pt x="67" y="204"/>
                    </a:lnTo>
                    <a:lnTo>
                      <a:pt x="66" y="33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219">
                <a:extLst>
                  <a:ext uri="{FF2B5EF4-FFF2-40B4-BE49-F238E27FC236}">
                    <a16:creationId xmlns:a16="http://schemas.microsoft.com/office/drawing/2014/main" id="{B0ACD4AB-9FF0-45B3-B9D8-05B8D0E4C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5663" y="3459163"/>
                <a:ext cx="360363" cy="96838"/>
              </a:xfrm>
              <a:custGeom>
                <a:avLst/>
                <a:gdLst>
                  <a:gd name="T0" fmla="*/ 1 w 1587"/>
                  <a:gd name="T1" fmla="*/ 165 h 428"/>
                  <a:gd name="T2" fmla="*/ 13 w 1587"/>
                  <a:gd name="T3" fmla="*/ 140 h 428"/>
                  <a:gd name="T4" fmla="*/ 33 w 1587"/>
                  <a:gd name="T5" fmla="*/ 132 h 428"/>
                  <a:gd name="T6" fmla="*/ 66 w 1587"/>
                  <a:gd name="T7" fmla="*/ 137 h 428"/>
                  <a:gd name="T8" fmla="*/ 117 w 1587"/>
                  <a:gd name="T9" fmla="*/ 133 h 428"/>
                  <a:gd name="T10" fmla="*/ 184 w 1587"/>
                  <a:gd name="T11" fmla="*/ 109 h 428"/>
                  <a:gd name="T12" fmla="*/ 256 w 1587"/>
                  <a:gd name="T13" fmla="*/ 59 h 428"/>
                  <a:gd name="T14" fmla="*/ 302 w 1587"/>
                  <a:gd name="T15" fmla="*/ 11 h 428"/>
                  <a:gd name="T16" fmla="*/ 323 w 1587"/>
                  <a:gd name="T17" fmla="*/ 0 h 428"/>
                  <a:gd name="T18" fmla="*/ 352 w 1587"/>
                  <a:gd name="T19" fmla="*/ 8 h 428"/>
                  <a:gd name="T20" fmla="*/ 371 w 1587"/>
                  <a:gd name="T21" fmla="*/ 34 h 428"/>
                  <a:gd name="T22" fmla="*/ 426 w 1587"/>
                  <a:gd name="T23" fmla="*/ 86 h 428"/>
                  <a:gd name="T24" fmla="*/ 499 w 1587"/>
                  <a:gd name="T25" fmla="*/ 124 h 428"/>
                  <a:gd name="T26" fmla="*/ 556 w 1587"/>
                  <a:gd name="T27" fmla="*/ 134 h 428"/>
                  <a:gd name="T28" fmla="*/ 593 w 1587"/>
                  <a:gd name="T29" fmla="*/ 133 h 428"/>
                  <a:gd name="T30" fmla="*/ 678 w 1587"/>
                  <a:gd name="T31" fmla="*/ 108 h 428"/>
                  <a:gd name="T32" fmla="*/ 737 w 1587"/>
                  <a:gd name="T33" fmla="*/ 66 h 428"/>
                  <a:gd name="T34" fmla="*/ 774 w 1587"/>
                  <a:gd name="T35" fmla="*/ 22 h 428"/>
                  <a:gd name="T36" fmla="*/ 783 w 1587"/>
                  <a:gd name="T37" fmla="*/ 8 h 428"/>
                  <a:gd name="T38" fmla="*/ 814 w 1587"/>
                  <a:gd name="T39" fmla="*/ 1 h 428"/>
                  <a:gd name="T40" fmla="*/ 835 w 1587"/>
                  <a:gd name="T41" fmla="*/ 14 h 428"/>
                  <a:gd name="T42" fmla="*/ 867 w 1587"/>
                  <a:gd name="T43" fmla="*/ 53 h 428"/>
                  <a:gd name="T44" fmla="*/ 921 w 1587"/>
                  <a:gd name="T45" fmla="*/ 97 h 428"/>
                  <a:gd name="T46" fmla="*/ 999 w 1587"/>
                  <a:gd name="T47" fmla="*/ 129 h 428"/>
                  <a:gd name="T48" fmla="*/ 1046 w 1587"/>
                  <a:gd name="T49" fmla="*/ 134 h 428"/>
                  <a:gd name="T50" fmla="*/ 1083 w 1587"/>
                  <a:gd name="T51" fmla="*/ 131 h 428"/>
                  <a:gd name="T52" fmla="*/ 1157 w 1587"/>
                  <a:gd name="T53" fmla="*/ 108 h 428"/>
                  <a:gd name="T54" fmla="*/ 1216 w 1587"/>
                  <a:gd name="T55" fmla="*/ 64 h 428"/>
                  <a:gd name="T56" fmla="*/ 1253 w 1587"/>
                  <a:gd name="T57" fmla="*/ 21 h 428"/>
                  <a:gd name="T58" fmla="*/ 1262 w 1587"/>
                  <a:gd name="T59" fmla="*/ 9 h 428"/>
                  <a:gd name="T60" fmla="*/ 1293 w 1587"/>
                  <a:gd name="T61" fmla="*/ 1 h 428"/>
                  <a:gd name="T62" fmla="*/ 1314 w 1587"/>
                  <a:gd name="T63" fmla="*/ 14 h 428"/>
                  <a:gd name="T64" fmla="*/ 1341 w 1587"/>
                  <a:gd name="T65" fmla="*/ 50 h 428"/>
                  <a:gd name="T66" fmla="*/ 1395 w 1587"/>
                  <a:gd name="T67" fmla="*/ 97 h 428"/>
                  <a:gd name="T68" fmla="*/ 1463 w 1587"/>
                  <a:gd name="T69" fmla="*/ 128 h 428"/>
                  <a:gd name="T70" fmla="*/ 1510 w 1587"/>
                  <a:gd name="T71" fmla="*/ 134 h 428"/>
                  <a:gd name="T72" fmla="*/ 1548 w 1587"/>
                  <a:gd name="T73" fmla="*/ 130 h 428"/>
                  <a:gd name="T74" fmla="*/ 1575 w 1587"/>
                  <a:gd name="T75" fmla="*/ 138 h 428"/>
                  <a:gd name="T76" fmla="*/ 1586 w 1587"/>
                  <a:gd name="T77" fmla="*/ 155 h 428"/>
                  <a:gd name="T78" fmla="*/ 1521 w 1587"/>
                  <a:gd name="T79" fmla="*/ 201 h 428"/>
                  <a:gd name="T80" fmla="*/ 1461 w 1587"/>
                  <a:gd name="T81" fmla="*/ 197 h 428"/>
                  <a:gd name="T82" fmla="*/ 1392 w 1587"/>
                  <a:gd name="T83" fmla="*/ 172 h 428"/>
                  <a:gd name="T84" fmla="*/ 1336 w 1587"/>
                  <a:gd name="T85" fmla="*/ 135 h 428"/>
                  <a:gd name="T86" fmla="*/ 1286 w 1587"/>
                  <a:gd name="T87" fmla="*/ 87 h 428"/>
                  <a:gd name="T88" fmla="*/ 1225 w 1587"/>
                  <a:gd name="T89" fmla="*/ 143 h 428"/>
                  <a:gd name="T90" fmla="*/ 1165 w 1587"/>
                  <a:gd name="T91" fmla="*/ 177 h 428"/>
                  <a:gd name="T92" fmla="*/ 1090 w 1587"/>
                  <a:gd name="T93" fmla="*/ 198 h 428"/>
                  <a:gd name="T94" fmla="*/ 1024 w 1587"/>
                  <a:gd name="T95" fmla="*/ 200 h 428"/>
                  <a:gd name="T96" fmla="*/ 947 w 1587"/>
                  <a:gd name="T97" fmla="*/ 183 h 428"/>
                  <a:gd name="T98" fmla="*/ 883 w 1587"/>
                  <a:gd name="T99" fmla="*/ 152 h 428"/>
                  <a:gd name="T100" fmla="*/ 825 w 1587"/>
                  <a:gd name="T101" fmla="*/ 104 h 428"/>
                  <a:gd name="T102" fmla="*/ 771 w 1587"/>
                  <a:gd name="T103" fmla="*/ 123 h 428"/>
                  <a:gd name="T104" fmla="*/ 719 w 1587"/>
                  <a:gd name="T105" fmla="*/ 160 h 428"/>
                  <a:gd name="T106" fmla="*/ 651 w 1587"/>
                  <a:gd name="T107" fmla="*/ 189 h 428"/>
                  <a:gd name="T108" fmla="*/ 568 w 1587"/>
                  <a:gd name="T109" fmla="*/ 201 h 428"/>
                  <a:gd name="T110" fmla="*/ 504 w 1587"/>
                  <a:gd name="T111" fmla="*/ 193 h 428"/>
                  <a:gd name="T112" fmla="*/ 431 w 1587"/>
                  <a:gd name="T113" fmla="*/ 168 h 428"/>
                  <a:gd name="T114" fmla="*/ 375 w 1587"/>
                  <a:gd name="T115" fmla="*/ 130 h 428"/>
                  <a:gd name="T116" fmla="*/ 326 w 1587"/>
                  <a:gd name="T117" fmla="*/ 84 h 428"/>
                  <a:gd name="T118" fmla="*/ 256 w 1587"/>
                  <a:gd name="T119" fmla="*/ 143 h 428"/>
                  <a:gd name="T120" fmla="*/ 188 w 1587"/>
                  <a:gd name="T121" fmla="*/ 180 h 428"/>
                  <a:gd name="T122" fmla="*/ 110 w 1587"/>
                  <a:gd name="T123" fmla="*/ 202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87" h="428">
                    <a:moveTo>
                      <a:pt x="66" y="428"/>
                    </a:moveTo>
                    <a:lnTo>
                      <a:pt x="0" y="428"/>
                    </a:lnTo>
                    <a:lnTo>
                      <a:pt x="1" y="165"/>
                    </a:lnTo>
                    <a:lnTo>
                      <a:pt x="1" y="165"/>
                    </a:lnTo>
                    <a:lnTo>
                      <a:pt x="2" y="158"/>
                    </a:lnTo>
                    <a:lnTo>
                      <a:pt x="4" y="151"/>
                    </a:lnTo>
                    <a:lnTo>
                      <a:pt x="8" y="145"/>
                    </a:lnTo>
                    <a:lnTo>
                      <a:pt x="13" y="140"/>
                    </a:lnTo>
                    <a:lnTo>
                      <a:pt x="13" y="140"/>
                    </a:lnTo>
                    <a:lnTo>
                      <a:pt x="20" y="135"/>
                    </a:lnTo>
                    <a:lnTo>
                      <a:pt x="26" y="133"/>
                    </a:lnTo>
                    <a:lnTo>
                      <a:pt x="33" y="132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54" y="135"/>
                    </a:lnTo>
                    <a:lnTo>
                      <a:pt x="66" y="137"/>
                    </a:lnTo>
                    <a:lnTo>
                      <a:pt x="80" y="138"/>
                    </a:lnTo>
                    <a:lnTo>
                      <a:pt x="92" y="137"/>
                    </a:lnTo>
                    <a:lnTo>
                      <a:pt x="104" y="135"/>
                    </a:lnTo>
                    <a:lnTo>
                      <a:pt x="117" y="133"/>
                    </a:lnTo>
                    <a:lnTo>
                      <a:pt x="128" y="130"/>
                    </a:lnTo>
                    <a:lnTo>
                      <a:pt x="141" y="127"/>
                    </a:lnTo>
                    <a:lnTo>
                      <a:pt x="163" y="119"/>
                    </a:lnTo>
                    <a:lnTo>
                      <a:pt x="184" y="109"/>
                    </a:lnTo>
                    <a:lnTo>
                      <a:pt x="205" y="96"/>
                    </a:lnTo>
                    <a:lnTo>
                      <a:pt x="223" y="84"/>
                    </a:lnTo>
                    <a:lnTo>
                      <a:pt x="241" y="71"/>
                    </a:lnTo>
                    <a:lnTo>
                      <a:pt x="256" y="59"/>
                    </a:lnTo>
                    <a:lnTo>
                      <a:pt x="269" y="46"/>
                    </a:lnTo>
                    <a:lnTo>
                      <a:pt x="280" y="35"/>
                    </a:lnTo>
                    <a:lnTo>
                      <a:pt x="297" y="19"/>
                    </a:lnTo>
                    <a:lnTo>
                      <a:pt x="302" y="11"/>
                    </a:lnTo>
                    <a:lnTo>
                      <a:pt x="302" y="11"/>
                    </a:lnTo>
                    <a:lnTo>
                      <a:pt x="308" y="6"/>
                    </a:lnTo>
                    <a:lnTo>
                      <a:pt x="314" y="2"/>
                    </a:lnTo>
                    <a:lnTo>
                      <a:pt x="323" y="0"/>
                    </a:lnTo>
                    <a:lnTo>
                      <a:pt x="330" y="0"/>
                    </a:lnTo>
                    <a:lnTo>
                      <a:pt x="338" y="1"/>
                    </a:lnTo>
                    <a:lnTo>
                      <a:pt x="346" y="4"/>
                    </a:lnTo>
                    <a:lnTo>
                      <a:pt x="352" y="8"/>
                    </a:lnTo>
                    <a:lnTo>
                      <a:pt x="357" y="14"/>
                    </a:lnTo>
                    <a:lnTo>
                      <a:pt x="357" y="14"/>
                    </a:lnTo>
                    <a:lnTo>
                      <a:pt x="360" y="20"/>
                    </a:lnTo>
                    <a:lnTo>
                      <a:pt x="371" y="34"/>
                    </a:lnTo>
                    <a:lnTo>
                      <a:pt x="388" y="53"/>
                    </a:lnTo>
                    <a:lnTo>
                      <a:pt x="399" y="64"/>
                    </a:lnTo>
                    <a:lnTo>
                      <a:pt x="412" y="75"/>
                    </a:lnTo>
                    <a:lnTo>
                      <a:pt x="426" y="86"/>
                    </a:lnTo>
                    <a:lnTo>
                      <a:pt x="443" y="97"/>
                    </a:lnTo>
                    <a:lnTo>
                      <a:pt x="459" y="108"/>
                    </a:lnTo>
                    <a:lnTo>
                      <a:pt x="478" y="116"/>
                    </a:lnTo>
                    <a:lnTo>
                      <a:pt x="499" y="124"/>
                    </a:lnTo>
                    <a:lnTo>
                      <a:pt x="520" y="129"/>
                    </a:lnTo>
                    <a:lnTo>
                      <a:pt x="532" y="131"/>
                    </a:lnTo>
                    <a:lnTo>
                      <a:pt x="543" y="133"/>
                    </a:lnTo>
                    <a:lnTo>
                      <a:pt x="556" y="134"/>
                    </a:lnTo>
                    <a:lnTo>
                      <a:pt x="568" y="134"/>
                    </a:lnTo>
                    <a:lnTo>
                      <a:pt x="568" y="134"/>
                    </a:lnTo>
                    <a:lnTo>
                      <a:pt x="580" y="134"/>
                    </a:lnTo>
                    <a:lnTo>
                      <a:pt x="593" y="133"/>
                    </a:lnTo>
                    <a:lnTo>
                      <a:pt x="617" y="130"/>
                    </a:lnTo>
                    <a:lnTo>
                      <a:pt x="638" y="124"/>
                    </a:lnTo>
                    <a:lnTo>
                      <a:pt x="659" y="117"/>
                    </a:lnTo>
                    <a:lnTo>
                      <a:pt x="678" y="108"/>
                    </a:lnTo>
                    <a:lnTo>
                      <a:pt x="694" y="98"/>
                    </a:lnTo>
                    <a:lnTo>
                      <a:pt x="710" y="88"/>
                    </a:lnTo>
                    <a:lnTo>
                      <a:pt x="724" y="76"/>
                    </a:lnTo>
                    <a:lnTo>
                      <a:pt x="737" y="66"/>
                    </a:lnTo>
                    <a:lnTo>
                      <a:pt x="747" y="55"/>
                    </a:lnTo>
                    <a:lnTo>
                      <a:pt x="756" y="45"/>
                    </a:lnTo>
                    <a:lnTo>
                      <a:pt x="764" y="36"/>
                    </a:lnTo>
                    <a:lnTo>
                      <a:pt x="774" y="22"/>
                    </a:lnTo>
                    <a:lnTo>
                      <a:pt x="778" y="15"/>
                    </a:lnTo>
                    <a:lnTo>
                      <a:pt x="778" y="15"/>
                    </a:lnTo>
                    <a:lnTo>
                      <a:pt x="781" y="11"/>
                    </a:lnTo>
                    <a:lnTo>
                      <a:pt x="783" y="8"/>
                    </a:lnTo>
                    <a:lnTo>
                      <a:pt x="791" y="4"/>
                    </a:lnTo>
                    <a:lnTo>
                      <a:pt x="798" y="1"/>
                    </a:lnTo>
                    <a:lnTo>
                      <a:pt x="806" y="0"/>
                    </a:lnTo>
                    <a:lnTo>
                      <a:pt x="814" y="1"/>
                    </a:lnTo>
                    <a:lnTo>
                      <a:pt x="823" y="3"/>
                    </a:lnTo>
                    <a:lnTo>
                      <a:pt x="830" y="8"/>
                    </a:lnTo>
                    <a:lnTo>
                      <a:pt x="833" y="11"/>
                    </a:lnTo>
                    <a:lnTo>
                      <a:pt x="835" y="14"/>
                    </a:lnTo>
                    <a:lnTo>
                      <a:pt x="835" y="14"/>
                    </a:lnTo>
                    <a:lnTo>
                      <a:pt x="839" y="20"/>
                    </a:lnTo>
                    <a:lnTo>
                      <a:pt x="850" y="34"/>
                    </a:lnTo>
                    <a:lnTo>
                      <a:pt x="867" y="53"/>
                    </a:lnTo>
                    <a:lnTo>
                      <a:pt x="879" y="64"/>
                    </a:lnTo>
                    <a:lnTo>
                      <a:pt x="891" y="75"/>
                    </a:lnTo>
                    <a:lnTo>
                      <a:pt x="905" y="86"/>
                    </a:lnTo>
                    <a:lnTo>
                      <a:pt x="921" y="97"/>
                    </a:lnTo>
                    <a:lnTo>
                      <a:pt x="939" y="108"/>
                    </a:lnTo>
                    <a:lnTo>
                      <a:pt x="957" y="116"/>
                    </a:lnTo>
                    <a:lnTo>
                      <a:pt x="977" y="124"/>
                    </a:lnTo>
                    <a:lnTo>
                      <a:pt x="999" y="129"/>
                    </a:lnTo>
                    <a:lnTo>
                      <a:pt x="1010" y="131"/>
                    </a:lnTo>
                    <a:lnTo>
                      <a:pt x="1022" y="133"/>
                    </a:lnTo>
                    <a:lnTo>
                      <a:pt x="1034" y="134"/>
                    </a:lnTo>
                    <a:lnTo>
                      <a:pt x="1046" y="134"/>
                    </a:lnTo>
                    <a:lnTo>
                      <a:pt x="1046" y="134"/>
                    </a:lnTo>
                    <a:lnTo>
                      <a:pt x="1060" y="134"/>
                    </a:lnTo>
                    <a:lnTo>
                      <a:pt x="1072" y="133"/>
                    </a:lnTo>
                    <a:lnTo>
                      <a:pt x="1083" y="131"/>
                    </a:lnTo>
                    <a:lnTo>
                      <a:pt x="1096" y="129"/>
                    </a:lnTo>
                    <a:lnTo>
                      <a:pt x="1118" y="124"/>
                    </a:lnTo>
                    <a:lnTo>
                      <a:pt x="1138" y="116"/>
                    </a:lnTo>
                    <a:lnTo>
                      <a:pt x="1157" y="108"/>
                    </a:lnTo>
                    <a:lnTo>
                      <a:pt x="1174" y="97"/>
                    </a:lnTo>
                    <a:lnTo>
                      <a:pt x="1190" y="87"/>
                    </a:lnTo>
                    <a:lnTo>
                      <a:pt x="1203" y="75"/>
                    </a:lnTo>
                    <a:lnTo>
                      <a:pt x="1216" y="64"/>
                    </a:lnTo>
                    <a:lnTo>
                      <a:pt x="1227" y="54"/>
                    </a:lnTo>
                    <a:lnTo>
                      <a:pt x="1236" y="43"/>
                    </a:lnTo>
                    <a:lnTo>
                      <a:pt x="1244" y="34"/>
                    </a:lnTo>
                    <a:lnTo>
                      <a:pt x="1253" y="21"/>
                    </a:lnTo>
                    <a:lnTo>
                      <a:pt x="1257" y="15"/>
                    </a:lnTo>
                    <a:lnTo>
                      <a:pt x="1257" y="15"/>
                    </a:lnTo>
                    <a:lnTo>
                      <a:pt x="1259" y="11"/>
                    </a:lnTo>
                    <a:lnTo>
                      <a:pt x="1262" y="9"/>
                    </a:lnTo>
                    <a:lnTo>
                      <a:pt x="1269" y="4"/>
                    </a:lnTo>
                    <a:lnTo>
                      <a:pt x="1277" y="1"/>
                    </a:lnTo>
                    <a:lnTo>
                      <a:pt x="1285" y="0"/>
                    </a:lnTo>
                    <a:lnTo>
                      <a:pt x="1293" y="1"/>
                    </a:lnTo>
                    <a:lnTo>
                      <a:pt x="1302" y="3"/>
                    </a:lnTo>
                    <a:lnTo>
                      <a:pt x="1308" y="8"/>
                    </a:lnTo>
                    <a:lnTo>
                      <a:pt x="1311" y="11"/>
                    </a:lnTo>
                    <a:lnTo>
                      <a:pt x="1314" y="14"/>
                    </a:lnTo>
                    <a:lnTo>
                      <a:pt x="1314" y="14"/>
                    </a:lnTo>
                    <a:lnTo>
                      <a:pt x="1319" y="23"/>
                    </a:lnTo>
                    <a:lnTo>
                      <a:pt x="1332" y="39"/>
                    </a:lnTo>
                    <a:lnTo>
                      <a:pt x="1341" y="50"/>
                    </a:lnTo>
                    <a:lnTo>
                      <a:pt x="1352" y="61"/>
                    </a:lnTo>
                    <a:lnTo>
                      <a:pt x="1365" y="73"/>
                    </a:lnTo>
                    <a:lnTo>
                      <a:pt x="1379" y="86"/>
                    </a:lnTo>
                    <a:lnTo>
                      <a:pt x="1395" y="97"/>
                    </a:lnTo>
                    <a:lnTo>
                      <a:pt x="1412" y="109"/>
                    </a:lnTo>
                    <a:lnTo>
                      <a:pt x="1432" y="118"/>
                    </a:lnTo>
                    <a:lnTo>
                      <a:pt x="1452" y="125"/>
                    </a:lnTo>
                    <a:lnTo>
                      <a:pt x="1463" y="128"/>
                    </a:lnTo>
                    <a:lnTo>
                      <a:pt x="1475" y="131"/>
                    </a:lnTo>
                    <a:lnTo>
                      <a:pt x="1486" y="133"/>
                    </a:lnTo>
                    <a:lnTo>
                      <a:pt x="1497" y="134"/>
                    </a:lnTo>
                    <a:lnTo>
                      <a:pt x="1510" y="134"/>
                    </a:lnTo>
                    <a:lnTo>
                      <a:pt x="1522" y="134"/>
                    </a:lnTo>
                    <a:lnTo>
                      <a:pt x="1535" y="132"/>
                    </a:lnTo>
                    <a:lnTo>
                      <a:pt x="1548" y="130"/>
                    </a:lnTo>
                    <a:lnTo>
                      <a:pt x="1548" y="130"/>
                    </a:lnTo>
                    <a:lnTo>
                      <a:pt x="1555" y="129"/>
                    </a:lnTo>
                    <a:lnTo>
                      <a:pt x="1563" y="130"/>
                    </a:lnTo>
                    <a:lnTo>
                      <a:pt x="1569" y="133"/>
                    </a:lnTo>
                    <a:lnTo>
                      <a:pt x="1575" y="138"/>
                    </a:lnTo>
                    <a:lnTo>
                      <a:pt x="1575" y="138"/>
                    </a:lnTo>
                    <a:lnTo>
                      <a:pt x="1580" y="143"/>
                    </a:lnTo>
                    <a:lnTo>
                      <a:pt x="1584" y="149"/>
                    </a:lnTo>
                    <a:lnTo>
                      <a:pt x="1586" y="155"/>
                    </a:lnTo>
                    <a:lnTo>
                      <a:pt x="1587" y="162"/>
                    </a:lnTo>
                    <a:lnTo>
                      <a:pt x="1587" y="428"/>
                    </a:lnTo>
                    <a:lnTo>
                      <a:pt x="1521" y="428"/>
                    </a:lnTo>
                    <a:lnTo>
                      <a:pt x="1521" y="201"/>
                    </a:lnTo>
                    <a:lnTo>
                      <a:pt x="1521" y="201"/>
                    </a:lnTo>
                    <a:lnTo>
                      <a:pt x="1500" y="201"/>
                    </a:lnTo>
                    <a:lnTo>
                      <a:pt x="1480" y="200"/>
                    </a:lnTo>
                    <a:lnTo>
                      <a:pt x="1461" y="197"/>
                    </a:lnTo>
                    <a:lnTo>
                      <a:pt x="1443" y="191"/>
                    </a:lnTo>
                    <a:lnTo>
                      <a:pt x="1425" y="186"/>
                    </a:lnTo>
                    <a:lnTo>
                      <a:pt x="1407" y="179"/>
                    </a:lnTo>
                    <a:lnTo>
                      <a:pt x="1392" y="172"/>
                    </a:lnTo>
                    <a:lnTo>
                      <a:pt x="1376" y="163"/>
                    </a:lnTo>
                    <a:lnTo>
                      <a:pt x="1362" y="154"/>
                    </a:lnTo>
                    <a:lnTo>
                      <a:pt x="1348" y="145"/>
                    </a:lnTo>
                    <a:lnTo>
                      <a:pt x="1336" y="135"/>
                    </a:lnTo>
                    <a:lnTo>
                      <a:pt x="1323" y="125"/>
                    </a:lnTo>
                    <a:lnTo>
                      <a:pt x="1303" y="105"/>
                    </a:lnTo>
                    <a:lnTo>
                      <a:pt x="1286" y="87"/>
                    </a:lnTo>
                    <a:lnTo>
                      <a:pt x="1286" y="87"/>
                    </a:lnTo>
                    <a:lnTo>
                      <a:pt x="1270" y="104"/>
                    </a:lnTo>
                    <a:lnTo>
                      <a:pt x="1249" y="124"/>
                    </a:lnTo>
                    <a:lnTo>
                      <a:pt x="1238" y="133"/>
                    </a:lnTo>
                    <a:lnTo>
                      <a:pt x="1225" y="143"/>
                    </a:lnTo>
                    <a:lnTo>
                      <a:pt x="1212" y="152"/>
                    </a:lnTo>
                    <a:lnTo>
                      <a:pt x="1197" y="160"/>
                    </a:lnTo>
                    <a:lnTo>
                      <a:pt x="1182" y="169"/>
                    </a:lnTo>
                    <a:lnTo>
                      <a:pt x="1165" y="177"/>
                    </a:lnTo>
                    <a:lnTo>
                      <a:pt x="1149" y="183"/>
                    </a:lnTo>
                    <a:lnTo>
                      <a:pt x="1130" y="189"/>
                    </a:lnTo>
                    <a:lnTo>
                      <a:pt x="1110" y="194"/>
                    </a:lnTo>
                    <a:lnTo>
                      <a:pt x="1090" y="198"/>
                    </a:lnTo>
                    <a:lnTo>
                      <a:pt x="1069" y="200"/>
                    </a:lnTo>
                    <a:lnTo>
                      <a:pt x="1046" y="201"/>
                    </a:lnTo>
                    <a:lnTo>
                      <a:pt x="1046" y="201"/>
                    </a:lnTo>
                    <a:lnTo>
                      <a:pt x="1024" y="200"/>
                    </a:lnTo>
                    <a:lnTo>
                      <a:pt x="1004" y="198"/>
                    </a:lnTo>
                    <a:lnTo>
                      <a:pt x="984" y="194"/>
                    </a:lnTo>
                    <a:lnTo>
                      <a:pt x="964" y="189"/>
                    </a:lnTo>
                    <a:lnTo>
                      <a:pt x="947" y="183"/>
                    </a:lnTo>
                    <a:lnTo>
                      <a:pt x="929" y="177"/>
                    </a:lnTo>
                    <a:lnTo>
                      <a:pt x="913" y="169"/>
                    </a:lnTo>
                    <a:lnTo>
                      <a:pt x="897" y="160"/>
                    </a:lnTo>
                    <a:lnTo>
                      <a:pt x="883" y="152"/>
                    </a:lnTo>
                    <a:lnTo>
                      <a:pt x="869" y="143"/>
                    </a:lnTo>
                    <a:lnTo>
                      <a:pt x="857" y="133"/>
                    </a:lnTo>
                    <a:lnTo>
                      <a:pt x="845" y="123"/>
                    </a:lnTo>
                    <a:lnTo>
                      <a:pt x="825" y="104"/>
                    </a:lnTo>
                    <a:lnTo>
                      <a:pt x="808" y="87"/>
                    </a:lnTo>
                    <a:lnTo>
                      <a:pt x="808" y="87"/>
                    </a:lnTo>
                    <a:lnTo>
                      <a:pt x="792" y="104"/>
                    </a:lnTo>
                    <a:lnTo>
                      <a:pt x="771" y="123"/>
                    </a:lnTo>
                    <a:lnTo>
                      <a:pt x="759" y="133"/>
                    </a:lnTo>
                    <a:lnTo>
                      <a:pt x="747" y="143"/>
                    </a:lnTo>
                    <a:lnTo>
                      <a:pt x="734" y="152"/>
                    </a:lnTo>
                    <a:lnTo>
                      <a:pt x="719" y="160"/>
                    </a:lnTo>
                    <a:lnTo>
                      <a:pt x="704" y="169"/>
                    </a:lnTo>
                    <a:lnTo>
                      <a:pt x="687" y="177"/>
                    </a:lnTo>
                    <a:lnTo>
                      <a:pt x="669" y="183"/>
                    </a:lnTo>
                    <a:lnTo>
                      <a:pt x="651" y="189"/>
                    </a:lnTo>
                    <a:lnTo>
                      <a:pt x="632" y="194"/>
                    </a:lnTo>
                    <a:lnTo>
                      <a:pt x="612" y="198"/>
                    </a:lnTo>
                    <a:lnTo>
                      <a:pt x="590" y="200"/>
                    </a:lnTo>
                    <a:lnTo>
                      <a:pt x="568" y="201"/>
                    </a:lnTo>
                    <a:lnTo>
                      <a:pt x="568" y="201"/>
                    </a:lnTo>
                    <a:lnTo>
                      <a:pt x="545" y="200"/>
                    </a:lnTo>
                    <a:lnTo>
                      <a:pt x="524" y="198"/>
                    </a:lnTo>
                    <a:lnTo>
                      <a:pt x="504" y="193"/>
                    </a:lnTo>
                    <a:lnTo>
                      <a:pt x="484" y="189"/>
                    </a:lnTo>
                    <a:lnTo>
                      <a:pt x="466" y="183"/>
                    </a:lnTo>
                    <a:lnTo>
                      <a:pt x="448" y="176"/>
                    </a:lnTo>
                    <a:lnTo>
                      <a:pt x="431" y="168"/>
                    </a:lnTo>
                    <a:lnTo>
                      <a:pt x="416" y="159"/>
                    </a:lnTo>
                    <a:lnTo>
                      <a:pt x="401" y="150"/>
                    </a:lnTo>
                    <a:lnTo>
                      <a:pt x="388" y="140"/>
                    </a:lnTo>
                    <a:lnTo>
                      <a:pt x="375" y="130"/>
                    </a:lnTo>
                    <a:lnTo>
                      <a:pt x="363" y="121"/>
                    </a:lnTo>
                    <a:lnTo>
                      <a:pt x="342" y="101"/>
                    </a:lnTo>
                    <a:lnTo>
                      <a:pt x="326" y="84"/>
                    </a:lnTo>
                    <a:lnTo>
                      <a:pt x="326" y="84"/>
                    </a:lnTo>
                    <a:lnTo>
                      <a:pt x="307" y="101"/>
                    </a:lnTo>
                    <a:lnTo>
                      <a:pt x="283" y="122"/>
                    </a:lnTo>
                    <a:lnTo>
                      <a:pt x="270" y="132"/>
                    </a:lnTo>
                    <a:lnTo>
                      <a:pt x="256" y="143"/>
                    </a:lnTo>
                    <a:lnTo>
                      <a:pt x="240" y="153"/>
                    </a:lnTo>
                    <a:lnTo>
                      <a:pt x="223" y="162"/>
                    </a:lnTo>
                    <a:lnTo>
                      <a:pt x="206" y="172"/>
                    </a:lnTo>
                    <a:lnTo>
                      <a:pt x="188" y="180"/>
                    </a:lnTo>
                    <a:lnTo>
                      <a:pt x="170" y="187"/>
                    </a:lnTo>
                    <a:lnTo>
                      <a:pt x="150" y="193"/>
                    </a:lnTo>
                    <a:lnTo>
                      <a:pt x="130" y="198"/>
                    </a:lnTo>
                    <a:lnTo>
                      <a:pt x="110" y="202"/>
                    </a:lnTo>
                    <a:lnTo>
                      <a:pt x="89" y="203"/>
                    </a:lnTo>
                    <a:lnTo>
                      <a:pt x="67" y="203"/>
                    </a:lnTo>
                    <a:lnTo>
                      <a:pt x="66" y="42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220">
                <a:extLst>
                  <a:ext uri="{FF2B5EF4-FFF2-40B4-BE49-F238E27FC236}">
                    <a16:creationId xmlns:a16="http://schemas.microsoft.com/office/drawing/2014/main" id="{E01578A3-C7DB-4108-A6B8-F3B3B9F26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5663" y="3398838"/>
                <a:ext cx="360363" cy="96838"/>
              </a:xfrm>
              <a:custGeom>
                <a:avLst/>
                <a:gdLst>
                  <a:gd name="T0" fmla="*/ 1 w 1587"/>
                  <a:gd name="T1" fmla="*/ 166 h 429"/>
                  <a:gd name="T2" fmla="*/ 13 w 1587"/>
                  <a:gd name="T3" fmla="*/ 141 h 429"/>
                  <a:gd name="T4" fmla="*/ 33 w 1587"/>
                  <a:gd name="T5" fmla="*/ 134 h 429"/>
                  <a:gd name="T6" fmla="*/ 66 w 1587"/>
                  <a:gd name="T7" fmla="*/ 138 h 429"/>
                  <a:gd name="T8" fmla="*/ 117 w 1587"/>
                  <a:gd name="T9" fmla="*/ 134 h 429"/>
                  <a:gd name="T10" fmla="*/ 184 w 1587"/>
                  <a:gd name="T11" fmla="*/ 109 h 429"/>
                  <a:gd name="T12" fmla="*/ 256 w 1587"/>
                  <a:gd name="T13" fmla="*/ 59 h 429"/>
                  <a:gd name="T14" fmla="*/ 302 w 1587"/>
                  <a:gd name="T15" fmla="*/ 11 h 429"/>
                  <a:gd name="T16" fmla="*/ 323 w 1587"/>
                  <a:gd name="T17" fmla="*/ 1 h 429"/>
                  <a:gd name="T18" fmla="*/ 352 w 1587"/>
                  <a:gd name="T19" fmla="*/ 9 h 429"/>
                  <a:gd name="T20" fmla="*/ 371 w 1587"/>
                  <a:gd name="T21" fmla="*/ 34 h 429"/>
                  <a:gd name="T22" fmla="*/ 426 w 1587"/>
                  <a:gd name="T23" fmla="*/ 87 h 429"/>
                  <a:gd name="T24" fmla="*/ 499 w 1587"/>
                  <a:gd name="T25" fmla="*/ 124 h 429"/>
                  <a:gd name="T26" fmla="*/ 556 w 1587"/>
                  <a:gd name="T27" fmla="*/ 135 h 429"/>
                  <a:gd name="T28" fmla="*/ 593 w 1587"/>
                  <a:gd name="T29" fmla="*/ 135 h 429"/>
                  <a:gd name="T30" fmla="*/ 678 w 1587"/>
                  <a:gd name="T31" fmla="*/ 109 h 429"/>
                  <a:gd name="T32" fmla="*/ 737 w 1587"/>
                  <a:gd name="T33" fmla="*/ 66 h 429"/>
                  <a:gd name="T34" fmla="*/ 774 w 1587"/>
                  <a:gd name="T35" fmla="*/ 23 h 429"/>
                  <a:gd name="T36" fmla="*/ 783 w 1587"/>
                  <a:gd name="T37" fmla="*/ 9 h 429"/>
                  <a:gd name="T38" fmla="*/ 814 w 1587"/>
                  <a:gd name="T39" fmla="*/ 1 h 429"/>
                  <a:gd name="T40" fmla="*/ 835 w 1587"/>
                  <a:gd name="T41" fmla="*/ 15 h 429"/>
                  <a:gd name="T42" fmla="*/ 867 w 1587"/>
                  <a:gd name="T43" fmla="*/ 54 h 429"/>
                  <a:gd name="T44" fmla="*/ 921 w 1587"/>
                  <a:gd name="T45" fmla="*/ 97 h 429"/>
                  <a:gd name="T46" fmla="*/ 999 w 1587"/>
                  <a:gd name="T47" fmla="*/ 130 h 429"/>
                  <a:gd name="T48" fmla="*/ 1046 w 1587"/>
                  <a:gd name="T49" fmla="*/ 136 h 429"/>
                  <a:gd name="T50" fmla="*/ 1083 w 1587"/>
                  <a:gd name="T51" fmla="*/ 132 h 429"/>
                  <a:gd name="T52" fmla="*/ 1157 w 1587"/>
                  <a:gd name="T53" fmla="*/ 108 h 429"/>
                  <a:gd name="T54" fmla="*/ 1216 w 1587"/>
                  <a:gd name="T55" fmla="*/ 65 h 429"/>
                  <a:gd name="T56" fmla="*/ 1253 w 1587"/>
                  <a:gd name="T57" fmla="*/ 22 h 429"/>
                  <a:gd name="T58" fmla="*/ 1262 w 1587"/>
                  <a:gd name="T59" fmla="*/ 9 h 429"/>
                  <a:gd name="T60" fmla="*/ 1293 w 1587"/>
                  <a:gd name="T61" fmla="*/ 1 h 429"/>
                  <a:gd name="T62" fmla="*/ 1314 w 1587"/>
                  <a:gd name="T63" fmla="*/ 15 h 429"/>
                  <a:gd name="T64" fmla="*/ 1341 w 1587"/>
                  <a:gd name="T65" fmla="*/ 51 h 429"/>
                  <a:gd name="T66" fmla="*/ 1395 w 1587"/>
                  <a:gd name="T67" fmla="*/ 98 h 429"/>
                  <a:gd name="T68" fmla="*/ 1463 w 1587"/>
                  <a:gd name="T69" fmla="*/ 129 h 429"/>
                  <a:gd name="T70" fmla="*/ 1510 w 1587"/>
                  <a:gd name="T71" fmla="*/ 135 h 429"/>
                  <a:gd name="T72" fmla="*/ 1548 w 1587"/>
                  <a:gd name="T73" fmla="*/ 131 h 429"/>
                  <a:gd name="T74" fmla="*/ 1575 w 1587"/>
                  <a:gd name="T75" fmla="*/ 138 h 429"/>
                  <a:gd name="T76" fmla="*/ 1586 w 1587"/>
                  <a:gd name="T77" fmla="*/ 156 h 429"/>
                  <a:gd name="T78" fmla="*/ 1521 w 1587"/>
                  <a:gd name="T79" fmla="*/ 201 h 429"/>
                  <a:gd name="T80" fmla="*/ 1461 w 1587"/>
                  <a:gd name="T81" fmla="*/ 197 h 429"/>
                  <a:gd name="T82" fmla="*/ 1392 w 1587"/>
                  <a:gd name="T83" fmla="*/ 173 h 429"/>
                  <a:gd name="T84" fmla="*/ 1336 w 1587"/>
                  <a:gd name="T85" fmla="*/ 136 h 429"/>
                  <a:gd name="T86" fmla="*/ 1286 w 1587"/>
                  <a:gd name="T87" fmla="*/ 87 h 429"/>
                  <a:gd name="T88" fmla="*/ 1225 w 1587"/>
                  <a:gd name="T89" fmla="*/ 143 h 429"/>
                  <a:gd name="T90" fmla="*/ 1165 w 1587"/>
                  <a:gd name="T91" fmla="*/ 177 h 429"/>
                  <a:gd name="T92" fmla="*/ 1090 w 1587"/>
                  <a:gd name="T93" fmla="*/ 199 h 429"/>
                  <a:gd name="T94" fmla="*/ 1024 w 1587"/>
                  <a:gd name="T95" fmla="*/ 201 h 429"/>
                  <a:gd name="T96" fmla="*/ 947 w 1587"/>
                  <a:gd name="T97" fmla="*/ 184 h 429"/>
                  <a:gd name="T98" fmla="*/ 883 w 1587"/>
                  <a:gd name="T99" fmla="*/ 152 h 429"/>
                  <a:gd name="T100" fmla="*/ 825 w 1587"/>
                  <a:gd name="T101" fmla="*/ 105 h 429"/>
                  <a:gd name="T102" fmla="*/ 771 w 1587"/>
                  <a:gd name="T103" fmla="*/ 124 h 429"/>
                  <a:gd name="T104" fmla="*/ 719 w 1587"/>
                  <a:gd name="T105" fmla="*/ 161 h 429"/>
                  <a:gd name="T106" fmla="*/ 651 w 1587"/>
                  <a:gd name="T107" fmla="*/ 190 h 429"/>
                  <a:gd name="T108" fmla="*/ 568 w 1587"/>
                  <a:gd name="T109" fmla="*/ 202 h 429"/>
                  <a:gd name="T110" fmla="*/ 504 w 1587"/>
                  <a:gd name="T111" fmla="*/ 195 h 429"/>
                  <a:gd name="T112" fmla="*/ 431 w 1587"/>
                  <a:gd name="T113" fmla="*/ 168 h 429"/>
                  <a:gd name="T114" fmla="*/ 375 w 1587"/>
                  <a:gd name="T115" fmla="*/ 130 h 429"/>
                  <a:gd name="T116" fmla="*/ 326 w 1587"/>
                  <a:gd name="T117" fmla="*/ 84 h 429"/>
                  <a:gd name="T118" fmla="*/ 256 w 1587"/>
                  <a:gd name="T119" fmla="*/ 144 h 429"/>
                  <a:gd name="T120" fmla="*/ 188 w 1587"/>
                  <a:gd name="T121" fmla="*/ 180 h 429"/>
                  <a:gd name="T122" fmla="*/ 110 w 1587"/>
                  <a:gd name="T123" fmla="*/ 202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87" h="429">
                    <a:moveTo>
                      <a:pt x="66" y="429"/>
                    </a:moveTo>
                    <a:lnTo>
                      <a:pt x="0" y="429"/>
                    </a:lnTo>
                    <a:lnTo>
                      <a:pt x="1" y="166"/>
                    </a:lnTo>
                    <a:lnTo>
                      <a:pt x="1" y="166"/>
                    </a:lnTo>
                    <a:lnTo>
                      <a:pt x="2" y="158"/>
                    </a:lnTo>
                    <a:lnTo>
                      <a:pt x="4" y="152"/>
                    </a:lnTo>
                    <a:lnTo>
                      <a:pt x="8" y="146"/>
                    </a:lnTo>
                    <a:lnTo>
                      <a:pt x="13" y="141"/>
                    </a:lnTo>
                    <a:lnTo>
                      <a:pt x="13" y="141"/>
                    </a:lnTo>
                    <a:lnTo>
                      <a:pt x="20" y="137"/>
                    </a:lnTo>
                    <a:lnTo>
                      <a:pt x="26" y="134"/>
                    </a:lnTo>
                    <a:lnTo>
                      <a:pt x="33" y="134"/>
                    </a:lnTo>
                    <a:lnTo>
                      <a:pt x="40" y="134"/>
                    </a:lnTo>
                    <a:lnTo>
                      <a:pt x="40" y="134"/>
                    </a:lnTo>
                    <a:lnTo>
                      <a:pt x="54" y="136"/>
                    </a:lnTo>
                    <a:lnTo>
                      <a:pt x="66" y="138"/>
                    </a:lnTo>
                    <a:lnTo>
                      <a:pt x="80" y="138"/>
                    </a:lnTo>
                    <a:lnTo>
                      <a:pt x="92" y="137"/>
                    </a:lnTo>
                    <a:lnTo>
                      <a:pt x="104" y="136"/>
                    </a:lnTo>
                    <a:lnTo>
                      <a:pt x="117" y="134"/>
                    </a:lnTo>
                    <a:lnTo>
                      <a:pt x="128" y="130"/>
                    </a:lnTo>
                    <a:lnTo>
                      <a:pt x="141" y="127"/>
                    </a:lnTo>
                    <a:lnTo>
                      <a:pt x="163" y="119"/>
                    </a:lnTo>
                    <a:lnTo>
                      <a:pt x="184" y="109"/>
                    </a:lnTo>
                    <a:lnTo>
                      <a:pt x="205" y="97"/>
                    </a:lnTo>
                    <a:lnTo>
                      <a:pt x="223" y="85"/>
                    </a:lnTo>
                    <a:lnTo>
                      <a:pt x="241" y="71"/>
                    </a:lnTo>
                    <a:lnTo>
                      <a:pt x="256" y="59"/>
                    </a:lnTo>
                    <a:lnTo>
                      <a:pt x="269" y="47"/>
                    </a:lnTo>
                    <a:lnTo>
                      <a:pt x="280" y="36"/>
                    </a:lnTo>
                    <a:lnTo>
                      <a:pt x="297" y="19"/>
                    </a:lnTo>
                    <a:lnTo>
                      <a:pt x="302" y="11"/>
                    </a:lnTo>
                    <a:lnTo>
                      <a:pt x="302" y="11"/>
                    </a:lnTo>
                    <a:lnTo>
                      <a:pt x="308" y="6"/>
                    </a:lnTo>
                    <a:lnTo>
                      <a:pt x="314" y="3"/>
                    </a:lnTo>
                    <a:lnTo>
                      <a:pt x="323" y="1"/>
                    </a:lnTo>
                    <a:lnTo>
                      <a:pt x="330" y="0"/>
                    </a:lnTo>
                    <a:lnTo>
                      <a:pt x="338" y="1"/>
                    </a:lnTo>
                    <a:lnTo>
                      <a:pt x="346" y="4"/>
                    </a:lnTo>
                    <a:lnTo>
                      <a:pt x="352" y="9"/>
                    </a:lnTo>
                    <a:lnTo>
                      <a:pt x="357" y="15"/>
                    </a:lnTo>
                    <a:lnTo>
                      <a:pt x="357" y="15"/>
                    </a:lnTo>
                    <a:lnTo>
                      <a:pt x="360" y="21"/>
                    </a:lnTo>
                    <a:lnTo>
                      <a:pt x="371" y="34"/>
                    </a:lnTo>
                    <a:lnTo>
                      <a:pt x="388" y="54"/>
                    </a:lnTo>
                    <a:lnTo>
                      <a:pt x="399" y="64"/>
                    </a:lnTo>
                    <a:lnTo>
                      <a:pt x="412" y="76"/>
                    </a:lnTo>
                    <a:lnTo>
                      <a:pt x="426" y="87"/>
                    </a:lnTo>
                    <a:lnTo>
                      <a:pt x="443" y="97"/>
                    </a:lnTo>
                    <a:lnTo>
                      <a:pt x="459" y="108"/>
                    </a:lnTo>
                    <a:lnTo>
                      <a:pt x="478" y="117"/>
                    </a:lnTo>
                    <a:lnTo>
                      <a:pt x="499" y="124"/>
                    </a:lnTo>
                    <a:lnTo>
                      <a:pt x="520" y="130"/>
                    </a:lnTo>
                    <a:lnTo>
                      <a:pt x="532" y="132"/>
                    </a:lnTo>
                    <a:lnTo>
                      <a:pt x="543" y="134"/>
                    </a:lnTo>
                    <a:lnTo>
                      <a:pt x="556" y="135"/>
                    </a:lnTo>
                    <a:lnTo>
                      <a:pt x="568" y="136"/>
                    </a:lnTo>
                    <a:lnTo>
                      <a:pt x="568" y="136"/>
                    </a:lnTo>
                    <a:lnTo>
                      <a:pt x="580" y="135"/>
                    </a:lnTo>
                    <a:lnTo>
                      <a:pt x="593" y="135"/>
                    </a:lnTo>
                    <a:lnTo>
                      <a:pt x="617" y="130"/>
                    </a:lnTo>
                    <a:lnTo>
                      <a:pt x="638" y="124"/>
                    </a:lnTo>
                    <a:lnTo>
                      <a:pt x="659" y="117"/>
                    </a:lnTo>
                    <a:lnTo>
                      <a:pt x="678" y="109"/>
                    </a:lnTo>
                    <a:lnTo>
                      <a:pt x="694" y="98"/>
                    </a:lnTo>
                    <a:lnTo>
                      <a:pt x="710" y="88"/>
                    </a:lnTo>
                    <a:lnTo>
                      <a:pt x="724" y="78"/>
                    </a:lnTo>
                    <a:lnTo>
                      <a:pt x="737" y="66"/>
                    </a:lnTo>
                    <a:lnTo>
                      <a:pt x="747" y="56"/>
                    </a:lnTo>
                    <a:lnTo>
                      <a:pt x="756" y="46"/>
                    </a:lnTo>
                    <a:lnTo>
                      <a:pt x="764" y="36"/>
                    </a:lnTo>
                    <a:lnTo>
                      <a:pt x="774" y="23"/>
                    </a:lnTo>
                    <a:lnTo>
                      <a:pt x="778" y="16"/>
                    </a:lnTo>
                    <a:lnTo>
                      <a:pt x="778" y="16"/>
                    </a:lnTo>
                    <a:lnTo>
                      <a:pt x="781" y="12"/>
                    </a:lnTo>
                    <a:lnTo>
                      <a:pt x="783" y="9"/>
                    </a:lnTo>
                    <a:lnTo>
                      <a:pt x="791" y="4"/>
                    </a:lnTo>
                    <a:lnTo>
                      <a:pt x="798" y="2"/>
                    </a:lnTo>
                    <a:lnTo>
                      <a:pt x="806" y="1"/>
                    </a:lnTo>
                    <a:lnTo>
                      <a:pt x="814" y="1"/>
                    </a:lnTo>
                    <a:lnTo>
                      <a:pt x="823" y="4"/>
                    </a:lnTo>
                    <a:lnTo>
                      <a:pt x="830" y="8"/>
                    </a:lnTo>
                    <a:lnTo>
                      <a:pt x="833" y="11"/>
                    </a:lnTo>
                    <a:lnTo>
                      <a:pt x="835" y="15"/>
                    </a:lnTo>
                    <a:lnTo>
                      <a:pt x="835" y="15"/>
                    </a:lnTo>
                    <a:lnTo>
                      <a:pt x="839" y="21"/>
                    </a:lnTo>
                    <a:lnTo>
                      <a:pt x="850" y="34"/>
                    </a:lnTo>
                    <a:lnTo>
                      <a:pt x="867" y="54"/>
                    </a:lnTo>
                    <a:lnTo>
                      <a:pt x="879" y="64"/>
                    </a:lnTo>
                    <a:lnTo>
                      <a:pt x="891" y="76"/>
                    </a:lnTo>
                    <a:lnTo>
                      <a:pt x="905" y="87"/>
                    </a:lnTo>
                    <a:lnTo>
                      <a:pt x="921" y="97"/>
                    </a:lnTo>
                    <a:lnTo>
                      <a:pt x="939" y="108"/>
                    </a:lnTo>
                    <a:lnTo>
                      <a:pt x="957" y="117"/>
                    </a:lnTo>
                    <a:lnTo>
                      <a:pt x="977" y="124"/>
                    </a:lnTo>
                    <a:lnTo>
                      <a:pt x="999" y="130"/>
                    </a:lnTo>
                    <a:lnTo>
                      <a:pt x="1010" y="132"/>
                    </a:lnTo>
                    <a:lnTo>
                      <a:pt x="1022" y="134"/>
                    </a:lnTo>
                    <a:lnTo>
                      <a:pt x="1034" y="135"/>
                    </a:lnTo>
                    <a:lnTo>
                      <a:pt x="1046" y="136"/>
                    </a:lnTo>
                    <a:lnTo>
                      <a:pt x="1046" y="136"/>
                    </a:lnTo>
                    <a:lnTo>
                      <a:pt x="1060" y="135"/>
                    </a:lnTo>
                    <a:lnTo>
                      <a:pt x="1072" y="134"/>
                    </a:lnTo>
                    <a:lnTo>
                      <a:pt x="1083" y="132"/>
                    </a:lnTo>
                    <a:lnTo>
                      <a:pt x="1096" y="130"/>
                    </a:lnTo>
                    <a:lnTo>
                      <a:pt x="1118" y="124"/>
                    </a:lnTo>
                    <a:lnTo>
                      <a:pt x="1138" y="117"/>
                    </a:lnTo>
                    <a:lnTo>
                      <a:pt x="1157" y="108"/>
                    </a:lnTo>
                    <a:lnTo>
                      <a:pt x="1174" y="98"/>
                    </a:lnTo>
                    <a:lnTo>
                      <a:pt x="1190" y="87"/>
                    </a:lnTo>
                    <a:lnTo>
                      <a:pt x="1203" y="76"/>
                    </a:lnTo>
                    <a:lnTo>
                      <a:pt x="1216" y="65"/>
                    </a:lnTo>
                    <a:lnTo>
                      <a:pt x="1227" y="54"/>
                    </a:lnTo>
                    <a:lnTo>
                      <a:pt x="1236" y="45"/>
                    </a:lnTo>
                    <a:lnTo>
                      <a:pt x="1244" y="35"/>
                    </a:lnTo>
                    <a:lnTo>
                      <a:pt x="1253" y="22"/>
                    </a:lnTo>
                    <a:lnTo>
                      <a:pt x="1257" y="16"/>
                    </a:lnTo>
                    <a:lnTo>
                      <a:pt x="1257" y="16"/>
                    </a:lnTo>
                    <a:lnTo>
                      <a:pt x="1259" y="12"/>
                    </a:lnTo>
                    <a:lnTo>
                      <a:pt x="1262" y="9"/>
                    </a:lnTo>
                    <a:lnTo>
                      <a:pt x="1269" y="4"/>
                    </a:lnTo>
                    <a:lnTo>
                      <a:pt x="1277" y="2"/>
                    </a:lnTo>
                    <a:lnTo>
                      <a:pt x="1285" y="0"/>
                    </a:lnTo>
                    <a:lnTo>
                      <a:pt x="1293" y="1"/>
                    </a:lnTo>
                    <a:lnTo>
                      <a:pt x="1302" y="4"/>
                    </a:lnTo>
                    <a:lnTo>
                      <a:pt x="1308" y="8"/>
                    </a:lnTo>
                    <a:lnTo>
                      <a:pt x="1311" y="11"/>
                    </a:lnTo>
                    <a:lnTo>
                      <a:pt x="1314" y="15"/>
                    </a:lnTo>
                    <a:lnTo>
                      <a:pt x="1314" y="15"/>
                    </a:lnTo>
                    <a:lnTo>
                      <a:pt x="1319" y="23"/>
                    </a:lnTo>
                    <a:lnTo>
                      <a:pt x="1332" y="39"/>
                    </a:lnTo>
                    <a:lnTo>
                      <a:pt x="1341" y="51"/>
                    </a:lnTo>
                    <a:lnTo>
                      <a:pt x="1352" y="62"/>
                    </a:lnTo>
                    <a:lnTo>
                      <a:pt x="1365" y="75"/>
                    </a:lnTo>
                    <a:lnTo>
                      <a:pt x="1379" y="86"/>
                    </a:lnTo>
                    <a:lnTo>
                      <a:pt x="1395" y="98"/>
                    </a:lnTo>
                    <a:lnTo>
                      <a:pt x="1412" y="109"/>
                    </a:lnTo>
                    <a:lnTo>
                      <a:pt x="1432" y="118"/>
                    </a:lnTo>
                    <a:lnTo>
                      <a:pt x="1452" y="126"/>
                    </a:lnTo>
                    <a:lnTo>
                      <a:pt x="1463" y="129"/>
                    </a:lnTo>
                    <a:lnTo>
                      <a:pt x="1475" y="131"/>
                    </a:lnTo>
                    <a:lnTo>
                      <a:pt x="1486" y="134"/>
                    </a:lnTo>
                    <a:lnTo>
                      <a:pt x="1497" y="135"/>
                    </a:lnTo>
                    <a:lnTo>
                      <a:pt x="1510" y="135"/>
                    </a:lnTo>
                    <a:lnTo>
                      <a:pt x="1522" y="135"/>
                    </a:lnTo>
                    <a:lnTo>
                      <a:pt x="1535" y="134"/>
                    </a:lnTo>
                    <a:lnTo>
                      <a:pt x="1548" y="131"/>
                    </a:lnTo>
                    <a:lnTo>
                      <a:pt x="1548" y="131"/>
                    </a:lnTo>
                    <a:lnTo>
                      <a:pt x="1555" y="130"/>
                    </a:lnTo>
                    <a:lnTo>
                      <a:pt x="1563" y="131"/>
                    </a:lnTo>
                    <a:lnTo>
                      <a:pt x="1569" y="134"/>
                    </a:lnTo>
                    <a:lnTo>
                      <a:pt x="1575" y="138"/>
                    </a:lnTo>
                    <a:lnTo>
                      <a:pt x="1575" y="138"/>
                    </a:lnTo>
                    <a:lnTo>
                      <a:pt x="1580" y="143"/>
                    </a:lnTo>
                    <a:lnTo>
                      <a:pt x="1584" y="149"/>
                    </a:lnTo>
                    <a:lnTo>
                      <a:pt x="1586" y="156"/>
                    </a:lnTo>
                    <a:lnTo>
                      <a:pt x="1587" y="164"/>
                    </a:lnTo>
                    <a:lnTo>
                      <a:pt x="1587" y="429"/>
                    </a:lnTo>
                    <a:lnTo>
                      <a:pt x="1521" y="429"/>
                    </a:lnTo>
                    <a:lnTo>
                      <a:pt x="1521" y="201"/>
                    </a:lnTo>
                    <a:lnTo>
                      <a:pt x="1521" y="201"/>
                    </a:lnTo>
                    <a:lnTo>
                      <a:pt x="1500" y="201"/>
                    </a:lnTo>
                    <a:lnTo>
                      <a:pt x="1480" y="200"/>
                    </a:lnTo>
                    <a:lnTo>
                      <a:pt x="1461" y="197"/>
                    </a:lnTo>
                    <a:lnTo>
                      <a:pt x="1443" y="192"/>
                    </a:lnTo>
                    <a:lnTo>
                      <a:pt x="1425" y="187"/>
                    </a:lnTo>
                    <a:lnTo>
                      <a:pt x="1407" y="180"/>
                    </a:lnTo>
                    <a:lnTo>
                      <a:pt x="1392" y="173"/>
                    </a:lnTo>
                    <a:lnTo>
                      <a:pt x="1376" y="165"/>
                    </a:lnTo>
                    <a:lnTo>
                      <a:pt x="1362" y="155"/>
                    </a:lnTo>
                    <a:lnTo>
                      <a:pt x="1348" y="146"/>
                    </a:lnTo>
                    <a:lnTo>
                      <a:pt x="1336" y="136"/>
                    </a:lnTo>
                    <a:lnTo>
                      <a:pt x="1323" y="125"/>
                    </a:lnTo>
                    <a:lnTo>
                      <a:pt x="1303" y="106"/>
                    </a:lnTo>
                    <a:lnTo>
                      <a:pt x="1286" y="87"/>
                    </a:lnTo>
                    <a:lnTo>
                      <a:pt x="1286" y="87"/>
                    </a:lnTo>
                    <a:lnTo>
                      <a:pt x="1270" y="106"/>
                    </a:lnTo>
                    <a:lnTo>
                      <a:pt x="1249" y="124"/>
                    </a:lnTo>
                    <a:lnTo>
                      <a:pt x="1238" y="134"/>
                    </a:lnTo>
                    <a:lnTo>
                      <a:pt x="1225" y="143"/>
                    </a:lnTo>
                    <a:lnTo>
                      <a:pt x="1212" y="152"/>
                    </a:lnTo>
                    <a:lnTo>
                      <a:pt x="1197" y="161"/>
                    </a:lnTo>
                    <a:lnTo>
                      <a:pt x="1182" y="170"/>
                    </a:lnTo>
                    <a:lnTo>
                      <a:pt x="1165" y="177"/>
                    </a:lnTo>
                    <a:lnTo>
                      <a:pt x="1149" y="184"/>
                    </a:lnTo>
                    <a:lnTo>
                      <a:pt x="1130" y="190"/>
                    </a:lnTo>
                    <a:lnTo>
                      <a:pt x="1110" y="195"/>
                    </a:lnTo>
                    <a:lnTo>
                      <a:pt x="1090" y="199"/>
                    </a:lnTo>
                    <a:lnTo>
                      <a:pt x="1069" y="201"/>
                    </a:lnTo>
                    <a:lnTo>
                      <a:pt x="1046" y="202"/>
                    </a:lnTo>
                    <a:lnTo>
                      <a:pt x="1046" y="202"/>
                    </a:lnTo>
                    <a:lnTo>
                      <a:pt x="1024" y="201"/>
                    </a:lnTo>
                    <a:lnTo>
                      <a:pt x="1004" y="199"/>
                    </a:lnTo>
                    <a:lnTo>
                      <a:pt x="984" y="195"/>
                    </a:lnTo>
                    <a:lnTo>
                      <a:pt x="964" y="189"/>
                    </a:lnTo>
                    <a:lnTo>
                      <a:pt x="947" y="184"/>
                    </a:lnTo>
                    <a:lnTo>
                      <a:pt x="929" y="177"/>
                    </a:lnTo>
                    <a:lnTo>
                      <a:pt x="913" y="170"/>
                    </a:lnTo>
                    <a:lnTo>
                      <a:pt x="897" y="161"/>
                    </a:lnTo>
                    <a:lnTo>
                      <a:pt x="883" y="152"/>
                    </a:lnTo>
                    <a:lnTo>
                      <a:pt x="869" y="143"/>
                    </a:lnTo>
                    <a:lnTo>
                      <a:pt x="857" y="134"/>
                    </a:lnTo>
                    <a:lnTo>
                      <a:pt x="845" y="124"/>
                    </a:lnTo>
                    <a:lnTo>
                      <a:pt x="825" y="105"/>
                    </a:lnTo>
                    <a:lnTo>
                      <a:pt x="808" y="87"/>
                    </a:lnTo>
                    <a:lnTo>
                      <a:pt x="808" y="87"/>
                    </a:lnTo>
                    <a:lnTo>
                      <a:pt x="792" y="105"/>
                    </a:lnTo>
                    <a:lnTo>
                      <a:pt x="771" y="124"/>
                    </a:lnTo>
                    <a:lnTo>
                      <a:pt x="759" y="134"/>
                    </a:lnTo>
                    <a:lnTo>
                      <a:pt x="747" y="143"/>
                    </a:lnTo>
                    <a:lnTo>
                      <a:pt x="734" y="152"/>
                    </a:lnTo>
                    <a:lnTo>
                      <a:pt x="719" y="161"/>
                    </a:lnTo>
                    <a:lnTo>
                      <a:pt x="704" y="170"/>
                    </a:lnTo>
                    <a:lnTo>
                      <a:pt x="687" y="177"/>
                    </a:lnTo>
                    <a:lnTo>
                      <a:pt x="669" y="184"/>
                    </a:lnTo>
                    <a:lnTo>
                      <a:pt x="651" y="190"/>
                    </a:lnTo>
                    <a:lnTo>
                      <a:pt x="632" y="195"/>
                    </a:lnTo>
                    <a:lnTo>
                      <a:pt x="612" y="199"/>
                    </a:lnTo>
                    <a:lnTo>
                      <a:pt x="590" y="201"/>
                    </a:lnTo>
                    <a:lnTo>
                      <a:pt x="568" y="202"/>
                    </a:lnTo>
                    <a:lnTo>
                      <a:pt x="568" y="202"/>
                    </a:lnTo>
                    <a:lnTo>
                      <a:pt x="545" y="201"/>
                    </a:lnTo>
                    <a:lnTo>
                      <a:pt x="524" y="199"/>
                    </a:lnTo>
                    <a:lnTo>
                      <a:pt x="504" y="195"/>
                    </a:lnTo>
                    <a:lnTo>
                      <a:pt x="484" y="189"/>
                    </a:lnTo>
                    <a:lnTo>
                      <a:pt x="466" y="183"/>
                    </a:lnTo>
                    <a:lnTo>
                      <a:pt x="448" y="176"/>
                    </a:lnTo>
                    <a:lnTo>
                      <a:pt x="431" y="168"/>
                    </a:lnTo>
                    <a:lnTo>
                      <a:pt x="416" y="159"/>
                    </a:lnTo>
                    <a:lnTo>
                      <a:pt x="401" y="150"/>
                    </a:lnTo>
                    <a:lnTo>
                      <a:pt x="388" y="141"/>
                    </a:lnTo>
                    <a:lnTo>
                      <a:pt x="375" y="130"/>
                    </a:lnTo>
                    <a:lnTo>
                      <a:pt x="363" y="121"/>
                    </a:lnTo>
                    <a:lnTo>
                      <a:pt x="342" y="101"/>
                    </a:lnTo>
                    <a:lnTo>
                      <a:pt x="326" y="84"/>
                    </a:lnTo>
                    <a:lnTo>
                      <a:pt x="326" y="84"/>
                    </a:lnTo>
                    <a:lnTo>
                      <a:pt x="307" y="102"/>
                    </a:lnTo>
                    <a:lnTo>
                      <a:pt x="283" y="123"/>
                    </a:lnTo>
                    <a:lnTo>
                      <a:pt x="270" y="134"/>
                    </a:lnTo>
                    <a:lnTo>
                      <a:pt x="256" y="144"/>
                    </a:lnTo>
                    <a:lnTo>
                      <a:pt x="240" y="153"/>
                    </a:lnTo>
                    <a:lnTo>
                      <a:pt x="223" y="164"/>
                    </a:lnTo>
                    <a:lnTo>
                      <a:pt x="206" y="172"/>
                    </a:lnTo>
                    <a:lnTo>
                      <a:pt x="188" y="180"/>
                    </a:lnTo>
                    <a:lnTo>
                      <a:pt x="170" y="187"/>
                    </a:lnTo>
                    <a:lnTo>
                      <a:pt x="150" y="194"/>
                    </a:lnTo>
                    <a:lnTo>
                      <a:pt x="130" y="199"/>
                    </a:lnTo>
                    <a:lnTo>
                      <a:pt x="110" y="202"/>
                    </a:lnTo>
                    <a:lnTo>
                      <a:pt x="89" y="204"/>
                    </a:lnTo>
                    <a:lnTo>
                      <a:pt x="67" y="204"/>
                    </a:lnTo>
                    <a:lnTo>
                      <a:pt x="66" y="42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221">
                <a:extLst>
                  <a:ext uri="{FF2B5EF4-FFF2-40B4-BE49-F238E27FC236}">
                    <a16:creationId xmlns:a16="http://schemas.microsoft.com/office/drawing/2014/main" id="{690BA4B0-049E-4BF2-A440-0A2A43B1D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063" y="3354388"/>
                <a:ext cx="36513" cy="14288"/>
              </a:xfrm>
              <a:custGeom>
                <a:avLst/>
                <a:gdLst>
                  <a:gd name="T0" fmla="*/ 126 w 159"/>
                  <a:gd name="T1" fmla="*/ 67 h 67"/>
                  <a:gd name="T2" fmla="*/ 33 w 159"/>
                  <a:gd name="T3" fmla="*/ 67 h 67"/>
                  <a:gd name="T4" fmla="*/ 33 w 159"/>
                  <a:gd name="T5" fmla="*/ 67 h 67"/>
                  <a:gd name="T6" fmla="*/ 27 w 159"/>
                  <a:gd name="T7" fmla="*/ 66 h 67"/>
                  <a:gd name="T8" fmla="*/ 21 w 159"/>
                  <a:gd name="T9" fmla="*/ 64 h 67"/>
                  <a:gd name="T10" fmla="*/ 15 w 159"/>
                  <a:gd name="T11" fmla="*/ 60 h 67"/>
                  <a:gd name="T12" fmla="*/ 11 w 159"/>
                  <a:gd name="T13" fmla="*/ 56 h 67"/>
                  <a:gd name="T14" fmla="*/ 7 w 159"/>
                  <a:gd name="T15" fmla="*/ 52 h 67"/>
                  <a:gd name="T16" fmla="*/ 3 w 159"/>
                  <a:gd name="T17" fmla="*/ 46 h 67"/>
                  <a:gd name="T18" fmla="*/ 1 w 159"/>
                  <a:gd name="T19" fmla="*/ 40 h 67"/>
                  <a:gd name="T20" fmla="*/ 0 w 159"/>
                  <a:gd name="T21" fmla="*/ 34 h 67"/>
                  <a:gd name="T22" fmla="*/ 0 w 159"/>
                  <a:gd name="T23" fmla="*/ 34 h 67"/>
                  <a:gd name="T24" fmla="*/ 1 w 159"/>
                  <a:gd name="T25" fmla="*/ 26 h 67"/>
                  <a:gd name="T26" fmla="*/ 3 w 159"/>
                  <a:gd name="T27" fmla="*/ 20 h 67"/>
                  <a:gd name="T28" fmla="*/ 7 w 159"/>
                  <a:gd name="T29" fmla="*/ 15 h 67"/>
                  <a:gd name="T30" fmla="*/ 11 w 159"/>
                  <a:gd name="T31" fmla="*/ 10 h 67"/>
                  <a:gd name="T32" fmla="*/ 15 w 159"/>
                  <a:gd name="T33" fmla="*/ 6 h 67"/>
                  <a:gd name="T34" fmla="*/ 21 w 159"/>
                  <a:gd name="T35" fmla="*/ 2 h 67"/>
                  <a:gd name="T36" fmla="*/ 27 w 159"/>
                  <a:gd name="T37" fmla="*/ 1 h 67"/>
                  <a:gd name="T38" fmla="*/ 33 w 159"/>
                  <a:gd name="T39" fmla="*/ 0 h 67"/>
                  <a:gd name="T40" fmla="*/ 126 w 159"/>
                  <a:gd name="T41" fmla="*/ 0 h 67"/>
                  <a:gd name="T42" fmla="*/ 126 w 159"/>
                  <a:gd name="T43" fmla="*/ 0 h 67"/>
                  <a:gd name="T44" fmla="*/ 132 w 159"/>
                  <a:gd name="T45" fmla="*/ 1 h 67"/>
                  <a:gd name="T46" fmla="*/ 138 w 159"/>
                  <a:gd name="T47" fmla="*/ 2 h 67"/>
                  <a:gd name="T48" fmla="*/ 144 w 159"/>
                  <a:gd name="T49" fmla="*/ 6 h 67"/>
                  <a:gd name="T50" fmla="*/ 149 w 159"/>
                  <a:gd name="T51" fmla="*/ 10 h 67"/>
                  <a:gd name="T52" fmla="*/ 154 w 159"/>
                  <a:gd name="T53" fmla="*/ 15 h 67"/>
                  <a:gd name="T54" fmla="*/ 156 w 159"/>
                  <a:gd name="T55" fmla="*/ 20 h 67"/>
                  <a:gd name="T56" fmla="*/ 158 w 159"/>
                  <a:gd name="T57" fmla="*/ 26 h 67"/>
                  <a:gd name="T58" fmla="*/ 159 w 159"/>
                  <a:gd name="T59" fmla="*/ 34 h 67"/>
                  <a:gd name="T60" fmla="*/ 159 w 159"/>
                  <a:gd name="T61" fmla="*/ 34 h 67"/>
                  <a:gd name="T62" fmla="*/ 158 w 159"/>
                  <a:gd name="T63" fmla="*/ 40 h 67"/>
                  <a:gd name="T64" fmla="*/ 156 w 159"/>
                  <a:gd name="T65" fmla="*/ 46 h 67"/>
                  <a:gd name="T66" fmla="*/ 154 w 159"/>
                  <a:gd name="T67" fmla="*/ 52 h 67"/>
                  <a:gd name="T68" fmla="*/ 149 w 159"/>
                  <a:gd name="T69" fmla="*/ 56 h 67"/>
                  <a:gd name="T70" fmla="*/ 144 w 159"/>
                  <a:gd name="T71" fmla="*/ 60 h 67"/>
                  <a:gd name="T72" fmla="*/ 138 w 159"/>
                  <a:gd name="T73" fmla="*/ 64 h 67"/>
                  <a:gd name="T74" fmla="*/ 132 w 159"/>
                  <a:gd name="T75" fmla="*/ 66 h 67"/>
                  <a:gd name="T76" fmla="*/ 126 w 159"/>
                  <a:gd name="T77" fmla="*/ 67 h 67"/>
                  <a:gd name="T78" fmla="*/ 126 w 159"/>
                  <a:gd name="T7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9" h="67">
                    <a:moveTo>
                      <a:pt x="126" y="67"/>
                    </a:moveTo>
                    <a:lnTo>
                      <a:pt x="33" y="67"/>
                    </a:lnTo>
                    <a:lnTo>
                      <a:pt x="33" y="67"/>
                    </a:lnTo>
                    <a:lnTo>
                      <a:pt x="27" y="66"/>
                    </a:lnTo>
                    <a:lnTo>
                      <a:pt x="21" y="64"/>
                    </a:lnTo>
                    <a:lnTo>
                      <a:pt x="15" y="60"/>
                    </a:lnTo>
                    <a:lnTo>
                      <a:pt x="11" y="56"/>
                    </a:lnTo>
                    <a:lnTo>
                      <a:pt x="7" y="52"/>
                    </a:lnTo>
                    <a:lnTo>
                      <a:pt x="3" y="46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7" y="15"/>
                    </a:lnTo>
                    <a:lnTo>
                      <a:pt x="11" y="10"/>
                    </a:lnTo>
                    <a:lnTo>
                      <a:pt x="15" y="6"/>
                    </a:lnTo>
                    <a:lnTo>
                      <a:pt x="21" y="2"/>
                    </a:lnTo>
                    <a:lnTo>
                      <a:pt x="27" y="1"/>
                    </a:lnTo>
                    <a:lnTo>
                      <a:pt x="33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32" y="1"/>
                    </a:lnTo>
                    <a:lnTo>
                      <a:pt x="138" y="2"/>
                    </a:lnTo>
                    <a:lnTo>
                      <a:pt x="144" y="6"/>
                    </a:lnTo>
                    <a:lnTo>
                      <a:pt x="149" y="10"/>
                    </a:lnTo>
                    <a:lnTo>
                      <a:pt x="154" y="15"/>
                    </a:lnTo>
                    <a:lnTo>
                      <a:pt x="156" y="20"/>
                    </a:lnTo>
                    <a:lnTo>
                      <a:pt x="158" y="26"/>
                    </a:lnTo>
                    <a:lnTo>
                      <a:pt x="159" y="34"/>
                    </a:lnTo>
                    <a:lnTo>
                      <a:pt x="159" y="34"/>
                    </a:lnTo>
                    <a:lnTo>
                      <a:pt x="158" y="40"/>
                    </a:lnTo>
                    <a:lnTo>
                      <a:pt x="156" y="46"/>
                    </a:lnTo>
                    <a:lnTo>
                      <a:pt x="154" y="52"/>
                    </a:lnTo>
                    <a:lnTo>
                      <a:pt x="149" y="56"/>
                    </a:lnTo>
                    <a:lnTo>
                      <a:pt x="144" y="60"/>
                    </a:lnTo>
                    <a:lnTo>
                      <a:pt x="138" y="64"/>
                    </a:lnTo>
                    <a:lnTo>
                      <a:pt x="132" y="66"/>
                    </a:lnTo>
                    <a:lnTo>
                      <a:pt x="126" y="67"/>
                    </a:lnTo>
                    <a:lnTo>
                      <a:pt x="126" y="67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222">
                <a:extLst>
                  <a:ext uri="{FF2B5EF4-FFF2-40B4-BE49-F238E27FC236}">
                    <a16:creationId xmlns:a16="http://schemas.microsoft.com/office/drawing/2014/main" id="{F215443B-0A4E-49F6-9517-3D535CECB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663" y="3279775"/>
                <a:ext cx="30163" cy="30163"/>
              </a:xfrm>
              <a:custGeom>
                <a:avLst/>
                <a:gdLst>
                  <a:gd name="T0" fmla="*/ 34 w 136"/>
                  <a:gd name="T1" fmla="*/ 135 h 135"/>
                  <a:gd name="T2" fmla="*/ 34 w 136"/>
                  <a:gd name="T3" fmla="*/ 135 h 135"/>
                  <a:gd name="T4" fmla="*/ 27 w 136"/>
                  <a:gd name="T5" fmla="*/ 135 h 135"/>
                  <a:gd name="T6" fmla="*/ 21 w 136"/>
                  <a:gd name="T7" fmla="*/ 133 h 135"/>
                  <a:gd name="T8" fmla="*/ 15 w 136"/>
                  <a:gd name="T9" fmla="*/ 130 h 135"/>
                  <a:gd name="T10" fmla="*/ 10 w 136"/>
                  <a:gd name="T11" fmla="*/ 126 h 135"/>
                  <a:gd name="T12" fmla="*/ 10 w 136"/>
                  <a:gd name="T13" fmla="*/ 126 h 135"/>
                  <a:gd name="T14" fmla="*/ 6 w 136"/>
                  <a:gd name="T15" fmla="*/ 121 h 135"/>
                  <a:gd name="T16" fmla="*/ 3 w 136"/>
                  <a:gd name="T17" fmla="*/ 114 h 135"/>
                  <a:gd name="T18" fmla="*/ 2 w 136"/>
                  <a:gd name="T19" fmla="*/ 108 h 135"/>
                  <a:gd name="T20" fmla="*/ 0 w 136"/>
                  <a:gd name="T21" fmla="*/ 102 h 135"/>
                  <a:gd name="T22" fmla="*/ 2 w 136"/>
                  <a:gd name="T23" fmla="*/ 96 h 135"/>
                  <a:gd name="T24" fmla="*/ 3 w 136"/>
                  <a:gd name="T25" fmla="*/ 89 h 135"/>
                  <a:gd name="T26" fmla="*/ 6 w 136"/>
                  <a:gd name="T27" fmla="*/ 84 h 135"/>
                  <a:gd name="T28" fmla="*/ 10 w 136"/>
                  <a:gd name="T29" fmla="*/ 79 h 135"/>
                  <a:gd name="T30" fmla="*/ 79 w 136"/>
                  <a:gd name="T31" fmla="*/ 10 h 135"/>
                  <a:gd name="T32" fmla="*/ 79 w 136"/>
                  <a:gd name="T33" fmla="*/ 10 h 135"/>
                  <a:gd name="T34" fmla="*/ 84 w 136"/>
                  <a:gd name="T35" fmla="*/ 6 h 135"/>
                  <a:gd name="T36" fmla="*/ 91 w 136"/>
                  <a:gd name="T37" fmla="*/ 3 h 135"/>
                  <a:gd name="T38" fmla="*/ 97 w 136"/>
                  <a:gd name="T39" fmla="*/ 0 h 135"/>
                  <a:gd name="T40" fmla="*/ 103 w 136"/>
                  <a:gd name="T41" fmla="*/ 0 h 135"/>
                  <a:gd name="T42" fmla="*/ 109 w 136"/>
                  <a:gd name="T43" fmla="*/ 0 h 135"/>
                  <a:gd name="T44" fmla="*/ 115 w 136"/>
                  <a:gd name="T45" fmla="*/ 3 h 135"/>
                  <a:gd name="T46" fmla="*/ 121 w 136"/>
                  <a:gd name="T47" fmla="*/ 6 h 135"/>
                  <a:gd name="T48" fmla="*/ 126 w 136"/>
                  <a:gd name="T49" fmla="*/ 10 h 135"/>
                  <a:gd name="T50" fmla="*/ 126 w 136"/>
                  <a:gd name="T51" fmla="*/ 10 h 135"/>
                  <a:gd name="T52" fmla="*/ 130 w 136"/>
                  <a:gd name="T53" fmla="*/ 15 h 135"/>
                  <a:gd name="T54" fmla="*/ 133 w 136"/>
                  <a:gd name="T55" fmla="*/ 21 h 135"/>
                  <a:gd name="T56" fmla="*/ 135 w 136"/>
                  <a:gd name="T57" fmla="*/ 27 h 135"/>
                  <a:gd name="T58" fmla="*/ 136 w 136"/>
                  <a:gd name="T59" fmla="*/ 34 h 135"/>
                  <a:gd name="T60" fmla="*/ 135 w 136"/>
                  <a:gd name="T61" fmla="*/ 40 h 135"/>
                  <a:gd name="T62" fmla="*/ 133 w 136"/>
                  <a:gd name="T63" fmla="*/ 46 h 135"/>
                  <a:gd name="T64" fmla="*/ 130 w 136"/>
                  <a:gd name="T65" fmla="*/ 51 h 135"/>
                  <a:gd name="T66" fmla="*/ 126 w 136"/>
                  <a:gd name="T67" fmla="*/ 56 h 135"/>
                  <a:gd name="T68" fmla="*/ 57 w 136"/>
                  <a:gd name="T69" fmla="*/ 126 h 135"/>
                  <a:gd name="T70" fmla="*/ 57 w 136"/>
                  <a:gd name="T71" fmla="*/ 126 h 135"/>
                  <a:gd name="T72" fmla="*/ 52 w 136"/>
                  <a:gd name="T73" fmla="*/ 130 h 135"/>
                  <a:gd name="T74" fmla="*/ 46 w 136"/>
                  <a:gd name="T75" fmla="*/ 133 h 135"/>
                  <a:gd name="T76" fmla="*/ 40 w 136"/>
                  <a:gd name="T77" fmla="*/ 135 h 135"/>
                  <a:gd name="T78" fmla="*/ 34 w 136"/>
                  <a:gd name="T79" fmla="*/ 135 h 135"/>
                  <a:gd name="T80" fmla="*/ 34 w 136"/>
                  <a:gd name="T81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6" h="135">
                    <a:moveTo>
                      <a:pt x="34" y="135"/>
                    </a:moveTo>
                    <a:lnTo>
                      <a:pt x="34" y="135"/>
                    </a:lnTo>
                    <a:lnTo>
                      <a:pt x="27" y="135"/>
                    </a:lnTo>
                    <a:lnTo>
                      <a:pt x="21" y="133"/>
                    </a:lnTo>
                    <a:lnTo>
                      <a:pt x="15" y="130"/>
                    </a:lnTo>
                    <a:lnTo>
                      <a:pt x="10" y="126"/>
                    </a:lnTo>
                    <a:lnTo>
                      <a:pt x="10" y="126"/>
                    </a:lnTo>
                    <a:lnTo>
                      <a:pt x="6" y="121"/>
                    </a:lnTo>
                    <a:lnTo>
                      <a:pt x="3" y="114"/>
                    </a:lnTo>
                    <a:lnTo>
                      <a:pt x="2" y="108"/>
                    </a:lnTo>
                    <a:lnTo>
                      <a:pt x="0" y="102"/>
                    </a:lnTo>
                    <a:lnTo>
                      <a:pt x="2" y="96"/>
                    </a:lnTo>
                    <a:lnTo>
                      <a:pt x="3" y="89"/>
                    </a:lnTo>
                    <a:lnTo>
                      <a:pt x="6" y="84"/>
                    </a:lnTo>
                    <a:lnTo>
                      <a:pt x="10" y="79"/>
                    </a:lnTo>
                    <a:lnTo>
                      <a:pt x="79" y="10"/>
                    </a:lnTo>
                    <a:lnTo>
                      <a:pt x="79" y="10"/>
                    </a:lnTo>
                    <a:lnTo>
                      <a:pt x="84" y="6"/>
                    </a:lnTo>
                    <a:lnTo>
                      <a:pt x="91" y="3"/>
                    </a:lnTo>
                    <a:lnTo>
                      <a:pt x="97" y="0"/>
                    </a:lnTo>
                    <a:lnTo>
                      <a:pt x="103" y="0"/>
                    </a:lnTo>
                    <a:lnTo>
                      <a:pt x="109" y="0"/>
                    </a:lnTo>
                    <a:lnTo>
                      <a:pt x="115" y="3"/>
                    </a:lnTo>
                    <a:lnTo>
                      <a:pt x="121" y="6"/>
                    </a:lnTo>
                    <a:lnTo>
                      <a:pt x="126" y="10"/>
                    </a:lnTo>
                    <a:lnTo>
                      <a:pt x="126" y="10"/>
                    </a:lnTo>
                    <a:lnTo>
                      <a:pt x="130" y="15"/>
                    </a:lnTo>
                    <a:lnTo>
                      <a:pt x="133" y="21"/>
                    </a:lnTo>
                    <a:lnTo>
                      <a:pt x="135" y="27"/>
                    </a:lnTo>
                    <a:lnTo>
                      <a:pt x="136" y="34"/>
                    </a:lnTo>
                    <a:lnTo>
                      <a:pt x="135" y="40"/>
                    </a:lnTo>
                    <a:lnTo>
                      <a:pt x="133" y="46"/>
                    </a:lnTo>
                    <a:lnTo>
                      <a:pt x="130" y="51"/>
                    </a:lnTo>
                    <a:lnTo>
                      <a:pt x="126" y="56"/>
                    </a:lnTo>
                    <a:lnTo>
                      <a:pt x="57" y="126"/>
                    </a:lnTo>
                    <a:lnTo>
                      <a:pt x="57" y="126"/>
                    </a:lnTo>
                    <a:lnTo>
                      <a:pt x="52" y="130"/>
                    </a:lnTo>
                    <a:lnTo>
                      <a:pt x="46" y="133"/>
                    </a:lnTo>
                    <a:lnTo>
                      <a:pt x="40" y="135"/>
                    </a:lnTo>
                    <a:lnTo>
                      <a:pt x="34" y="135"/>
                    </a:lnTo>
                    <a:lnTo>
                      <a:pt x="34" y="135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223">
                <a:extLst>
                  <a:ext uri="{FF2B5EF4-FFF2-40B4-BE49-F238E27FC236}">
                    <a16:creationId xmlns:a16="http://schemas.microsoft.com/office/drawing/2014/main" id="{9F6FE9CB-0436-4072-9275-210241F5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6638" y="3249613"/>
                <a:ext cx="14288" cy="34925"/>
              </a:xfrm>
              <a:custGeom>
                <a:avLst/>
                <a:gdLst>
                  <a:gd name="T0" fmla="*/ 33 w 66"/>
                  <a:gd name="T1" fmla="*/ 157 h 157"/>
                  <a:gd name="T2" fmla="*/ 33 w 66"/>
                  <a:gd name="T3" fmla="*/ 157 h 157"/>
                  <a:gd name="T4" fmla="*/ 26 w 66"/>
                  <a:gd name="T5" fmla="*/ 157 h 157"/>
                  <a:gd name="T6" fmla="*/ 19 w 66"/>
                  <a:gd name="T7" fmla="*/ 155 h 157"/>
                  <a:gd name="T8" fmla="*/ 14 w 66"/>
                  <a:gd name="T9" fmla="*/ 152 h 157"/>
                  <a:gd name="T10" fmla="*/ 9 w 66"/>
                  <a:gd name="T11" fmla="*/ 148 h 157"/>
                  <a:gd name="T12" fmla="*/ 5 w 66"/>
                  <a:gd name="T13" fmla="*/ 143 h 157"/>
                  <a:gd name="T14" fmla="*/ 2 w 66"/>
                  <a:gd name="T15" fmla="*/ 138 h 157"/>
                  <a:gd name="T16" fmla="*/ 1 w 66"/>
                  <a:gd name="T17" fmla="*/ 131 h 157"/>
                  <a:gd name="T18" fmla="*/ 0 w 66"/>
                  <a:gd name="T19" fmla="*/ 125 h 157"/>
                  <a:gd name="T20" fmla="*/ 0 w 66"/>
                  <a:gd name="T21" fmla="*/ 33 h 157"/>
                  <a:gd name="T22" fmla="*/ 0 w 66"/>
                  <a:gd name="T23" fmla="*/ 33 h 157"/>
                  <a:gd name="T24" fmla="*/ 1 w 66"/>
                  <a:gd name="T25" fmla="*/ 26 h 157"/>
                  <a:gd name="T26" fmla="*/ 2 w 66"/>
                  <a:gd name="T27" fmla="*/ 20 h 157"/>
                  <a:gd name="T28" fmla="*/ 5 w 66"/>
                  <a:gd name="T29" fmla="*/ 14 h 157"/>
                  <a:gd name="T30" fmla="*/ 9 w 66"/>
                  <a:gd name="T31" fmla="*/ 9 h 157"/>
                  <a:gd name="T32" fmla="*/ 14 w 66"/>
                  <a:gd name="T33" fmla="*/ 5 h 157"/>
                  <a:gd name="T34" fmla="*/ 19 w 66"/>
                  <a:gd name="T35" fmla="*/ 2 h 157"/>
                  <a:gd name="T36" fmla="*/ 26 w 66"/>
                  <a:gd name="T37" fmla="*/ 0 h 157"/>
                  <a:gd name="T38" fmla="*/ 33 w 66"/>
                  <a:gd name="T39" fmla="*/ 0 h 157"/>
                  <a:gd name="T40" fmla="*/ 33 w 66"/>
                  <a:gd name="T41" fmla="*/ 0 h 157"/>
                  <a:gd name="T42" fmla="*/ 39 w 66"/>
                  <a:gd name="T43" fmla="*/ 0 h 157"/>
                  <a:gd name="T44" fmla="*/ 45 w 66"/>
                  <a:gd name="T45" fmla="*/ 2 h 157"/>
                  <a:gd name="T46" fmla="*/ 51 w 66"/>
                  <a:gd name="T47" fmla="*/ 5 h 157"/>
                  <a:gd name="T48" fmla="*/ 56 w 66"/>
                  <a:gd name="T49" fmla="*/ 9 h 157"/>
                  <a:gd name="T50" fmla="*/ 60 w 66"/>
                  <a:gd name="T51" fmla="*/ 14 h 157"/>
                  <a:gd name="T52" fmla="*/ 63 w 66"/>
                  <a:gd name="T53" fmla="*/ 20 h 157"/>
                  <a:gd name="T54" fmla="*/ 65 w 66"/>
                  <a:gd name="T55" fmla="*/ 26 h 157"/>
                  <a:gd name="T56" fmla="*/ 66 w 66"/>
                  <a:gd name="T57" fmla="*/ 33 h 157"/>
                  <a:gd name="T58" fmla="*/ 66 w 66"/>
                  <a:gd name="T59" fmla="*/ 125 h 157"/>
                  <a:gd name="T60" fmla="*/ 66 w 66"/>
                  <a:gd name="T61" fmla="*/ 125 h 157"/>
                  <a:gd name="T62" fmla="*/ 65 w 66"/>
                  <a:gd name="T63" fmla="*/ 131 h 157"/>
                  <a:gd name="T64" fmla="*/ 63 w 66"/>
                  <a:gd name="T65" fmla="*/ 138 h 157"/>
                  <a:gd name="T66" fmla="*/ 60 w 66"/>
                  <a:gd name="T67" fmla="*/ 143 h 157"/>
                  <a:gd name="T68" fmla="*/ 56 w 66"/>
                  <a:gd name="T69" fmla="*/ 148 h 157"/>
                  <a:gd name="T70" fmla="*/ 51 w 66"/>
                  <a:gd name="T71" fmla="*/ 152 h 157"/>
                  <a:gd name="T72" fmla="*/ 45 w 66"/>
                  <a:gd name="T73" fmla="*/ 155 h 157"/>
                  <a:gd name="T74" fmla="*/ 39 w 66"/>
                  <a:gd name="T75" fmla="*/ 157 h 157"/>
                  <a:gd name="T76" fmla="*/ 33 w 66"/>
                  <a:gd name="T77" fmla="*/ 157 h 157"/>
                  <a:gd name="T78" fmla="*/ 33 w 66"/>
                  <a:gd name="T7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6" h="157">
                    <a:moveTo>
                      <a:pt x="33" y="157"/>
                    </a:moveTo>
                    <a:lnTo>
                      <a:pt x="33" y="157"/>
                    </a:lnTo>
                    <a:lnTo>
                      <a:pt x="26" y="157"/>
                    </a:lnTo>
                    <a:lnTo>
                      <a:pt x="19" y="155"/>
                    </a:lnTo>
                    <a:lnTo>
                      <a:pt x="14" y="152"/>
                    </a:lnTo>
                    <a:lnTo>
                      <a:pt x="9" y="148"/>
                    </a:lnTo>
                    <a:lnTo>
                      <a:pt x="5" y="143"/>
                    </a:lnTo>
                    <a:lnTo>
                      <a:pt x="2" y="138"/>
                    </a:lnTo>
                    <a:lnTo>
                      <a:pt x="1" y="131"/>
                    </a:lnTo>
                    <a:lnTo>
                      <a:pt x="0" y="12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6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9" y="0"/>
                    </a:lnTo>
                    <a:lnTo>
                      <a:pt x="45" y="2"/>
                    </a:lnTo>
                    <a:lnTo>
                      <a:pt x="51" y="5"/>
                    </a:lnTo>
                    <a:lnTo>
                      <a:pt x="56" y="9"/>
                    </a:lnTo>
                    <a:lnTo>
                      <a:pt x="60" y="14"/>
                    </a:lnTo>
                    <a:lnTo>
                      <a:pt x="63" y="20"/>
                    </a:lnTo>
                    <a:lnTo>
                      <a:pt x="65" y="26"/>
                    </a:lnTo>
                    <a:lnTo>
                      <a:pt x="66" y="33"/>
                    </a:lnTo>
                    <a:lnTo>
                      <a:pt x="66" y="125"/>
                    </a:lnTo>
                    <a:lnTo>
                      <a:pt x="66" y="125"/>
                    </a:lnTo>
                    <a:lnTo>
                      <a:pt x="65" y="131"/>
                    </a:lnTo>
                    <a:lnTo>
                      <a:pt x="63" y="138"/>
                    </a:lnTo>
                    <a:lnTo>
                      <a:pt x="60" y="143"/>
                    </a:lnTo>
                    <a:lnTo>
                      <a:pt x="56" y="148"/>
                    </a:lnTo>
                    <a:lnTo>
                      <a:pt x="51" y="152"/>
                    </a:lnTo>
                    <a:lnTo>
                      <a:pt x="45" y="155"/>
                    </a:lnTo>
                    <a:lnTo>
                      <a:pt x="39" y="157"/>
                    </a:lnTo>
                    <a:lnTo>
                      <a:pt x="33" y="157"/>
                    </a:lnTo>
                    <a:lnTo>
                      <a:pt x="33" y="157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224">
                <a:extLst>
                  <a:ext uri="{FF2B5EF4-FFF2-40B4-BE49-F238E27FC236}">
                    <a16:creationId xmlns:a16="http://schemas.microsoft.com/office/drawing/2014/main" id="{1B752F13-EDF3-49A6-A7EE-3671E07D1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738" y="3279775"/>
                <a:ext cx="30163" cy="30163"/>
              </a:xfrm>
              <a:custGeom>
                <a:avLst/>
                <a:gdLst>
                  <a:gd name="T0" fmla="*/ 103 w 136"/>
                  <a:gd name="T1" fmla="*/ 135 h 135"/>
                  <a:gd name="T2" fmla="*/ 103 w 136"/>
                  <a:gd name="T3" fmla="*/ 135 h 135"/>
                  <a:gd name="T4" fmla="*/ 97 w 136"/>
                  <a:gd name="T5" fmla="*/ 135 h 135"/>
                  <a:gd name="T6" fmla="*/ 90 w 136"/>
                  <a:gd name="T7" fmla="*/ 133 h 135"/>
                  <a:gd name="T8" fmla="*/ 84 w 136"/>
                  <a:gd name="T9" fmla="*/ 130 h 135"/>
                  <a:gd name="T10" fmla="*/ 79 w 136"/>
                  <a:gd name="T11" fmla="*/ 126 h 135"/>
                  <a:gd name="T12" fmla="*/ 11 w 136"/>
                  <a:gd name="T13" fmla="*/ 56 h 135"/>
                  <a:gd name="T14" fmla="*/ 11 w 136"/>
                  <a:gd name="T15" fmla="*/ 56 h 135"/>
                  <a:gd name="T16" fmla="*/ 6 w 136"/>
                  <a:gd name="T17" fmla="*/ 51 h 135"/>
                  <a:gd name="T18" fmla="*/ 4 w 136"/>
                  <a:gd name="T19" fmla="*/ 46 h 135"/>
                  <a:gd name="T20" fmla="*/ 1 w 136"/>
                  <a:gd name="T21" fmla="*/ 40 h 135"/>
                  <a:gd name="T22" fmla="*/ 0 w 136"/>
                  <a:gd name="T23" fmla="*/ 34 h 135"/>
                  <a:gd name="T24" fmla="*/ 1 w 136"/>
                  <a:gd name="T25" fmla="*/ 27 h 135"/>
                  <a:gd name="T26" fmla="*/ 4 w 136"/>
                  <a:gd name="T27" fmla="*/ 21 h 135"/>
                  <a:gd name="T28" fmla="*/ 6 w 136"/>
                  <a:gd name="T29" fmla="*/ 15 h 135"/>
                  <a:gd name="T30" fmla="*/ 11 w 136"/>
                  <a:gd name="T31" fmla="*/ 10 h 135"/>
                  <a:gd name="T32" fmla="*/ 11 w 136"/>
                  <a:gd name="T33" fmla="*/ 10 h 135"/>
                  <a:gd name="T34" fmla="*/ 16 w 136"/>
                  <a:gd name="T35" fmla="*/ 6 h 135"/>
                  <a:gd name="T36" fmla="*/ 21 w 136"/>
                  <a:gd name="T37" fmla="*/ 3 h 135"/>
                  <a:gd name="T38" fmla="*/ 27 w 136"/>
                  <a:gd name="T39" fmla="*/ 0 h 135"/>
                  <a:gd name="T40" fmla="*/ 34 w 136"/>
                  <a:gd name="T41" fmla="*/ 0 h 135"/>
                  <a:gd name="T42" fmla="*/ 40 w 136"/>
                  <a:gd name="T43" fmla="*/ 0 h 135"/>
                  <a:gd name="T44" fmla="*/ 46 w 136"/>
                  <a:gd name="T45" fmla="*/ 3 h 135"/>
                  <a:gd name="T46" fmla="*/ 52 w 136"/>
                  <a:gd name="T47" fmla="*/ 6 h 135"/>
                  <a:gd name="T48" fmla="*/ 57 w 136"/>
                  <a:gd name="T49" fmla="*/ 10 h 135"/>
                  <a:gd name="T50" fmla="*/ 126 w 136"/>
                  <a:gd name="T51" fmla="*/ 79 h 135"/>
                  <a:gd name="T52" fmla="*/ 126 w 136"/>
                  <a:gd name="T53" fmla="*/ 79 h 135"/>
                  <a:gd name="T54" fmla="*/ 130 w 136"/>
                  <a:gd name="T55" fmla="*/ 84 h 135"/>
                  <a:gd name="T56" fmla="*/ 133 w 136"/>
                  <a:gd name="T57" fmla="*/ 89 h 135"/>
                  <a:gd name="T58" fmla="*/ 135 w 136"/>
                  <a:gd name="T59" fmla="*/ 96 h 135"/>
                  <a:gd name="T60" fmla="*/ 136 w 136"/>
                  <a:gd name="T61" fmla="*/ 102 h 135"/>
                  <a:gd name="T62" fmla="*/ 135 w 136"/>
                  <a:gd name="T63" fmla="*/ 108 h 135"/>
                  <a:gd name="T64" fmla="*/ 133 w 136"/>
                  <a:gd name="T65" fmla="*/ 114 h 135"/>
                  <a:gd name="T66" fmla="*/ 130 w 136"/>
                  <a:gd name="T67" fmla="*/ 121 h 135"/>
                  <a:gd name="T68" fmla="*/ 126 w 136"/>
                  <a:gd name="T69" fmla="*/ 126 h 135"/>
                  <a:gd name="T70" fmla="*/ 126 w 136"/>
                  <a:gd name="T71" fmla="*/ 126 h 135"/>
                  <a:gd name="T72" fmla="*/ 121 w 136"/>
                  <a:gd name="T73" fmla="*/ 130 h 135"/>
                  <a:gd name="T74" fmla="*/ 115 w 136"/>
                  <a:gd name="T75" fmla="*/ 133 h 135"/>
                  <a:gd name="T76" fmla="*/ 109 w 136"/>
                  <a:gd name="T77" fmla="*/ 135 h 135"/>
                  <a:gd name="T78" fmla="*/ 103 w 136"/>
                  <a:gd name="T79" fmla="*/ 135 h 135"/>
                  <a:gd name="T80" fmla="*/ 103 w 136"/>
                  <a:gd name="T81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6" h="135">
                    <a:moveTo>
                      <a:pt x="103" y="135"/>
                    </a:moveTo>
                    <a:lnTo>
                      <a:pt x="103" y="135"/>
                    </a:lnTo>
                    <a:lnTo>
                      <a:pt x="97" y="135"/>
                    </a:lnTo>
                    <a:lnTo>
                      <a:pt x="90" y="133"/>
                    </a:lnTo>
                    <a:lnTo>
                      <a:pt x="84" y="130"/>
                    </a:lnTo>
                    <a:lnTo>
                      <a:pt x="79" y="126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6" y="51"/>
                    </a:lnTo>
                    <a:lnTo>
                      <a:pt x="4" y="46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1" y="27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6" y="6"/>
                    </a:lnTo>
                    <a:lnTo>
                      <a:pt x="21" y="3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6" y="3"/>
                    </a:lnTo>
                    <a:lnTo>
                      <a:pt x="52" y="6"/>
                    </a:lnTo>
                    <a:lnTo>
                      <a:pt x="57" y="10"/>
                    </a:lnTo>
                    <a:lnTo>
                      <a:pt x="126" y="79"/>
                    </a:lnTo>
                    <a:lnTo>
                      <a:pt x="126" y="79"/>
                    </a:lnTo>
                    <a:lnTo>
                      <a:pt x="130" y="84"/>
                    </a:lnTo>
                    <a:lnTo>
                      <a:pt x="133" y="89"/>
                    </a:lnTo>
                    <a:lnTo>
                      <a:pt x="135" y="96"/>
                    </a:lnTo>
                    <a:lnTo>
                      <a:pt x="136" y="102"/>
                    </a:lnTo>
                    <a:lnTo>
                      <a:pt x="135" y="108"/>
                    </a:lnTo>
                    <a:lnTo>
                      <a:pt x="133" y="114"/>
                    </a:lnTo>
                    <a:lnTo>
                      <a:pt x="130" y="121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21" y="130"/>
                    </a:lnTo>
                    <a:lnTo>
                      <a:pt x="115" y="133"/>
                    </a:lnTo>
                    <a:lnTo>
                      <a:pt x="109" y="135"/>
                    </a:lnTo>
                    <a:lnTo>
                      <a:pt x="103" y="135"/>
                    </a:lnTo>
                    <a:lnTo>
                      <a:pt x="103" y="135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225">
                <a:extLst>
                  <a:ext uri="{FF2B5EF4-FFF2-40B4-BE49-F238E27FC236}">
                    <a16:creationId xmlns:a16="http://schemas.microsoft.com/office/drawing/2014/main" id="{50359E1F-2B0C-4935-8FDD-EA5646164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988" y="3354388"/>
                <a:ext cx="36513" cy="14288"/>
              </a:xfrm>
              <a:custGeom>
                <a:avLst/>
                <a:gdLst>
                  <a:gd name="T0" fmla="*/ 125 w 158"/>
                  <a:gd name="T1" fmla="*/ 67 h 67"/>
                  <a:gd name="T2" fmla="*/ 33 w 158"/>
                  <a:gd name="T3" fmla="*/ 67 h 67"/>
                  <a:gd name="T4" fmla="*/ 33 w 158"/>
                  <a:gd name="T5" fmla="*/ 67 h 67"/>
                  <a:gd name="T6" fmla="*/ 26 w 158"/>
                  <a:gd name="T7" fmla="*/ 66 h 67"/>
                  <a:gd name="T8" fmla="*/ 19 w 158"/>
                  <a:gd name="T9" fmla="*/ 64 h 67"/>
                  <a:gd name="T10" fmla="*/ 14 w 158"/>
                  <a:gd name="T11" fmla="*/ 60 h 67"/>
                  <a:gd name="T12" fmla="*/ 9 w 158"/>
                  <a:gd name="T13" fmla="*/ 56 h 67"/>
                  <a:gd name="T14" fmla="*/ 5 w 158"/>
                  <a:gd name="T15" fmla="*/ 52 h 67"/>
                  <a:gd name="T16" fmla="*/ 2 w 158"/>
                  <a:gd name="T17" fmla="*/ 46 h 67"/>
                  <a:gd name="T18" fmla="*/ 0 w 158"/>
                  <a:gd name="T19" fmla="*/ 40 h 67"/>
                  <a:gd name="T20" fmla="*/ 0 w 158"/>
                  <a:gd name="T21" fmla="*/ 34 h 67"/>
                  <a:gd name="T22" fmla="*/ 0 w 158"/>
                  <a:gd name="T23" fmla="*/ 34 h 67"/>
                  <a:gd name="T24" fmla="*/ 0 w 158"/>
                  <a:gd name="T25" fmla="*/ 26 h 67"/>
                  <a:gd name="T26" fmla="*/ 2 w 158"/>
                  <a:gd name="T27" fmla="*/ 20 h 67"/>
                  <a:gd name="T28" fmla="*/ 5 w 158"/>
                  <a:gd name="T29" fmla="*/ 15 h 67"/>
                  <a:gd name="T30" fmla="*/ 9 w 158"/>
                  <a:gd name="T31" fmla="*/ 10 h 67"/>
                  <a:gd name="T32" fmla="*/ 14 w 158"/>
                  <a:gd name="T33" fmla="*/ 6 h 67"/>
                  <a:gd name="T34" fmla="*/ 19 w 158"/>
                  <a:gd name="T35" fmla="*/ 2 h 67"/>
                  <a:gd name="T36" fmla="*/ 26 w 158"/>
                  <a:gd name="T37" fmla="*/ 1 h 67"/>
                  <a:gd name="T38" fmla="*/ 33 w 158"/>
                  <a:gd name="T39" fmla="*/ 0 h 67"/>
                  <a:gd name="T40" fmla="*/ 125 w 158"/>
                  <a:gd name="T41" fmla="*/ 0 h 67"/>
                  <a:gd name="T42" fmla="*/ 125 w 158"/>
                  <a:gd name="T43" fmla="*/ 0 h 67"/>
                  <a:gd name="T44" fmla="*/ 131 w 158"/>
                  <a:gd name="T45" fmla="*/ 1 h 67"/>
                  <a:gd name="T46" fmla="*/ 137 w 158"/>
                  <a:gd name="T47" fmla="*/ 2 h 67"/>
                  <a:gd name="T48" fmla="*/ 144 w 158"/>
                  <a:gd name="T49" fmla="*/ 6 h 67"/>
                  <a:gd name="T50" fmla="*/ 148 w 158"/>
                  <a:gd name="T51" fmla="*/ 10 h 67"/>
                  <a:gd name="T52" fmla="*/ 152 w 158"/>
                  <a:gd name="T53" fmla="*/ 15 h 67"/>
                  <a:gd name="T54" fmla="*/ 155 w 158"/>
                  <a:gd name="T55" fmla="*/ 20 h 67"/>
                  <a:gd name="T56" fmla="*/ 157 w 158"/>
                  <a:gd name="T57" fmla="*/ 26 h 67"/>
                  <a:gd name="T58" fmla="*/ 158 w 158"/>
                  <a:gd name="T59" fmla="*/ 34 h 67"/>
                  <a:gd name="T60" fmla="*/ 158 w 158"/>
                  <a:gd name="T61" fmla="*/ 34 h 67"/>
                  <a:gd name="T62" fmla="*/ 157 w 158"/>
                  <a:gd name="T63" fmla="*/ 40 h 67"/>
                  <a:gd name="T64" fmla="*/ 155 w 158"/>
                  <a:gd name="T65" fmla="*/ 46 h 67"/>
                  <a:gd name="T66" fmla="*/ 152 w 158"/>
                  <a:gd name="T67" fmla="*/ 52 h 67"/>
                  <a:gd name="T68" fmla="*/ 148 w 158"/>
                  <a:gd name="T69" fmla="*/ 56 h 67"/>
                  <a:gd name="T70" fmla="*/ 144 w 158"/>
                  <a:gd name="T71" fmla="*/ 60 h 67"/>
                  <a:gd name="T72" fmla="*/ 137 w 158"/>
                  <a:gd name="T73" fmla="*/ 64 h 67"/>
                  <a:gd name="T74" fmla="*/ 131 w 158"/>
                  <a:gd name="T75" fmla="*/ 66 h 67"/>
                  <a:gd name="T76" fmla="*/ 125 w 158"/>
                  <a:gd name="T77" fmla="*/ 67 h 67"/>
                  <a:gd name="T78" fmla="*/ 125 w 158"/>
                  <a:gd name="T7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8" h="67">
                    <a:moveTo>
                      <a:pt x="125" y="67"/>
                    </a:moveTo>
                    <a:lnTo>
                      <a:pt x="33" y="67"/>
                    </a:lnTo>
                    <a:lnTo>
                      <a:pt x="33" y="67"/>
                    </a:lnTo>
                    <a:lnTo>
                      <a:pt x="26" y="66"/>
                    </a:lnTo>
                    <a:lnTo>
                      <a:pt x="19" y="64"/>
                    </a:lnTo>
                    <a:lnTo>
                      <a:pt x="14" y="60"/>
                    </a:lnTo>
                    <a:lnTo>
                      <a:pt x="9" y="56"/>
                    </a:lnTo>
                    <a:lnTo>
                      <a:pt x="5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5" y="15"/>
                    </a:lnTo>
                    <a:lnTo>
                      <a:pt x="9" y="10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6" y="1"/>
                    </a:lnTo>
                    <a:lnTo>
                      <a:pt x="33" y="0"/>
                    </a:lnTo>
                    <a:lnTo>
                      <a:pt x="125" y="0"/>
                    </a:lnTo>
                    <a:lnTo>
                      <a:pt x="125" y="0"/>
                    </a:lnTo>
                    <a:lnTo>
                      <a:pt x="131" y="1"/>
                    </a:lnTo>
                    <a:lnTo>
                      <a:pt x="137" y="2"/>
                    </a:lnTo>
                    <a:lnTo>
                      <a:pt x="144" y="6"/>
                    </a:lnTo>
                    <a:lnTo>
                      <a:pt x="148" y="10"/>
                    </a:lnTo>
                    <a:lnTo>
                      <a:pt x="152" y="15"/>
                    </a:lnTo>
                    <a:lnTo>
                      <a:pt x="155" y="20"/>
                    </a:lnTo>
                    <a:lnTo>
                      <a:pt x="157" y="26"/>
                    </a:lnTo>
                    <a:lnTo>
                      <a:pt x="158" y="34"/>
                    </a:lnTo>
                    <a:lnTo>
                      <a:pt x="158" y="34"/>
                    </a:lnTo>
                    <a:lnTo>
                      <a:pt x="157" y="40"/>
                    </a:lnTo>
                    <a:lnTo>
                      <a:pt x="155" y="46"/>
                    </a:lnTo>
                    <a:lnTo>
                      <a:pt x="152" y="52"/>
                    </a:lnTo>
                    <a:lnTo>
                      <a:pt x="148" y="56"/>
                    </a:lnTo>
                    <a:lnTo>
                      <a:pt x="144" y="60"/>
                    </a:lnTo>
                    <a:lnTo>
                      <a:pt x="137" y="64"/>
                    </a:lnTo>
                    <a:lnTo>
                      <a:pt x="131" y="66"/>
                    </a:lnTo>
                    <a:lnTo>
                      <a:pt x="125" y="67"/>
                    </a:lnTo>
                    <a:lnTo>
                      <a:pt x="125" y="67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226">
                <a:extLst>
                  <a:ext uri="{FF2B5EF4-FFF2-40B4-BE49-F238E27FC236}">
                    <a16:creationId xmlns:a16="http://schemas.microsoft.com/office/drawing/2014/main" id="{959DA00D-5DB8-457B-B447-CD071A5C5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025" y="3294063"/>
                <a:ext cx="165100" cy="149225"/>
              </a:xfrm>
              <a:custGeom>
                <a:avLst/>
                <a:gdLst>
                  <a:gd name="T0" fmla="*/ 551 w 727"/>
                  <a:gd name="T1" fmla="*/ 656 h 659"/>
                  <a:gd name="T2" fmla="*/ 536 w 727"/>
                  <a:gd name="T3" fmla="*/ 640 h 659"/>
                  <a:gd name="T4" fmla="*/ 534 w 727"/>
                  <a:gd name="T5" fmla="*/ 615 h 659"/>
                  <a:gd name="T6" fmla="*/ 545 w 727"/>
                  <a:gd name="T7" fmla="*/ 600 h 659"/>
                  <a:gd name="T8" fmla="*/ 595 w 727"/>
                  <a:gd name="T9" fmla="*/ 552 h 659"/>
                  <a:gd name="T10" fmla="*/ 631 w 727"/>
                  <a:gd name="T11" fmla="*/ 495 h 659"/>
                  <a:gd name="T12" fmla="*/ 654 w 727"/>
                  <a:gd name="T13" fmla="*/ 432 h 659"/>
                  <a:gd name="T14" fmla="*/ 661 w 727"/>
                  <a:gd name="T15" fmla="*/ 364 h 659"/>
                  <a:gd name="T16" fmla="*/ 658 w 727"/>
                  <a:gd name="T17" fmla="*/ 318 h 659"/>
                  <a:gd name="T18" fmla="*/ 643 w 727"/>
                  <a:gd name="T19" fmla="*/ 261 h 659"/>
                  <a:gd name="T20" fmla="*/ 617 w 727"/>
                  <a:gd name="T21" fmla="*/ 210 h 659"/>
                  <a:gd name="T22" fmla="*/ 583 w 727"/>
                  <a:gd name="T23" fmla="*/ 164 h 659"/>
                  <a:gd name="T24" fmla="*/ 541 w 727"/>
                  <a:gd name="T25" fmla="*/ 126 h 659"/>
                  <a:gd name="T26" fmla="*/ 492 w 727"/>
                  <a:gd name="T27" fmla="*/ 96 h 659"/>
                  <a:gd name="T28" fmla="*/ 437 w 727"/>
                  <a:gd name="T29" fmla="*/ 75 h 659"/>
                  <a:gd name="T30" fmla="*/ 378 w 727"/>
                  <a:gd name="T31" fmla="*/ 67 h 659"/>
                  <a:gd name="T32" fmla="*/ 333 w 727"/>
                  <a:gd name="T33" fmla="*/ 68 h 659"/>
                  <a:gd name="T34" fmla="*/ 275 w 727"/>
                  <a:gd name="T35" fmla="*/ 79 h 659"/>
                  <a:gd name="T36" fmla="*/ 222 w 727"/>
                  <a:gd name="T37" fmla="*/ 102 h 659"/>
                  <a:gd name="T38" fmla="*/ 174 w 727"/>
                  <a:gd name="T39" fmla="*/ 134 h 659"/>
                  <a:gd name="T40" fmla="*/ 134 w 727"/>
                  <a:gd name="T41" fmla="*/ 174 h 659"/>
                  <a:gd name="T42" fmla="*/ 102 w 727"/>
                  <a:gd name="T43" fmla="*/ 222 h 659"/>
                  <a:gd name="T44" fmla="*/ 79 w 727"/>
                  <a:gd name="T45" fmla="*/ 275 h 659"/>
                  <a:gd name="T46" fmla="*/ 68 w 727"/>
                  <a:gd name="T47" fmla="*/ 334 h 659"/>
                  <a:gd name="T48" fmla="*/ 67 w 727"/>
                  <a:gd name="T49" fmla="*/ 380 h 659"/>
                  <a:gd name="T50" fmla="*/ 77 w 727"/>
                  <a:gd name="T51" fmla="*/ 447 h 659"/>
                  <a:gd name="T52" fmla="*/ 103 w 727"/>
                  <a:gd name="T53" fmla="*/ 508 h 659"/>
                  <a:gd name="T54" fmla="*/ 141 w 727"/>
                  <a:gd name="T55" fmla="*/ 562 h 659"/>
                  <a:gd name="T56" fmla="*/ 179 w 727"/>
                  <a:gd name="T57" fmla="*/ 597 h 659"/>
                  <a:gd name="T58" fmla="*/ 191 w 727"/>
                  <a:gd name="T59" fmla="*/ 619 h 659"/>
                  <a:gd name="T60" fmla="*/ 184 w 727"/>
                  <a:gd name="T61" fmla="*/ 643 h 659"/>
                  <a:gd name="T62" fmla="*/ 168 w 727"/>
                  <a:gd name="T63" fmla="*/ 654 h 659"/>
                  <a:gd name="T64" fmla="*/ 143 w 727"/>
                  <a:gd name="T65" fmla="*/ 652 h 659"/>
                  <a:gd name="T66" fmla="*/ 106 w 727"/>
                  <a:gd name="T67" fmla="*/ 621 h 659"/>
                  <a:gd name="T68" fmla="*/ 55 w 727"/>
                  <a:gd name="T69" fmla="*/ 557 h 659"/>
                  <a:gd name="T70" fmla="*/ 20 w 727"/>
                  <a:gd name="T71" fmla="*/ 485 h 659"/>
                  <a:gd name="T72" fmla="*/ 2 w 727"/>
                  <a:gd name="T73" fmla="*/ 405 h 659"/>
                  <a:gd name="T74" fmla="*/ 1 w 727"/>
                  <a:gd name="T75" fmla="*/ 345 h 659"/>
                  <a:gd name="T76" fmla="*/ 11 w 727"/>
                  <a:gd name="T77" fmla="*/ 273 h 659"/>
                  <a:gd name="T78" fmla="*/ 36 w 727"/>
                  <a:gd name="T79" fmla="*/ 206 h 659"/>
                  <a:gd name="T80" fmla="*/ 72 w 727"/>
                  <a:gd name="T81" fmla="*/ 146 h 659"/>
                  <a:gd name="T82" fmla="*/ 119 w 727"/>
                  <a:gd name="T83" fmla="*/ 95 h 659"/>
                  <a:gd name="T84" fmla="*/ 174 w 727"/>
                  <a:gd name="T85" fmla="*/ 52 h 659"/>
                  <a:gd name="T86" fmla="*/ 239 w 727"/>
                  <a:gd name="T87" fmla="*/ 22 h 659"/>
                  <a:gd name="T88" fmla="*/ 308 w 727"/>
                  <a:gd name="T89" fmla="*/ 5 h 659"/>
                  <a:gd name="T90" fmla="*/ 364 w 727"/>
                  <a:gd name="T91" fmla="*/ 0 h 659"/>
                  <a:gd name="T92" fmla="*/ 436 w 727"/>
                  <a:gd name="T93" fmla="*/ 8 h 659"/>
                  <a:gd name="T94" fmla="*/ 505 w 727"/>
                  <a:gd name="T95" fmla="*/ 28 h 659"/>
                  <a:gd name="T96" fmla="*/ 567 w 727"/>
                  <a:gd name="T97" fmla="*/ 63 h 659"/>
                  <a:gd name="T98" fmla="*/ 621 w 727"/>
                  <a:gd name="T99" fmla="*/ 107 h 659"/>
                  <a:gd name="T100" fmla="*/ 665 w 727"/>
                  <a:gd name="T101" fmla="*/ 161 h 659"/>
                  <a:gd name="T102" fmla="*/ 698 w 727"/>
                  <a:gd name="T103" fmla="*/ 222 h 659"/>
                  <a:gd name="T104" fmla="*/ 720 w 727"/>
                  <a:gd name="T105" fmla="*/ 290 h 659"/>
                  <a:gd name="T106" fmla="*/ 727 w 727"/>
                  <a:gd name="T107" fmla="*/ 364 h 659"/>
                  <a:gd name="T108" fmla="*/ 722 w 727"/>
                  <a:gd name="T109" fmla="*/ 427 h 659"/>
                  <a:gd name="T110" fmla="*/ 698 w 727"/>
                  <a:gd name="T111" fmla="*/ 505 h 659"/>
                  <a:gd name="T112" fmla="*/ 658 w 727"/>
                  <a:gd name="T113" fmla="*/ 577 h 659"/>
                  <a:gd name="T114" fmla="*/ 602 w 727"/>
                  <a:gd name="T115" fmla="*/ 638 h 659"/>
                  <a:gd name="T116" fmla="*/ 576 w 727"/>
                  <a:gd name="T117" fmla="*/ 657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7" h="659">
                    <a:moveTo>
                      <a:pt x="566" y="659"/>
                    </a:moveTo>
                    <a:lnTo>
                      <a:pt x="566" y="659"/>
                    </a:lnTo>
                    <a:lnTo>
                      <a:pt x="557" y="658"/>
                    </a:lnTo>
                    <a:lnTo>
                      <a:pt x="551" y="656"/>
                    </a:lnTo>
                    <a:lnTo>
                      <a:pt x="544" y="651"/>
                    </a:lnTo>
                    <a:lnTo>
                      <a:pt x="539" y="645"/>
                    </a:lnTo>
                    <a:lnTo>
                      <a:pt x="539" y="645"/>
                    </a:lnTo>
                    <a:lnTo>
                      <a:pt x="536" y="640"/>
                    </a:lnTo>
                    <a:lnTo>
                      <a:pt x="534" y="634"/>
                    </a:lnTo>
                    <a:lnTo>
                      <a:pt x="533" y="628"/>
                    </a:lnTo>
                    <a:lnTo>
                      <a:pt x="533" y="621"/>
                    </a:lnTo>
                    <a:lnTo>
                      <a:pt x="534" y="615"/>
                    </a:lnTo>
                    <a:lnTo>
                      <a:pt x="537" y="609"/>
                    </a:lnTo>
                    <a:lnTo>
                      <a:pt x="540" y="604"/>
                    </a:lnTo>
                    <a:lnTo>
                      <a:pt x="545" y="600"/>
                    </a:lnTo>
                    <a:lnTo>
                      <a:pt x="545" y="600"/>
                    </a:lnTo>
                    <a:lnTo>
                      <a:pt x="558" y="588"/>
                    </a:lnTo>
                    <a:lnTo>
                      <a:pt x="571" y="577"/>
                    </a:lnTo>
                    <a:lnTo>
                      <a:pt x="583" y="564"/>
                    </a:lnTo>
                    <a:lnTo>
                      <a:pt x="595" y="552"/>
                    </a:lnTo>
                    <a:lnTo>
                      <a:pt x="605" y="539"/>
                    </a:lnTo>
                    <a:lnTo>
                      <a:pt x="614" y="524"/>
                    </a:lnTo>
                    <a:lnTo>
                      <a:pt x="623" y="510"/>
                    </a:lnTo>
                    <a:lnTo>
                      <a:pt x="631" y="495"/>
                    </a:lnTo>
                    <a:lnTo>
                      <a:pt x="637" y="480"/>
                    </a:lnTo>
                    <a:lnTo>
                      <a:pt x="643" y="464"/>
                    </a:lnTo>
                    <a:lnTo>
                      <a:pt x="648" y="448"/>
                    </a:lnTo>
                    <a:lnTo>
                      <a:pt x="654" y="432"/>
                    </a:lnTo>
                    <a:lnTo>
                      <a:pt x="657" y="415"/>
                    </a:lnTo>
                    <a:lnTo>
                      <a:pt x="659" y="398"/>
                    </a:lnTo>
                    <a:lnTo>
                      <a:pt x="661" y="381"/>
                    </a:lnTo>
                    <a:lnTo>
                      <a:pt x="661" y="364"/>
                    </a:lnTo>
                    <a:lnTo>
                      <a:pt x="661" y="364"/>
                    </a:lnTo>
                    <a:lnTo>
                      <a:pt x="661" y="348"/>
                    </a:lnTo>
                    <a:lnTo>
                      <a:pt x="660" y="334"/>
                    </a:lnTo>
                    <a:lnTo>
                      <a:pt x="658" y="318"/>
                    </a:lnTo>
                    <a:lnTo>
                      <a:pt x="655" y="304"/>
                    </a:lnTo>
                    <a:lnTo>
                      <a:pt x="652" y="289"/>
                    </a:lnTo>
                    <a:lnTo>
                      <a:pt x="647" y="275"/>
                    </a:lnTo>
                    <a:lnTo>
                      <a:pt x="643" y="261"/>
                    </a:lnTo>
                    <a:lnTo>
                      <a:pt x="637" y="248"/>
                    </a:lnTo>
                    <a:lnTo>
                      <a:pt x="632" y="234"/>
                    </a:lnTo>
                    <a:lnTo>
                      <a:pt x="625" y="222"/>
                    </a:lnTo>
                    <a:lnTo>
                      <a:pt x="617" y="210"/>
                    </a:lnTo>
                    <a:lnTo>
                      <a:pt x="610" y="197"/>
                    </a:lnTo>
                    <a:lnTo>
                      <a:pt x="602" y="186"/>
                    </a:lnTo>
                    <a:lnTo>
                      <a:pt x="593" y="174"/>
                    </a:lnTo>
                    <a:lnTo>
                      <a:pt x="583" y="164"/>
                    </a:lnTo>
                    <a:lnTo>
                      <a:pt x="574" y="154"/>
                    </a:lnTo>
                    <a:lnTo>
                      <a:pt x="564" y="143"/>
                    </a:lnTo>
                    <a:lnTo>
                      <a:pt x="552" y="134"/>
                    </a:lnTo>
                    <a:lnTo>
                      <a:pt x="541" y="126"/>
                    </a:lnTo>
                    <a:lnTo>
                      <a:pt x="529" y="117"/>
                    </a:lnTo>
                    <a:lnTo>
                      <a:pt x="518" y="109"/>
                    </a:lnTo>
                    <a:lnTo>
                      <a:pt x="505" y="102"/>
                    </a:lnTo>
                    <a:lnTo>
                      <a:pt x="492" y="96"/>
                    </a:lnTo>
                    <a:lnTo>
                      <a:pt x="479" y="90"/>
                    </a:lnTo>
                    <a:lnTo>
                      <a:pt x="465" y="84"/>
                    </a:lnTo>
                    <a:lnTo>
                      <a:pt x="452" y="79"/>
                    </a:lnTo>
                    <a:lnTo>
                      <a:pt x="437" y="75"/>
                    </a:lnTo>
                    <a:lnTo>
                      <a:pt x="423" y="72"/>
                    </a:lnTo>
                    <a:lnTo>
                      <a:pt x="408" y="70"/>
                    </a:lnTo>
                    <a:lnTo>
                      <a:pt x="394" y="68"/>
                    </a:lnTo>
                    <a:lnTo>
                      <a:pt x="378" y="67"/>
                    </a:lnTo>
                    <a:lnTo>
                      <a:pt x="364" y="66"/>
                    </a:lnTo>
                    <a:lnTo>
                      <a:pt x="364" y="66"/>
                    </a:lnTo>
                    <a:lnTo>
                      <a:pt x="348" y="67"/>
                    </a:lnTo>
                    <a:lnTo>
                      <a:pt x="333" y="68"/>
                    </a:lnTo>
                    <a:lnTo>
                      <a:pt x="318" y="70"/>
                    </a:lnTo>
                    <a:lnTo>
                      <a:pt x="304" y="72"/>
                    </a:lnTo>
                    <a:lnTo>
                      <a:pt x="289" y="75"/>
                    </a:lnTo>
                    <a:lnTo>
                      <a:pt x="275" y="79"/>
                    </a:lnTo>
                    <a:lnTo>
                      <a:pt x="261" y="84"/>
                    </a:lnTo>
                    <a:lnTo>
                      <a:pt x="248" y="90"/>
                    </a:lnTo>
                    <a:lnTo>
                      <a:pt x="235" y="96"/>
                    </a:lnTo>
                    <a:lnTo>
                      <a:pt x="222" y="102"/>
                    </a:lnTo>
                    <a:lnTo>
                      <a:pt x="210" y="109"/>
                    </a:lnTo>
                    <a:lnTo>
                      <a:pt x="197" y="117"/>
                    </a:lnTo>
                    <a:lnTo>
                      <a:pt x="186" y="126"/>
                    </a:lnTo>
                    <a:lnTo>
                      <a:pt x="174" y="134"/>
                    </a:lnTo>
                    <a:lnTo>
                      <a:pt x="163" y="143"/>
                    </a:lnTo>
                    <a:lnTo>
                      <a:pt x="153" y="154"/>
                    </a:lnTo>
                    <a:lnTo>
                      <a:pt x="143" y="164"/>
                    </a:lnTo>
                    <a:lnTo>
                      <a:pt x="134" y="174"/>
                    </a:lnTo>
                    <a:lnTo>
                      <a:pt x="125" y="186"/>
                    </a:lnTo>
                    <a:lnTo>
                      <a:pt x="117" y="197"/>
                    </a:lnTo>
                    <a:lnTo>
                      <a:pt x="109" y="210"/>
                    </a:lnTo>
                    <a:lnTo>
                      <a:pt x="102" y="222"/>
                    </a:lnTo>
                    <a:lnTo>
                      <a:pt x="95" y="234"/>
                    </a:lnTo>
                    <a:lnTo>
                      <a:pt x="90" y="248"/>
                    </a:lnTo>
                    <a:lnTo>
                      <a:pt x="84" y="261"/>
                    </a:lnTo>
                    <a:lnTo>
                      <a:pt x="79" y="275"/>
                    </a:lnTo>
                    <a:lnTo>
                      <a:pt x="75" y="289"/>
                    </a:lnTo>
                    <a:lnTo>
                      <a:pt x="72" y="304"/>
                    </a:lnTo>
                    <a:lnTo>
                      <a:pt x="69" y="318"/>
                    </a:lnTo>
                    <a:lnTo>
                      <a:pt x="68" y="334"/>
                    </a:lnTo>
                    <a:lnTo>
                      <a:pt x="66" y="348"/>
                    </a:lnTo>
                    <a:lnTo>
                      <a:pt x="66" y="364"/>
                    </a:lnTo>
                    <a:lnTo>
                      <a:pt x="66" y="364"/>
                    </a:lnTo>
                    <a:lnTo>
                      <a:pt x="67" y="380"/>
                    </a:lnTo>
                    <a:lnTo>
                      <a:pt x="68" y="398"/>
                    </a:lnTo>
                    <a:lnTo>
                      <a:pt x="70" y="414"/>
                    </a:lnTo>
                    <a:lnTo>
                      <a:pt x="73" y="431"/>
                    </a:lnTo>
                    <a:lnTo>
                      <a:pt x="77" y="447"/>
                    </a:lnTo>
                    <a:lnTo>
                      <a:pt x="82" y="462"/>
                    </a:lnTo>
                    <a:lnTo>
                      <a:pt x="89" y="478"/>
                    </a:lnTo>
                    <a:lnTo>
                      <a:pt x="96" y="493"/>
                    </a:lnTo>
                    <a:lnTo>
                      <a:pt x="103" y="508"/>
                    </a:lnTo>
                    <a:lnTo>
                      <a:pt x="111" y="522"/>
                    </a:lnTo>
                    <a:lnTo>
                      <a:pt x="121" y="536"/>
                    </a:lnTo>
                    <a:lnTo>
                      <a:pt x="131" y="549"/>
                    </a:lnTo>
                    <a:lnTo>
                      <a:pt x="141" y="562"/>
                    </a:lnTo>
                    <a:lnTo>
                      <a:pt x="153" y="574"/>
                    </a:lnTo>
                    <a:lnTo>
                      <a:pt x="165" y="586"/>
                    </a:lnTo>
                    <a:lnTo>
                      <a:pt x="179" y="597"/>
                    </a:lnTo>
                    <a:lnTo>
                      <a:pt x="179" y="597"/>
                    </a:lnTo>
                    <a:lnTo>
                      <a:pt x="184" y="602"/>
                    </a:lnTo>
                    <a:lnTo>
                      <a:pt x="187" y="607"/>
                    </a:lnTo>
                    <a:lnTo>
                      <a:pt x="190" y="613"/>
                    </a:lnTo>
                    <a:lnTo>
                      <a:pt x="191" y="619"/>
                    </a:lnTo>
                    <a:lnTo>
                      <a:pt x="191" y="626"/>
                    </a:lnTo>
                    <a:lnTo>
                      <a:pt x="190" y="632"/>
                    </a:lnTo>
                    <a:lnTo>
                      <a:pt x="188" y="638"/>
                    </a:lnTo>
                    <a:lnTo>
                      <a:pt x="184" y="643"/>
                    </a:lnTo>
                    <a:lnTo>
                      <a:pt x="184" y="643"/>
                    </a:lnTo>
                    <a:lnTo>
                      <a:pt x="180" y="648"/>
                    </a:lnTo>
                    <a:lnTo>
                      <a:pt x="174" y="651"/>
                    </a:lnTo>
                    <a:lnTo>
                      <a:pt x="168" y="654"/>
                    </a:lnTo>
                    <a:lnTo>
                      <a:pt x="162" y="656"/>
                    </a:lnTo>
                    <a:lnTo>
                      <a:pt x="156" y="656"/>
                    </a:lnTo>
                    <a:lnTo>
                      <a:pt x="150" y="654"/>
                    </a:lnTo>
                    <a:lnTo>
                      <a:pt x="143" y="652"/>
                    </a:lnTo>
                    <a:lnTo>
                      <a:pt x="137" y="648"/>
                    </a:lnTo>
                    <a:lnTo>
                      <a:pt x="137" y="648"/>
                    </a:lnTo>
                    <a:lnTo>
                      <a:pt x="122" y="635"/>
                    </a:lnTo>
                    <a:lnTo>
                      <a:pt x="106" y="621"/>
                    </a:lnTo>
                    <a:lnTo>
                      <a:pt x="93" y="606"/>
                    </a:lnTo>
                    <a:lnTo>
                      <a:pt x="79" y="590"/>
                    </a:lnTo>
                    <a:lnTo>
                      <a:pt x="67" y="574"/>
                    </a:lnTo>
                    <a:lnTo>
                      <a:pt x="55" y="557"/>
                    </a:lnTo>
                    <a:lnTo>
                      <a:pt x="45" y="540"/>
                    </a:lnTo>
                    <a:lnTo>
                      <a:pt x="36" y="522"/>
                    </a:lnTo>
                    <a:lnTo>
                      <a:pt x="28" y="503"/>
                    </a:lnTo>
                    <a:lnTo>
                      <a:pt x="20" y="485"/>
                    </a:lnTo>
                    <a:lnTo>
                      <a:pt x="14" y="465"/>
                    </a:lnTo>
                    <a:lnTo>
                      <a:pt x="9" y="445"/>
                    </a:lnTo>
                    <a:lnTo>
                      <a:pt x="5" y="426"/>
                    </a:lnTo>
                    <a:lnTo>
                      <a:pt x="2" y="405"/>
                    </a:lnTo>
                    <a:lnTo>
                      <a:pt x="1" y="384"/>
                    </a:lnTo>
                    <a:lnTo>
                      <a:pt x="0" y="364"/>
                    </a:lnTo>
                    <a:lnTo>
                      <a:pt x="0" y="364"/>
                    </a:lnTo>
                    <a:lnTo>
                      <a:pt x="1" y="345"/>
                    </a:lnTo>
                    <a:lnTo>
                      <a:pt x="2" y="326"/>
                    </a:lnTo>
                    <a:lnTo>
                      <a:pt x="4" y="308"/>
                    </a:lnTo>
                    <a:lnTo>
                      <a:pt x="7" y="290"/>
                    </a:lnTo>
                    <a:lnTo>
                      <a:pt x="11" y="273"/>
                    </a:lnTo>
                    <a:lnTo>
                      <a:pt x="16" y="256"/>
                    </a:lnTo>
                    <a:lnTo>
                      <a:pt x="22" y="239"/>
                    </a:lnTo>
                    <a:lnTo>
                      <a:pt x="29" y="222"/>
                    </a:lnTo>
                    <a:lnTo>
                      <a:pt x="36" y="206"/>
                    </a:lnTo>
                    <a:lnTo>
                      <a:pt x="44" y="191"/>
                    </a:lnTo>
                    <a:lnTo>
                      <a:pt x="52" y="175"/>
                    </a:lnTo>
                    <a:lnTo>
                      <a:pt x="62" y="161"/>
                    </a:lnTo>
                    <a:lnTo>
                      <a:pt x="72" y="146"/>
                    </a:lnTo>
                    <a:lnTo>
                      <a:pt x="83" y="132"/>
                    </a:lnTo>
                    <a:lnTo>
                      <a:pt x="95" y="120"/>
                    </a:lnTo>
                    <a:lnTo>
                      <a:pt x="106" y="107"/>
                    </a:lnTo>
                    <a:lnTo>
                      <a:pt x="119" y="95"/>
                    </a:lnTo>
                    <a:lnTo>
                      <a:pt x="132" y="83"/>
                    </a:lnTo>
                    <a:lnTo>
                      <a:pt x="146" y="72"/>
                    </a:lnTo>
                    <a:lnTo>
                      <a:pt x="160" y="63"/>
                    </a:lnTo>
                    <a:lnTo>
                      <a:pt x="174" y="52"/>
                    </a:lnTo>
                    <a:lnTo>
                      <a:pt x="190" y="44"/>
                    </a:lnTo>
                    <a:lnTo>
                      <a:pt x="206" y="36"/>
                    </a:lnTo>
                    <a:lnTo>
                      <a:pt x="222" y="28"/>
                    </a:lnTo>
                    <a:lnTo>
                      <a:pt x="239" y="22"/>
                    </a:lnTo>
                    <a:lnTo>
                      <a:pt x="255" y="16"/>
                    </a:lnTo>
                    <a:lnTo>
                      <a:pt x="273" y="12"/>
                    </a:lnTo>
                    <a:lnTo>
                      <a:pt x="290" y="8"/>
                    </a:lnTo>
                    <a:lnTo>
                      <a:pt x="308" y="5"/>
                    </a:lnTo>
                    <a:lnTo>
                      <a:pt x="327" y="2"/>
                    </a:lnTo>
                    <a:lnTo>
                      <a:pt x="344" y="1"/>
                    </a:lnTo>
                    <a:lnTo>
                      <a:pt x="364" y="0"/>
                    </a:lnTo>
                    <a:lnTo>
                      <a:pt x="364" y="0"/>
                    </a:lnTo>
                    <a:lnTo>
                      <a:pt x="382" y="1"/>
                    </a:lnTo>
                    <a:lnTo>
                      <a:pt x="400" y="2"/>
                    </a:lnTo>
                    <a:lnTo>
                      <a:pt x="419" y="5"/>
                    </a:lnTo>
                    <a:lnTo>
                      <a:pt x="436" y="8"/>
                    </a:lnTo>
                    <a:lnTo>
                      <a:pt x="454" y="12"/>
                    </a:lnTo>
                    <a:lnTo>
                      <a:pt x="471" y="16"/>
                    </a:lnTo>
                    <a:lnTo>
                      <a:pt x="488" y="22"/>
                    </a:lnTo>
                    <a:lnTo>
                      <a:pt x="505" y="28"/>
                    </a:lnTo>
                    <a:lnTo>
                      <a:pt x="521" y="36"/>
                    </a:lnTo>
                    <a:lnTo>
                      <a:pt x="537" y="44"/>
                    </a:lnTo>
                    <a:lnTo>
                      <a:pt x="552" y="52"/>
                    </a:lnTo>
                    <a:lnTo>
                      <a:pt x="567" y="63"/>
                    </a:lnTo>
                    <a:lnTo>
                      <a:pt x="581" y="72"/>
                    </a:lnTo>
                    <a:lnTo>
                      <a:pt x="595" y="83"/>
                    </a:lnTo>
                    <a:lnTo>
                      <a:pt x="608" y="95"/>
                    </a:lnTo>
                    <a:lnTo>
                      <a:pt x="621" y="107"/>
                    </a:lnTo>
                    <a:lnTo>
                      <a:pt x="633" y="120"/>
                    </a:lnTo>
                    <a:lnTo>
                      <a:pt x="644" y="132"/>
                    </a:lnTo>
                    <a:lnTo>
                      <a:pt x="655" y="146"/>
                    </a:lnTo>
                    <a:lnTo>
                      <a:pt x="665" y="161"/>
                    </a:lnTo>
                    <a:lnTo>
                      <a:pt x="674" y="175"/>
                    </a:lnTo>
                    <a:lnTo>
                      <a:pt x="683" y="191"/>
                    </a:lnTo>
                    <a:lnTo>
                      <a:pt x="691" y="206"/>
                    </a:lnTo>
                    <a:lnTo>
                      <a:pt x="698" y="222"/>
                    </a:lnTo>
                    <a:lnTo>
                      <a:pt x="705" y="239"/>
                    </a:lnTo>
                    <a:lnTo>
                      <a:pt x="711" y="256"/>
                    </a:lnTo>
                    <a:lnTo>
                      <a:pt x="716" y="273"/>
                    </a:lnTo>
                    <a:lnTo>
                      <a:pt x="720" y="290"/>
                    </a:lnTo>
                    <a:lnTo>
                      <a:pt x="723" y="308"/>
                    </a:lnTo>
                    <a:lnTo>
                      <a:pt x="725" y="326"/>
                    </a:lnTo>
                    <a:lnTo>
                      <a:pt x="726" y="345"/>
                    </a:lnTo>
                    <a:lnTo>
                      <a:pt x="727" y="364"/>
                    </a:lnTo>
                    <a:lnTo>
                      <a:pt x="727" y="364"/>
                    </a:lnTo>
                    <a:lnTo>
                      <a:pt x="726" y="384"/>
                    </a:lnTo>
                    <a:lnTo>
                      <a:pt x="725" y="406"/>
                    </a:lnTo>
                    <a:lnTo>
                      <a:pt x="722" y="427"/>
                    </a:lnTo>
                    <a:lnTo>
                      <a:pt x="718" y="447"/>
                    </a:lnTo>
                    <a:lnTo>
                      <a:pt x="713" y="467"/>
                    </a:lnTo>
                    <a:lnTo>
                      <a:pt x="706" y="487"/>
                    </a:lnTo>
                    <a:lnTo>
                      <a:pt x="698" y="505"/>
                    </a:lnTo>
                    <a:lnTo>
                      <a:pt x="690" y="524"/>
                    </a:lnTo>
                    <a:lnTo>
                      <a:pt x="681" y="543"/>
                    </a:lnTo>
                    <a:lnTo>
                      <a:pt x="670" y="560"/>
                    </a:lnTo>
                    <a:lnTo>
                      <a:pt x="658" y="577"/>
                    </a:lnTo>
                    <a:lnTo>
                      <a:pt x="645" y="593"/>
                    </a:lnTo>
                    <a:lnTo>
                      <a:pt x="632" y="609"/>
                    </a:lnTo>
                    <a:lnTo>
                      <a:pt x="617" y="624"/>
                    </a:lnTo>
                    <a:lnTo>
                      <a:pt x="602" y="638"/>
                    </a:lnTo>
                    <a:lnTo>
                      <a:pt x="585" y="651"/>
                    </a:lnTo>
                    <a:lnTo>
                      <a:pt x="585" y="651"/>
                    </a:lnTo>
                    <a:lnTo>
                      <a:pt x="580" y="654"/>
                    </a:lnTo>
                    <a:lnTo>
                      <a:pt x="576" y="657"/>
                    </a:lnTo>
                    <a:lnTo>
                      <a:pt x="571" y="659"/>
                    </a:lnTo>
                    <a:lnTo>
                      <a:pt x="566" y="659"/>
                    </a:lnTo>
                    <a:lnTo>
                      <a:pt x="566" y="65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44" name="TextBox 143"/>
          <p:cNvSpPr txBox="1"/>
          <p:nvPr/>
        </p:nvSpPr>
        <p:spPr>
          <a:xfrm>
            <a:off x="5355772" y="439387"/>
            <a:ext cx="70381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An organism can either be:</a:t>
            </a:r>
            <a:endParaRPr lang="en-US" sz="41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183" name="Group 182"/>
          <p:cNvGrpSpPr/>
          <p:nvPr/>
        </p:nvGrpSpPr>
        <p:grpSpPr>
          <a:xfrm>
            <a:off x="5528602" y="1716259"/>
            <a:ext cx="3812345" cy="2250831"/>
            <a:chOff x="5359791" y="2180492"/>
            <a:chExt cx="4130387" cy="2474133"/>
          </a:xfrm>
        </p:grpSpPr>
        <p:pic>
          <p:nvPicPr>
            <p:cNvPr id="8194" name="Picture 2" descr="https://upload.wikimedia.org/wikipedia/commons/7/7d/Eukaryota_diversity_2.jpg"/>
            <p:cNvPicPr>
              <a:picLocks noChangeAspect="1" noChangeArrowheads="1"/>
            </p:cNvPicPr>
            <p:nvPr/>
          </p:nvPicPr>
          <p:blipFill>
            <a:blip r:embed="rId7" cstate="print"/>
            <a:srcRect b="33555"/>
            <a:stretch>
              <a:fillRect/>
            </a:stretch>
          </p:blipFill>
          <p:spPr bwMode="auto">
            <a:xfrm>
              <a:off x="5359791" y="2207921"/>
              <a:ext cx="3221501" cy="2446704"/>
            </a:xfrm>
            <a:prstGeom prst="rect">
              <a:avLst/>
            </a:prstGeom>
            <a:noFill/>
          </p:spPr>
        </p:pic>
        <p:pic>
          <p:nvPicPr>
            <p:cNvPr id="8196" name="Picture 4" descr="https://upload.wikimedia.org/wikipedia/commons/7/7d/Eukaryota_diversity_2.jpg"/>
            <p:cNvPicPr>
              <a:picLocks noChangeAspect="1" noChangeArrowheads="1"/>
            </p:cNvPicPr>
            <p:nvPr/>
          </p:nvPicPr>
          <p:blipFill>
            <a:blip r:embed="rId8" cstate="print"/>
            <a:srcRect t="67224"/>
            <a:stretch>
              <a:fillRect/>
            </a:stretch>
          </p:blipFill>
          <p:spPr bwMode="auto">
            <a:xfrm rot="16200000">
              <a:off x="7790744" y="2942904"/>
              <a:ext cx="2461845" cy="937022"/>
            </a:xfrm>
            <a:prstGeom prst="rect">
              <a:avLst/>
            </a:prstGeom>
            <a:noFill/>
          </p:spPr>
        </p:pic>
      </p:grpSp>
      <p:pic>
        <p:nvPicPr>
          <p:cNvPr id="8198" name="Picture 6" descr="https://tse1.mm.bing.net/th?id=OIP.g2usmZQfgugZnJj7TcSLUgHaE-&amp;pid=Api&amp;P=0&amp;w=241&amp;h=16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79931" y="4607536"/>
            <a:ext cx="3065926" cy="2060914"/>
          </a:xfrm>
          <a:prstGeom prst="rect">
            <a:avLst/>
          </a:prstGeom>
          <a:noFill/>
        </p:spPr>
      </p:pic>
      <p:grpSp>
        <p:nvGrpSpPr>
          <p:cNvPr id="184" name="Group 183"/>
          <p:cNvGrpSpPr/>
          <p:nvPr/>
        </p:nvGrpSpPr>
        <p:grpSpPr>
          <a:xfrm>
            <a:off x="9434193" y="3742006"/>
            <a:ext cx="2546792" cy="814466"/>
            <a:chOff x="1201668" y="5170342"/>
            <a:chExt cx="2892759" cy="877341"/>
          </a:xfrm>
        </p:grpSpPr>
        <p:grpSp>
          <p:nvGrpSpPr>
            <p:cNvPr id="185" name="Group 15">
              <a:extLst>
                <a:ext uri="{FF2B5EF4-FFF2-40B4-BE49-F238E27FC236}">
                  <a16:creationId xmlns:a16="http://schemas.microsoft.com/office/drawing/2014/main" id="{7468389B-8349-4C3F-A3FD-BAE95CB5B856}"/>
                </a:ext>
              </a:extLst>
            </p:cNvPr>
            <p:cNvGrpSpPr/>
            <p:nvPr/>
          </p:nvGrpSpPr>
          <p:grpSpPr>
            <a:xfrm>
              <a:off x="2210764" y="5172114"/>
              <a:ext cx="857251" cy="857250"/>
              <a:chOff x="1846999" y="4713892"/>
              <a:chExt cx="857251" cy="857250"/>
            </a:xfrm>
          </p:grpSpPr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506833D6-F4D0-45C7-AF32-7655F6BDC1F0}"/>
                  </a:ext>
                </a:extLst>
              </p:cNvPr>
              <p:cNvSpPr/>
              <p:nvPr/>
            </p:nvSpPr>
            <p:spPr>
              <a:xfrm>
                <a:off x="1846999" y="4713892"/>
                <a:ext cx="857251" cy="857250"/>
              </a:xfrm>
              <a:prstGeom prst="ellipse">
                <a:avLst/>
              </a:prstGeom>
              <a:gradFill flip="none" rotWithShape="1">
                <a:gsLst>
                  <a:gs pos="7000">
                    <a:schemeClr val="accent2"/>
                  </a:gs>
                  <a:gs pos="100000">
                    <a:schemeClr val="accent4"/>
                  </a:gs>
                </a:gsLst>
                <a:lin ang="16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grpSp>
            <p:nvGrpSpPr>
              <p:cNvPr id="284" name="Group 4">
                <a:extLst>
                  <a:ext uri="{FF2B5EF4-FFF2-40B4-BE49-F238E27FC236}">
                    <a16:creationId xmlns:a16="http://schemas.microsoft.com/office/drawing/2014/main" id="{6B666683-9D53-47E6-90ED-8C50B870CA6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087029" y="4828509"/>
                <a:ext cx="377190" cy="551815"/>
                <a:chOff x="658" y="2836"/>
                <a:chExt cx="216" cy="316"/>
              </a:xfrm>
              <a:solidFill>
                <a:schemeClr val="bg1"/>
              </a:solidFill>
            </p:grpSpPr>
            <p:sp>
              <p:nvSpPr>
                <p:cNvPr id="285" name="Freeform 5">
                  <a:extLst>
                    <a:ext uri="{FF2B5EF4-FFF2-40B4-BE49-F238E27FC236}">
                      <a16:creationId xmlns:a16="http://schemas.microsoft.com/office/drawing/2014/main" id="{91CE2FCE-AA68-41A1-8905-720CA5A0F8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58" y="2836"/>
                  <a:ext cx="216" cy="316"/>
                </a:xfrm>
                <a:custGeom>
                  <a:avLst/>
                  <a:gdLst>
                    <a:gd name="T0" fmla="*/ 1301 w 1751"/>
                    <a:gd name="T1" fmla="*/ 2145 h 2561"/>
                    <a:gd name="T2" fmla="*/ 990 w 1751"/>
                    <a:gd name="T3" fmla="*/ 2066 h 2561"/>
                    <a:gd name="T4" fmla="*/ 917 w 1751"/>
                    <a:gd name="T5" fmla="*/ 1460 h 2561"/>
                    <a:gd name="T6" fmla="*/ 1565 w 1751"/>
                    <a:gd name="T7" fmla="*/ 1119 h 2561"/>
                    <a:gd name="T8" fmla="*/ 1707 w 1751"/>
                    <a:gd name="T9" fmla="*/ 594 h 2561"/>
                    <a:gd name="T10" fmla="*/ 1599 w 1751"/>
                    <a:gd name="T11" fmla="*/ 677 h 2561"/>
                    <a:gd name="T12" fmla="*/ 1512 w 1751"/>
                    <a:gd name="T13" fmla="*/ 1066 h 2561"/>
                    <a:gd name="T14" fmla="*/ 1462 w 1751"/>
                    <a:gd name="T15" fmla="*/ 931 h 2561"/>
                    <a:gd name="T16" fmla="*/ 1123 w 1751"/>
                    <a:gd name="T17" fmla="*/ 1156 h 2561"/>
                    <a:gd name="T18" fmla="*/ 1391 w 1751"/>
                    <a:gd name="T19" fmla="*/ 740 h 2561"/>
                    <a:gd name="T20" fmla="*/ 1218 w 1751"/>
                    <a:gd name="T21" fmla="*/ 772 h 2561"/>
                    <a:gd name="T22" fmla="*/ 917 w 1751"/>
                    <a:gd name="T23" fmla="*/ 1356 h 2561"/>
                    <a:gd name="T24" fmla="*/ 1125 w 1751"/>
                    <a:gd name="T25" fmla="*/ 486 h 2561"/>
                    <a:gd name="T26" fmla="*/ 853 w 1751"/>
                    <a:gd name="T27" fmla="*/ 14 h 2561"/>
                    <a:gd name="T28" fmla="*/ 650 w 1751"/>
                    <a:gd name="T29" fmla="*/ 613 h 2561"/>
                    <a:gd name="T30" fmla="*/ 709 w 1751"/>
                    <a:gd name="T31" fmla="*/ 486 h 2561"/>
                    <a:gd name="T32" fmla="*/ 1050 w 1751"/>
                    <a:gd name="T33" fmla="*/ 486 h 2561"/>
                    <a:gd name="T34" fmla="*/ 917 w 1751"/>
                    <a:gd name="T35" fmla="*/ 412 h 2561"/>
                    <a:gd name="T36" fmla="*/ 842 w 1751"/>
                    <a:gd name="T37" fmla="*/ 829 h 2561"/>
                    <a:gd name="T38" fmla="*/ 743 w 1751"/>
                    <a:gd name="T39" fmla="*/ 818 h 2561"/>
                    <a:gd name="T40" fmla="*/ 842 w 1751"/>
                    <a:gd name="T41" fmla="*/ 1725 h 2561"/>
                    <a:gd name="T42" fmla="*/ 550 w 1751"/>
                    <a:gd name="T43" fmla="*/ 1128 h 2561"/>
                    <a:gd name="T44" fmla="*/ 25 w 1751"/>
                    <a:gd name="T45" fmla="*/ 987 h 2561"/>
                    <a:gd name="T46" fmla="*/ 667 w 1751"/>
                    <a:gd name="T47" fmla="*/ 1653 h 2561"/>
                    <a:gd name="T48" fmla="*/ 842 w 1751"/>
                    <a:gd name="T49" fmla="*/ 2106 h 2561"/>
                    <a:gd name="T50" fmla="*/ 521 w 1751"/>
                    <a:gd name="T51" fmla="*/ 2018 h 2561"/>
                    <a:gd name="T52" fmla="*/ 272 w 1751"/>
                    <a:gd name="T53" fmla="*/ 2278 h 2561"/>
                    <a:gd name="T54" fmla="*/ 8 w 1751"/>
                    <a:gd name="T55" fmla="*/ 2528 h 2561"/>
                    <a:gd name="T56" fmla="*/ 290 w 1751"/>
                    <a:gd name="T57" fmla="*/ 2561 h 2561"/>
                    <a:gd name="T58" fmla="*/ 86 w 1751"/>
                    <a:gd name="T59" fmla="*/ 2486 h 2561"/>
                    <a:gd name="T60" fmla="*/ 280 w 1751"/>
                    <a:gd name="T61" fmla="*/ 2352 h 2561"/>
                    <a:gd name="T62" fmla="*/ 543 w 1751"/>
                    <a:gd name="T63" fmla="*/ 2089 h 2561"/>
                    <a:gd name="T64" fmla="*/ 871 w 1751"/>
                    <a:gd name="T65" fmla="*/ 2180 h 2561"/>
                    <a:gd name="T66" fmla="*/ 1156 w 1751"/>
                    <a:gd name="T67" fmla="*/ 2111 h 2561"/>
                    <a:gd name="T68" fmla="*/ 1453 w 1751"/>
                    <a:gd name="T69" fmla="*/ 2331 h 2561"/>
                    <a:gd name="T70" fmla="*/ 495 w 1751"/>
                    <a:gd name="T71" fmla="*/ 2486 h 2561"/>
                    <a:gd name="T72" fmla="*/ 1713 w 1751"/>
                    <a:gd name="T73" fmla="*/ 2561 h 2561"/>
                    <a:gd name="T74" fmla="*/ 1460 w 1751"/>
                    <a:gd name="T75" fmla="*/ 2257 h 2561"/>
                    <a:gd name="T76" fmla="*/ 101 w 1751"/>
                    <a:gd name="T77" fmla="*/ 1026 h 2561"/>
                    <a:gd name="T78" fmla="*/ 647 w 1751"/>
                    <a:gd name="T79" fmla="*/ 1525 h 2561"/>
                    <a:gd name="T80" fmla="*/ 309 w 1751"/>
                    <a:gd name="T81" fmla="*/ 1230 h 2561"/>
                    <a:gd name="T82" fmla="*/ 587 w 1751"/>
                    <a:gd name="T83" fmla="*/ 1570 h 2561"/>
                    <a:gd name="T84" fmla="*/ 256 w 1751"/>
                    <a:gd name="T85" fmla="*/ 1422 h 25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51" h="2561">
                      <a:moveTo>
                        <a:pt x="1460" y="2257"/>
                      </a:moveTo>
                      <a:cubicBezTo>
                        <a:pt x="1374" y="2248"/>
                        <a:pt x="1338" y="2198"/>
                        <a:pt x="1301" y="2145"/>
                      </a:cubicBezTo>
                      <a:cubicBezTo>
                        <a:pt x="1269" y="2100"/>
                        <a:pt x="1236" y="2052"/>
                        <a:pt x="1173" y="2038"/>
                      </a:cubicBezTo>
                      <a:cubicBezTo>
                        <a:pt x="1095" y="2020"/>
                        <a:pt x="1042" y="2044"/>
                        <a:pt x="990" y="2066"/>
                      </a:cubicBezTo>
                      <a:cubicBezTo>
                        <a:pt x="967" y="2076"/>
                        <a:pt x="944" y="2086"/>
                        <a:pt x="917" y="2094"/>
                      </a:cubicBezTo>
                      <a:cubicBezTo>
                        <a:pt x="917" y="1460"/>
                        <a:pt x="917" y="1460"/>
                        <a:pt x="917" y="1460"/>
                      </a:cubicBezTo>
                      <a:cubicBezTo>
                        <a:pt x="1085" y="1297"/>
                        <a:pt x="1085" y="1297"/>
                        <a:pt x="1085" y="1297"/>
                      </a:cubicBezTo>
                      <a:cubicBezTo>
                        <a:pt x="1135" y="1297"/>
                        <a:pt x="1397" y="1287"/>
                        <a:pt x="1565" y="1119"/>
                      </a:cubicBezTo>
                      <a:cubicBezTo>
                        <a:pt x="1748" y="936"/>
                        <a:pt x="1743" y="643"/>
                        <a:pt x="1743" y="631"/>
                      </a:cubicBezTo>
                      <a:cubicBezTo>
                        <a:pt x="1743" y="611"/>
                        <a:pt x="1727" y="594"/>
                        <a:pt x="1707" y="594"/>
                      </a:cubicBezTo>
                      <a:cubicBezTo>
                        <a:pt x="1705" y="594"/>
                        <a:pt x="1657" y="593"/>
                        <a:pt x="1588" y="603"/>
                      </a:cubicBezTo>
                      <a:cubicBezTo>
                        <a:pt x="1541" y="610"/>
                        <a:pt x="1552" y="684"/>
                        <a:pt x="1599" y="677"/>
                      </a:cubicBezTo>
                      <a:cubicBezTo>
                        <a:pt x="1626" y="673"/>
                        <a:pt x="1649" y="671"/>
                        <a:pt x="1667" y="670"/>
                      </a:cubicBezTo>
                      <a:cubicBezTo>
                        <a:pt x="1662" y="751"/>
                        <a:pt x="1637" y="942"/>
                        <a:pt x="1512" y="1066"/>
                      </a:cubicBezTo>
                      <a:cubicBezTo>
                        <a:pt x="1410" y="1168"/>
                        <a:pt x="1263" y="1204"/>
                        <a:pt x="1169" y="1216"/>
                      </a:cubicBezTo>
                      <a:cubicBezTo>
                        <a:pt x="1462" y="931"/>
                        <a:pt x="1462" y="931"/>
                        <a:pt x="1462" y="931"/>
                      </a:cubicBezTo>
                      <a:cubicBezTo>
                        <a:pt x="1497" y="897"/>
                        <a:pt x="1444" y="843"/>
                        <a:pt x="1410" y="877"/>
                      </a:cubicBezTo>
                      <a:cubicBezTo>
                        <a:pt x="1123" y="1156"/>
                        <a:pt x="1123" y="1156"/>
                        <a:pt x="1123" y="1156"/>
                      </a:cubicBezTo>
                      <a:cubicBezTo>
                        <a:pt x="1137" y="1062"/>
                        <a:pt x="1173" y="923"/>
                        <a:pt x="1271" y="825"/>
                      </a:cubicBezTo>
                      <a:cubicBezTo>
                        <a:pt x="1304" y="792"/>
                        <a:pt x="1344" y="763"/>
                        <a:pt x="1391" y="740"/>
                      </a:cubicBezTo>
                      <a:cubicBezTo>
                        <a:pt x="1434" y="719"/>
                        <a:pt x="1400" y="652"/>
                        <a:pt x="1357" y="673"/>
                      </a:cubicBezTo>
                      <a:cubicBezTo>
                        <a:pt x="1303" y="700"/>
                        <a:pt x="1257" y="733"/>
                        <a:pt x="1218" y="772"/>
                      </a:cubicBezTo>
                      <a:cubicBezTo>
                        <a:pt x="1064" y="926"/>
                        <a:pt x="1043" y="1160"/>
                        <a:pt x="1040" y="1236"/>
                      </a:cubicBezTo>
                      <a:cubicBezTo>
                        <a:pt x="917" y="1356"/>
                        <a:pt x="917" y="1356"/>
                        <a:pt x="917" y="1356"/>
                      </a:cubicBezTo>
                      <a:cubicBezTo>
                        <a:pt x="917" y="945"/>
                        <a:pt x="917" y="945"/>
                        <a:pt x="917" y="945"/>
                      </a:cubicBezTo>
                      <a:cubicBezTo>
                        <a:pt x="963" y="898"/>
                        <a:pt x="1125" y="712"/>
                        <a:pt x="1125" y="486"/>
                      </a:cubicBezTo>
                      <a:cubicBezTo>
                        <a:pt x="1125" y="227"/>
                        <a:pt x="914" y="23"/>
                        <a:pt x="905" y="14"/>
                      </a:cubicBezTo>
                      <a:cubicBezTo>
                        <a:pt x="891" y="0"/>
                        <a:pt x="868" y="0"/>
                        <a:pt x="853" y="14"/>
                      </a:cubicBezTo>
                      <a:cubicBezTo>
                        <a:pt x="845" y="23"/>
                        <a:pt x="634" y="227"/>
                        <a:pt x="634" y="486"/>
                      </a:cubicBezTo>
                      <a:cubicBezTo>
                        <a:pt x="634" y="527"/>
                        <a:pt x="639" y="570"/>
                        <a:pt x="650" y="613"/>
                      </a:cubicBezTo>
                      <a:cubicBezTo>
                        <a:pt x="662" y="659"/>
                        <a:pt x="735" y="641"/>
                        <a:pt x="723" y="594"/>
                      </a:cubicBezTo>
                      <a:cubicBezTo>
                        <a:pt x="713" y="557"/>
                        <a:pt x="709" y="521"/>
                        <a:pt x="709" y="486"/>
                      </a:cubicBezTo>
                      <a:cubicBezTo>
                        <a:pt x="709" y="310"/>
                        <a:pt x="826" y="157"/>
                        <a:pt x="879" y="96"/>
                      </a:cubicBezTo>
                      <a:cubicBezTo>
                        <a:pt x="933" y="157"/>
                        <a:pt x="1050" y="310"/>
                        <a:pt x="1050" y="486"/>
                      </a:cubicBezTo>
                      <a:cubicBezTo>
                        <a:pt x="1050" y="627"/>
                        <a:pt x="974" y="753"/>
                        <a:pt x="917" y="829"/>
                      </a:cubicBezTo>
                      <a:cubicBezTo>
                        <a:pt x="917" y="412"/>
                        <a:pt x="917" y="412"/>
                        <a:pt x="917" y="412"/>
                      </a:cubicBezTo>
                      <a:cubicBezTo>
                        <a:pt x="917" y="364"/>
                        <a:pt x="842" y="364"/>
                        <a:pt x="842" y="412"/>
                      </a:cubicBezTo>
                      <a:cubicBezTo>
                        <a:pt x="842" y="829"/>
                        <a:pt x="842" y="829"/>
                        <a:pt x="842" y="829"/>
                      </a:cubicBezTo>
                      <a:cubicBezTo>
                        <a:pt x="830" y="814"/>
                        <a:pt x="818" y="797"/>
                        <a:pt x="806" y="778"/>
                      </a:cubicBezTo>
                      <a:cubicBezTo>
                        <a:pt x="780" y="737"/>
                        <a:pt x="717" y="778"/>
                        <a:pt x="743" y="818"/>
                      </a:cubicBezTo>
                      <a:cubicBezTo>
                        <a:pt x="783" y="881"/>
                        <a:pt x="823" y="925"/>
                        <a:pt x="842" y="945"/>
                      </a:cubicBezTo>
                      <a:cubicBezTo>
                        <a:pt x="842" y="1725"/>
                        <a:pt x="842" y="1725"/>
                        <a:pt x="842" y="1725"/>
                      </a:cubicBezTo>
                      <a:cubicBezTo>
                        <a:pt x="728" y="1608"/>
                        <a:pt x="728" y="1608"/>
                        <a:pt x="728" y="1608"/>
                      </a:cubicBezTo>
                      <a:cubicBezTo>
                        <a:pt x="728" y="1558"/>
                        <a:pt x="718" y="1296"/>
                        <a:pt x="550" y="1128"/>
                      </a:cubicBezTo>
                      <a:cubicBezTo>
                        <a:pt x="368" y="945"/>
                        <a:pt x="74" y="950"/>
                        <a:pt x="62" y="950"/>
                      </a:cubicBezTo>
                      <a:cubicBezTo>
                        <a:pt x="42" y="950"/>
                        <a:pt x="26" y="967"/>
                        <a:pt x="25" y="987"/>
                      </a:cubicBezTo>
                      <a:cubicBezTo>
                        <a:pt x="25" y="999"/>
                        <a:pt x="20" y="1292"/>
                        <a:pt x="203" y="1475"/>
                      </a:cubicBezTo>
                      <a:cubicBezTo>
                        <a:pt x="357" y="1630"/>
                        <a:pt x="591" y="1650"/>
                        <a:pt x="667" y="1653"/>
                      </a:cubicBezTo>
                      <a:cubicBezTo>
                        <a:pt x="842" y="1833"/>
                        <a:pt x="842" y="1833"/>
                        <a:pt x="842" y="1833"/>
                      </a:cubicBezTo>
                      <a:cubicBezTo>
                        <a:pt x="842" y="2106"/>
                        <a:pt x="842" y="2106"/>
                        <a:pt x="842" y="2106"/>
                      </a:cubicBezTo>
                      <a:cubicBezTo>
                        <a:pt x="809" y="2103"/>
                        <a:pt x="782" y="2086"/>
                        <a:pt x="749" y="2064"/>
                      </a:cubicBezTo>
                      <a:cubicBezTo>
                        <a:pt x="678" y="2018"/>
                        <a:pt x="605" y="1991"/>
                        <a:pt x="521" y="2018"/>
                      </a:cubicBezTo>
                      <a:cubicBezTo>
                        <a:pt x="443" y="2042"/>
                        <a:pt x="403" y="2106"/>
                        <a:pt x="371" y="2176"/>
                      </a:cubicBezTo>
                      <a:cubicBezTo>
                        <a:pt x="343" y="2237"/>
                        <a:pt x="325" y="2272"/>
                        <a:pt x="272" y="2278"/>
                      </a:cubicBezTo>
                      <a:cubicBezTo>
                        <a:pt x="174" y="2288"/>
                        <a:pt x="101" y="2322"/>
                        <a:pt x="56" y="2378"/>
                      </a:cubicBezTo>
                      <a:cubicBezTo>
                        <a:pt x="0" y="2447"/>
                        <a:pt x="8" y="2525"/>
                        <a:pt x="8" y="2528"/>
                      </a:cubicBezTo>
                      <a:cubicBezTo>
                        <a:pt x="11" y="2547"/>
                        <a:pt x="27" y="2561"/>
                        <a:pt x="46" y="2561"/>
                      </a:cubicBezTo>
                      <a:cubicBezTo>
                        <a:pt x="290" y="2561"/>
                        <a:pt x="290" y="2561"/>
                        <a:pt x="290" y="2561"/>
                      </a:cubicBezTo>
                      <a:cubicBezTo>
                        <a:pt x="338" y="2561"/>
                        <a:pt x="338" y="2486"/>
                        <a:pt x="290" y="2486"/>
                      </a:cubicBezTo>
                      <a:cubicBezTo>
                        <a:pt x="86" y="2486"/>
                        <a:pt x="86" y="2486"/>
                        <a:pt x="86" y="2486"/>
                      </a:cubicBezTo>
                      <a:cubicBezTo>
                        <a:pt x="89" y="2469"/>
                        <a:pt x="97" y="2446"/>
                        <a:pt x="114" y="2425"/>
                      </a:cubicBezTo>
                      <a:cubicBezTo>
                        <a:pt x="146" y="2385"/>
                        <a:pt x="202" y="2360"/>
                        <a:pt x="280" y="2352"/>
                      </a:cubicBezTo>
                      <a:cubicBezTo>
                        <a:pt x="377" y="2342"/>
                        <a:pt x="412" y="2268"/>
                        <a:pt x="439" y="2208"/>
                      </a:cubicBezTo>
                      <a:cubicBezTo>
                        <a:pt x="462" y="2157"/>
                        <a:pt x="487" y="2108"/>
                        <a:pt x="543" y="2089"/>
                      </a:cubicBezTo>
                      <a:cubicBezTo>
                        <a:pt x="606" y="2069"/>
                        <a:pt x="656" y="2093"/>
                        <a:pt x="708" y="2127"/>
                      </a:cubicBezTo>
                      <a:cubicBezTo>
                        <a:pt x="752" y="2155"/>
                        <a:pt x="801" y="2188"/>
                        <a:pt x="871" y="2180"/>
                      </a:cubicBezTo>
                      <a:cubicBezTo>
                        <a:pt x="935" y="2172"/>
                        <a:pt x="980" y="2152"/>
                        <a:pt x="1020" y="2135"/>
                      </a:cubicBezTo>
                      <a:cubicBezTo>
                        <a:pt x="1068" y="2114"/>
                        <a:pt x="1103" y="2099"/>
                        <a:pt x="1156" y="2111"/>
                      </a:cubicBezTo>
                      <a:cubicBezTo>
                        <a:pt x="1190" y="2119"/>
                        <a:pt x="1210" y="2145"/>
                        <a:pt x="1240" y="2188"/>
                      </a:cubicBezTo>
                      <a:cubicBezTo>
                        <a:pt x="1281" y="2247"/>
                        <a:pt x="1332" y="2320"/>
                        <a:pt x="1453" y="2331"/>
                      </a:cubicBezTo>
                      <a:cubicBezTo>
                        <a:pt x="1623" y="2347"/>
                        <a:pt x="1662" y="2409"/>
                        <a:pt x="1672" y="2486"/>
                      </a:cubicBezTo>
                      <a:cubicBezTo>
                        <a:pt x="495" y="2486"/>
                        <a:pt x="495" y="2486"/>
                        <a:pt x="495" y="2486"/>
                      </a:cubicBezTo>
                      <a:cubicBezTo>
                        <a:pt x="447" y="2486"/>
                        <a:pt x="447" y="2561"/>
                        <a:pt x="495" y="2561"/>
                      </a:cubicBezTo>
                      <a:cubicBezTo>
                        <a:pt x="1713" y="2561"/>
                        <a:pt x="1713" y="2561"/>
                        <a:pt x="1713" y="2561"/>
                      </a:cubicBezTo>
                      <a:cubicBezTo>
                        <a:pt x="1734" y="2561"/>
                        <a:pt x="1751" y="2543"/>
                        <a:pt x="1750" y="2522"/>
                      </a:cubicBezTo>
                      <a:cubicBezTo>
                        <a:pt x="1745" y="2404"/>
                        <a:pt x="1706" y="2280"/>
                        <a:pt x="1460" y="2257"/>
                      </a:cubicBezTo>
                      <a:close/>
                      <a:moveTo>
                        <a:pt x="256" y="1422"/>
                      </a:moveTo>
                      <a:cubicBezTo>
                        <a:pt x="132" y="1298"/>
                        <a:pt x="106" y="1107"/>
                        <a:pt x="101" y="1026"/>
                      </a:cubicBezTo>
                      <a:cubicBezTo>
                        <a:pt x="182" y="1031"/>
                        <a:pt x="373" y="1057"/>
                        <a:pt x="497" y="1181"/>
                      </a:cubicBezTo>
                      <a:cubicBezTo>
                        <a:pt x="599" y="1283"/>
                        <a:pt x="635" y="1430"/>
                        <a:pt x="647" y="1525"/>
                      </a:cubicBezTo>
                      <a:cubicBezTo>
                        <a:pt x="362" y="1231"/>
                        <a:pt x="362" y="1231"/>
                        <a:pt x="362" y="1231"/>
                      </a:cubicBezTo>
                      <a:cubicBezTo>
                        <a:pt x="347" y="1216"/>
                        <a:pt x="324" y="1216"/>
                        <a:pt x="309" y="1230"/>
                      </a:cubicBezTo>
                      <a:cubicBezTo>
                        <a:pt x="294" y="1245"/>
                        <a:pt x="294" y="1268"/>
                        <a:pt x="308" y="1283"/>
                      </a:cubicBezTo>
                      <a:cubicBezTo>
                        <a:pt x="587" y="1570"/>
                        <a:pt x="587" y="1570"/>
                        <a:pt x="587" y="1570"/>
                      </a:cubicBezTo>
                      <a:cubicBezTo>
                        <a:pt x="492" y="1556"/>
                        <a:pt x="353" y="1520"/>
                        <a:pt x="256" y="1422"/>
                      </a:cubicBezTo>
                      <a:close/>
                      <a:moveTo>
                        <a:pt x="256" y="1422"/>
                      </a:moveTo>
                      <a:cubicBezTo>
                        <a:pt x="256" y="1422"/>
                        <a:pt x="256" y="1422"/>
                        <a:pt x="256" y="142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286" name="Freeform 6">
                  <a:extLst>
                    <a:ext uri="{FF2B5EF4-FFF2-40B4-BE49-F238E27FC236}">
                      <a16:creationId xmlns:a16="http://schemas.microsoft.com/office/drawing/2014/main" id="{6F96D86B-D2A0-494B-9216-920D372642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21" y="3112"/>
                  <a:ext cx="12" cy="9"/>
                </a:xfrm>
                <a:custGeom>
                  <a:avLst/>
                  <a:gdLst>
                    <a:gd name="T0" fmla="*/ 49 w 97"/>
                    <a:gd name="T1" fmla="*/ 0 h 75"/>
                    <a:gd name="T2" fmla="*/ 49 w 97"/>
                    <a:gd name="T3" fmla="*/ 75 h 75"/>
                    <a:gd name="T4" fmla="*/ 49 w 97"/>
                    <a:gd name="T5" fmla="*/ 0 h 75"/>
                    <a:gd name="T6" fmla="*/ 49 w 97"/>
                    <a:gd name="T7" fmla="*/ 0 h 75"/>
                    <a:gd name="T8" fmla="*/ 49 w 97"/>
                    <a:gd name="T9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75">
                      <a:moveTo>
                        <a:pt x="49" y="0"/>
                      </a:moveTo>
                      <a:cubicBezTo>
                        <a:pt x="1" y="0"/>
                        <a:pt x="0" y="75"/>
                        <a:pt x="49" y="75"/>
                      </a:cubicBezTo>
                      <a:cubicBezTo>
                        <a:pt x="97" y="75"/>
                        <a:pt x="97" y="0"/>
                        <a:pt x="49" y="0"/>
                      </a:cubicBezTo>
                      <a:close/>
                      <a:moveTo>
                        <a:pt x="49" y="0"/>
                      </a:moveTo>
                      <a:cubicBezTo>
                        <a:pt x="49" y="0"/>
                        <a:pt x="49" y="0"/>
                        <a:pt x="4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287" name="Freeform 7">
                  <a:extLst>
                    <a:ext uri="{FF2B5EF4-FFF2-40B4-BE49-F238E27FC236}">
                      <a16:creationId xmlns:a16="http://schemas.microsoft.com/office/drawing/2014/main" id="{AA2232FC-3C0A-48B0-B8F6-CDB8929F78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9" y="3125"/>
                  <a:ext cx="12" cy="10"/>
                </a:xfrm>
                <a:custGeom>
                  <a:avLst/>
                  <a:gdLst>
                    <a:gd name="T0" fmla="*/ 49 w 97"/>
                    <a:gd name="T1" fmla="*/ 0 h 75"/>
                    <a:gd name="T2" fmla="*/ 49 w 97"/>
                    <a:gd name="T3" fmla="*/ 75 h 75"/>
                    <a:gd name="T4" fmla="*/ 49 w 97"/>
                    <a:gd name="T5" fmla="*/ 0 h 75"/>
                    <a:gd name="T6" fmla="*/ 49 w 97"/>
                    <a:gd name="T7" fmla="*/ 0 h 75"/>
                    <a:gd name="T8" fmla="*/ 49 w 97"/>
                    <a:gd name="T9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75">
                      <a:moveTo>
                        <a:pt x="49" y="0"/>
                      </a:moveTo>
                      <a:cubicBezTo>
                        <a:pt x="0" y="0"/>
                        <a:pt x="0" y="75"/>
                        <a:pt x="49" y="75"/>
                      </a:cubicBezTo>
                      <a:cubicBezTo>
                        <a:pt x="97" y="75"/>
                        <a:pt x="97" y="0"/>
                        <a:pt x="49" y="0"/>
                      </a:cubicBezTo>
                      <a:close/>
                      <a:moveTo>
                        <a:pt x="49" y="0"/>
                      </a:moveTo>
                      <a:cubicBezTo>
                        <a:pt x="49" y="0"/>
                        <a:pt x="49" y="0"/>
                        <a:pt x="4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288" name="Freeform 8">
                  <a:extLst>
                    <a:ext uri="{FF2B5EF4-FFF2-40B4-BE49-F238E27FC236}">
                      <a16:creationId xmlns:a16="http://schemas.microsoft.com/office/drawing/2014/main" id="{AF651B46-1189-4250-9086-30ACDAF8EC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94" y="3109"/>
                  <a:ext cx="12" cy="9"/>
                </a:xfrm>
                <a:custGeom>
                  <a:avLst/>
                  <a:gdLst>
                    <a:gd name="T0" fmla="*/ 48 w 97"/>
                    <a:gd name="T1" fmla="*/ 0 h 75"/>
                    <a:gd name="T2" fmla="*/ 48 w 97"/>
                    <a:gd name="T3" fmla="*/ 75 h 75"/>
                    <a:gd name="T4" fmla="*/ 48 w 97"/>
                    <a:gd name="T5" fmla="*/ 0 h 75"/>
                    <a:gd name="T6" fmla="*/ 48 w 97"/>
                    <a:gd name="T7" fmla="*/ 0 h 75"/>
                    <a:gd name="T8" fmla="*/ 48 w 97"/>
                    <a:gd name="T9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75">
                      <a:moveTo>
                        <a:pt x="48" y="0"/>
                      </a:moveTo>
                      <a:cubicBezTo>
                        <a:pt x="0" y="0"/>
                        <a:pt x="0" y="75"/>
                        <a:pt x="48" y="75"/>
                      </a:cubicBezTo>
                      <a:cubicBezTo>
                        <a:pt x="97" y="75"/>
                        <a:pt x="97" y="0"/>
                        <a:pt x="48" y="0"/>
                      </a:cubicBezTo>
                      <a:close/>
                      <a:moveTo>
                        <a:pt x="48" y="0"/>
                      </a:moveTo>
                      <a:cubicBezTo>
                        <a:pt x="48" y="0"/>
                        <a:pt x="48" y="0"/>
                        <a:pt x="4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</p:grpSp>
        </p:grpSp>
        <p:grpSp>
          <p:nvGrpSpPr>
            <p:cNvPr id="186" name="Group 4">
              <a:extLst>
                <a:ext uri="{FF2B5EF4-FFF2-40B4-BE49-F238E27FC236}">
                  <a16:creationId xmlns:a16="http://schemas.microsoft.com/office/drawing/2014/main" id="{54DFD9FE-19F0-4F30-9F99-284A0C486E5C}"/>
                </a:ext>
              </a:extLst>
            </p:cNvPr>
            <p:cNvGrpSpPr/>
            <p:nvPr/>
          </p:nvGrpSpPr>
          <p:grpSpPr>
            <a:xfrm>
              <a:off x="1201668" y="5170342"/>
              <a:ext cx="857251" cy="857250"/>
              <a:chOff x="787151" y="4713891"/>
              <a:chExt cx="857251" cy="857250"/>
            </a:xfrm>
          </p:grpSpPr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9E417904-82E0-43C8-AF7A-414B5927EA35}"/>
                  </a:ext>
                </a:extLst>
              </p:cNvPr>
              <p:cNvSpPr/>
              <p:nvPr/>
            </p:nvSpPr>
            <p:spPr>
              <a:xfrm>
                <a:off x="787151" y="4713891"/>
                <a:ext cx="857251" cy="857250"/>
              </a:xfrm>
              <a:prstGeom prst="ellipse">
                <a:avLst/>
              </a:prstGeom>
              <a:gradFill flip="none" rotWithShape="1">
                <a:gsLst>
                  <a:gs pos="7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16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 sz="1400"/>
              </a:p>
            </p:txBody>
          </p:sp>
          <p:grpSp>
            <p:nvGrpSpPr>
              <p:cNvPr id="267" name="Group 11">
                <a:extLst>
                  <a:ext uri="{FF2B5EF4-FFF2-40B4-BE49-F238E27FC236}">
                    <a16:creationId xmlns:a16="http://schemas.microsoft.com/office/drawing/2014/main" id="{139CA2B5-8781-4893-AEBC-B4603F8A07E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966028" y="4899633"/>
                <a:ext cx="498477" cy="496888"/>
                <a:chOff x="600" y="2841"/>
                <a:chExt cx="314" cy="313"/>
              </a:xfrm>
              <a:solidFill>
                <a:schemeClr val="bg1"/>
              </a:solidFill>
            </p:grpSpPr>
            <p:sp>
              <p:nvSpPr>
                <p:cNvPr id="268" name="Freeform 12">
                  <a:extLst>
                    <a:ext uri="{FF2B5EF4-FFF2-40B4-BE49-F238E27FC236}">
                      <a16:creationId xmlns:a16="http://schemas.microsoft.com/office/drawing/2014/main" id="{FC199294-7055-483C-B0A4-73EDE493426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7" y="2843"/>
                  <a:ext cx="220" cy="311"/>
                </a:xfrm>
                <a:custGeom>
                  <a:avLst/>
                  <a:gdLst>
                    <a:gd name="T0" fmla="*/ 1814 w 1814"/>
                    <a:gd name="T1" fmla="*/ 907 h 2557"/>
                    <a:gd name="T2" fmla="*/ 553 w 1814"/>
                    <a:gd name="T3" fmla="*/ 72 h 2557"/>
                    <a:gd name="T4" fmla="*/ 907 w 1814"/>
                    <a:gd name="T5" fmla="*/ 75 h 2557"/>
                    <a:gd name="T6" fmla="*/ 1585 w 1814"/>
                    <a:gd name="T7" fmla="*/ 1388 h 2557"/>
                    <a:gd name="T8" fmla="*/ 1169 w 1814"/>
                    <a:gd name="T9" fmla="*/ 1723 h 2557"/>
                    <a:gd name="T10" fmla="*/ 945 w 1814"/>
                    <a:gd name="T11" fmla="*/ 1816 h 2557"/>
                    <a:gd name="T12" fmla="*/ 1057 w 1814"/>
                    <a:gd name="T13" fmla="*/ 1373 h 2557"/>
                    <a:gd name="T14" fmla="*/ 1511 w 1814"/>
                    <a:gd name="T15" fmla="*/ 903 h 2557"/>
                    <a:gd name="T16" fmla="*/ 1130 w 1814"/>
                    <a:gd name="T17" fmla="*/ 992 h 2557"/>
                    <a:gd name="T18" fmla="*/ 945 w 1814"/>
                    <a:gd name="T19" fmla="*/ 1376 h 2557"/>
                    <a:gd name="T20" fmla="*/ 1033 w 1814"/>
                    <a:gd name="T21" fmla="*/ 892 h 2557"/>
                    <a:gd name="T22" fmla="*/ 911 w 1814"/>
                    <a:gd name="T23" fmla="*/ 939 h 2557"/>
                    <a:gd name="T24" fmla="*/ 903 w 1814"/>
                    <a:gd name="T25" fmla="*/ 939 h 2557"/>
                    <a:gd name="T26" fmla="*/ 907 w 1814"/>
                    <a:gd name="T27" fmla="*/ 445 h 2557"/>
                    <a:gd name="T28" fmla="*/ 1011 w 1814"/>
                    <a:gd name="T29" fmla="*/ 721 h 2557"/>
                    <a:gd name="T30" fmla="*/ 1087 w 1814"/>
                    <a:gd name="T31" fmla="*/ 694 h 2557"/>
                    <a:gd name="T32" fmla="*/ 881 w 1814"/>
                    <a:gd name="T33" fmla="*/ 362 h 2557"/>
                    <a:gd name="T34" fmla="*/ 870 w 1814"/>
                    <a:gd name="T35" fmla="*/ 1015 h 2557"/>
                    <a:gd name="T36" fmla="*/ 809 w 1814"/>
                    <a:gd name="T37" fmla="*/ 1319 h 2557"/>
                    <a:gd name="T38" fmla="*/ 339 w 1814"/>
                    <a:gd name="T39" fmla="*/ 867 h 2557"/>
                    <a:gd name="T40" fmla="*/ 429 w 1814"/>
                    <a:gd name="T41" fmla="*/ 1248 h 2557"/>
                    <a:gd name="T42" fmla="*/ 870 w 1814"/>
                    <a:gd name="T43" fmla="*/ 1478 h 2557"/>
                    <a:gd name="T44" fmla="*/ 645 w 1814"/>
                    <a:gd name="T45" fmla="*/ 1834 h 2557"/>
                    <a:gd name="T46" fmla="*/ 621 w 1814"/>
                    <a:gd name="T47" fmla="*/ 1688 h 2557"/>
                    <a:gd name="T48" fmla="*/ 75 w 1814"/>
                    <a:gd name="T49" fmla="*/ 907 h 2557"/>
                    <a:gd name="T50" fmla="*/ 410 w 1814"/>
                    <a:gd name="T51" fmla="*/ 240 h 2557"/>
                    <a:gd name="T52" fmla="*/ 100 w 1814"/>
                    <a:gd name="T53" fmla="*/ 493 h 2557"/>
                    <a:gd name="T54" fmla="*/ 168 w 1814"/>
                    <a:gd name="T55" fmla="*/ 1431 h 2557"/>
                    <a:gd name="T56" fmla="*/ 570 w 1814"/>
                    <a:gd name="T57" fmla="*/ 1838 h 2557"/>
                    <a:gd name="T58" fmla="*/ 570 w 1814"/>
                    <a:gd name="T59" fmla="*/ 2177 h 2557"/>
                    <a:gd name="T60" fmla="*/ 788 w 1814"/>
                    <a:gd name="T61" fmla="*/ 2557 h 2557"/>
                    <a:gd name="T62" fmla="*/ 1240 w 1814"/>
                    <a:gd name="T63" fmla="*/ 2381 h 2557"/>
                    <a:gd name="T64" fmla="*/ 1278 w 1814"/>
                    <a:gd name="T65" fmla="*/ 2135 h 2557"/>
                    <a:gd name="T66" fmla="*/ 1244 w 1814"/>
                    <a:gd name="T67" fmla="*/ 2047 h 2557"/>
                    <a:gd name="T68" fmla="*/ 1293 w 1814"/>
                    <a:gd name="T69" fmla="*/ 2039 h 2557"/>
                    <a:gd name="T70" fmla="*/ 1244 w 1814"/>
                    <a:gd name="T71" fmla="*/ 1798 h 2557"/>
                    <a:gd name="T72" fmla="*/ 1647 w 1814"/>
                    <a:gd name="T73" fmla="*/ 1431 h 2557"/>
                    <a:gd name="T74" fmla="*/ 1435 w 1814"/>
                    <a:gd name="T75" fmla="*/ 944 h 2557"/>
                    <a:gd name="T76" fmla="*/ 1081 w 1814"/>
                    <a:gd name="T77" fmla="*/ 1296 h 2557"/>
                    <a:gd name="T78" fmla="*/ 380 w 1814"/>
                    <a:gd name="T79" fmla="*/ 944 h 2557"/>
                    <a:gd name="T80" fmla="*/ 732 w 1814"/>
                    <a:gd name="T81" fmla="*/ 1291 h 2557"/>
                    <a:gd name="T82" fmla="*/ 727 w 1814"/>
                    <a:gd name="T83" fmla="*/ 1296 h 2557"/>
                    <a:gd name="T84" fmla="*/ 380 w 1814"/>
                    <a:gd name="T85" fmla="*/ 944 h 2557"/>
                    <a:gd name="T86" fmla="*/ 1288 w 1814"/>
                    <a:gd name="T87" fmla="*/ 1964 h 2557"/>
                    <a:gd name="T88" fmla="*/ 536 w 1814"/>
                    <a:gd name="T89" fmla="*/ 1995 h 2557"/>
                    <a:gd name="T90" fmla="*/ 565 w 1814"/>
                    <a:gd name="T91" fmla="*/ 1914 h 2557"/>
                    <a:gd name="T92" fmla="*/ 1286 w 1814"/>
                    <a:gd name="T93" fmla="*/ 1871 h 2557"/>
                    <a:gd name="T94" fmla="*/ 1288 w 1814"/>
                    <a:gd name="T95" fmla="*/ 2303 h 2557"/>
                    <a:gd name="T96" fmla="*/ 1114 w 1814"/>
                    <a:gd name="T97" fmla="*/ 2389 h 2557"/>
                    <a:gd name="T98" fmla="*/ 1026 w 1814"/>
                    <a:gd name="T99" fmla="*/ 2482 h 2557"/>
                    <a:gd name="T100" fmla="*/ 667 w 1814"/>
                    <a:gd name="T101" fmla="*/ 2415 h 2557"/>
                    <a:gd name="T102" fmla="*/ 940 w 1814"/>
                    <a:gd name="T103" fmla="*/ 2324 h 2557"/>
                    <a:gd name="T104" fmla="*/ 565 w 1814"/>
                    <a:gd name="T105" fmla="*/ 2252 h 2557"/>
                    <a:gd name="T106" fmla="*/ 1318 w 1814"/>
                    <a:gd name="T107" fmla="*/ 2222 h 2557"/>
                    <a:gd name="T108" fmla="*/ 645 w 1814"/>
                    <a:gd name="T109" fmla="*/ 2078 h 2557"/>
                    <a:gd name="T110" fmla="*/ 1169 w 1814"/>
                    <a:gd name="T111" fmla="*/ 2047 h 2557"/>
                    <a:gd name="T112" fmla="*/ 645 w 1814"/>
                    <a:gd name="T113" fmla="*/ 2173 h 2557"/>
                    <a:gd name="T114" fmla="*/ 645 w 1814"/>
                    <a:gd name="T115" fmla="*/ 2173 h 2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814" h="2557">
                      <a:moveTo>
                        <a:pt x="1647" y="1431"/>
                      </a:moveTo>
                      <a:cubicBezTo>
                        <a:pt x="1756" y="1277"/>
                        <a:pt x="1814" y="1096"/>
                        <a:pt x="1814" y="907"/>
                      </a:cubicBezTo>
                      <a:cubicBezTo>
                        <a:pt x="1814" y="407"/>
                        <a:pt x="1407" y="0"/>
                        <a:pt x="907" y="0"/>
                      </a:cubicBezTo>
                      <a:cubicBezTo>
                        <a:pt x="784" y="0"/>
                        <a:pt x="665" y="24"/>
                        <a:pt x="553" y="72"/>
                      </a:cubicBezTo>
                      <a:cubicBezTo>
                        <a:pt x="508" y="91"/>
                        <a:pt x="537" y="160"/>
                        <a:pt x="582" y="141"/>
                      </a:cubicBezTo>
                      <a:cubicBezTo>
                        <a:pt x="685" y="97"/>
                        <a:pt x="794" y="75"/>
                        <a:pt x="907" y="75"/>
                      </a:cubicBezTo>
                      <a:cubicBezTo>
                        <a:pt x="1366" y="75"/>
                        <a:pt x="1739" y="448"/>
                        <a:pt x="1739" y="907"/>
                      </a:cubicBezTo>
                      <a:cubicBezTo>
                        <a:pt x="1739" y="1080"/>
                        <a:pt x="1686" y="1247"/>
                        <a:pt x="1585" y="1388"/>
                      </a:cubicBezTo>
                      <a:cubicBezTo>
                        <a:pt x="1487" y="1526"/>
                        <a:pt x="1352" y="1630"/>
                        <a:pt x="1193" y="1688"/>
                      </a:cubicBezTo>
                      <a:cubicBezTo>
                        <a:pt x="1179" y="1693"/>
                        <a:pt x="1169" y="1707"/>
                        <a:pt x="1169" y="1723"/>
                      </a:cubicBezTo>
                      <a:cubicBezTo>
                        <a:pt x="1169" y="1803"/>
                        <a:pt x="1169" y="1803"/>
                        <a:pt x="1169" y="1803"/>
                      </a:cubicBezTo>
                      <a:cubicBezTo>
                        <a:pt x="945" y="1816"/>
                        <a:pt x="945" y="1816"/>
                        <a:pt x="945" y="1816"/>
                      </a:cubicBezTo>
                      <a:cubicBezTo>
                        <a:pt x="945" y="1478"/>
                        <a:pt x="945" y="1478"/>
                        <a:pt x="945" y="1478"/>
                      </a:cubicBezTo>
                      <a:cubicBezTo>
                        <a:pt x="1057" y="1373"/>
                        <a:pt x="1057" y="1373"/>
                        <a:pt x="1057" y="1373"/>
                      </a:cubicBezTo>
                      <a:cubicBezTo>
                        <a:pt x="1109" y="1372"/>
                        <a:pt x="1275" y="1358"/>
                        <a:pt x="1386" y="1248"/>
                      </a:cubicBezTo>
                      <a:cubicBezTo>
                        <a:pt x="1515" y="1119"/>
                        <a:pt x="1511" y="912"/>
                        <a:pt x="1511" y="903"/>
                      </a:cubicBezTo>
                      <a:cubicBezTo>
                        <a:pt x="1511" y="883"/>
                        <a:pt x="1495" y="867"/>
                        <a:pt x="1475" y="867"/>
                      </a:cubicBezTo>
                      <a:cubicBezTo>
                        <a:pt x="1466" y="867"/>
                        <a:pt x="1259" y="863"/>
                        <a:pt x="1130" y="992"/>
                      </a:cubicBezTo>
                      <a:cubicBezTo>
                        <a:pt x="1022" y="1101"/>
                        <a:pt x="1007" y="1265"/>
                        <a:pt x="1005" y="1319"/>
                      </a:cubicBezTo>
                      <a:cubicBezTo>
                        <a:pt x="945" y="1376"/>
                        <a:pt x="945" y="1376"/>
                        <a:pt x="945" y="1376"/>
                      </a:cubicBezTo>
                      <a:cubicBezTo>
                        <a:pt x="945" y="1015"/>
                        <a:pt x="945" y="1015"/>
                        <a:pt x="945" y="1015"/>
                      </a:cubicBezTo>
                      <a:cubicBezTo>
                        <a:pt x="963" y="995"/>
                        <a:pt x="1001" y="951"/>
                        <a:pt x="1033" y="892"/>
                      </a:cubicBezTo>
                      <a:cubicBezTo>
                        <a:pt x="1056" y="850"/>
                        <a:pt x="990" y="814"/>
                        <a:pt x="967" y="856"/>
                      </a:cubicBezTo>
                      <a:cubicBezTo>
                        <a:pt x="948" y="890"/>
                        <a:pt x="927" y="919"/>
                        <a:pt x="911" y="939"/>
                      </a:cubicBezTo>
                      <a:cubicBezTo>
                        <a:pt x="910" y="939"/>
                        <a:pt x="908" y="939"/>
                        <a:pt x="907" y="939"/>
                      </a:cubicBezTo>
                      <a:cubicBezTo>
                        <a:pt x="906" y="939"/>
                        <a:pt x="905" y="939"/>
                        <a:pt x="903" y="939"/>
                      </a:cubicBezTo>
                      <a:cubicBezTo>
                        <a:pt x="865" y="892"/>
                        <a:pt x="802" y="799"/>
                        <a:pt x="802" y="694"/>
                      </a:cubicBezTo>
                      <a:cubicBezTo>
                        <a:pt x="802" y="586"/>
                        <a:pt x="869" y="490"/>
                        <a:pt x="907" y="445"/>
                      </a:cubicBezTo>
                      <a:cubicBezTo>
                        <a:pt x="945" y="490"/>
                        <a:pt x="1013" y="586"/>
                        <a:pt x="1013" y="694"/>
                      </a:cubicBezTo>
                      <a:cubicBezTo>
                        <a:pt x="1013" y="703"/>
                        <a:pt x="1012" y="712"/>
                        <a:pt x="1011" y="721"/>
                      </a:cubicBezTo>
                      <a:cubicBezTo>
                        <a:pt x="1007" y="768"/>
                        <a:pt x="1081" y="776"/>
                        <a:pt x="1086" y="728"/>
                      </a:cubicBezTo>
                      <a:cubicBezTo>
                        <a:pt x="1087" y="717"/>
                        <a:pt x="1087" y="705"/>
                        <a:pt x="1087" y="694"/>
                      </a:cubicBezTo>
                      <a:cubicBezTo>
                        <a:pt x="1087" y="512"/>
                        <a:pt x="939" y="368"/>
                        <a:pt x="933" y="362"/>
                      </a:cubicBezTo>
                      <a:cubicBezTo>
                        <a:pt x="918" y="348"/>
                        <a:pt x="896" y="348"/>
                        <a:pt x="881" y="362"/>
                      </a:cubicBezTo>
                      <a:cubicBezTo>
                        <a:pt x="875" y="368"/>
                        <a:pt x="727" y="512"/>
                        <a:pt x="727" y="694"/>
                      </a:cubicBezTo>
                      <a:cubicBezTo>
                        <a:pt x="727" y="849"/>
                        <a:pt x="834" y="976"/>
                        <a:pt x="870" y="1015"/>
                      </a:cubicBezTo>
                      <a:cubicBezTo>
                        <a:pt x="870" y="1375"/>
                        <a:pt x="870" y="1375"/>
                        <a:pt x="870" y="1375"/>
                      </a:cubicBezTo>
                      <a:cubicBezTo>
                        <a:pt x="809" y="1319"/>
                        <a:pt x="809" y="1319"/>
                        <a:pt x="809" y="1319"/>
                      </a:cubicBezTo>
                      <a:cubicBezTo>
                        <a:pt x="807" y="1265"/>
                        <a:pt x="792" y="1101"/>
                        <a:pt x="684" y="992"/>
                      </a:cubicBezTo>
                      <a:cubicBezTo>
                        <a:pt x="555" y="863"/>
                        <a:pt x="348" y="867"/>
                        <a:pt x="339" y="867"/>
                      </a:cubicBezTo>
                      <a:cubicBezTo>
                        <a:pt x="319" y="867"/>
                        <a:pt x="303" y="883"/>
                        <a:pt x="303" y="903"/>
                      </a:cubicBezTo>
                      <a:cubicBezTo>
                        <a:pt x="303" y="912"/>
                        <a:pt x="300" y="1119"/>
                        <a:pt x="429" y="1248"/>
                      </a:cubicBezTo>
                      <a:cubicBezTo>
                        <a:pt x="539" y="1358"/>
                        <a:pt x="707" y="1372"/>
                        <a:pt x="758" y="1373"/>
                      </a:cubicBezTo>
                      <a:cubicBezTo>
                        <a:pt x="870" y="1478"/>
                        <a:pt x="870" y="1478"/>
                        <a:pt x="870" y="1478"/>
                      </a:cubicBezTo>
                      <a:cubicBezTo>
                        <a:pt x="870" y="1821"/>
                        <a:pt x="870" y="1821"/>
                        <a:pt x="870" y="1821"/>
                      </a:cubicBezTo>
                      <a:cubicBezTo>
                        <a:pt x="645" y="1834"/>
                        <a:pt x="645" y="1834"/>
                        <a:pt x="645" y="1834"/>
                      </a:cubicBezTo>
                      <a:cubicBezTo>
                        <a:pt x="645" y="1723"/>
                        <a:pt x="645" y="1723"/>
                        <a:pt x="645" y="1723"/>
                      </a:cubicBezTo>
                      <a:cubicBezTo>
                        <a:pt x="645" y="1707"/>
                        <a:pt x="635" y="1693"/>
                        <a:pt x="621" y="1688"/>
                      </a:cubicBezTo>
                      <a:cubicBezTo>
                        <a:pt x="462" y="1630"/>
                        <a:pt x="327" y="1526"/>
                        <a:pt x="229" y="1388"/>
                      </a:cubicBezTo>
                      <a:cubicBezTo>
                        <a:pt x="128" y="1247"/>
                        <a:pt x="75" y="1080"/>
                        <a:pt x="75" y="907"/>
                      </a:cubicBezTo>
                      <a:cubicBezTo>
                        <a:pt x="75" y="773"/>
                        <a:pt x="106" y="646"/>
                        <a:pt x="166" y="528"/>
                      </a:cubicBezTo>
                      <a:cubicBezTo>
                        <a:pt x="224" y="415"/>
                        <a:pt x="308" y="316"/>
                        <a:pt x="410" y="240"/>
                      </a:cubicBezTo>
                      <a:cubicBezTo>
                        <a:pt x="449" y="211"/>
                        <a:pt x="404" y="151"/>
                        <a:pt x="365" y="180"/>
                      </a:cubicBezTo>
                      <a:cubicBezTo>
                        <a:pt x="254" y="262"/>
                        <a:pt x="163" y="371"/>
                        <a:pt x="100" y="493"/>
                      </a:cubicBezTo>
                      <a:cubicBezTo>
                        <a:pt x="34" y="622"/>
                        <a:pt x="0" y="761"/>
                        <a:pt x="0" y="907"/>
                      </a:cubicBezTo>
                      <a:cubicBezTo>
                        <a:pt x="0" y="1096"/>
                        <a:pt x="58" y="1277"/>
                        <a:pt x="168" y="1431"/>
                      </a:cubicBezTo>
                      <a:cubicBezTo>
                        <a:pt x="269" y="1574"/>
                        <a:pt x="408" y="1684"/>
                        <a:pt x="570" y="1749"/>
                      </a:cubicBezTo>
                      <a:cubicBezTo>
                        <a:pt x="570" y="1838"/>
                        <a:pt x="570" y="1838"/>
                        <a:pt x="570" y="1838"/>
                      </a:cubicBezTo>
                      <a:cubicBezTo>
                        <a:pt x="411" y="1842"/>
                        <a:pt x="409" y="2086"/>
                        <a:pt x="570" y="2082"/>
                      </a:cubicBezTo>
                      <a:cubicBezTo>
                        <a:pt x="570" y="2177"/>
                        <a:pt x="570" y="2177"/>
                        <a:pt x="570" y="2177"/>
                      </a:cubicBezTo>
                      <a:cubicBezTo>
                        <a:pt x="404" y="2182"/>
                        <a:pt x="418" y="2432"/>
                        <a:pt x="586" y="2420"/>
                      </a:cubicBezTo>
                      <a:cubicBezTo>
                        <a:pt x="618" y="2500"/>
                        <a:pt x="696" y="2557"/>
                        <a:pt x="788" y="2557"/>
                      </a:cubicBezTo>
                      <a:cubicBezTo>
                        <a:pt x="1026" y="2557"/>
                        <a:pt x="1026" y="2557"/>
                        <a:pt x="1026" y="2557"/>
                      </a:cubicBezTo>
                      <a:cubicBezTo>
                        <a:pt x="1132" y="2557"/>
                        <a:pt x="1220" y="2481"/>
                        <a:pt x="1240" y="2381"/>
                      </a:cubicBezTo>
                      <a:cubicBezTo>
                        <a:pt x="1293" y="2378"/>
                        <a:pt x="1293" y="2378"/>
                        <a:pt x="1293" y="2378"/>
                      </a:cubicBezTo>
                      <a:cubicBezTo>
                        <a:pt x="1449" y="2369"/>
                        <a:pt x="1436" y="2126"/>
                        <a:pt x="1278" y="2135"/>
                      </a:cubicBezTo>
                      <a:cubicBezTo>
                        <a:pt x="1244" y="2137"/>
                        <a:pt x="1244" y="2137"/>
                        <a:pt x="1244" y="2137"/>
                      </a:cubicBezTo>
                      <a:cubicBezTo>
                        <a:pt x="1244" y="2047"/>
                        <a:pt x="1244" y="2047"/>
                        <a:pt x="1244" y="2047"/>
                      </a:cubicBezTo>
                      <a:cubicBezTo>
                        <a:pt x="1244" y="2046"/>
                        <a:pt x="1244" y="2044"/>
                        <a:pt x="1244" y="2042"/>
                      </a:cubicBezTo>
                      <a:cubicBezTo>
                        <a:pt x="1293" y="2039"/>
                        <a:pt x="1293" y="2039"/>
                        <a:pt x="1293" y="2039"/>
                      </a:cubicBezTo>
                      <a:cubicBezTo>
                        <a:pt x="1449" y="2030"/>
                        <a:pt x="1436" y="1787"/>
                        <a:pt x="1278" y="1796"/>
                      </a:cubicBezTo>
                      <a:cubicBezTo>
                        <a:pt x="1244" y="1798"/>
                        <a:pt x="1244" y="1798"/>
                        <a:pt x="1244" y="1798"/>
                      </a:cubicBezTo>
                      <a:cubicBezTo>
                        <a:pt x="1244" y="1749"/>
                        <a:pt x="1244" y="1749"/>
                        <a:pt x="1244" y="1749"/>
                      </a:cubicBezTo>
                      <a:cubicBezTo>
                        <a:pt x="1406" y="1684"/>
                        <a:pt x="1545" y="1575"/>
                        <a:pt x="1647" y="1431"/>
                      </a:cubicBezTo>
                      <a:close/>
                      <a:moveTo>
                        <a:pt x="1183" y="1045"/>
                      </a:moveTo>
                      <a:cubicBezTo>
                        <a:pt x="1260" y="969"/>
                        <a:pt x="1375" y="949"/>
                        <a:pt x="1435" y="944"/>
                      </a:cubicBezTo>
                      <a:cubicBezTo>
                        <a:pt x="1429" y="1003"/>
                        <a:pt x="1409" y="1118"/>
                        <a:pt x="1333" y="1195"/>
                      </a:cubicBezTo>
                      <a:cubicBezTo>
                        <a:pt x="1256" y="1271"/>
                        <a:pt x="1141" y="1291"/>
                        <a:pt x="1081" y="1296"/>
                      </a:cubicBezTo>
                      <a:cubicBezTo>
                        <a:pt x="1087" y="1237"/>
                        <a:pt x="1107" y="1122"/>
                        <a:pt x="1183" y="1045"/>
                      </a:cubicBezTo>
                      <a:close/>
                      <a:moveTo>
                        <a:pt x="380" y="944"/>
                      </a:moveTo>
                      <a:cubicBezTo>
                        <a:pt x="439" y="949"/>
                        <a:pt x="554" y="969"/>
                        <a:pt x="631" y="1045"/>
                      </a:cubicBezTo>
                      <a:cubicBezTo>
                        <a:pt x="705" y="1119"/>
                        <a:pt x="726" y="1230"/>
                        <a:pt x="732" y="1291"/>
                      </a:cubicBezTo>
                      <a:cubicBezTo>
                        <a:pt x="731" y="1292"/>
                        <a:pt x="730" y="1293"/>
                        <a:pt x="728" y="1294"/>
                      </a:cubicBezTo>
                      <a:cubicBezTo>
                        <a:pt x="728" y="1295"/>
                        <a:pt x="728" y="1296"/>
                        <a:pt x="727" y="1296"/>
                      </a:cubicBezTo>
                      <a:cubicBezTo>
                        <a:pt x="666" y="1290"/>
                        <a:pt x="556" y="1269"/>
                        <a:pt x="482" y="1195"/>
                      </a:cubicBezTo>
                      <a:cubicBezTo>
                        <a:pt x="405" y="1118"/>
                        <a:pt x="385" y="1003"/>
                        <a:pt x="380" y="944"/>
                      </a:cubicBezTo>
                      <a:close/>
                      <a:moveTo>
                        <a:pt x="1286" y="1871"/>
                      </a:moveTo>
                      <a:cubicBezTo>
                        <a:pt x="1344" y="1871"/>
                        <a:pt x="1347" y="1961"/>
                        <a:pt x="1288" y="1964"/>
                      </a:cubicBezTo>
                      <a:cubicBezTo>
                        <a:pt x="570" y="2007"/>
                        <a:pt x="570" y="2007"/>
                        <a:pt x="570" y="2007"/>
                      </a:cubicBezTo>
                      <a:cubicBezTo>
                        <a:pt x="558" y="2008"/>
                        <a:pt x="545" y="2003"/>
                        <a:pt x="536" y="1995"/>
                      </a:cubicBezTo>
                      <a:cubicBezTo>
                        <a:pt x="526" y="1986"/>
                        <a:pt x="521" y="1974"/>
                        <a:pt x="521" y="1961"/>
                      </a:cubicBezTo>
                      <a:cubicBezTo>
                        <a:pt x="521" y="1936"/>
                        <a:pt x="540" y="1915"/>
                        <a:pt x="565" y="1914"/>
                      </a:cubicBezTo>
                      <a:cubicBezTo>
                        <a:pt x="1283" y="1871"/>
                        <a:pt x="1283" y="1871"/>
                        <a:pt x="1283" y="1871"/>
                      </a:cubicBezTo>
                      <a:cubicBezTo>
                        <a:pt x="1284" y="1871"/>
                        <a:pt x="1285" y="1871"/>
                        <a:pt x="1286" y="1871"/>
                      </a:cubicBezTo>
                      <a:close/>
                      <a:moveTo>
                        <a:pt x="1318" y="2222"/>
                      </a:moveTo>
                      <a:cubicBezTo>
                        <a:pt x="1347" y="2250"/>
                        <a:pt x="1328" y="2301"/>
                        <a:pt x="1288" y="2303"/>
                      </a:cubicBezTo>
                      <a:cubicBezTo>
                        <a:pt x="1110" y="2314"/>
                        <a:pt x="1110" y="2314"/>
                        <a:pt x="1110" y="2314"/>
                      </a:cubicBezTo>
                      <a:cubicBezTo>
                        <a:pt x="1062" y="2317"/>
                        <a:pt x="1066" y="2391"/>
                        <a:pt x="1114" y="2389"/>
                      </a:cubicBezTo>
                      <a:cubicBezTo>
                        <a:pt x="1161" y="2386"/>
                        <a:pt x="1161" y="2386"/>
                        <a:pt x="1161" y="2386"/>
                      </a:cubicBezTo>
                      <a:cubicBezTo>
                        <a:pt x="1142" y="2442"/>
                        <a:pt x="1089" y="2482"/>
                        <a:pt x="1026" y="2482"/>
                      </a:cubicBezTo>
                      <a:cubicBezTo>
                        <a:pt x="788" y="2482"/>
                        <a:pt x="788" y="2482"/>
                        <a:pt x="788" y="2482"/>
                      </a:cubicBezTo>
                      <a:cubicBezTo>
                        <a:pt x="737" y="2482"/>
                        <a:pt x="692" y="2456"/>
                        <a:pt x="667" y="2415"/>
                      </a:cubicBezTo>
                      <a:cubicBezTo>
                        <a:pt x="944" y="2399"/>
                        <a:pt x="944" y="2399"/>
                        <a:pt x="944" y="2399"/>
                      </a:cubicBezTo>
                      <a:cubicBezTo>
                        <a:pt x="992" y="2396"/>
                        <a:pt x="988" y="2321"/>
                        <a:pt x="940" y="2324"/>
                      </a:cubicBezTo>
                      <a:cubicBezTo>
                        <a:pt x="570" y="2346"/>
                        <a:pt x="570" y="2346"/>
                        <a:pt x="570" y="2346"/>
                      </a:cubicBezTo>
                      <a:cubicBezTo>
                        <a:pt x="510" y="2350"/>
                        <a:pt x="505" y="2256"/>
                        <a:pt x="565" y="2252"/>
                      </a:cubicBezTo>
                      <a:cubicBezTo>
                        <a:pt x="1283" y="2210"/>
                        <a:pt x="1283" y="2210"/>
                        <a:pt x="1283" y="2210"/>
                      </a:cubicBezTo>
                      <a:cubicBezTo>
                        <a:pt x="1296" y="2209"/>
                        <a:pt x="1308" y="2214"/>
                        <a:pt x="1318" y="2222"/>
                      </a:cubicBezTo>
                      <a:close/>
                      <a:moveTo>
                        <a:pt x="645" y="2173"/>
                      </a:moveTo>
                      <a:cubicBezTo>
                        <a:pt x="645" y="2078"/>
                        <a:pt x="645" y="2078"/>
                        <a:pt x="645" y="2078"/>
                      </a:cubicBezTo>
                      <a:cubicBezTo>
                        <a:pt x="1169" y="2047"/>
                        <a:pt x="1169" y="2047"/>
                        <a:pt x="1169" y="2047"/>
                      </a:cubicBezTo>
                      <a:cubicBezTo>
                        <a:pt x="1169" y="2047"/>
                        <a:pt x="1169" y="2047"/>
                        <a:pt x="1169" y="2047"/>
                      </a:cubicBezTo>
                      <a:cubicBezTo>
                        <a:pt x="1169" y="2142"/>
                        <a:pt x="1169" y="2142"/>
                        <a:pt x="1169" y="2142"/>
                      </a:cubicBezTo>
                      <a:lnTo>
                        <a:pt x="645" y="2173"/>
                      </a:lnTo>
                      <a:close/>
                      <a:moveTo>
                        <a:pt x="645" y="2173"/>
                      </a:moveTo>
                      <a:cubicBezTo>
                        <a:pt x="645" y="2173"/>
                        <a:pt x="645" y="2173"/>
                        <a:pt x="645" y="217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269" name="Freeform 13">
                  <a:extLst>
                    <a:ext uri="{FF2B5EF4-FFF2-40B4-BE49-F238E27FC236}">
                      <a16:creationId xmlns:a16="http://schemas.microsoft.com/office/drawing/2014/main" id="{8965A691-657E-4F03-81AE-B85BED202B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3" y="2841"/>
                  <a:ext cx="32" cy="33"/>
                </a:xfrm>
                <a:custGeom>
                  <a:avLst/>
                  <a:gdLst>
                    <a:gd name="T0" fmla="*/ 180 w 267"/>
                    <a:gd name="T1" fmla="*/ 237 h 271"/>
                    <a:gd name="T2" fmla="*/ 234 w 267"/>
                    <a:gd name="T3" fmla="*/ 185 h 271"/>
                    <a:gd name="T4" fmla="*/ 87 w 267"/>
                    <a:gd name="T5" fmla="*/ 34 h 271"/>
                    <a:gd name="T6" fmla="*/ 33 w 267"/>
                    <a:gd name="T7" fmla="*/ 87 h 271"/>
                    <a:gd name="T8" fmla="*/ 180 w 267"/>
                    <a:gd name="T9" fmla="*/ 237 h 271"/>
                    <a:gd name="T10" fmla="*/ 180 w 267"/>
                    <a:gd name="T11" fmla="*/ 237 h 271"/>
                    <a:gd name="T12" fmla="*/ 180 w 267"/>
                    <a:gd name="T13" fmla="*/ 237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7" h="271">
                      <a:moveTo>
                        <a:pt x="180" y="237"/>
                      </a:moveTo>
                      <a:cubicBezTo>
                        <a:pt x="213" y="271"/>
                        <a:pt x="267" y="219"/>
                        <a:pt x="234" y="185"/>
                      </a:cubicBezTo>
                      <a:cubicBezTo>
                        <a:pt x="87" y="34"/>
                        <a:pt x="87" y="34"/>
                        <a:pt x="87" y="34"/>
                      </a:cubicBezTo>
                      <a:cubicBezTo>
                        <a:pt x="53" y="0"/>
                        <a:pt x="0" y="52"/>
                        <a:pt x="33" y="87"/>
                      </a:cubicBezTo>
                      <a:lnTo>
                        <a:pt x="180" y="237"/>
                      </a:lnTo>
                      <a:close/>
                      <a:moveTo>
                        <a:pt x="180" y="237"/>
                      </a:moveTo>
                      <a:cubicBezTo>
                        <a:pt x="180" y="237"/>
                        <a:pt x="180" y="237"/>
                        <a:pt x="180" y="2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270" name="Freeform 14">
                  <a:extLst>
                    <a:ext uri="{FF2B5EF4-FFF2-40B4-BE49-F238E27FC236}">
                      <a16:creationId xmlns:a16="http://schemas.microsoft.com/office/drawing/2014/main" id="{7166FD24-EAD6-4D38-B601-F75938ACAA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9" y="2872"/>
                  <a:ext cx="36" cy="27"/>
                </a:xfrm>
                <a:custGeom>
                  <a:avLst/>
                  <a:gdLst>
                    <a:gd name="T0" fmla="*/ 42 w 302"/>
                    <a:gd name="T1" fmla="*/ 89 h 221"/>
                    <a:gd name="T2" fmla="*/ 222 w 302"/>
                    <a:gd name="T3" fmla="*/ 196 h 221"/>
                    <a:gd name="T4" fmla="*/ 261 w 302"/>
                    <a:gd name="T5" fmla="*/ 132 h 221"/>
                    <a:gd name="T6" fmla="*/ 80 w 302"/>
                    <a:gd name="T7" fmla="*/ 25 h 221"/>
                    <a:gd name="T8" fmla="*/ 42 w 302"/>
                    <a:gd name="T9" fmla="*/ 89 h 221"/>
                    <a:gd name="T10" fmla="*/ 42 w 302"/>
                    <a:gd name="T11" fmla="*/ 89 h 221"/>
                    <a:gd name="T12" fmla="*/ 42 w 302"/>
                    <a:gd name="T13" fmla="*/ 89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221">
                      <a:moveTo>
                        <a:pt x="42" y="89"/>
                      </a:moveTo>
                      <a:cubicBezTo>
                        <a:pt x="222" y="196"/>
                        <a:pt x="222" y="196"/>
                        <a:pt x="222" y="196"/>
                      </a:cubicBezTo>
                      <a:cubicBezTo>
                        <a:pt x="263" y="221"/>
                        <a:pt x="302" y="157"/>
                        <a:pt x="261" y="132"/>
                      </a:cubicBezTo>
                      <a:cubicBezTo>
                        <a:pt x="80" y="25"/>
                        <a:pt x="80" y="25"/>
                        <a:pt x="80" y="25"/>
                      </a:cubicBezTo>
                      <a:cubicBezTo>
                        <a:pt x="39" y="0"/>
                        <a:pt x="0" y="65"/>
                        <a:pt x="42" y="89"/>
                      </a:cubicBezTo>
                      <a:close/>
                      <a:moveTo>
                        <a:pt x="42" y="89"/>
                      </a:moveTo>
                      <a:cubicBezTo>
                        <a:pt x="42" y="89"/>
                        <a:pt x="42" y="89"/>
                        <a:pt x="42" y="8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271" name="Freeform 15">
                  <a:extLst>
                    <a:ext uri="{FF2B5EF4-FFF2-40B4-BE49-F238E27FC236}">
                      <a16:creationId xmlns:a16="http://schemas.microsoft.com/office/drawing/2014/main" id="{5FA1FD10-DEE2-4F8A-8B3B-DC2B9F324A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4" y="2909"/>
                  <a:ext cx="39" cy="19"/>
                </a:xfrm>
                <a:custGeom>
                  <a:avLst/>
                  <a:gdLst>
                    <a:gd name="T0" fmla="*/ 46 w 315"/>
                    <a:gd name="T1" fmla="*/ 85 h 155"/>
                    <a:gd name="T2" fmla="*/ 248 w 315"/>
                    <a:gd name="T3" fmla="*/ 142 h 155"/>
                    <a:gd name="T4" fmla="*/ 269 w 315"/>
                    <a:gd name="T5" fmla="*/ 70 h 155"/>
                    <a:gd name="T6" fmla="*/ 66 w 315"/>
                    <a:gd name="T7" fmla="*/ 13 h 155"/>
                    <a:gd name="T8" fmla="*/ 46 w 315"/>
                    <a:gd name="T9" fmla="*/ 85 h 155"/>
                    <a:gd name="T10" fmla="*/ 46 w 315"/>
                    <a:gd name="T11" fmla="*/ 85 h 155"/>
                    <a:gd name="T12" fmla="*/ 46 w 315"/>
                    <a:gd name="T13" fmla="*/ 85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5" h="155">
                      <a:moveTo>
                        <a:pt x="46" y="85"/>
                      </a:moveTo>
                      <a:cubicBezTo>
                        <a:pt x="248" y="142"/>
                        <a:pt x="248" y="142"/>
                        <a:pt x="248" y="142"/>
                      </a:cubicBezTo>
                      <a:cubicBezTo>
                        <a:pt x="295" y="155"/>
                        <a:pt x="315" y="83"/>
                        <a:pt x="269" y="70"/>
                      </a:cubicBezTo>
                      <a:cubicBezTo>
                        <a:pt x="66" y="13"/>
                        <a:pt x="66" y="13"/>
                        <a:pt x="66" y="13"/>
                      </a:cubicBezTo>
                      <a:cubicBezTo>
                        <a:pt x="20" y="0"/>
                        <a:pt x="0" y="72"/>
                        <a:pt x="46" y="85"/>
                      </a:cubicBezTo>
                      <a:close/>
                      <a:moveTo>
                        <a:pt x="46" y="85"/>
                      </a:moveTo>
                      <a:cubicBezTo>
                        <a:pt x="46" y="85"/>
                        <a:pt x="46" y="85"/>
                        <a:pt x="46" y="8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272" name="Freeform 16">
                  <a:extLst>
                    <a:ext uri="{FF2B5EF4-FFF2-40B4-BE49-F238E27FC236}">
                      <a16:creationId xmlns:a16="http://schemas.microsoft.com/office/drawing/2014/main" id="{F0ED713C-026A-458D-A438-0515A09234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0" y="2949"/>
                  <a:ext cx="37" cy="10"/>
                </a:xfrm>
                <a:custGeom>
                  <a:avLst/>
                  <a:gdLst>
                    <a:gd name="T0" fmla="*/ 259 w 307"/>
                    <a:gd name="T1" fmla="*/ 79 h 79"/>
                    <a:gd name="T2" fmla="*/ 259 w 307"/>
                    <a:gd name="T3" fmla="*/ 4 h 79"/>
                    <a:gd name="T4" fmla="*/ 49 w 307"/>
                    <a:gd name="T5" fmla="*/ 1 h 79"/>
                    <a:gd name="T6" fmla="*/ 48 w 307"/>
                    <a:gd name="T7" fmla="*/ 76 h 79"/>
                    <a:gd name="T8" fmla="*/ 258 w 307"/>
                    <a:gd name="T9" fmla="*/ 78 h 79"/>
                    <a:gd name="T10" fmla="*/ 259 w 307"/>
                    <a:gd name="T11" fmla="*/ 79 h 79"/>
                    <a:gd name="T12" fmla="*/ 259 w 307"/>
                    <a:gd name="T13" fmla="*/ 79 h 79"/>
                    <a:gd name="T14" fmla="*/ 259 w 307"/>
                    <a:gd name="T15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7" h="79">
                      <a:moveTo>
                        <a:pt x="259" y="79"/>
                      </a:moveTo>
                      <a:cubicBezTo>
                        <a:pt x="306" y="79"/>
                        <a:pt x="307" y="4"/>
                        <a:pt x="259" y="4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1" y="0"/>
                        <a:pt x="0" y="75"/>
                        <a:pt x="48" y="76"/>
                      </a:cubicBezTo>
                      <a:cubicBezTo>
                        <a:pt x="258" y="78"/>
                        <a:pt x="258" y="78"/>
                        <a:pt x="258" y="78"/>
                      </a:cubicBezTo>
                      <a:cubicBezTo>
                        <a:pt x="258" y="79"/>
                        <a:pt x="258" y="79"/>
                        <a:pt x="259" y="79"/>
                      </a:cubicBezTo>
                      <a:close/>
                      <a:moveTo>
                        <a:pt x="259" y="79"/>
                      </a:moveTo>
                      <a:cubicBezTo>
                        <a:pt x="259" y="79"/>
                        <a:pt x="259" y="79"/>
                        <a:pt x="259" y="7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273" name="Freeform 17">
                  <a:extLst>
                    <a:ext uri="{FF2B5EF4-FFF2-40B4-BE49-F238E27FC236}">
                      <a16:creationId xmlns:a16="http://schemas.microsoft.com/office/drawing/2014/main" id="{278BD4B3-36B8-49FD-8F95-CE2933AF67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4" y="2981"/>
                  <a:ext cx="37" cy="18"/>
                </a:xfrm>
                <a:custGeom>
                  <a:avLst/>
                  <a:gdLst>
                    <a:gd name="T0" fmla="*/ 296 w 301"/>
                    <a:gd name="T1" fmla="*/ 32 h 142"/>
                    <a:gd name="T2" fmla="*/ 250 w 301"/>
                    <a:gd name="T3" fmla="*/ 5 h 142"/>
                    <a:gd name="T4" fmla="*/ 47 w 301"/>
                    <a:gd name="T5" fmla="*/ 57 h 142"/>
                    <a:gd name="T6" fmla="*/ 65 w 301"/>
                    <a:gd name="T7" fmla="*/ 130 h 142"/>
                    <a:gd name="T8" fmla="*/ 269 w 301"/>
                    <a:gd name="T9" fmla="*/ 78 h 142"/>
                    <a:gd name="T10" fmla="*/ 296 w 301"/>
                    <a:gd name="T11" fmla="*/ 32 h 142"/>
                    <a:gd name="T12" fmla="*/ 296 w 301"/>
                    <a:gd name="T13" fmla="*/ 32 h 142"/>
                    <a:gd name="T14" fmla="*/ 296 w 301"/>
                    <a:gd name="T15" fmla="*/ 3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1" h="142">
                      <a:moveTo>
                        <a:pt x="296" y="32"/>
                      </a:moveTo>
                      <a:cubicBezTo>
                        <a:pt x="291" y="12"/>
                        <a:pt x="270" y="0"/>
                        <a:pt x="250" y="5"/>
                      </a:cubicBezTo>
                      <a:cubicBezTo>
                        <a:pt x="47" y="57"/>
                        <a:pt x="47" y="57"/>
                        <a:pt x="47" y="57"/>
                      </a:cubicBezTo>
                      <a:cubicBezTo>
                        <a:pt x="0" y="69"/>
                        <a:pt x="19" y="142"/>
                        <a:pt x="65" y="130"/>
                      </a:cubicBezTo>
                      <a:cubicBezTo>
                        <a:pt x="269" y="78"/>
                        <a:pt x="269" y="78"/>
                        <a:pt x="269" y="78"/>
                      </a:cubicBezTo>
                      <a:cubicBezTo>
                        <a:pt x="289" y="73"/>
                        <a:pt x="301" y="52"/>
                        <a:pt x="296" y="32"/>
                      </a:cubicBezTo>
                      <a:close/>
                      <a:moveTo>
                        <a:pt x="296" y="32"/>
                      </a:moveTo>
                      <a:cubicBezTo>
                        <a:pt x="296" y="32"/>
                        <a:pt x="296" y="32"/>
                        <a:pt x="296" y="3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274" name="Freeform 18">
                  <a:extLst>
                    <a:ext uri="{FF2B5EF4-FFF2-40B4-BE49-F238E27FC236}">
                      <a16:creationId xmlns:a16="http://schemas.microsoft.com/office/drawing/2014/main" id="{961C019E-192B-45D2-8B5D-808BAD34923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8" y="3011"/>
                  <a:ext cx="35" cy="25"/>
                </a:xfrm>
                <a:custGeom>
                  <a:avLst/>
                  <a:gdLst>
                    <a:gd name="T0" fmla="*/ 276 w 286"/>
                    <a:gd name="T1" fmla="*/ 24 h 202"/>
                    <a:gd name="T2" fmla="*/ 225 w 286"/>
                    <a:gd name="T3" fmla="*/ 10 h 202"/>
                    <a:gd name="T4" fmla="*/ 42 w 286"/>
                    <a:gd name="T5" fmla="*/ 113 h 202"/>
                    <a:gd name="T6" fmla="*/ 79 w 286"/>
                    <a:gd name="T7" fmla="*/ 178 h 202"/>
                    <a:gd name="T8" fmla="*/ 262 w 286"/>
                    <a:gd name="T9" fmla="*/ 75 h 202"/>
                    <a:gd name="T10" fmla="*/ 276 w 286"/>
                    <a:gd name="T11" fmla="*/ 24 h 202"/>
                    <a:gd name="T12" fmla="*/ 276 w 286"/>
                    <a:gd name="T13" fmla="*/ 24 h 202"/>
                    <a:gd name="T14" fmla="*/ 276 w 286"/>
                    <a:gd name="T15" fmla="*/ 24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6" h="202">
                      <a:moveTo>
                        <a:pt x="276" y="24"/>
                      </a:moveTo>
                      <a:cubicBezTo>
                        <a:pt x="266" y="6"/>
                        <a:pt x="243" y="0"/>
                        <a:pt x="225" y="10"/>
                      </a:cubicBezTo>
                      <a:cubicBezTo>
                        <a:pt x="42" y="113"/>
                        <a:pt x="42" y="113"/>
                        <a:pt x="42" y="113"/>
                      </a:cubicBezTo>
                      <a:cubicBezTo>
                        <a:pt x="0" y="136"/>
                        <a:pt x="37" y="202"/>
                        <a:pt x="79" y="178"/>
                      </a:cubicBezTo>
                      <a:cubicBezTo>
                        <a:pt x="262" y="75"/>
                        <a:pt x="262" y="75"/>
                        <a:pt x="262" y="75"/>
                      </a:cubicBezTo>
                      <a:cubicBezTo>
                        <a:pt x="280" y="65"/>
                        <a:pt x="286" y="43"/>
                        <a:pt x="276" y="24"/>
                      </a:cubicBezTo>
                      <a:close/>
                      <a:moveTo>
                        <a:pt x="276" y="24"/>
                      </a:moveTo>
                      <a:cubicBezTo>
                        <a:pt x="276" y="24"/>
                        <a:pt x="276" y="24"/>
                        <a:pt x="276" y="2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275" name="Freeform 19">
                  <a:extLst>
                    <a:ext uri="{FF2B5EF4-FFF2-40B4-BE49-F238E27FC236}">
                      <a16:creationId xmlns:a16="http://schemas.microsoft.com/office/drawing/2014/main" id="{040B28FC-3C1C-4EE2-AC57-0AF9D91949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2" y="3035"/>
                  <a:ext cx="33" cy="32"/>
                </a:xfrm>
                <a:custGeom>
                  <a:avLst/>
                  <a:gdLst>
                    <a:gd name="T0" fmla="*/ 184 w 270"/>
                    <a:gd name="T1" fmla="*/ 34 h 268"/>
                    <a:gd name="T2" fmla="*/ 33 w 270"/>
                    <a:gd name="T3" fmla="*/ 180 h 268"/>
                    <a:gd name="T4" fmla="*/ 86 w 270"/>
                    <a:gd name="T5" fmla="*/ 234 h 268"/>
                    <a:gd name="T6" fmla="*/ 236 w 270"/>
                    <a:gd name="T7" fmla="*/ 87 h 268"/>
                    <a:gd name="T8" fmla="*/ 184 w 270"/>
                    <a:gd name="T9" fmla="*/ 34 h 268"/>
                    <a:gd name="T10" fmla="*/ 184 w 270"/>
                    <a:gd name="T11" fmla="*/ 34 h 268"/>
                    <a:gd name="T12" fmla="*/ 184 w 270"/>
                    <a:gd name="T13" fmla="*/ 34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0" h="268">
                      <a:moveTo>
                        <a:pt x="184" y="34"/>
                      </a:moveTo>
                      <a:cubicBezTo>
                        <a:pt x="33" y="180"/>
                        <a:pt x="33" y="180"/>
                        <a:pt x="33" y="180"/>
                      </a:cubicBezTo>
                      <a:cubicBezTo>
                        <a:pt x="0" y="213"/>
                        <a:pt x="51" y="268"/>
                        <a:pt x="86" y="234"/>
                      </a:cubicBezTo>
                      <a:cubicBezTo>
                        <a:pt x="236" y="87"/>
                        <a:pt x="236" y="87"/>
                        <a:pt x="236" y="87"/>
                      </a:cubicBezTo>
                      <a:cubicBezTo>
                        <a:pt x="270" y="54"/>
                        <a:pt x="218" y="0"/>
                        <a:pt x="184" y="34"/>
                      </a:cubicBezTo>
                      <a:close/>
                      <a:moveTo>
                        <a:pt x="184" y="34"/>
                      </a:moveTo>
                      <a:cubicBezTo>
                        <a:pt x="184" y="34"/>
                        <a:pt x="184" y="34"/>
                        <a:pt x="184" y="3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276" name="Freeform 20">
                  <a:extLst>
                    <a:ext uri="{FF2B5EF4-FFF2-40B4-BE49-F238E27FC236}">
                      <a16:creationId xmlns:a16="http://schemas.microsoft.com/office/drawing/2014/main" id="{4AC4081E-BF52-4F55-A40E-996C5E90E62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39" y="3035"/>
                  <a:ext cx="32" cy="33"/>
                </a:xfrm>
                <a:custGeom>
                  <a:avLst/>
                  <a:gdLst>
                    <a:gd name="T0" fmla="*/ 87 w 267"/>
                    <a:gd name="T1" fmla="*/ 34 h 271"/>
                    <a:gd name="T2" fmla="*/ 34 w 267"/>
                    <a:gd name="T3" fmla="*/ 87 h 271"/>
                    <a:gd name="T4" fmla="*/ 180 w 267"/>
                    <a:gd name="T5" fmla="*/ 237 h 271"/>
                    <a:gd name="T6" fmla="*/ 234 w 267"/>
                    <a:gd name="T7" fmla="*/ 184 h 271"/>
                    <a:gd name="T8" fmla="*/ 87 w 267"/>
                    <a:gd name="T9" fmla="*/ 34 h 271"/>
                    <a:gd name="T10" fmla="*/ 87 w 267"/>
                    <a:gd name="T11" fmla="*/ 34 h 271"/>
                    <a:gd name="T12" fmla="*/ 87 w 267"/>
                    <a:gd name="T13" fmla="*/ 34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7" h="271">
                      <a:moveTo>
                        <a:pt x="87" y="34"/>
                      </a:moveTo>
                      <a:cubicBezTo>
                        <a:pt x="54" y="0"/>
                        <a:pt x="0" y="52"/>
                        <a:pt x="34" y="87"/>
                      </a:cubicBezTo>
                      <a:cubicBezTo>
                        <a:pt x="180" y="237"/>
                        <a:pt x="180" y="237"/>
                        <a:pt x="180" y="237"/>
                      </a:cubicBezTo>
                      <a:cubicBezTo>
                        <a:pt x="214" y="271"/>
                        <a:pt x="267" y="219"/>
                        <a:pt x="234" y="184"/>
                      </a:cubicBezTo>
                      <a:lnTo>
                        <a:pt x="87" y="34"/>
                      </a:lnTo>
                      <a:close/>
                      <a:moveTo>
                        <a:pt x="87" y="34"/>
                      </a:moveTo>
                      <a:cubicBezTo>
                        <a:pt x="87" y="34"/>
                        <a:pt x="87" y="34"/>
                        <a:pt x="87" y="3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277" name="Freeform 21">
                  <a:extLst>
                    <a:ext uri="{FF2B5EF4-FFF2-40B4-BE49-F238E27FC236}">
                      <a16:creationId xmlns:a16="http://schemas.microsoft.com/office/drawing/2014/main" id="{F40025FB-6FE1-44E4-A495-D00666537E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59" y="3010"/>
                  <a:ext cx="36" cy="26"/>
                </a:xfrm>
                <a:custGeom>
                  <a:avLst/>
                  <a:gdLst>
                    <a:gd name="T0" fmla="*/ 260 w 302"/>
                    <a:gd name="T1" fmla="*/ 132 h 220"/>
                    <a:gd name="T2" fmla="*/ 80 w 302"/>
                    <a:gd name="T3" fmla="*/ 25 h 220"/>
                    <a:gd name="T4" fmla="*/ 42 w 302"/>
                    <a:gd name="T5" fmla="*/ 89 h 220"/>
                    <a:gd name="T6" fmla="*/ 222 w 302"/>
                    <a:gd name="T7" fmla="*/ 196 h 220"/>
                    <a:gd name="T8" fmla="*/ 260 w 302"/>
                    <a:gd name="T9" fmla="*/ 132 h 220"/>
                    <a:gd name="T10" fmla="*/ 260 w 302"/>
                    <a:gd name="T11" fmla="*/ 132 h 220"/>
                    <a:gd name="T12" fmla="*/ 260 w 302"/>
                    <a:gd name="T13" fmla="*/ 132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220">
                      <a:moveTo>
                        <a:pt x="260" y="132"/>
                      </a:moveTo>
                      <a:cubicBezTo>
                        <a:pt x="80" y="25"/>
                        <a:pt x="80" y="25"/>
                        <a:pt x="80" y="25"/>
                      </a:cubicBezTo>
                      <a:cubicBezTo>
                        <a:pt x="38" y="0"/>
                        <a:pt x="0" y="64"/>
                        <a:pt x="42" y="89"/>
                      </a:cubicBezTo>
                      <a:cubicBezTo>
                        <a:pt x="222" y="196"/>
                        <a:pt x="222" y="196"/>
                        <a:pt x="222" y="196"/>
                      </a:cubicBezTo>
                      <a:cubicBezTo>
                        <a:pt x="263" y="220"/>
                        <a:pt x="302" y="156"/>
                        <a:pt x="260" y="132"/>
                      </a:cubicBezTo>
                      <a:close/>
                      <a:moveTo>
                        <a:pt x="260" y="132"/>
                      </a:moveTo>
                      <a:cubicBezTo>
                        <a:pt x="260" y="132"/>
                        <a:pt x="260" y="132"/>
                        <a:pt x="260" y="13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278" name="Freeform 22">
                  <a:extLst>
                    <a:ext uri="{FF2B5EF4-FFF2-40B4-BE49-F238E27FC236}">
                      <a16:creationId xmlns:a16="http://schemas.microsoft.com/office/drawing/2014/main" id="{A46A3ADD-2BB7-4129-8E2C-73C659A3F8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71" y="2980"/>
                  <a:ext cx="39" cy="19"/>
                </a:xfrm>
                <a:custGeom>
                  <a:avLst/>
                  <a:gdLst>
                    <a:gd name="T0" fmla="*/ 269 w 315"/>
                    <a:gd name="T1" fmla="*/ 70 h 155"/>
                    <a:gd name="T2" fmla="*/ 67 w 315"/>
                    <a:gd name="T3" fmla="*/ 13 h 155"/>
                    <a:gd name="T4" fmla="*/ 47 w 315"/>
                    <a:gd name="T5" fmla="*/ 85 h 155"/>
                    <a:gd name="T6" fmla="*/ 249 w 315"/>
                    <a:gd name="T7" fmla="*/ 142 h 155"/>
                    <a:gd name="T8" fmla="*/ 269 w 315"/>
                    <a:gd name="T9" fmla="*/ 70 h 155"/>
                    <a:gd name="T10" fmla="*/ 269 w 315"/>
                    <a:gd name="T11" fmla="*/ 70 h 155"/>
                    <a:gd name="T12" fmla="*/ 269 w 315"/>
                    <a:gd name="T13" fmla="*/ 7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5" h="155">
                      <a:moveTo>
                        <a:pt x="269" y="70"/>
                      </a:moveTo>
                      <a:cubicBezTo>
                        <a:pt x="67" y="13"/>
                        <a:pt x="67" y="13"/>
                        <a:pt x="67" y="13"/>
                      </a:cubicBezTo>
                      <a:cubicBezTo>
                        <a:pt x="21" y="0"/>
                        <a:pt x="0" y="72"/>
                        <a:pt x="47" y="85"/>
                      </a:cubicBezTo>
                      <a:cubicBezTo>
                        <a:pt x="249" y="142"/>
                        <a:pt x="249" y="142"/>
                        <a:pt x="249" y="142"/>
                      </a:cubicBezTo>
                      <a:cubicBezTo>
                        <a:pt x="295" y="155"/>
                        <a:pt x="315" y="83"/>
                        <a:pt x="269" y="70"/>
                      </a:cubicBezTo>
                      <a:close/>
                      <a:moveTo>
                        <a:pt x="269" y="70"/>
                      </a:moveTo>
                      <a:cubicBezTo>
                        <a:pt x="269" y="70"/>
                        <a:pt x="269" y="70"/>
                        <a:pt x="269" y="7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279" name="Freeform 23">
                  <a:extLst>
                    <a:ext uri="{FF2B5EF4-FFF2-40B4-BE49-F238E27FC236}">
                      <a16:creationId xmlns:a16="http://schemas.microsoft.com/office/drawing/2014/main" id="{9B5AA2C8-C70D-4B72-B598-C3A6797144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77" y="2950"/>
                  <a:ext cx="37" cy="9"/>
                </a:xfrm>
                <a:custGeom>
                  <a:avLst/>
                  <a:gdLst>
                    <a:gd name="T0" fmla="*/ 259 w 307"/>
                    <a:gd name="T1" fmla="*/ 4 h 81"/>
                    <a:gd name="T2" fmla="*/ 49 w 307"/>
                    <a:gd name="T3" fmla="*/ 2 h 81"/>
                    <a:gd name="T4" fmla="*/ 48 w 307"/>
                    <a:gd name="T5" fmla="*/ 76 h 81"/>
                    <a:gd name="T6" fmla="*/ 258 w 307"/>
                    <a:gd name="T7" fmla="*/ 79 h 81"/>
                    <a:gd name="T8" fmla="*/ 259 w 307"/>
                    <a:gd name="T9" fmla="*/ 4 h 81"/>
                    <a:gd name="T10" fmla="*/ 259 w 307"/>
                    <a:gd name="T11" fmla="*/ 4 h 81"/>
                    <a:gd name="T12" fmla="*/ 259 w 307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7" h="81">
                      <a:moveTo>
                        <a:pt x="259" y="4"/>
                      </a:move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1" y="0"/>
                        <a:pt x="0" y="76"/>
                        <a:pt x="48" y="76"/>
                      </a:cubicBezTo>
                      <a:cubicBezTo>
                        <a:pt x="258" y="79"/>
                        <a:pt x="258" y="79"/>
                        <a:pt x="258" y="79"/>
                      </a:cubicBezTo>
                      <a:cubicBezTo>
                        <a:pt x="306" y="81"/>
                        <a:pt x="307" y="5"/>
                        <a:pt x="259" y="4"/>
                      </a:cubicBezTo>
                      <a:close/>
                      <a:moveTo>
                        <a:pt x="259" y="4"/>
                      </a:moveTo>
                      <a:cubicBezTo>
                        <a:pt x="259" y="4"/>
                        <a:pt x="259" y="4"/>
                        <a:pt x="259" y="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280" name="Freeform 24">
                  <a:extLst>
                    <a:ext uri="{FF2B5EF4-FFF2-40B4-BE49-F238E27FC236}">
                      <a16:creationId xmlns:a16="http://schemas.microsoft.com/office/drawing/2014/main" id="{AED14A04-6478-4609-8714-01385694DB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73" y="2910"/>
                  <a:ext cx="37" cy="17"/>
                </a:xfrm>
                <a:custGeom>
                  <a:avLst/>
                  <a:gdLst>
                    <a:gd name="T0" fmla="*/ 5 w 301"/>
                    <a:gd name="T1" fmla="*/ 109 h 141"/>
                    <a:gd name="T2" fmla="*/ 51 w 301"/>
                    <a:gd name="T3" fmla="*/ 136 h 141"/>
                    <a:gd name="T4" fmla="*/ 254 w 301"/>
                    <a:gd name="T5" fmla="*/ 84 h 141"/>
                    <a:gd name="T6" fmla="*/ 236 w 301"/>
                    <a:gd name="T7" fmla="*/ 11 h 141"/>
                    <a:gd name="T8" fmla="*/ 32 w 301"/>
                    <a:gd name="T9" fmla="*/ 63 h 141"/>
                    <a:gd name="T10" fmla="*/ 5 w 301"/>
                    <a:gd name="T11" fmla="*/ 109 h 141"/>
                    <a:gd name="T12" fmla="*/ 5 w 301"/>
                    <a:gd name="T13" fmla="*/ 109 h 141"/>
                    <a:gd name="T14" fmla="*/ 5 w 301"/>
                    <a:gd name="T15" fmla="*/ 10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1" h="141">
                      <a:moveTo>
                        <a:pt x="5" y="109"/>
                      </a:moveTo>
                      <a:cubicBezTo>
                        <a:pt x="10" y="128"/>
                        <a:pt x="32" y="141"/>
                        <a:pt x="51" y="136"/>
                      </a:cubicBezTo>
                      <a:cubicBezTo>
                        <a:pt x="254" y="84"/>
                        <a:pt x="254" y="84"/>
                        <a:pt x="254" y="84"/>
                      </a:cubicBezTo>
                      <a:cubicBezTo>
                        <a:pt x="301" y="72"/>
                        <a:pt x="282" y="0"/>
                        <a:pt x="236" y="11"/>
                      </a:cubicBezTo>
                      <a:cubicBezTo>
                        <a:pt x="32" y="63"/>
                        <a:pt x="32" y="63"/>
                        <a:pt x="32" y="63"/>
                      </a:cubicBezTo>
                      <a:cubicBezTo>
                        <a:pt x="12" y="68"/>
                        <a:pt x="0" y="89"/>
                        <a:pt x="5" y="109"/>
                      </a:cubicBezTo>
                      <a:close/>
                      <a:moveTo>
                        <a:pt x="5" y="109"/>
                      </a:moveTo>
                      <a:cubicBezTo>
                        <a:pt x="5" y="109"/>
                        <a:pt x="5" y="109"/>
                        <a:pt x="5" y="10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281" name="Freeform 25">
                  <a:extLst>
                    <a:ext uri="{FF2B5EF4-FFF2-40B4-BE49-F238E27FC236}">
                      <a16:creationId xmlns:a16="http://schemas.microsoft.com/office/drawing/2014/main" id="{3D5E0CDD-1126-4A24-82F5-D8A8208981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61" y="2873"/>
                  <a:ext cx="35" cy="24"/>
                </a:xfrm>
                <a:custGeom>
                  <a:avLst/>
                  <a:gdLst>
                    <a:gd name="T0" fmla="*/ 10 w 286"/>
                    <a:gd name="T1" fmla="*/ 178 h 202"/>
                    <a:gd name="T2" fmla="*/ 61 w 286"/>
                    <a:gd name="T3" fmla="*/ 192 h 202"/>
                    <a:gd name="T4" fmla="*/ 244 w 286"/>
                    <a:gd name="T5" fmla="*/ 89 h 202"/>
                    <a:gd name="T6" fmla="*/ 207 w 286"/>
                    <a:gd name="T7" fmla="*/ 24 h 202"/>
                    <a:gd name="T8" fmla="*/ 24 w 286"/>
                    <a:gd name="T9" fmla="*/ 127 h 202"/>
                    <a:gd name="T10" fmla="*/ 10 w 286"/>
                    <a:gd name="T11" fmla="*/ 178 h 202"/>
                    <a:gd name="T12" fmla="*/ 10 w 286"/>
                    <a:gd name="T13" fmla="*/ 178 h 202"/>
                    <a:gd name="T14" fmla="*/ 10 w 286"/>
                    <a:gd name="T15" fmla="*/ 178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6" h="202">
                      <a:moveTo>
                        <a:pt x="10" y="178"/>
                      </a:moveTo>
                      <a:cubicBezTo>
                        <a:pt x="20" y="195"/>
                        <a:pt x="44" y="202"/>
                        <a:pt x="61" y="192"/>
                      </a:cubicBezTo>
                      <a:cubicBezTo>
                        <a:pt x="244" y="89"/>
                        <a:pt x="244" y="89"/>
                        <a:pt x="244" y="89"/>
                      </a:cubicBezTo>
                      <a:cubicBezTo>
                        <a:pt x="286" y="66"/>
                        <a:pt x="249" y="0"/>
                        <a:pt x="207" y="24"/>
                      </a:cubicBezTo>
                      <a:cubicBezTo>
                        <a:pt x="24" y="127"/>
                        <a:pt x="24" y="127"/>
                        <a:pt x="24" y="127"/>
                      </a:cubicBezTo>
                      <a:cubicBezTo>
                        <a:pt x="6" y="137"/>
                        <a:pt x="0" y="160"/>
                        <a:pt x="10" y="178"/>
                      </a:cubicBezTo>
                      <a:close/>
                      <a:moveTo>
                        <a:pt x="10" y="178"/>
                      </a:moveTo>
                      <a:cubicBezTo>
                        <a:pt x="10" y="178"/>
                        <a:pt x="10" y="178"/>
                        <a:pt x="10" y="17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282" name="Freeform 26">
                  <a:extLst>
                    <a:ext uri="{FF2B5EF4-FFF2-40B4-BE49-F238E27FC236}">
                      <a16:creationId xmlns:a16="http://schemas.microsoft.com/office/drawing/2014/main" id="{C00077E7-2418-4317-9A1B-88D1046B89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40" y="2841"/>
                  <a:ext cx="32" cy="30"/>
                </a:xfrm>
                <a:custGeom>
                  <a:avLst/>
                  <a:gdLst>
                    <a:gd name="T0" fmla="*/ 49 w 260"/>
                    <a:gd name="T1" fmla="*/ 244 h 244"/>
                    <a:gd name="T2" fmla="*/ 76 w 260"/>
                    <a:gd name="T3" fmla="*/ 234 h 244"/>
                    <a:gd name="T4" fmla="*/ 226 w 260"/>
                    <a:gd name="T5" fmla="*/ 87 h 244"/>
                    <a:gd name="T6" fmla="*/ 173 w 260"/>
                    <a:gd name="T7" fmla="*/ 33 h 244"/>
                    <a:gd name="T8" fmla="*/ 23 w 260"/>
                    <a:gd name="T9" fmla="*/ 180 h 244"/>
                    <a:gd name="T10" fmla="*/ 49 w 260"/>
                    <a:gd name="T11" fmla="*/ 244 h 244"/>
                    <a:gd name="T12" fmla="*/ 49 w 260"/>
                    <a:gd name="T13" fmla="*/ 244 h 244"/>
                    <a:gd name="T14" fmla="*/ 49 w 260"/>
                    <a:gd name="T15" fmla="*/ 244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0" h="244">
                      <a:moveTo>
                        <a:pt x="49" y="244"/>
                      </a:moveTo>
                      <a:cubicBezTo>
                        <a:pt x="59" y="244"/>
                        <a:pt x="68" y="241"/>
                        <a:pt x="76" y="234"/>
                      </a:cubicBezTo>
                      <a:cubicBezTo>
                        <a:pt x="226" y="87"/>
                        <a:pt x="226" y="87"/>
                        <a:pt x="226" y="87"/>
                      </a:cubicBezTo>
                      <a:cubicBezTo>
                        <a:pt x="260" y="53"/>
                        <a:pt x="208" y="0"/>
                        <a:pt x="173" y="33"/>
                      </a:cubicBezTo>
                      <a:cubicBezTo>
                        <a:pt x="23" y="180"/>
                        <a:pt x="23" y="180"/>
                        <a:pt x="23" y="180"/>
                      </a:cubicBezTo>
                      <a:cubicBezTo>
                        <a:pt x="0" y="203"/>
                        <a:pt x="16" y="244"/>
                        <a:pt x="49" y="244"/>
                      </a:cubicBezTo>
                      <a:close/>
                      <a:moveTo>
                        <a:pt x="49" y="244"/>
                      </a:moveTo>
                      <a:cubicBezTo>
                        <a:pt x="49" y="244"/>
                        <a:pt x="49" y="244"/>
                        <a:pt x="49" y="24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</p:grpSp>
        </p:grpSp>
        <p:grpSp>
          <p:nvGrpSpPr>
            <p:cNvPr id="191" name="Group 18">
              <a:extLst>
                <a:ext uri="{FF2B5EF4-FFF2-40B4-BE49-F238E27FC236}">
                  <a16:creationId xmlns:a16="http://schemas.microsoft.com/office/drawing/2014/main" id="{DC673266-5893-4731-81B7-0D6B028BAFF1}"/>
                </a:ext>
              </a:extLst>
            </p:cNvPr>
            <p:cNvGrpSpPr/>
            <p:nvPr/>
          </p:nvGrpSpPr>
          <p:grpSpPr>
            <a:xfrm>
              <a:off x="3237176" y="5190433"/>
              <a:ext cx="857251" cy="857250"/>
              <a:chOff x="2861144" y="4713891"/>
              <a:chExt cx="857251" cy="857250"/>
            </a:xfrm>
          </p:grpSpPr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BF615322-C60D-474B-B750-3157784282A8}"/>
                  </a:ext>
                </a:extLst>
              </p:cNvPr>
              <p:cNvSpPr/>
              <p:nvPr/>
            </p:nvSpPr>
            <p:spPr>
              <a:xfrm>
                <a:off x="2861144" y="4713891"/>
                <a:ext cx="857251" cy="857250"/>
              </a:xfrm>
              <a:prstGeom prst="ellipse">
                <a:avLst/>
              </a:prstGeom>
              <a:gradFill flip="none" rotWithShape="1">
                <a:gsLst>
                  <a:gs pos="7000">
                    <a:schemeClr val="accent5"/>
                  </a:gs>
                  <a:gs pos="100000">
                    <a:schemeClr val="accent6"/>
                  </a:gs>
                </a:gsLst>
                <a:lin ang="16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grpSp>
            <p:nvGrpSpPr>
              <p:cNvPr id="261" name="Graphic 44">
                <a:extLst>
                  <a:ext uri="{FF2B5EF4-FFF2-40B4-BE49-F238E27FC236}">
                    <a16:creationId xmlns:a16="http://schemas.microsoft.com/office/drawing/2014/main" id="{53DBEFA3-08EE-4278-972E-0AF51695545D}"/>
                  </a:ext>
                </a:extLst>
              </p:cNvPr>
              <p:cNvGrpSpPr/>
              <p:nvPr/>
            </p:nvGrpSpPr>
            <p:grpSpPr>
              <a:xfrm>
                <a:off x="3029996" y="4882605"/>
                <a:ext cx="519546" cy="519546"/>
                <a:chOff x="3029996" y="4493064"/>
                <a:chExt cx="519546" cy="519546"/>
              </a:xfrm>
              <a:solidFill>
                <a:schemeClr val="bg1"/>
              </a:solidFill>
            </p:grpSpPr>
            <p:sp>
              <p:nvSpPr>
                <p:cNvPr id="262" name="Freeform: Shape 46">
                  <a:extLst>
                    <a:ext uri="{FF2B5EF4-FFF2-40B4-BE49-F238E27FC236}">
                      <a16:creationId xmlns:a16="http://schemas.microsoft.com/office/drawing/2014/main" id="{1612E426-9CCE-4330-95DD-2436AC87D8AB}"/>
                    </a:ext>
                  </a:extLst>
                </p:cNvPr>
                <p:cNvSpPr/>
                <p:nvPr/>
              </p:nvSpPr>
              <p:spPr>
                <a:xfrm>
                  <a:off x="3029996" y="4493064"/>
                  <a:ext cx="519546" cy="519546"/>
                </a:xfrm>
                <a:custGeom>
                  <a:avLst/>
                  <a:gdLst>
                    <a:gd name="connsiteX0" fmla="*/ 443457 w 519546"/>
                    <a:gd name="connsiteY0" fmla="*/ 76089 h 519546"/>
                    <a:gd name="connsiteX1" fmla="*/ 259773 w 519546"/>
                    <a:gd name="connsiteY1" fmla="*/ 0 h 519546"/>
                    <a:gd name="connsiteX2" fmla="*/ 172059 w 519546"/>
                    <a:gd name="connsiteY2" fmla="*/ 15189 h 519546"/>
                    <a:gd name="connsiteX3" fmla="*/ 97123 w 519546"/>
                    <a:gd name="connsiteY3" fmla="*/ 57215 h 519546"/>
                    <a:gd name="connsiteX4" fmla="*/ 106661 w 519546"/>
                    <a:gd name="connsiteY4" fmla="*/ 69075 h 519546"/>
                    <a:gd name="connsiteX5" fmla="*/ 217722 w 519546"/>
                    <a:gd name="connsiteY5" fmla="*/ 18777 h 519546"/>
                    <a:gd name="connsiteX6" fmla="*/ 218607 w 519546"/>
                    <a:gd name="connsiteY6" fmla="*/ 70277 h 519546"/>
                    <a:gd name="connsiteX7" fmla="*/ 269912 w 519546"/>
                    <a:gd name="connsiteY7" fmla="*/ 93104 h 519546"/>
                    <a:gd name="connsiteX8" fmla="*/ 336796 w 519546"/>
                    <a:gd name="connsiteY8" fmla="*/ 122954 h 519546"/>
                    <a:gd name="connsiteX9" fmla="*/ 346748 w 519546"/>
                    <a:gd name="connsiteY9" fmla="*/ 138386 h 519546"/>
                    <a:gd name="connsiteX10" fmla="*/ 398979 w 519546"/>
                    <a:gd name="connsiteY10" fmla="*/ 194838 h 519546"/>
                    <a:gd name="connsiteX11" fmla="*/ 429908 w 519546"/>
                    <a:gd name="connsiteY11" fmla="*/ 201925 h 519546"/>
                    <a:gd name="connsiteX12" fmla="*/ 430014 w 519546"/>
                    <a:gd name="connsiteY12" fmla="*/ 186704 h 519546"/>
                    <a:gd name="connsiteX13" fmla="*/ 405587 w 519546"/>
                    <a:gd name="connsiteY13" fmla="*/ 181127 h 519546"/>
                    <a:gd name="connsiteX14" fmla="*/ 359737 w 519546"/>
                    <a:gd name="connsiteY14" fmla="*/ 130455 h 519546"/>
                    <a:gd name="connsiteX15" fmla="*/ 349038 w 519546"/>
                    <a:gd name="connsiteY15" fmla="*/ 113911 h 519546"/>
                    <a:gd name="connsiteX16" fmla="*/ 271934 w 519546"/>
                    <a:gd name="connsiteY16" fmla="*/ 78013 h 519546"/>
                    <a:gd name="connsiteX17" fmla="*/ 231880 w 519546"/>
                    <a:gd name="connsiteY17" fmla="*/ 62816 h 519546"/>
                    <a:gd name="connsiteX18" fmla="*/ 237197 w 519546"/>
                    <a:gd name="connsiteY18" fmla="*/ 16236 h 519546"/>
                    <a:gd name="connsiteX19" fmla="*/ 259765 w 519546"/>
                    <a:gd name="connsiteY19" fmla="*/ 15221 h 519546"/>
                    <a:gd name="connsiteX20" fmla="*/ 432693 w 519546"/>
                    <a:gd name="connsiteY20" fmla="*/ 86845 h 519546"/>
                    <a:gd name="connsiteX21" fmla="*/ 486466 w 519546"/>
                    <a:gd name="connsiteY21" fmla="*/ 167773 h 519546"/>
                    <a:gd name="connsiteX22" fmla="*/ 465903 w 519546"/>
                    <a:gd name="connsiteY22" fmla="*/ 178415 h 519546"/>
                    <a:gd name="connsiteX23" fmla="*/ 471918 w 519546"/>
                    <a:gd name="connsiteY23" fmla="*/ 192403 h 519546"/>
                    <a:gd name="connsiteX24" fmla="*/ 490387 w 519546"/>
                    <a:gd name="connsiteY24" fmla="*/ 183091 h 519546"/>
                    <a:gd name="connsiteX25" fmla="*/ 491767 w 519546"/>
                    <a:gd name="connsiteY25" fmla="*/ 182068 h 519546"/>
                    <a:gd name="connsiteX26" fmla="*/ 504317 w 519546"/>
                    <a:gd name="connsiteY26" fmla="*/ 259773 h 519546"/>
                    <a:gd name="connsiteX27" fmla="*/ 455983 w 519546"/>
                    <a:gd name="connsiteY27" fmla="*/ 405798 h 519546"/>
                    <a:gd name="connsiteX28" fmla="*/ 420605 w 519546"/>
                    <a:gd name="connsiteY28" fmla="*/ 393694 h 519546"/>
                    <a:gd name="connsiteX29" fmla="*/ 373343 w 519546"/>
                    <a:gd name="connsiteY29" fmla="*/ 410912 h 519546"/>
                    <a:gd name="connsiteX30" fmla="*/ 301734 w 519546"/>
                    <a:gd name="connsiteY30" fmla="*/ 431410 h 519546"/>
                    <a:gd name="connsiteX31" fmla="*/ 275733 w 519546"/>
                    <a:gd name="connsiteY31" fmla="*/ 435623 h 519546"/>
                    <a:gd name="connsiteX32" fmla="*/ 251834 w 519546"/>
                    <a:gd name="connsiteY32" fmla="*/ 504179 h 519546"/>
                    <a:gd name="connsiteX33" fmla="*/ 117929 w 519546"/>
                    <a:gd name="connsiteY33" fmla="*/ 459052 h 519546"/>
                    <a:gd name="connsiteX34" fmla="*/ 98600 w 519546"/>
                    <a:gd name="connsiteY34" fmla="*/ 369690 h 519546"/>
                    <a:gd name="connsiteX35" fmla="*/ 100427 w 519546"/>
                    <a:gd name="connsiteY35" fmla="*/ 350239 h 519546"/>
                    <a:gd name="connsiteX36" fmla="*/ 86074 w 519546"/>
                    <a:gd name="connsiteY36" fmla="*/ 345165 h 519546"/>
                    <a:gd name="connsiteX37" fmla="*/ 85871 w 519546"/>
                    <a:gd name="connsiteY37" fmla="*/ 378051 h 519546"/>
                    <a:gd name="connsiteX38" fmla="*/ 104055 w 519546"/>
                    <a:gd name="connsiteY38" fmla="*/ 448368 h 519546"/>
                    <a:gd name="connsiteX39" fmla="*/ 86829 w 519546"/>
                    <a:gd name="connsiteY39" fmla="*/ 432693 h 519546"/>
                    <a:gd name="connsiteX40" fmla="*/ 15205 w 519546"/>
                    <a:gd name="connsiteY40" fmla="*/ 259765 h 519546"/>
                    <a:gd name="connsiteX41" fmla="*/ 26448 w 519546"/>
                    <a:gd name="connsiteY41" fmla="*/ 186330 h 519546"/>
                    <a:gd name="connsiteX42" fmla="*/ 41239 w 519546"/>
                    <a:gd name="connsiteY42" fmla="*/ 211796 h 519546"/>
                    <a:gd name="connsiteX43" fmla="*/ 65568 w 519546"/>
                    <a:gd name="connsiteY43" fmla="*/ 248660 h 519546"/>
                    <a:gd name="connsiteX44" fmla="*/ 87178 w 519546"/>
                    <a:gd name="connsiteY44" fmla="*/ 257849 h 519546"/>
                    <a:gd name="connsiteX45" fmla="*/ 112750 w 519546"/>
                    <a:gd name="connsiteY45" fmla="*/ 281115 h 519546"/>
                    <a:gd name="connsiteX46" fmla="*/ 101401 w 519546"/>
                    <a:gd name="connsiteY46" fmla="*/ 310729 h 519546"/>
                    <a:gd name="connsiteX47" fmla="*/ 115193 w 519546"/>
                    <a:gd name="connsiteY47" fmla="*/ 317167 h 519546"/>
                    <a:gd name="connsiteX48" fmla="*/ 127581 w 519546"/>
                    <a:gd name="connsiteY48" fmla="*/ 284525 h 519546"/>
                    <a:gd name="connsiteX49" fmla="*/ 117515 w 519546"/>
                    <a:gd name="connsiteY49" fmla="*/ 254334 h 519546"/>
                    <a:gd name="connsiteX50" fmla="*/ 91497 w 519546"/>
                    <a:gd name="connsiteY50" fmla="*/ 243237 h 519546"/>
                    <a:gd name="connsiteX51" fmla="*/ 75221 w 519546"/>
                    <a:gd name="connsiteY51" fmla="*/ 236872 h 519546"/>
                    <a:gd name="connsiteX52" fmla="*/ 54634 w 519546"/>
                    <a:gd name="connsiteY52" fmla="*/ 204539 h 519546"/>
                    <a:gd name="connsiteX53" fmla="*/ 32399 w 519546"/>
                    <a:gd name="connsiteY53" fmla="*/ 169599 h 519546"/>
                    <a:gd name="connsiteX54" fmla="*/ 79815 w 519546"/>
                    <a:gd name="connsiteY54" fmla="*/ 94152 h 519546"/>
                    <a:gd name="connsiteX55" fmla="*/ 68621 w 519546"/>
                    <a:gd name="connsiteY55" fmla="*/ 83842 h 519546"/>
                    <a:gd name="connsiteX56" fmla="*/ 0 w 519546"/>
                    <a:gd name="connsiteY56" fmla="*/ 259773 h 519546"/>
                    <a:gd name="connsiteX57" fmla="*/ 76089 w 519546"/>
                    <a:gd name="connsiteY57" fmla="*/ 443457 h 519546"/>
                    <a:gd name="connsiteX58" fmla="*/ 259773 w 519546"/>
                    <a:gd name="connsiteY58" fmla="*/ 519546 h 519546"/>
                    <a:gd name="connsiteX59" fmla="*/ 443457 w 519546"/>
                    <a:gd name="connsiteY59" fmla="*/ 443457 h 519546"/>
                    <a:gd name="connsiteX60" fmla="*/ 519546 w 519546"/>
                    <a:gd name="connsiteY60" fmla="*/ 259773 h 519546"/>
                    <a:gd name="connsiteX61" fmla="*/ 443457 w 519546"/>
                    <a:gd name="connsiteY61" fmla="*/ 76089 h 519546"/>
                    <a:gd name="connsiteX62" fmla="*/ 443457 w 519546"/>
                    <a:gd name="connsiteY62" fmla="*/ 76089 h 519546"/>
                    <a:gd name="connsiteX63" fmla="*/ 432701 w 519546"/>
                    <a:gd name="connsiteY63" fmla="*/ 432701 h 519546"/>
                    <a:gd name="connsiteX64" fmla="*/ 267120 w 519546"/>
                    <a:gd name="connsiteY64" fmla="*/ 504211 h 519546"/>
                    <a:gd name="connsiteX65" fmla="*/ 284622 w 519546"/>
                    <a:gd name="connsiteY65" fmla="*/ 448003 h 519546"/>
                    <a:gd name="connsiteX66" fmla="*/ 297960 w 519546"/>
                    <a:gd name="connsiteY66" fmla="*/ 446160 h 519546"/>
                    <a:gd name="connsiteX67" fmla="*/ 384740 w 519546"/>
                    <a:gd name="connsiteY67" fmla="*/ 421027 h 519546"/>
                    <a:gd name="connsiteX68" fmla="*/ 415442 w 519546"/>
                    <a:gd name="connsiteY68" fmla="*/ 408014 h 519546"/>
                    <a:gd name="connsiteX69" fmla="*/ 445779 w 519546"/>
                    <a:gd name="connsiteY69" fmla="*/ 418584 h 519546"/>
                    <a:gd name="connsiteX70" fmla="*/ 432701 w 519546"/>
                    <a:gd name="connsiteY70" fmla="*/ 432701 h 519546"/>
                    <a:gd name="connsiteX71" fmla="*/ 432701 w 519546"/>
                    <a:gd name="connsiteY71" fmla="*/ 432701 h 519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519546" h="519546">
                      <a:moveTo>
                        <a:pt x="443457" y="76089"/>
                      </a:moveTo>
                      <a:cubicBezTo>
                        <a:pt x="394400" y="27025"/>
                        <a:pt x="329157" y="0"/>
                        <a:pt x="259773" y="0"/>
                      </a:cubicBezTo>
                      <a:cubicBezTo>
                        <a:pt x="229664" y="0"/>
                        <a:pt x="200147" y="5106"/>
                        <a:pt x="172059" y="15189"/>
                      </a:cubicBezTo>
                      <a:cubicBezTo>
                        <a:pt x="144913" y="24922"/>
                        <a:pt x="119699" y="39063"/>
                        <a:pt x="97123" y="57215"/>
                      </a:cubicBezTo>
                      <a:cubicBezTo>
                        <a:pt x="89500" y="63336"/>
                        <a:pt x="99030" y="75204"/>
                        <a:pt x="106661" y="69075"/>
                      </a:cubicBezTo>
                      <a:cubicBezTo>
                        <a:pt x="139384" y="42765"/>
                        <a:pt x="177206" y="25726"/>
                        <a:pt x="217722" y="18777"/>
                      </a:cubicBezTo>
                      <a:cubicBezTo>
                        <a:pt x="211244" y="32220"/>
                        <a:pt x="207827" y="51062"/>
                        <a:pt x="218607" y="70277"/>
                      </a:cubicBezTo>
                      <a:cubicBezTo>
                        <a:pt x="228292" y="87519"/>
                        <a:pt x="248505" y="90231"/>
                        <a:pt x="269912" y="93104"/>
                      </a:cubicBezTo>
                      <a:cubicBezTo>
                        <a:pt x="294372" y="96384"/>
                        <a:pt x="319675" y="99785"/>
                        <a:pt x="336796" y="122954"/>
                      </a:cubicBezTo>
                      <a:cubicBezTo>
                        <a:pt x="339840" y="127070"/>
                        <a:pt x="343193" y="132565"/>
                        <a:pt x="346748" y="138386"/>
                      </a:cubicBezTo>
                      <a:cubicBezTo>
                        <a:pt x="358170" y="157090"/>
                        <a:pt x="373813" y="182710"/>
                        <a:pt x="398979" y="194838"/>
                      </a:cubicBezTo>
                      <a:cubicBezTo>
                        <a:pt x="408582" y="199473"/>
                        <a:pt x="418990" y="201860"/>
                        <a:pt x="429908" y="201925"/>
                      </a:cubicBezTo>
                      <a:cubicBezTo>
                        <a:pt x="439666" y="201925"/>
                        <a:pt x="439861" y="186769"/>
                        <a:pt x="430014" y="186704"/>
                      </a:cubicBezTo>
                      <a:cubicBezTo>
                        <a:pt x="421246" y="186647"/>
                        <a:pt x="413258" y="184829"/>
                        <a:pt x="405587" y="181127"/>
                      </a:cubicBezTo>
                      <a:cubicBezTo>
                        <a:pt x="384464" y="170939"/>
                        <a:pt x="370761" y="148493"/>
                        <a:pt x="359737" y="130455"/>
                      </a:cubicBezTo>
                      <a:cubicBezTo>
                        <a:pt x="356011" y="124342"/>
                        <a:pt x="352480" y="118562"/>
                        <a:pt x="349038" y="113911"/>
                      </a:cubicBezTo>
                      <a:cubicBezTo>
                        <a:pt x="328085" y="85555"/>
                        <a:pt x="296953" y="81374"/>
                        <a:pt x="271934" y="78013"/>
                      </a:cubicBezTo>
                      <a:cubicBezTo>
                        <a:pt x="252889" y="75456"/>
                        <a:pt x="237838" y="73443"/>
                        <a:pt x="231880" y="62816"/>
                      </a:cubicBezTo>
                      <a:cubicBezTo>
                        <a:pt x="219809" y="41312"/>
                        <a:pt x="232448" y="22219"/>
                        <a:pt x="237197" y="16236"/>
                      </a:cubicBezTo>
                      <a:cubicBezTo>
                        <a:pt x="244649" y="15570"/>
                        <a:pt x="252175" y="15221"/>
                        <a:pt x="259765" y="15221"/>
                      </a:cubicBezTo>
                      <a:cubicBezTo>
                        <a:pt x="325090" y="15221"/>
                        <a:pt x="386502" y="40654"/>
                        <a:pt x="432693" y="86845"/>
                      </a:cubicBezTo>
                      <a:cubicBezTo>
                        <a:pt x="456218" y="110371"/>
                        <a:pt x="474329" y="137850"/>
                        <a:pt x="486466" y="167773"/>
                      </a:cubicBezTo>
                      <a:cubicBezTo>
                        <a:pt x="480613" y="171109"/>
                        <a:pt x="471155" y="176159"/>
                        <a:pt x="465903" y="178415"/>
                      </a:cubicBezTo>
                      <a:cubicBezTo>
                        <a:pt x="456949" y="182271"/>
                        <a:pt x="462891" y="196283"/>
                        <a:pt x="471918" y="192403"/>
                      </a:cubicBezTo>
                      <a:cubicBezTo>
                        <a:pt x="477877" y="189837"/>
                        <a:pt x="484095" y="186704"/>
                        <a:pt x="490387" y="183091"/>
                      </a:cubicBezTo>
                      <a:cubicBezTo>
                        <a:pt x="490898" y="182799"/>
                        <a:pt x="491353" y="182450"/>
                        <a:pt x="491767" y="182068"/>
                      </a:cubicBezTo>
                      <a:cubicBezTo>
                        <a:pt x="500022" y="206788"/>
                        <a:pt x="504317" y="232952"/>
                        <a:pt x="504317" y="259773"/>
                      </a:cubicBezTo>
                      <a:cubicBezTo>
                        <a:pt x="504317" y="313108"/>
                        <a:pt x="487350" y="363837"/>
                        <a:pt x="455983" y="405798"/>
                      </a:cubicBezTo>
                      <a:cubicBezTo>
                        <a:pt x="452102" y="404702"/>
                        <a:pt x="442759" y="401723"/>
                        <a:pt x="420605" y="393694"/>
                      </a:cubicBezTo>
                      <a:cubicBezTo>
                        <a:pt x="396438" y="384935"/>
                        <a:pt x="384172" y="398736"/>
                        <a:pt x="373343" y="410912"/>
                      </a:cubicBezTo>
                      <a:cubicBezTo>
                        <a:pt x="359493" y="426483"/>
                        <a:pt x="345173" y="442597"/>
                        <a:pt x="301734" y="431410"/>
                      </a:cubicBezTo>
                      <a:cubicBezTo>
                        <a:pt x="292050" y="428918"/>
                        <a:pt x="283063" y="430379"/>
                        <a:pt x="275733" y="435623"/>
                      </a:cubicBezTo>
                      <a:cubicBezTo>
                        <a:pt x="256339" y="449529"/>
                        <a:pt x="253230" y="485735"/>
                        <a:pt x="251834" y="504179"/>
                      </a:cubicBezTo>
                      <a:cubicBezTo>
                        <a:pt x="203167" y="502637"/>
                        <a:pt x="156952" y="486945"/>
                        <a:pt x="117929" y="459052"/>
                      </a:cubicBezTo>
                      <a:cubicBezTo>
                        <a:pt x="118895" y="454644"/>
                        <a:pt x="126988" y="412893"/>
                        <a:pt x="98600" y="369690"/>
                      </a:cubicBezTo>
                      <a:cubicBezTo>
                        <a:pt x="96424" y="366378"/>
                        <a:pt x="97041" y="359834"/>
                        <a:pt x="100427" y="350239"/>
                      </a:cubicBezTo>
                      <a:cubicBezTo>
                        <a:pt x="103690" y="341025"/>
                        <a:pt x="89338" y="335943"/>
                        <a:pt x="86074" y="345165"/>
                      </a:cubicBezTo>
                      <a:cubicBezTo>
                        <a:pt x="82795" y="354436"/>
                        <a:pt x="79215" y="367928"/>
                        <a:pt x="85871" y="378051"/>
                      </a:cubicBezTo>
                      <a:cubicBezTo>
                        <a:pt x="104778" y="406829"/>
                        <a:pt x="105184" y="435258"/>
                        <a:pt x="104055" y="448368"/>
                      </a:cubicBezTo>
                      <a:cubicBezTo>
                        <a:pt x="98113" y="443441"/>
                        <a:pt x="92357" y="438221"/>
                        <a:pt x="86829" y="432693"/>
                      </a:cubicBezTo>
                      <a:cubicBezTo>
                        <a:pt x="40638" y="386502"/>
                        <a:pt x="15205" y="325090"/>
                        <a:pt x="15205" y="259765"/>
                      </a:cubicBezTo>
                      <a:cubicBezTo>
                        <a:pt x="15205" y="234583"/>
                        <a:pt x="19045" y="209856"/>
                        <a:pt x="26448" y="186330"/>
                      </a:cubicBezTo>
                      <a:cubicBezTo>
                        <a:pt x="31083" y="193044"/>
                        <a:pt x="36384" y="202826"/>
                        <a:pt x="41239" y="211796"/>
                      </a:cubicBezTo>
                      <a:cubicBezTo>
                        <a:pt x="49722" y="227456"/>
                        <a:pt x="57735" y="242247"/>
                        <a:pt x="65568" y="248660"/>
                      </a:cubicBezTo>
                      <a:cubicBezTo>
                        <a:pt x="70934" y="253043"/>
                        <a:pt x="78825" y="255381"/>
                        <a:pt x="87178" y="257849"/>
                      </a:cubicBezTo>
                      <a:cubicBezTo>
                        <a:pt x="108910" y="264270"/>
                        <a:pt x="115648" y="268532"/>
                        <a:pt x="112750" y="281115"/>
                      </a:cubicBezTo>
                      <a:cubicBezTo>
                        <a:pt x="110615" y="290370"/>
                        <a:pt x="106036" y="300825"/>
                        <a:pt x="101401" y="310729"/>
                      </a:cubicBezTo>
                      <a:cubicBezTo>
                        <a:pt x="97261" y="319594"/>
                        <a:pt x="111085" y="325950"/>
                        <a:pt x="115193" y="317167"/>
                      </a:cubicBezTo>
                      <a:cubicBezTo>
                        <a:pt x="120177" y="306500"/>
                        <a:pt x="125121" y="295159"/>
                        <a:pt x="127581" y="284525"/>
                      </a:cubicBezTo>
                      <a:cubicBezTo>
                        <a:pt x="130479" y="271982"/>
                        <a:pt x="126997" y="261543"/>
                        <a:pt x="117515" y="254334"/>
                      </a:cubicBezTo>
                      <a:cubicBezTo>
                        <a:pt x="110168" y="248749"/>
                        <a:pt x="100248" y="245827"/>
                        <a:pt x="91497" y="243237"/>
                      </a:cubicBezTo>
                      <a:cubicBezTo>
                        <a:pt x="84962" y="241305"/>
                        <a:pt x="78208" y="239308"/>
                        <a:pt x="75221" y="236872"/>
                      </a:cubicBezTo>
                      <a:cubicBezTo>
                        <a:pt x="69700" y="232359"/>
                        <a:pt x="61704" y="217576"/>
                        <a:pt x="54634" y="204539"/>
                      </a:cubicBezTo>
                      <a:cubicBezTo>
                        <a:pt x="46905" y="190268"/>
                        <a:pt x="39567" y="176735"/>
                        <a:pt x="32399" y="169599"/>
                      </a:cubicBezTo>
                      <a:cubicBezTo>
                        <a:pt x="43325" y="142023"/>
                        <a:pt x="59301" y="116443"/>
                        <a:pt x="79815" y="94152"/>
                      </a:cubicBezTo>
                      <a:cubicBezTo>
                        <a:pt x="86439" y="86967"/>
                        <a:pt x="75245" y="76641"/>
                        <a:pt x="68621" y="83842"/>
                      </a:cubicBezTo>
                      <a:cubicBezTo>
                        <a:pt x="24370" y="131924"/>
                        <a:pt x="0" y="194400"/>
                        <a:pt x="0" y="259773"/>
                      </a:cubicBezTo>
                      <a:cubicBezTo>
                        <a:pt x="0" y="329157"/>
                        <a:pt x="27025" y="394401"/>
                        <a:pt x="76089" y="443457"/>
                      </a:cubicBezTo>
                      <a:cubicBezTo>
                        <a:pt x="125154" y="492522"/>
                        <a:pt x="190389" y="519546"/>
                        <a:pt x="259773" y="519546"/>
                      </a:cubicBezTo>
                      <a:cubicBezTo>
                        <a:pt x="329157" y="519546"/>
                        <a:pt x="394400" y="492522"/>
                        <a:pt x="443457" y="443457"/>
                      </a:cubicBezTo>
                      <a:cubicBezTo>
                        <a:pt x="492530" y="394401"/>
                        <a:pt x="519546" y="329165"/>
                        <a:pt x="519546" y="259773"/>
                      </a:cubicBezTo>
                      <a:cubicBezTo>
                        <a:pt x="519546" y="190389"/>
                        <a:pt x="492530" y="125154"/>
                        <a:pt x="443457" y="76089"/>
                      </a:cubicBezTo>
                      <a:lnTo>
                        <a:pt x="443457" y="76089"/>
                      </a:lnTo>
                      <a:close/>
                      <a:moveTo>
                        <a:pt x="432701" y="432701"/>
                      </a:moveTo>
                      <a:cubicBezTo>
                        <a:pt x="388239" y="477154"/>
                        <a:pt x="329684" y="502377"/>
                        <a:pt x="267120" y="504211"/>
                      </a:cubicBezTo>
                      <a:cubicBezTo>
                        <a:pt x="268248" y="489567"/>
                        <a:pt x="271325" y="457534"/>
                        <a:pt x="284622" y="448003"/>
                      </a:cubicBezTo>
                      <a:cubicBezTo>
                        <a:pt x="288316" y="445357"/>
                        <a:pt x="292553" y="444764"/>
                        <a:pt x="297960" y="446160"/>
                      </a:cubicBezTo>
                      <a:cubicBezTo>
                        <a:pt x="350401" y="459660"/>
                        <a:pt x="370250" y="437328"/>
                        <a:pt x="384740" y="421027"/>
                      </a:cubicBezTo>
                      <a:cubicBezTo>
                        <a:pt x="396000" y="408363"/>
                        <a:pt x="401568" y="402973"/>
                        <a:pt x="415442" y="408014"/>
                      </a:cubicBezTo>
                      <a:cubicBezTo>
                        <a:pt x="428634" y="412796"/>
                        <a:pt x="438797" y="416335"/>
                        <a:pt x="445779" y="418584"/>
                      </a:cubicBezTo>
                      <a:cubicBezTo>
                        <a:pt x="441606" y="423422"/>
                        <a:pt x="437255" y="428139"/>
                        <a:pt x="432701" y="432701"/>
                      </a:cubicBezTo>
                      <a:lnTo>
                        <a:pt x="432701" y="432701"/>
                      </a:lnTo>
                      <a:close/>
                    </a:path>
                  </a:pathLst>
                </a:custGeom>
                <a:grpFill/>
                <a:ln w="8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63" name="Freeform: Shape 47">
                  <a:extLst>
                    <a:ext uri="{FF2B5EF4-FFF2-40B4-BE49-F238E27FC236}">
                      <a16:creationId xmlns:a16="http://schemas.microsoft.com/office/drawing/2014/main" id="{3F05352D-D5B3-443B-A6DE-2C17C3D28126}"/>
                    </a:ext>
                  </a:extLst>
                </p:cNvPr>
                <p:cNvSpPr/>
                <p:nvPr/>
              </p:nvSpPr>
              <p:spPr>
                <a:xfrm>
                  <a:off x="3245155" y="4800311"/>
                  <a:ext cx="92544" cy="90921"/>
                </a:xfrm>
                <a:custGeom>
                  <a:avLst/>
                  <a:gdLst>
                    <a:gd name="connsiteX0" fmla="*/ 1914 w 92544"/>
                    <a:gd name="connsiteY0" fmla="*/ 2549 h 90920"/>
                    <a:gd name="connsiteX1" fmla="*/ 55 w 92544"/>
                    <a:gd name="connsiteY1" fmla="*/ 8508 h 90920"/>
                    <a:gd name="connsiteX2" fmla="*/ 8603 w 92544"/>
                    <a:gd name="connsiteY2" fmla="*/ 47928 h 90920"/>
                    <a:gd name="connsiteX3" fmla="*/ 46319 w 92544"/>
                    <a:gd name="connsiteY3" fmla="*/ 91302 h 90920"/>
                    <a:gd name="connsiteX4" fmla="*/ 92599 w 92544"/>
                    <a:gd name="connsiteY4" fmla="*/ 8402 h 90920"/>
                    <a:gd name="connsiteX5" fmla="*/ 90683 w 92544"/>
                    <a:gd name="connsiteY5" fmla="*/ 2517 h 90920"/>
                    <a:gd name="connsiteX6" fmla="*/ 85025 w 92544"/>
                    <a:gd name="connsiteY6" fmla="*/ 0 h 90920"/>
                    <a:gd name="connsiteX7" fmla="*/ 7596 w 92544"/>
                    <a:gd name="connsiteY7" fmla="*/ 0 h 90920"/>
                    <a:gd name="connsiteX8" fmla="*/ 1914 w 92544"/>
                    <a:gd name="connsiteY8" fmla="*/ 2549 h 90920"/>
                    <a:gd name="connsiteX9" fmla="*/ 1914 w 92544"/>
                    <a:gd name="connsiteY9" fmla="*/ 2549 h 90920"/>
                    <a:gd name="connsiteX10" fmla="*/ 76355 w 92544"/>
                    <a:gd name="connsiteY10" fmla="*/ 15221 h 90920"/>
                    <a:gd name="connsiteX11" fmla="*/ 46327 w 92544"/>
                    <a:gd name="connsiteY11" fmla="*/ 76081 h 90920"/>
                    <a:gd name="connsiteX12" fmla="*/ 23183 w 92544"/>
                    <a:gd name="connsiteY12" fmla="*/ 43544 h 90920"/>
                    <a:gd name="connsiteX13" fmla="*/ 16469 w 92544"/>
                    <a:gd name="connsiteY13" fmla="*/ 15221 h 90920"/>
                    <a:gd name="connsiteX14" fmla="*/ 76355 w 92544"/>
                    <a:gd name="connsiteY14" fmla="*/ 15221 h 90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2544" h="90920">
                      <a:moveTo>
                        <a:pt x="1914" y="2549"/>
                      </a:moveTo>
                      <a:cubicBezTo>
                        <a:pt x="469" y="4181"/>
                        <a:pt x="-205" y="6348"/>
                        <a:pt x="55" y="8508"/>
                      </a:cubicBezTo>
                      <a:cubicBezTo>
                        <a:pt x="152" y="9311"/>
                        <a:pt x="2482" y="28453"/>
                        <a:pt x="8603" y="47928"/>
                      </a:cubicBezTo>
                      <a:cubicBezTo>
                        <a:pt x="17646" y="76706"/>
                        <a:pt x="30343" y="91302"/>
                        <a:pt x="46319" y="91302"/>
                      </a:cubicBezTo>
                      <a:cubicBezTo>
                        <a:pt x="82857" y="91302"/>
                        <a:pt x="91706" y="16885"/>
                        <a:pt x="92599" y="8402"/>
                      </a:cubicBezTo>
                      <a:cubicBezTo>
                        <a:pt x="92826" y="6259"/>
                        <a:pt x="92128" y="4116"/>
                        <a:pt x="90683" y="2517"/>
                      </a:cubicBezTo>
                      <a:cubicBezTo>
                        <a:pt x="89238" y="909"/>
                        <a:pt x="87184" y="0"/>
                        <a:pt x="85025" y="0"/>
                      </a:cubicBezTo>
                      <a:lnTo>
                        <a:pt x="7596" y="0"/>
                      </a:lnTo>
                      <a:cubicBezTo>
                        <a:pt x="5429" y="0"/>
                        <a:pt x="3359" y="925"/>
                        <a:pt x="1914" y="2549"/>
                      </a:cubicBezTo>
                      <a:lnTo>
                        <a:pt x="1914" y="2549"/>
                      </a:lnTo>
                      <a:close/>
                      <a:moveTo>
                        <a:pt x="76355" y="15221"/>
                      </a:moveTo>
                      <a:cubicBezTo>
                        <a:pt x="72588" y="39291"/>
                        <a:pt x="62319" y="76081"/>
                        <a:pt x="46327" y="76081"/>
                      </a:cubicBezTo>
                      <a:cubicBezTo>
                        <a:pt x="38144" y="76081"/>
                        <a:pt x="29709" y="64221"/>
                        <a:pt x="23183" y="43544"/>
                      </a:cubicBezTo>
                      <a:cubicBezTo>
                        <a:pt x="19854" y="33007"/>
                        <a:pt x="17695" y="22349"/>
                        <a:pt x="16469" y="15221"/>
                      </a:cubicBezTo>
                      <a:lnTo>
                        <a:pt x="76355" y="15221"/>
                      </a:lnTo>
                      <a:close/>
                    </a:path>
                  </a:pathLst>
                </a:custGeom>
                <a:grpFill/>
                <a:ln w="8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64" name="Freeform: Shape 48">
                  <a:extLst>
                    <a:ext uri="{FF2B5EF4-FFF2-40B4-BE49-F238E27FC236}">
                      <a16:creationId xmlns:a16="http://schemas.microsoft.com/office/drawing/2014/main" id="{99285CB1-7B4C-49ED-B249-B0CD454F1809}"/>
                    </a:ext>
                  </a:extLst>
                </p:cNvPr>
                <p:cNvSpPr/>
                <p:nvPr/>
              </p:nvSpPr>
              <p:spPr>
                <a:xfrm>
                  <a:off x="3175104" y="4685312"/>
                  <a:ext cx="90921" cy="52766"/>
                </a:xfrm>
                <a:custGeom>
                  <a:avLst/>
                  <a:gdLst>
                    <a:gd name="connsiteX0" fmla="*/ 45777 w 90920"/>
                    <a:gd name="connsiteY0" fmla="*/ 0 h 52766"/>
                    <a:gd name="connsiteX1" fmla="*/ 0 w 90920"/>
                    <a:gd name="connsiteY1" fmla="*/ 45679 h 52766"/>
                    <a:gd name="connsiteX2" fmla="*/ 15221 w 90920"/>
                    <a:gd name="connsiteY2" fmla="*/ 45679 h 52766"/>
                    <a:gd name="connsiteX3" fmla="*/ 45777 w 90920"/>
                    <a:gd name="connsiteY3" fmla="*/ 15221 h 52766"/>
                    <a:gd name="connsiteX4" fmla="*/ 76341 w 90920"/>
                    <a:gd name="connsiteY4" fmla="*/ 45679 h 52766"/>
                    <a:gd name="connsiteX5" fmla="*/ 91562 w 90920"/>
                    <a:gd name="connsiteY5" fmla="*/ 45679 h 52766"/>
                    <a:gd name="connsiteX6" fmla="*/ 45777 w 90920"/>
                    <a:gd name="connsiteY6" fmla="*/ 0 h 52766"/>
                    <a:gd name="connsiteX7" fmla="*/ 45777 w 90920"/>
                    <a:gd name="connsiteY7" fmla="*/ 0 h 52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0920" h="52766">
                      <a:moveTo>
                        <a:pt x="45777" y="0"/>
                      </a:moveTo>
                      <a:cubicBezTo>
                        <a:pt x="20538" y="0"/>
                        <a:pt x="0" y="20498"/>
                        <a:pt x="0" y="45679"/>
                      </a:cubicBezTo>
                      <a:cubicBezTo>
                        <a:pt x="0" y="55518"/>
                        <a:pt x="15221" y="55518"/>
                        <a:pt x="15221" y="45679"/>
                      </a:cubicBezTo>
                      <a:cubicBezTo>
                        <a:pt x="15221" y="28884"/>
                        <a:pt x="28924" y="15221"/>
                        <a:pt x="45777" y="15221"/>
                      </a:cubicBezTo>
                      <a:cubicBezTo>
                        <a:pt x="62630" y="15221"/>
                        <a:pt x="76341" y="28884"/>
                        <a:pt x="76341" y="45679"/>
                      </a:cubicBezTo>
                      <a:cubicBezTo>
                        <a:pt x="76341" y="55518"/>
                        <a:pt x="91562" y="55518"/>
                        <a:pt x="91562" y="45679"/>
                      </a:cubicBezTo>
                      <a:cubicBezTo>
                        <a:pt x="91562" y="20498"/>
                        <a:pt x="71024" y="0"/>
                        <a:pt x="45777" y="0"/>
                      </a:cubicBezTo>
                      <a:lnTo>
                        <a:pt x="45777" y="0"/>
                      </a:lnTo>
                      <a:close/>
                    </a:path>
                  </a:pathLst>
                </a:custGeom>
                <a:grpFill/>
                <a:ln w="8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65" name="Freeform: Shape 49">
                  <a:extLst>
                    <a:ext uri="{FF2B5EF4-FFF2-40B4-BE49-F238E27FC236}">
                      <a16:creationId xmlns:a16="http://schemas.microsoft.com/office/drawing/2014/main" id="{A499A471-9425-409B-95F4-1C9B613C63CE}"/>
                    </a:ext>
                  </a:extLst>
                </p:cNvPr>
                <p:cNvSpPr/>
                <p:nvPr/>
              </p:nvSpPr>
              <p:spPr>
                <a:xfrm>
                  <a:off x="3312873" y="4685312"/>
                  <a:ext cx="90921" cy="52766"/>
                </a:xfrm>
                <a:custGeom>
                  <a:avLst/>
                  <a:gdLst>
                    <a:gd name="connsiteX0" fmla="*/ 15221 w 90920"/>
                    <a:gd name="connsiteY0" fmla="*/ 45679 h 52766"/>
                    <a:gd name="connsiteX1" fmla="*/ 45785 w 90920"/>
                    <a:gd name="connsiteY1" fmla="*/ 15221 h 52766"/>
                    <a:gd name="connsiteX2" fmla="*/ 76341 w 90920"/>
                    <a:gd name="connsiteY2" fmla="*/ 45679 h 52766"/>
                    <a:gd name="connsiteX3" fmla="*/ 91562 w 90920"/>
                    <a:gd name="connsiteY3" fmla="*/ 45679 h 52766"/>
                    <a:gd name="connsiteX4" fmla="*/ 45785 w 90920"/>
                    <a:gd name="connsiteY4" fmla="*/ 0 h 52766"/>
                    <a:gd name="connsiteX5" fmla="*/ 0 w 90920"/>
                    <a:gd name="connsiteY5" fmla="*/ 45679 h 52766"/>
                    <a:gd name="connsiteX6" fmla="*/ 15221 w 90920"/>
                    <a:gd name="connsiteY6" fmla="*/ 45679 h 52766"/>
                    <a:gd name="connsiteX7" fmla="*/ 15221 w 90920"/>
                    <a:gd name="connsiteY7" fmla="*/ 45679 h 52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0920" h="52766">
                      <a:moveTo>
                        <a:pt x="15221" y="45679"/>
                      </a:moveTo>
                      <a:cubicBezTo>
                        <a:pt x="15221" y="28884"/>
                        <a:pt x="28932" y="15221"/>
                        <a:pt x="45785" y="15221"/>
                      </a:cubicBezTo>
                      <a:cubicBezTo>
                        <a:pt x="62638" y="15221"/>
                        <a:pt x="76341" y="28884"/>
                        <a:pt x="76341" y="45679"/>
                      </a:cubicBezTo>
                      <a:cubicBezTo>
                        <a:pt x="76341" y="55518"/>
                        <a:pt x="91562" y="55518"/>
                        <a:pt x="91562" y="45679"/>
                      </a:cubicBezTo>
                      <a:cubicBezTo>
                        <a:pt x="91562" y="20490"/>
                        <a:pt x="71024" y="0"/>
                        <a:pt x="45785" y="0"/>
                      </a:cubicBezTo>
                      <a:cubicBezTo>
                        <a:pt x="20538" y="0"/>
                        <a:pt x="0" y="20498"/>
                        <a:pt x="0" y="45679"/>
                      </a:cubicBezTo>
                      <a:cubicBezTo>
                        <a:pt x="0" y="55518"/>
                        <a:pt x="15221" y="55518"/>
                        <a:pt x="15221" y="45679"/>
                      </a:cubicBezTo>
                      <a:lnTo>
                        <a:pt x="15221" y="45679"/>
                      </a:lnTo>
                      <a:close/>
                    </a:path>
                  </a:pathLst>
                </a:custGeom>
                <a:grpFill/>
                <a:ln w="8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8584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  <p:bldP spid="112" grpId="0" animBg="1"/>
      <p:bldP spid="2" grpId="0"/>
      <p:bldP spid="1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 descr="12_Popul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6277" y="0"/>
            <a:ext cx="5345723" cy="4677508"/>
          </a:xfrm>
          <a:prstGeom prst="rect">
            <a:avLst/>
          </a:prstGeom>
        </p:spPr>
      </p:pic>
      <p:sp>
        <p:nvSpPr>
          <p:cNvPr id="13" name="Graphic 20">
            <a:extLst>
              <a:ext uri="{FF2B5EF4-FFF2-40B4-BE49-F238E27FC236}">
                <a16:creationId xmlns:a16="http://schemas.microsoft.com/office/drawing/2014/main" id="{DCD2CBEA-3B9E-4F83-AC48-F3E56C7C8840}"/>
              </a:ext>
            </a:extLst>
          </p:cNvPr>
          <p:cNvSpPr/>
          <p:nvPr/>
        </p:nvSpPr>
        <p:spPr>
          <a:xfrm>
            <a:off x="0" y="1511300"/>
            <a:ext cx="9547233" cy="5346700"/>
          </a:xfrm>
          <a:custGeom>
            <a:avLst/>
            <a:gdLst>
              <a:gd name="connsiteX0" fmla="*/ 0 w 4352925"/>
              <a:gd name="connsiteY0" fmla="*/ 95 h 3514725"/>
              <a:gd name="connsiteX1" fmla="*/ 0 w 4352925"/>
              <a:gd name="connsiteY1" fmla="*/ 3523488 h 3514725"/>
              <a:gd name="connsiteX2" fmla="*/ 4353497 w 4352925"/>
              <a:gd name="connsiteY2" fmla="*/ 3523488 h 3514725"/>
              <a:gd name="connsiteX3" fmla="*/ 4347877 w 4352925"/>
              <a:gd name="connsiteY3" fmla="*/ 3507581 h 3514725"/>
              <a:gd name="connsiteX4" fmla="*/ 3672745 w 4352925"/>
              <a:gd name="connsiteY4" fmla="*/ 2554224 h 3514725"/>
              <a:gd name="connsiteX5" fmla="*/ 3409474 w 4352925"/>
              <a:gd name="connsiteY5" fmla="*/ 2178082 h 3514725"/>
              <a:gd name="connsiteX6" fmla="*/ 3359753 w 4352925"/>
              <a:gd name="connsiteY6" fmla="*/ 1482757 h 3514725"/>
              <a:gd name="connsiteX7" fmla="*/ 3112580 w 4352925"/>
              <a:gd name="connsiteY7" fmla="*/ 1004316 h 3514725"/>
              <a:gd name="connsiteX8" fmla="*/ 2625281 w 4352925"/>
              <a:gd name="connsiteY8" fmla="*/ 758476 h 3514725"/>
              <a:gd name="connsiteX9" fmla="*/ 2140077 w 4352925"/>
              <a:gd name="connsiteY9" fmla="*/ 328517 h 3514725"/>
              <a:gd name="connsiteX10" fmla="*/ 2147030 w 4352925"/>
              <a:gd name="connsiteY10" fmla="*/ 0 h 3514725"/>
              <a:gd name="connsiteX11" fmla="*/ 0 w 4352925"/>
              <a:gd name="connsiteY11" fmla="*/ 0 h 351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52925" h="3514725">
                <a:moveTo>
                  <a:pt x="0" y="95"/>
                </a:moveTo>
                <a:lnTo>
                  <a:pt x="0" y="3523488"/>
                </a:lnTo>
                <a:lnTo>
                  <a:pt x="4353497" y="3523488"/>
                </a:lnTo>
                <a:cubicBezTo>
                  <a:pt x="4351592" y="3518154"/>
                  <a:pt x="4349687" y="3512915"/>
                  <a:pt x="4347877" y="3507581"/>
                </a:cubicBezTo>
                <a:cubicBezTo>
                  <a:pt x="4218051" y="3124772"/>
                  <a:pt x="4039838" y="2825592"/>
                  <a:pt x="3672745" y="2554224"/>
                </a:cubicBezTo>
                <a:cubicBezTo>
                  <a:pt x="3514344" y="2437162"/>
                  <a:pt x="3511487" y="2357533"/>
                  <a:pt x="3409474" y="2178082"/>
                </a:cubicBezTo>
                <a:cubicBezTo>
                  <a:pt x="3315367" y="2012537"/>
                  <a:pt x="3399282" y="1665446"/>
                  <a:pt x="3359753" y="1482757"/>
                </a:cubicBezTo>
                <a:cubicBezTo>
                  <a:pt x="3320987" y="1303877"/>
                  <a:pt x="3254788" y="1126903"/>
                  <a:pt x="3112580" y="1004316"/>
                </a:cubicBezTo>
                <a:cubicBezTo>
                  <a:pt x="2972276" y="883349"/>
                  <a:pt x="2795207" y="824484"/>
                  <a:pt x="2625281" y="758476"/>
                </a:cubicBezTo>
                <a:cubicBezTo>
                  <a:pt x="2411825" y="675513"/>
                  <a:pt x="2209705" y="563213"/>
                  <a:pt x="2140077" y="328517"/>
                </a:cubicBezTo>
                <a:cubicBezTo>
                  <a:pt x="2107121" y="217456"/>
                  <a:pt x="2111883" y="103537"/>
                  <a:pt x="2147030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ECD99A7-6390-4DD0-BB1D-54DC54994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9169459">
            <a:off x="59525" y="5080340"/>
            <a:ext cx="1213175" cy="126895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10E1DAE-CA09-4040-B63A-0B50B99E75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0" y="5503252"/>
            <a:ext cx="3276600" cy="1354748"/>
          </a:xfrm>
          <a:prstGeom prst="rect">
            <a:avLst/>
          </a:prstGeom>
        </p:spPr>
      </p:pic>
      <p:sp>
        <p:nvSpPr>
          <p:cNvPr id="9" name="Graphic 7">
            <a:extLst>
              <a:ext uri="{FF2B5EF4-FFF2-40B4-BE49-F238E27FC236}">
                <a16:creationId xmlns:a16="http://schemas.microsoft.com/office/drawing/2014/main" id="{37BB1BC7-4978-4D54-8B95-47128D6F8966}"/>
              </a:ext>
            </a:extLst>
          </p:cNvPr>
          <p:cNvSpPr/>
          <p:nvPr/>
        </p:nvSpPr>
        <p:spPr>
          <a:xfrm flipH="1">
            <a:off x="-1" y="0"/>
            <a:ext cx="7209323" cy="5014519"/>
          </a:xfrm>
          <a:custGeom>
            <a:avLst/>
            <a:gdLst>
              <a:gd name="connsiteX0" fmla="*/ 151164 w 4505325"/>
              <a:gd name="connsiteY0" fmla="*/ 1401889 h 3133725"/>
              <a:gd name="connsiteX1" fmla="*/ 152592 w 4505325"/>
              <a:gd name="connsiteY1" fmla="*/ 1183577 h 3133725"/>
              <a:gd name="connsiteX2" fmla="*/ 13146 w 4505325"/>
              <a:gd name="connsiteY2" fmla="*/ 855250 h 3133725"/>
              <a:gd name="connsiteX3" fmla="*/ 166594 w 4505325"/>
              <a:gd name="connsiteY3" fmla="*/ 733235 h 3133725"/>
              <a:gd name="connsiteX4" fmla="*/ 487015 w 4505325"/>
              <a:gd name="connsiteY4" fmla="*/ 646081 h 3133725"/>
              <a:gd name="connsiteX5" fmla="*/ 665895 w 4505325"/>
              <a:gd name="connsiteY5" fmla="*/ 322898 h 3133725"/>
              <a:gd name="connsiteX6" fmla="*/ 404052 w 4505325"/>
              <a:gd name="connsiteY6" fmla="*/ 0 h 3133725"/>
              <a:gd name="connsiteX7" fmla="*/ 4510280 w 4505325"/>
              <a:gd name="connsiteY7" fmla="*/ 0 h 3133725"/>
              <a:gd name="connsiteX8" fmla="*/ 4510280 w 4505325"/>
              <a:gd name="connsiteY8" fmla="*/ 2837688 h 3133725"/>
              <a:gd name="connsiteX9" fmla="*/ 3598166 w 4505325"/>
              <a:gd name="connsiteY9" fmla="*/ 2752058 h 3133725"/>
              <a:gd name="connsiteX10" fmla="*/ 2655667 w 4505325"/>
              <a:gd name="connsiteY10" fmla="*/ 3127153 h 3133725"/>
              <a:gd name="connsiteX11" fmla="*/ 1770223 w 4505325"/>
              <a:gd name="connsiteY11" fmla="*/ 2879693 h 3133725"/>
              <a:gd name="connsiteX12" fmla="*/ 1145955 w 4505325"/>
              <a:gd name="connsiteY12" fmla="*/ 2364105 h 3133725"/>
              <a:gd name="connsiteX13" fmla="*/ 593600 w 4505325"/>
              <a:gd name="connsiteY13" fmla="*/ 2104263 h 3133725"/>
              <a:gd name="connsiteX14" fmla="*/ 491492 w 4505325"/>
              <a:gd name="connsiteY14" fmla="*/ 1793939 h 3133725"/>
              <a:gd name="connsiteX15" fmla="*/ 184692 w 4505325"/>
              <a:gd name="connsiteY15" fmla="*/ 1661160 h 3133725"/>
              <a:gd name="connsiteX16" fmla="*/ 90204 w 4505325"/>
              <a:gd name="connsiteY16" fmla="*/ 1488377 h 3133725"/>
              <a:gd name="connsiteX17" fmla="*/ 151164 w 4505325"/>
              <a:gd name="connsiteY17" fmla="*/ 1401889 h 313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05325" h="3133725">
                <a:moveTo>
                  <a:pt x="151164" y="1401889"/>
                </a:moveTo>
                <a:cubicBezTo>
                  <a:pt x="205361" y="1332357"/>
                  <a:pt x="202122" y="1254062"/>
                  <a:pt x="152592" y="1183577"/>
                </a:cubicBezTo>
                <a:cubicBezTo>
                  <a:pt x="82298" y="1083374"/>
                  <a:pt x="-40384" y="973360"/>
                  <a:pt x="13146" y="855250"/>
                </a:cubicBezTo>
                <a:cubicBezTo>
                  <a:pt x="37245" y="802291"/>
                  <a:pt x="97824" y="760571"/>
                  <a:pt x="166594" y="733235"/>
                </a:cubicBezTo>
                <a:cubicBezTo>
                  <a:pt x="267178" y="693230"/>
                  <a:pt x="384050" y="682657"/>
                  <a:pt x="487015" y="646081"/>
                </a:cubicBezTo>
                <a:cubicBezTo>
                  <a:pt x="671705" y="580549"/>
                  <a:pt x="728950" y="457010"/>
                  <a:pt x="665895" y="322898"/>
                </a:cubicBezTo>
                <a:cubicBezTo>
                  <a:pt x="610554" y="205169"/>
                  <a:pt x="520829" y="93917"/>
                  <a:pt x="404052" y="0"/>
                </a:cubicBezTo>
                <a:lnTo>
                  <a:pt x="4510280" y="0"/>
                </a:lnTo>
                <a:cubicBezTo>
                  <a:pt x="4510280" y="0"/>
                  <a:pt x="4510280" y="2835402"/>
                  <a:pt x="4510280" y="2837688"/>
                </a:cubicBezTo>
                <a:cubicBezTo>
                  <a:pt x="4510280" y="2837688"/>
                  <a:pt x="4072987" y="2518029"/>
                  <a:pt x="3598166" y="2752058"/>
                </a:cubicBezTo>
                <a:cubicBezTo>
                  <a:pt x="3280317" y="2908649"/>
                  <a:pt x="3018951" y="3086672"/>
                  <a:pt x="2655667" y="3127153"/>
                </a:cubicBezTo>
                <a:cubicBezTo>
                  <a:pt x="2344676" y="3161824"/>
                  <a:pt x="1999490" y="3109055"/>
                  <a:pt x="1770223" y="2879693"/>
                </a:cubicBezTo>
                <a:cubicBezTo>
                  <a:pt x="1575342" y="2684716"/>
                  <a:pt x="1425132" y="2449449"/>
                  <a:pt x="1145955" y="2364105"/>
                </a:cubicBezTo>
                <a:cubicBezTo>
                  <a:pt x="980124" y="2313337"/>
                  <a:pt x="600648" y="2359533"/>
                  <a:pt x="593600" y="2104263"/>
                </a:cubicBezTo>
                <a:cubicBezTo>
                  <a:pt x="590361" y="1986915"/>
                  <a:pt x="599410" y="1870329"/>
                  <a:pt x="491492" y="1793939"/>
                </a:cubicBezTo>
                <a:cubicBezTo>
                  <a:pt x="406529" y="1733741"/>
                  <a:pt x="274893" y="1717453"/>
                  <a:pt x="184692" y="1661160"/>
                </a:cubicBezTo>
                <a:cubicBezTo>
                  <a:pt x="121065" y="1621441"/>
                  <a:pt x="64867" y="1549051"/>
                  <a:pt x="90204" y="1488377"/>
                </a:cubicBezTo>
                <a:cubicBezTo>
                  <a:pt x="103158" y="1457230"/>
                  <a:pt x="129161" y="1430084"/>
                  <a:pt x="151164" y="1401889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2"/>
              </a:gs>
              <a:gs pos="100000">
                <a:schemeClr val="accent4">
                  <a:lumMod val="90000"/>
                </a:schemeClr>
              </a:gs>
            </a:gsLst>
            <a:lin ang="16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91C205-8900-466F-A402-42E3F8364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183" y="706152"/>
            <a:ext cx="4830206" cy="747897"/>
          </a:xfrm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sz="5400" dirty="0" smtClean="0"/>
              <a:t>10. Population</a:t>
            </a:r>
            <a:endParaRPr lang="en-ID" sz="5400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0AFC9D5-65AE-4417-B25A-18F128E949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613583" y="5602774"/>
            <a:ext cx="5038583" cy="125522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43F344E-37D6-4053-90E8-8CA724CE387F}"/>
              </a:ext>
            </a:extLst>
          </p:cNvPr>
          <p:cNvGrpSpPr/>
          <p:nvPr/>
        </p:nvGrpSpPr>
        <p:grpSpPr>
          <a:xfrm>
            <a:off x="6902145" y="4420868"/>
            <a:ext cx="5038584" cy="2742628"/>
            <a:chOff x="8654986" y="-1310744"/>
            <a:chExt cx="2142545" cy="116624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C81D808-DB73-4E62-84E4-148AD7F938BB}"/>
                </a:ext>
              </a:extLst>
            </p:cNvPr>
            <p:cNvSpPr/>
            <p:nvPr/>
          </p:nvSpPr>
          <p:spPr>
            <a:xfrm>
              <a:off x="9261910" y="-586749"/>
              <a:ext cx="76200" cy="104775"/>
            </a:xfrm>
            <a:custGeom>
              <a:avLst/>
              <a:gdLst>
                <a:gd name="connsiteX0" fmla="*/ 6667 w 76200"/>
                <a:gd name="connsiteY0" fmla="*/ 107347 h 104775"/>
                <a:gd name="connsiteX1" fmla="*/ 31432 w 76200"/>
                <a:gd name="connsiteY1" fmla="*/ 84582 h 104775"/>
                <a:gd name="connsiteX2" fmla="*/ 52006 w 76200"/>
                <a:gd name="connsiteY2" fmla="*/ 58769 h 104775"/>
                <a:gd name="connsiteX3" fmla="*/ 68294 w 76200"/>
                <a:gd name="connsiteY3" fmla="*/ 30385 h 104775"/>
                <a:gd name="connsiteX4" fmla="*/ 79629 w 76200"/>
                <a:gd name="connsiteY4" fmla="*/ 0 h 104775"/>
                <a:gd name="connsiteX5" fmla="*/ 65723 w 76200"/>
                <a:gd name="connsiteY5" fmla="*/ 29051 h 104775"/>
                <a:gd name="connsiteX6" fmla="*/ 47244 w 76200"/>
                <a:gd name="connsiteY6" fmla="*/ 55340 h 104775"/>
                <a:gd name="connsiteX7" fmla="*/ 25051 w 76200"/>
                <a:gd name="connsiteY7" fmla="*/ 78486 h 104775"/>
                <a:gd name="connsiteX8" fmla="*/ 0 w 76200"/>
                <a:gd name="connsiteY8" fmla="*/ 97726 h 104775"/>
                <a:gd name="connsiteX9" fmla="*/ 6667 w 76200"/>
                <a:gd name="connsiteY9" fmla="*/ 107347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104775">
                  <a:moveTo>
                    <a:pt x="6667" y="107347"/>
                  </a:moveTo>
                  <a:cubicBezTo>
                    <a:pt x="16002" y="100298"/>
                    <a:pt x="23908" y="92773"/>
                    <a:pt x="31432" y="84582"/>
                  </a:cubicBezTo>
                  <a:cubicBezTo>
                    <a:pt x="38957" y="76486"/>
                    <a:pt x="45910" y="67818"/>
                    <a:pt x="52006" y="58769"/>
                  </a:cubicBezTo>
                  <a:cubicBezTo>
                    <a:pt x="58198" y="49721"/>
                    <a:pt x="63722" y="40291"/>
                    <a:pt x="68294" y="30385"/>
                  </a:cubicBezTo>
                  <a:cubicBezTo>
                    <a:pt x="73152" y="20669"/>
                    <a:pt x="76486" y="10287"/>
                    <a:pt x="79629" y="0"/>
                  </a:cubicBezTo>
                  <a:cubicBezTo>
                    <a:pt x="75629" y="10001"/>
                    <a:pt x="71342" y="19907"/>
                    <a:pt x="65723" y="29051"/>
                  </a:cubicBezTo>
                  <a:cubicBezTo>
                    <a:pt x="60388" y="38290"/>
                    <a:pt x="54102" y="47053"/>
                    <a:pt x="47244" y="55340"/>
                  </a:cubicBezTo>
                  <a:cubicBezTo>
                    <a:pt x="40481" y="63627"/>
                    <a:pt x="33052" y="71342"/>
                    <a:pt x="25051" y="78486"/>
                  </a:cubicBezTo>
                  <a:cubicBezTo>
                    <a:pt x="17145" y="85534"/>
                    <a:pt x="8573" y="92297"/>
                    <a:pt x="0" y="97726"/>
                  </a:cubicBezTo>
                  <a:lnTo>
                    <a:pt x="6667" y="107347"/>
                  </a:ln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BD5B5D1-1EB1-4876-BA8F-789FBFB44095}"/>
                </a:ext>
              </a:extLst>
            </p:cNvPr>
            <p:cNvSpPr/>
            <p:nvPr/>
          </p:nvSpPr>
          <p:spPr>
            <a:xfrm>
              <a:off x="9176852" y="-771819"/>
              <a:ext cx="152400" cy="457200"/>
            </a:xfrm>
            <a:custGeom>
              <a:avLst/>
              <a:gdLst>
                <a:gd name="connsiteX0" fmla="*/ 15240 w 152400"/>
                <a:gd name="connsiteY0" fmla="*/ 466058 h 457200"/>
                <a:gd name="connsiteX1" fmla="*/ 66294 w 152400"/>
                <a:gd name="connsiteY1" fmla="*/ 354044 h 457200"/>
                <a:gd name="connsiteX2" fmla="*/ 110014 w 152400"/>
                <a:gd name="connsiteY2" fmla="*/ 239268 h 457200"/>
                <a:gd name="connsiteX3" fmla="*/ 143637 w 152400"/>
                <a:gd name="connsiteY3" fmla="*/ 121348 h 457200"/>
                <a:gd name="connsiteX4" fmla="*/ 158306 w 152400"/>
                <a:gd name="connsiteY4" fmla="*/ 0 h 457200"/>
                <a:gd name="connsiteX5" fmla="*/ 139446 w 152400"/>
                <a:gd name="connsiteY5" fmla="*/ 120396 h 457200"/>
                <a:gd name="connsiteX6" fmla="*/ 101917 w 152400"/>
                <a:gd name="connsiteY6" fmla="*/ 236506 h 457200"/>
                <a:gd name="connsiteX7" fmla="*/ 54483 w 152400"/>
                <a:gd name="connsiteY7" fmla="*/ 349091 h 457200"/>
                <a:gd name="connsiteX8" fmla="*/ 0 w 152400"/>
                <a:gd name="connsiteY8" fmla="*/ 458343 h 457200"/>
                <a:gd name="connsiteX9" fmla="*/ 15240 w 152400"/>
                <a:gd name="connsiteY9" fmla="*/ 466058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0" h="457200">
                  <a:moveTo>
                    <a:pt x="15240" y="466058"/>
                  </a:moveTo>
                  <a:cubicBezTo>
                    <a:pt x="33719" y="429101"/>
                    <a:pt x="50387" y="391859"/>
                    <a:pt x="66294" y="354044"/>
                  </a:cubicBezTo>
                  <a:cubicBezTo>
                    <a:pt x="82105" y="316230"/>
                    <a:pt x="96965" y="278035"/>
                    <a:pt x="110014" y="239268"/>
                  </a:cubicBezTo>
                  <a:cubicBezTo>
                    <a:pt x="122968" y="200501"/>
                    <a:pt x="135065" y="161353"/>
                    <a:pt x="143637" y="121348"/>
                  </a:cubicBezTo>
                  <a:cubicBezTo>
                    <a:pt x="152209" y="81439"/>
                    <a:pt x="158686" y="40862"/>
                    <a:pt x="158306" y="0"/>
                  </a:cubicBezTo>
                  <a:cubicBezTo>
                    <a:pt x="157258" y="40862"/>
                    <a:pt x="149352" y="80963"/>
                    <a:pt x="139446" y="120396"/>
                  </a:cubicBezTo>
                  <a:cubicBezTo>
                    <a:pt x="129540" y="159829"/>
                    <a:pt x="116110" y="198406"/>
                    <a:pt x="101917" y="236506"/>
                  </a:cubicBezTo>
                  <a:cubicBezTo>
                    <a:pt x="87630" y="274606"/>
                    <a:pt x="71533" y="312039"/>
                    <a:pt x="54483" y="349091"/>
                  </a:cubicBezTo>
                  <a:cubicBezTo>
                    <a:pt x="37338" y="386048"/>
                    <a:pt x="19336" y="422719"/>
                    <a:pt x="0" y="458343"/>
                  </a:cubicBezTo>
                  <a:lnTo>
                    <a:pt x="15240" y="466058"/>
                  </a:ln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3138FE6-FDD5-4990-BFD6-1E92B485DB33}"/>
                </a:ext>
              </a:extLst>
            </p:cNvPr>
            <p:cNvSpPr/>
            <p:nvPr/>
          </p:nvSpPr>
          <p:spPr>
            <a:xfrm>
              <a:off x="9204538" y="-662854"/>
              <a:ext cx="19050" cy="266700"/>
            </a:xfrm>
            <a:custGeom>
              <a:avLst/>
              <a:gdLst>
                <a:gd name="connsiteX0" fmla="*/ 26987 w 19050"/>
                <a:gd name="connsiteY0" fmla="*/ 272225 h 266700"/>
                <a:gd name="connsiteX1" fmla="*/ 14986 w 19050"/>
                <a:gd name="connsiteY1" fmla="*/ 205454 h 266700"/>
                <a:gd name="connsiteX2" fmla="*/ 8700 w 19050"/>
                <a:gd name="connsiteY2" fmla="*/ 137255 h 266700"/>
                <a:gd name="connsiteX3" fmla="*/ 7366 w 19050"/>
                <a:gd name="connsiteY3" fmla="*/ 68675 h 266700"/>
                <a:gd name="connsiteX4" fmla="*/ 10509 w 19050"/>
                <a:gd name="connsiteY4" fmla="*/ 0 h 266700"/>
                <a:gd name="connsiteX5" fmla="*/ 2984 w 19050"/>
                <a:gd name="connsiteY5" fmla="*/ 68485 h 266700"/>
                <a:gd name="connsiteX6" fmla="*/ 32 w 19050"/>
                <a:gd name="connsiteY6" fmla="*/ 137446 h 266700"/>
                <a:gd name="connsiteX7" fmla="*/ 2032 w 19050"/>
                <a:gd name="connsiteY7" fmla="*/ 206597 h 266700"/>
                <a:gd name="connsiteX8" fmla="*/ 10033 w 19050"/>
                <a:gd name="connsiteY8" fmla="*/ 275939 h 266700"/>
                <a:gd name="connsiteX9" fmla="*/ 26987 w 19050"/>
                <a:gd name="connsiteY9" fmla="*/ 272225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266700">
                  <a:moveTo>
                    <a:pt x="26987" y="272225"/>
                  </a:moveTo>
                  <a:cubicBezTo>
                    <a:pt x="21654" y="250698"/>
                    <a:pt x="17939" y="227933"/>
                    <a:pt x="14986" y="205454"/>
                  </a:cubicBezTo>
                  <a:cubicBezTo>
                    <a:pt x="12033" y="182880"/>
                    <a:pt x="9938" y="160115"/>
                    <a:pt x="8700" y="137255"/>
                  </a:cubicBezTo>
                  <a:cubicBezTo>
                    <a:pt x="7652" y="114491"/>
                    <a:pt x="6890" y="91535"/>
                    <a:pt x="7366" y="68675"/>
                  </a:cubicBezTo>
                  <a:cubicBezTo>
                    <a:pt x="7557" y="45815"/>
                    <a:pt x="8890" y="22860"/>
                    <a:pt x="10509" y="0"/>
                  </a:cubicBezTo>
                  <a:cubicBezTo>
                    <a:pt x="7461" y="22765"/>
                    <a:pt x="4699" y="45530"/>
                    <a:pt x="2984" y="68485"/>
                  </a:cubicBezTo>
                  <a:cubicBezTo>
                    <a:pt x="1080" y="91440"/>
                    <a:pt x="317" y="114395"/>
                    <a:pt x="32" y="137446"/>
                  </a:cubicBezTo>
                  <a:cubicBezTo>
                    <a:pt x="-159" y="160496"/>
                    <a:pt x="508" y="183547"/>
                    <a:pt x="2032" y="206597"/>
                  </a:cubicBezTo>
                  <a:cubicBezTo>
                    <a:pt x="3651" y="229743"/>
                    <a:pt x="5842" y="252508"/>
                    <a:pt x="10033" y="275939"/>
                  </a:cubicBezTo>
                  <a:lnTo>
                    <a:pt x="26987" y="272225"/>
                  </a:ln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C8686E2-B102-4F1E-AFE9-E40D2456AB34}"/>
                </a:ext>
              </a:extLst>
            </p:cNvPr>
            <p:cNvSpPr/>
            <p:nvPr/>
          </p:nvSpPr>
          <p:spPr>
            <a:xfrm>
              <a:off x="9324965" y="-666949"/>
              <a:ext cx="95250" cy="95250"/>
            </a:xfrm>
            <a:custGeom>
              <a:avLst/>
              <a:gdLst>
                <a:gd name="connsiteX0" fmla="*/ 0 w 95250"/>
                <a:gd name="connsiteY0" fmla="*/ 104585 h 95250"/>
                <a:gd name="connsiteX1" fmla="*/ 96774 w 95250"/>
                <a:gd name="connsiteY1" fmla="*/ 0 h 95250"/>
                <a:gd name="connsiteX2" fmla="*/ 2762 w 95250"/>
                <a:gd name="connsiteY2" fmla="*/ 10372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95250">
                  <a:moveTo>
                    <a:pt x="0" y="104585"/>
                  </a:moveTo>
                  <a:cubicBezTo>
                    <a:pt x="0" y="104585"/>
                    <a:pt x="25146" y="13907"/>
                    <a:pt x="96774" y="0"/>
                  </a:cubicBezTo>
                  <a:cubicBezTo>
                    <a:pt x="96774" y="0"/>
                    <a:pt x="144780" y="84487"/>
                    <a:pt x="2762" y="103727"/>
                  </a:cubicBezTo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A164524-7E1C-4E9C-9B2E-94DADFF6F650}"/>
                </a:ext>
              </a:extLst>
            </p:cNvPr>
            <p:cNvSpPr/>
            <p:nvPr/>
          </p:nvSpPr>
          <p:spPr>
            <a:xfrm>
              <a:off x="9242574" y="-772413"/>
              <a:ext cx="76200" cy="104775"/>
            </a:xfrm>
            <a:custGeom>
              <a:avLst/>
              <a:gdLst>
                <a:gd name="connsiteX0" fmla="*/ 80963 w 76200"/>
                <a:gd name="connsiteY0" fmla="*/ 106321 h 104775"/>
                <a:gd name="connsiteX1" fmla="*/ 18955 w 76200"/>
                <a:gd name="connsiteY1" fmla="*/ 307 h 104775"/>
                <a:gd name="connsiteX2" fmla="*/ 80963 w 76200"/>
                <a:gd name="connsiteY2" fmla="*/ 10632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104775">
                  <a:moveTo>
                    <a:pt x="80963" y="106321"/>
                  </a:moveTo>
                  <a:cubicBezTo>
                    <a:pt x="80963" y="106321"/>
                    <a:pt x="56008" y="7070"/>
                    <a:pt x="18955" y="307"/>
                  </a:cubicBezTo>
                  <a:cubicBezTo>
                    <a:pt x="-18192" y="-6455"/>
                    <a:pt x="-2381" y="100606"/>
                    <a:pt x="80963" y="106321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670CDCC-6F32-4A73-A96B-F1E0B69DBB8D}"/>
                </a:ext>
              </a:extLst>
            </p:cNvPr>
            <p:cNvSpPr/>
            <p:nvPr/>
          </p:nvSpPr>
          <p:spPr>
            <a:xfrm>
              <a:off x="9175290" y="-748674"/>
              <a:ext cx="47625" cy="123825"/>
            </a:xfrm>
            <a:custGeom>
              <a:avLst/>
              <a:gdLst>
                <a:gd name="connsiteX0" fmla="*/ 42043 w 47625"/>
                <a:gd name="connsiteY0" fmla="*/ 130016 h 123825"/>
                <a:gd name="connsiteX1" fmla="*/ 31947 w 47625"/>
                <a:gd name="connsiteY1" fmla="*/ 0 h 123825"/>
                <a:gd name="connsiteX2" fmla="*/ 42043 w 47625"/>
                <a:gd name="connsiteY2" fmla="*/ 13001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23825">
                  <a:moveTo>
                    <a:pt x="42043" y="130016"/>
                  </a:moveTo>
                  <a:cubicBezTo>
                    <a:pt x="42043" y="130016"/>
                    <a:pt x="75095" y="34862"/>
                    <a:pt x="31947" y="0"/>
                  </a:cubicBezTo>
                  <a:cubicBezTo>
                    <a:pt x="31947" y="-95"/>
                    <a:pt x="-46254" y="56198"/>
                    <a:pt x="42043" y="130016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2AC34D5-7FD1-4AE1-95B1-3638A81929D9}"/>
                </a:ext>
              </a:extLst>
            </p:cNvPr>
            <p:cNvSpPr/>
            <p:nvPr/>
          </p:nvSpPr>
          <p:spPr>
            <a:xfrm>
              <a:off x="9140900" y="-599423"/>
              <a:ext cx="66675" cy="133350"/>
            </a:xfrm>
            <a:custGeom>
              <a:avLst/>
              <a:gdLst>
                <a:gd name="connsiteX0" fmla="*/ 68909 w 66675"/>
                <a:gd name="connsiteY0" fmla="*/ 134213 h 133350"/>
                <a:gd name="connsiteX1" fmla="*/ 32904 w 66675"/>
                <a:gd name="connsiteY1" fmla="*/ 6 h 133350"/>
                <a:gd name="connsiteX2" fmla="*/ 68909 w 66675"/>
                <a:gd name="connsiteY2" fmla="*/ 13421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133350">
                  <a:moveTo>
                    <a:pt x="68909" y="134213"/>
                  </a:moveTo>
                  <a:cubicBezTo>
                    <a:pt x="68909" y="134213"/>
                    <a:pt x="75957" y="-1042"/>
                    <a:pt x="32904" y="6"/>
                  </a:cubicBezTo>
                  <a:cubicBezTo>
                    <a:pt x="-58250" y="2292"/>
                    <a:pt x="68909" y="134213"/>
                    <a:pt x="68909" y="134213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F20A76-C8EC-41A1-A2EA-8391BD7D37EF}"/>
                </a:ext>
              </a:extLst>
            </p:cNvPr>
            <p:cNvSpPr/>
            <p:nvPr/>
          </p:nvSpPr>
          <p:spPr>
            <a:xfrm>
              <a:off x="8824808" y="-420728"/>
              <a:ext cx="161925" cy="276225"/>
            </a:xfrm>
            <a:custGeom>
              <a:avLst/>
              <a:gdLst>
                <a:gd name="connsiteX0" fmla="*/ 170974 w 161925"/>
                <a:gd name="connsiteY0" fmla="*/ 272796 h 276225"/>
                <a:gd name="connsiteX1" fmla="*/ 122301 w 161925"/>
                <a:gd name="connsiteY1" fmla="*/ 208502 h 276225"/>
                <a:gd name="connsiteX2" fmla="*/ 76867 w 161925"/>
                <a:gd name="connsiteY2" fmla="*/ 141732 h 276225"/>
                <a:gd name="connsiteX3" fmla="*/ 0 w 161925"/>
                <a:gd name="connsiteY3" fmla="*/ 0 h 276225"/>
                <a:gd name="connsiteX4" fmla="*/ 69818 w 161925"/>
                <a:gd name="connsiteY4" fmla="*/ 145923 h 276225"/>
                <a:gd name="connsiteX5" fmla="*/ 112014 w 161925"/>
                <a:gd name="connsiteY5" fmla="*/ 215265 h 276225"/>
                <a:gd name="connsiteX6" fmla="*/ 157925 w 161925"/>
                <a:gd name="connsiteY6" fmla="*/ 282607 h 276225"/>
                <a:gd name="connsiteX7" fmla="*/ 170974 w 161925"/>
                <a:gd name="connsiteY7" fmla="*/ 272796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276225">
                  <a:moveTo>
                    <a:pt x="170974" y="272796"/>
                  </a:moveTo>
                  <a:cubicBezTo>
                    <a:pt x="154210" y="252031"/>
                    <a:pt x="138017" y="230410"/>
                    <a:pt x="122301" y="208502"/>
                  </a:cubicBezTo>
                  <a:cubicBezTo>
                    <a:pt x="106585" y="186595"/>
                    <a:pt x="91440" y="164401"/>
                    <a:pt x="76867" y="141732"/>
                  </a:cubicBezTo>
                  <a:cubicBezTo>
                    <a:pt x="47816" y="96393"/>
                    <a:pt x="21241" y="49530"/>
                    <a:pt x="0" y="0"/>
                  </a:cubicBezTo>
                  <a:cubicBezTo>
                    <a:pt x="18669" y="50482"/>
                    <a:pt x="42958" y="98965"/>
                    <a:pt x="69818" y="145923"/>
                  </a:cubicBezTo>
                  <a:cubicBezTo>
                    <a:pt x="83249" y="169354"/>
                    <a:pt x="97345" y="192500"/>
                    <a:pt x="112014" y="215265"/>
                  </a:cubicBezTo>
                  <a:cubicBezTo>
                    <a:pt x="126682" y="238030"/>
                    <a:pt x="141827" y="260509"/>
                    <a:pt x="157925" y="282607"/>
                  </a:cubicBezTo>
                  <a:lnTo>
                    <a:pt x="170974" y="272796"/>
                  </a:ln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9995CDE-9726-4C3E-A2AB-D9DABE57F2DE}"/>
                </a:ext>
              </a:extLst>
            </p:cNvPr>
            <p:cNvSpPr/>
            <p:nvPr/>
          </p:nvSpPr>
          <p:spPr>
            <a:xfrm>
              <a:off x="8783088" y="-347576"/>
              <a:ext cx="104775" cy="66675"/>
            </a:xfrm>
            <a:custGeom>
              <a:avLst/>
              <a:gdLst>
                <a:gd name="connsiteX0" fmla="*/ 110204 w 104775"/>
                <a:gd name="connsiteY0" fmla="*/ 54007 h 66675"/>
                <a:gd name="connsiteX1" fmla="*/ 80486 w 104775"/>
                <a:gd name="connsiteY1" fmla="*/ 49149 h 66675"/>
                <a:gd name="connsiteX2" fmla="*/ 51245 w 104775"/>
                <a:gd name="connsiteY2" fmla="*/ 37719 h 66675"/>
                <a:gd name="connsiteX3" fmla="*/ 24289 w 104775"/>
                <a:gd name="connsiteY3" fmla="*/ 20955 h 66675"/>
                <a:gd name="connsiteX4" fmla="*/ 0 w 104775"/>
                <a:gd name="connsiteY4" fmla="*/ 0 h 66675"/>
                <a:gd name="connsiteX5" fmla="*/ 21527 w 104775"/>
                <a:gd name="connsiteY5" fmla="*/ 24003 h 66675"/>
                <a:gd name="connsiteX6" fmla="*/ 46958 w 104775"/>
                <a:gd name="connsiteY6" fmla="*/ 44672 h 66675"/>
                <a:gd name="connsiteX7" fmla="*/ 76200 w 104775"/>
                <a:gd name="connsiteY7" fmla="*/ 60579 h 66675"/>
                <a:gd name="connsiteX8" fmla="*/ 109538 w 104775"/>
                <a:gd name="connsiteY8" fmla="*/ 70199 h 66675"/>
                <a:gd name="connsiteX9" fmla="*/ 110204 w 104775"/>
                <a:gd name="connsiteY9" fmla="*/ 5400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" h="66675">
                  <a:moveTo>
                    <a:pt x="110204" y="54007"/>
                  </a:moveTo>
                  <a:cubicBezTo>
                    <a:pt x="101156" y="53911"/>
                    <a:pt x="90297" y="51911"/>
                    <a:pt x="80486" y="49149"/>
                  </a:cubicBezTo>
                  <a:cubicBezTo>
                    <a:pt x="70485" y="46292"/>
                    <a:pt x="60674" y="42386"/>
                    <a:pt x="51245" y="37719"/>
                  </a:cubicBezTo>
                  <a:cubicBezTo>
                    <a:pt x="41910" y="32766"/>
                    <a:pt x="32766" y="27432"/>
                    <a:pt x="24289" y="20955"/>
                  </a:cubicBezTo>
                  <a:cubicBezTo>
                    <a:pt x="15621" y="14669"/>
                    <a:pt x="7715" y="7525"/>
                    <a:pt x="0" y="0"/>
                  </a:cubicBezTo>
                  <a:cubicBezTo>
                    <a:pt x="6667" y="8382"/>
                    <a:pt x="13621" y="16573"/>
                    <a:pt x="21527" y="24003"/>
                  </a:cubicBezTo>
                  <a:cubicBezTo>
                    <a:pt x="29242" y="31623"/>
                    <a:pt x="37910" y="38290"/>
                    <a:pt x="46958" y="44672"/>
                  </a:cubicBezTo>
                  <a:cubicBezTo>
                    <a:pt x="56102" y="50768"/>
                    <a:pt x="65913" y="56197"/>
                    <a:pt x="76200" y="60579"/>
                  </a:cubicBezTo>
                  <a:cubicBezTo>
                    <a:pt x="86677" y="64960"/>
                    <a:pt x="96964" y="68485"/>
                    <a:pt x="109538" y="70199"/>
                  </a:cubicBezTo>
                  <a:lnTo>
                    <a:pt x="110204" y="54007"/>
                  </a:ln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0B574C3-BD23-4569-8DB9-5B73EA62874C}"/>
                </a:ext>
              </a:extLst>
            </p:cNvPr>
            <p:cNvSpPr/>
            <p:nvPr/>
          </p:nvSpPr>
          <p:spPr>
            <a:xfrm>
              <a:off x="8799194" y="-619229"/>
              <a:ext cx="57150" cy="142875"/>
            </a:xfrm>
            <a:custGeom>
              <a:avLst/>
              <a:gdLst>
                <a:gd name="connsiteX0" fmla="*/ 12946 w 57150"/>
                <a:gd name="connsiteY0" fmla="*/ 144209 h 142875"/>
                <a:gd name="connsiteX1" fmla="*/ 41997 w 57150"/>
                <a:gd name="connsiteY1" fmla="*/ 0 h 142875"/>
                <a:gd name="connsiteX2" fmla="*/ 54475 w 57150"/>
                <a:gd name="connsiteY2" fmla="*/ 91440 h 142875"/>
                <a:gd name="connsiteX3" fmla="*/ 12946 w 57150"/>
                <a:gd name="connsiteY3" fmla="*/ 14420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42875">
                  <a:moveTo>
                    <a:pt x="12946" y="144209"/>
                  </a:moveTo>
                  <a:cubicBezTo>
                    <a:pt x="12946" y="144209"/>
                    <a:pt x="-30584" y="34385"/>
                    <a:pt x="41997" y="0"/>
                  </a:cubicBezTo>
                  <a:cubicBezTo>
                    <a:pt x="41997" y="0"/>
                    <a:pt x="73048" y="43815"/>
                    <a:pt x="54475" y="91440"/>
                  </a:cubicBezTo>
                  <a:cubicBezTo>
                    <a:pt x="43711" y="118872"/>
                    <a:pt x="12946" y="144209"/>
                    <a:pt x="12946" y="144209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74453-119B-463D-A59E-F40A1B9812FB}"/>
                </a:ext>
              </a:extLst>
            </p:cNvPr>
            <p:cNvSpPr/>
            <p:nvPr/>
          </p:nvSpPr>
          <p:spPr>
            <a:xfrm>
              <a:off x="8855369" y="-505882"/>
              <a:ext cx="66675" cy="114300"/>
            </a:xfrm>
            <a:custGeom>
              <a:avLst/>
              <a:gdLst>
                <a:gd name="connsiteX0" fmla="*/ 2300 w 66675"/>
                <a:gd name="connsiteY0" fmla="*/ 121253 h 114300"/>
                <a:gd name="connsiteX1" fmla="*/ 56973 w 66675"/>
                <a:gd name="connsiteY1" fmla="*/ 0 h 114300"/>
                <a:gd name="connsiteX2" fmla="*/ 61259 w 66675"/>
                <a:gd name="connsiteY2" fmla="*/ 72581 h 114300"/>
                <a:gd name="connsiteX3" fmla="*/ 2300 w 66675"/>
                <a:gd name="connsiteY3" fmla="*/ 12125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14300">
                  <a:moveTo>
                    <a:pt x="2300" y="121253"/>
                  </a:moveTo>
                  <a:cubicBezTo>
                    <a:pt x="2300" y="121253"/>
                    <a:pt x="-17131" y="13430"/>
                    <a:pt x="56973" y="0"/>
                  </a:cubicBezTo>
                  <a:cubicBezTo>
                    <a:pt x="56973" y="0"/>
                    <a:pt x="87929" y="30290"/>
                    <a:pt x="61259" y="72581"/>
                  </a:cubicBezTo>
                  <a:cubicBezTo>
                    <a:pt x="34589" y="114871"/>
                    <a:pt x="2300" y="121253"/>
                    <a:pt x="2300" y="121253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53D2D6A-D770-4856-8AF4-CA574752C4CB}"/>
                </a:ext>
              </a:extLst>
            </p:cNvPr>
            <p:cNvSpPr/>
            <p:nvPr/>
          </p:nvSpPr>
          <p:spPr>
            <a:xfrm>
              <a:off x="8718233" y="-484994"/>
              <a:ext cx="95250" cy="76200"/>
            </a:xfrm>
            <a:custGeom>
              <a:avLst/>
              <a:gdLst>
                <a:gd name="connsiteX0" fmla="*/ 102860 w 95250"/>
                <a:gd name="connsiteY0" fmla="*/ 81030 h 76200"/>
                <a:gd name="connsiteX1" fmla="*/ 11706 w 95250"/>
                <a:gd name="connsiteY1" fmla="*/ 5306 h 76200"/>
                <a:gd name="connsiteX2" fmla="*/ 102860 w 95250"/>
                <a:gd name="connsiteY2" fmla="*/ 810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76200">
                  <a:moveTo>
                    <a:pt x="102860" y="81030"/>
                  </a:moveTo>
                  <a:cubicBezTo>
                    <a:pt x="102860" y="81030"/>
                    <a:pt x="41329" y="-24507"/>
                    <a:pt x="11706" y="5306"/>
                  </a:cubicBezTo>
                  <a:cubicBezTo>
                    <a:pt x="-18012" y="35024"/>
                    <a:pt x="7610" y="83697"/>
                    <a:pt x="102860" y="81030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259A2F8-E337-4965-AE55-07610FB0C47E}"/>
                </a:ext>
              </a:extLst>
            </p:cNvPr>
            <p:cNvSpPr/>
            <p:nvPr/>
          </p:nvSpPr>
          <p:spPr>
            <a:xfrm>
              <a:off x="8654986" y="-401667"/>
              <a:ext cx="95250" cy="47625"/>
            </a:xfrm>
            <a:custGeom>
              <a:avLst/>
              <a:gdLst>
                <a:gd name="connsiteX0" fmla="*/ 99717 w 95250"/>
                <a:gd name="connsiteY0" fmla="*/ 43804 h 47625"/>
                <a:gd name="connsiteX1" fmla="*/ 2562 w 95250"/>
                <a:gd name="connsiteY1" fmla="*/ 17039 h 47625"/>
                <a:gd name="connsiteX2" fmla="*/ 99717 w 95250"/>
                <a:gd name="connsiteY2" fmla="*/ 4380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99717" y="43804"/>
                  </a:moveTo>
                  <a:cubicBezTo>
                    <a:pt x="99717" y="43804"/>
                    <a:pt x="20660" y="-33254"/>
                    <a:pt x="2562" y="17039"/>
                  </a:cubicBezTo>
                  <a:cubicBezTo>
                    <a:pt x="-14773" y="65044"/>
                    <a:pt x="60093" y="52281"/>
                    <a:pt x="99717" y="43804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CCEA7E-B42F-4CF2-A570-19B59DC70C35}"/>
                </a:ext>
              </a:extLst>
            </p:cNvPr>
            <p:cNvSpPr/>
            <p:nvPr/>
          </p:nvSpPr>
          <p:spPr>
            <a:xfrm>
              <a:off x="8729496" y="-322454"/>
              <a:ext cx="95250" cy="76200"/>
            </a:xfrm>
            <a:custGeom>
              <a:avLst/>
              <a:gdLst>
                <a:gd name="connsiteX0" fmla="*/ 99884 w 95250"/>
                <a:gd name="connsiteY0" fmla="*/ 310 h 76200"/>
                <a:gd name="connsiteX1" fmla="*/ 2538 w 95250"/>
                <a:gd name="connsiteY1" fmla="*/ 36124 h 76200"/>
                <a:gd name="connsiteX2" fmla="*/ 46068 w 95250"/>
                <a:gd name="connsiteY2" fmla="*/ 78034 h 76200"/>
                <a:gd name="connsiteX3" fmla="*/ 99884 w 95250"/>
                <a:gd name="connsiteY3" fmla="*/ 31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76200">
                  <a:moveTo>
                    <a:pt x="99884" y="310"/>
                  </a:moveTo>
                  <a:cubicBezTo>
                    <a:pt x="99884" y="310"/>
                    <a:pt x="13587" y="-5786"/>
                    <a:pt x="2538" y="36124"/>
                  </a:cubicBezTo>
                  <a:cubicBezTo>
                    <a:pt x="-8511" y="78034"/>
                    <a:pt x="18445" y="92226"/>
                    <a:pt x="46068" y="78034"/>
                  </a:cubicBezTo>
                  <a:cubicBezTo>
                    <a:pt x="73690" y="63937"/>
                    <a:pt x="99884" y="310"/>
                    <a:pt x="99884" y="310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B5961AB-E815-4314-B773-76A99AF71EF8}"/>
                </a:ext>
              </a:extLst>
            </p:cNvPr>
            <p:cNvSpPr/>
            <p:nvPr/>
          </p:nvSpPr>
          <p:spPr>
            <a:xfrm>
              <a:off x="10108206" y="-755532"/>
              <a:ext cx="76200" cy="476250"/>
            </a:xfrm>
            <a:custGeom>
              <a:avLst/>
              <a:gdLst>
                <a:gd name="connsiteX0" fmla="*/ 50673 w 76200"/>
                <a:gd name="connsiteY0" fmla="*/ 391096 h 476250"/>
                <a:gd name="connsiteX1" fmla="*/ 18002 w 76200"/>
                <a:gd name="connsiteY1" fmla="*/ 481679 h 476250"/>
                <a:gd name="connsiteX2" fmla="*/ 0 w 76200"/>
                <a:gd name="connsiteY2" fmla="*/ 481679 h 476250"/>
                <a:gd name="connsiteX3" fmla="*/ 38290 w 76200"/>
                <a:gd name="connsiteY3" fmla="*/ 387477 h 476250"/>
                <a:gd name="connsiteX4" fmla="*/ 66484 w 76200"/>
                <a:gd name="connsiteY4" fmla="*/ 260223 h 476250"/>
                <a:gd name="connsiteX5" fmla="*/ 71152 w 76200"/>
                <a:gd name="connsiteY5" fmla="*/ 129731 h 476250"/>
                <a:gd name="connsiteX6" fmla="*/ 64675 w 76200"/>
                <a:gd name="connsiteY6" fmla="*/ 64484 h 476250"/>
                <a:gd name="connsiteX7" fmla="*/ 58960 w 76200"/>
                <a:gd name="connsiteY7" fmla="*/ 32194 h 476250"/>
                <a:gd name="connsiteX8" fmla="*/ 52483 w 76200"/>
                <a:gd name="connsiteY8" fmla="*/ 0 h 476250"/>
                <a:gd name="connsiteX9" fmla="*/ 60007 w 76200"/>
                <a:gd name="connsiteY9" fmla="*/ 32004 h 476250"/>
                <a:gd name="connsiteX10" fmla="*/ 66770 w 76200"/>
                <a:gd name="connsiteY10" fmla="*/ 64198 h 476250"/>
                <a:gd name="connsiteX11" fmla="*/ 75438 w 76200"/>
                <a:gd name="connsiteY11" fmla="*/ 129445 h 476250"/>
                <a:gd name="connsiteX12" fmla="*/ 75057 w 76200"/>
                <a:gd name="connsiteY12" fmla="*/ 261175 h 476250"/>
                <a:gd name="connsiteX13" fmla="*/ 50673 w 76200"/>
                <a:gd name="connsiteY13" fmla="*/ 39109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200" h="476250">
                  <a:moveTo>
                    <a:pt x="50673" y="391096"/>
                  </a:moveTo>
                  <a:cubicBezTo>
                    <a:pt x="41815" y="421957"/>
                    <a:pt x="31337" y="452247"/>
                    <a:pt x="18002" y="481679"/>
                  </a:cubicBezTo>
                  <a:lnTo>
                    <a:pt x="0" y="481679"/>
                  </a:lnTo>
                  <a:cubicBezTo>
                    <a:pt x="15335" y="451675"/>
                    <a:pt x="28003" y="419767"/>
                    <a:pt x="38290" y="387477"/>
                  </a:cubicBezTo>
                  <a:cubicBezTo>
                    <a:pt x="51435" y="346043"/>
                    <a:pt x="61341" y="303467"/>
                    <a:pt x="66484" y="260223"/>
                  </a:cubicBezTo>
                  <a:cubicBezTo>
                    <a:pt x="71723" y="217075"/>
                    <a:pt x="74200" y="173260"/>
                    <a:pt x="71152" y="129731"/>
                  </a:cubicBezTo>
                  <a:cubicBezTo>
                    <a:pt x="70675" y="107823"/>
                    <a:pt x="67342" y="86201"/>
                    <a:pt x="64675" y="64484"/>
                  </a:cubicBezTo>
                  <a:cubicBezTo>
                    <a:pt x="63627" y="53530"/>
                    <a:pt x="61055" y="42958"/>
                    <a:pt x="58960" y="32194"/>
                  </a:cubicBezTo>
                  <a:lnTo>
                    <a:pt x="52483" y="0"/>
                  </a:lnTo>
                  <a:lnTo>
                    <a:pt x="60007" y="32004"/>
                  </a:lnTo>
                  <a:cubicBezTo>
                    <a:pt x="62389" y="42672"/>
                    <a:pt x="65437" y="53340"/>
                    <a:pt x="66770" y="64198"/>
                  </a:cubicBezTo>
                  <a:cubicBezTo>
                    <a:pt x="70199" y="85820"/>
                    <a:pt x="74200" y="107537"/>
                    <a:pt x="75438" y="129445"/>
                  </a:cubicBezTo>
                  <a:cubicBezTo>
                    <a:pt x="79915" y="173165"/>
                    <a:pt x="78962" y="217361"/>
                    <a:pt x="75057" y="261175"/>
                  </a:cubicBezTo>
                  <a:cubicBezTo>
                    <a:pt x="71152" y="304990"/>
                    <a:pt x="62579" y="348520"/>
                    <a:pt x="50673" y="391096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6D54653-6366-45A2-80C2-EA2B672C4A98}"/>
                </a:ext>
              </a:extLst>
            </p:cNvPr>
            <p:cNvSpPr/>
            <p:nvPr/>
          </p:nvSpPr>
          <p:spPr>
            <a:xfrm>
              <a:off x="10147259" y="-581986"/>
              <a:ext cx="28575" cy="304800"/>
            </a:xfrm>
            <a:custGeom>
              <a:avLst/>
              <a:gdLst>
                <a:gd name="connsiteX0" fmla="*/ 17717 w 28575"/>
                <a:gd name="connsiteY0" fmla="*/ 308134 h 304800"/>
                <a:gd name="connsiteX1" fmla="*/ 1333 w 28575"/>
                <a:gd name="connsiteY1" fmla="*/ 308134 h 304800"/>
                <a:gd name="connsiteX2" fmla="*/ 16383 w 28575"/>
                <a:gd name="connsiteY2" fmla="*/ 252698 h 304800"/>
                <a:gd name="connsiteX3" fmla="*/ 27908 w 28575"/>
                <a:gd name="connsiteY3" fmla="*/ 168021 h 304800"/>
                <a:gd name="connsiteX4" fmla="*/ 23908 w 28575"/>
                <a:gd name="connsiteY4" fmla="*/ 82582 h 304800"/>
                <a:gd name="connsiteX5" fmla="*/ 0 w 28575"/>
                <a:gd name="connsiteY5" fmla="*/ 0 h 304800"/>
                <a:gd name="connsiteX6" fmla="*/ 28099 w 28575"/>
                <a:gd name="connsiteY6" fmla="*/ 81820 h 304800"/>
                <a:gd name="connsiteX7" fmla="*/ 36481 w 28575"/>
                <a:gd name="connsiteY7" fmla="*/ 168211 h 304800"/>
                <a:gd name="connsiteX8" fmla="*/ 29051 w 28575"/>
                <a:gd name="connsiteY8" fmla="*/ 254984 h 304800"/>
                <a:gd name="connsiteX9" fmla="*/ 17717 w 28575"/>
                <a:gd name="connsiteY9" fmla="*/ 30813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5" h="304800">
                  <a:moveTo>
                    <a:pt x="17717" y="308134"/>
                  </a:moveTo>
                  <a:lnTo>
                    <a:pt x="1333" y="308134"/>
                  </a:lnTo>
                  <a:cubicBezTo>
                    <a:pt x="7239" y="290036"/>
                    <a:pt x="12287" y="271367"/>
                    <a:pt x="16383" y="252698"/>
                  </a:cubicBezTo>
                  <a:cubicBezTo>
                    <a:pt x="22384" y="224885"/>
                    <a:pt x="26289" y="196501"/>
                    <a:pt x="27908" y="168021"/>
                  </a:cubicBezTo>
                  <a:cubicBezTo>
                    <a:pt x="29813" y="139541"/>
                    <a:pt x="27908" y="110871"/>
                    <a:pt x="23908" y="82582"/>
                  </a:cubicBezTo>
                  <a:cubicBezTo>
                    <a:pt x="19812" y="54197"/>
                    <a:pt x="11049" y="26670"/>
                    <a:pt x="0" y="0"/>
                  </a:cubicBezTo>
                  <a:cubicBezTo>
                    <a:pt x="12287" y="26098"/>
                    <a:pt x="22574" y="53340"/>
                    <a:pt x="28099" y="81820"/>
                  </a:cubicBezTo>
                  <a:cubicBezTo>
                    <a:pt x="33623" y="110204"/>
                    <a:pt x="36957" y="139160"/>
                    <a:pt x="36481" y="168211"/>
                  </a:cubicBezTo>
                  <a:cubicBezTo>
                    <a:pt x="36290" y="197263"/>
                    <a:pt x="33814" y="226219"/>
                    <a:pt x="29051" y="254984"/>
                  </a:cubicBezTo>
                  <a:cubicBezTo>
                    <a:pt x="26099" y="272891"/>
                    <a:pt x="22384" y="290608"/>
                    <a:pt x="17717" y="308134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753442A-D35C-459A-AB67-F6C11445ECAE}"/>
                </a:ext>
              </a:extLst>
            </p:cNvPr>
            <p:cNvSpPr/>
            <p:nvPr/>
          </p:nvSpPr>
          <p:spPr>
            <a:xfrm>
              <a:off x="10091345" y="-676474"/>
              <a:ext cx="76200" cy="123825"/>
            </a:xfrm>
            <a:custGeom>
              <a:avLst/>
              <a:gdLst>
                <a:gd name="connsiteX0" fmla="*/ 77535 w 76200"/>
                <a:gd name="connsiteY0" fmla="*/ 130302 h 123825"/>
                <a:gd name="connsiteX1" fmla="*/ 7907 w 76200"/>
                <a:gd name="connsiteY1" fmla="*/ 0 h 123825"/>
                <a:gd name="connsiteX2" fmla="*/ 11527 w 76200"/>
                <a:gd name="connsiteY2" fmla="*/ 91726 h 123825"/>
                <a:gd name="connsiteX3" fmla="*/ 77535 w 76200"/>
                <a:gd name="connsiteY3" fmla="*/ 13030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23825">
                  <a:moveTo>
                    <a:pt x="77535" y="130302"/>
                  </a:moveTo>
                  <a:cubicBezTo>
                    <a:pt x="77535" y="130302"/>
                    <a:pt x="47817" y="27813"/>
                    <a:pt x="7907" y="0"/>
                  </a:cubicBezTo>
                  <a:cubicBezTo>
                    <a:pt x="7907" y="0"/>
                    <a:pt x="-12095" y="42005"/>
                    <a:pt x="11527" y="91726"/>
                  </a:cubicBezTo>
                  <a:cubicBezTo>
                    <a:pt x="35149" y="141351"/>
                    <a:pt x="77535" y="130302"/>
                    <a:pt x="77535" y="130302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D9B2F98-76D4-4DEB-B8B6-0A89A238B9CA}"/>
                </a:ext>
              </a:extLst>
            </p:cNvPr>
            <p:cNvSpPr/>
            <p:nvPr/>
          </p:nvSpPr>
          <p:spPr>
            <a:xfrm>
              <a:off x="10121066" y="-838854"/>
              <a:ext cx="57150" cy="133350"/>
            </a:xfrm>
            <a:custGeom>
              <a:avLst/>
              <a:gdLst>
                <a:gd name="connsiteX0" fmla="*/ 52481 w 57150"/>
                <a:gd name="connsiteY0" fmla="*/ 138282 h 133350"/>
                <a:gd name="connsiteX1" fmla="*/ 2761 w 57150"/>
                <a:gd name="connsiteY1" fmla="*/ 5598 h 133350"/>
                <a:gd name="connsiteX2" fmla="*/ 52481 w 57150"/>
                <a:gd name="connsiteY2" fmla="*/ 13828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33350">
                  <a:moveTo>
                    <a:pt x="52481" y="138282"/>
                  </a:moveTo>
                  <a:cubicBezTo>
                    <a:pt x="52481" y="138282"/>
                    <a:pt x="-14194" y="35983"/>
                    <a:pt x="2761" y="5598"/>
                  </a:cubicBezTo>
                  <a:cubicBezTo>
                    <a:pt x="19620" y="-24691"/>
                    <a:pt x="97535" y="74845"/>
                    <a:pt x="52481" y="138282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6671F72-0E52-40E8-A420-AB2E976DA167}"/>
                </a:ext>
              </a:extLst>
            </p:cNvPr>
            <p:cNvSpPr/>
            <p:nvPr/>
          </p:nvSpPr>
          <p:spPr>
            <a:xfrm>
              <a:off x="10196122" y="-583889"/>
              <a:ext cx="66675" cy="95250"/>
            </a:xfrm>
            <a:custGeom>
              <a:avLst/>
              <a:gdLst>
                <a:gd name="connsiteX0" fmla="*/ 0 w 66675"/>
                <a:gd name="connsiteY0" fmla="*/ 96581 h 95250"/>
                <a:gd name="connsiteX1" fmla="*/ 60293 w 66675"/>
                <a:gd name="connsiteY1" fmla="*/ 1046 h 95250"/>
                <a:gd name="connsiteX2" fmla="*/ 0 w 66675"/>
                <a:gd name="connsiteY2" fmla="*/ 9658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95250">
                  <a:moveTo>
                    <a:pt x="0" y="96581"/>
                  </a:moveTo>
                  <a:cubicBezTo>
                    <a:pt x="0" y="96581"/>
                    <a:pt x="10573" y="-11718"/>
                    <a:pt x="60293" y="1046"/>
                  </a:cubicBezTo>
                  <a:cubicBezTo>
                    <a:pt x="110014" y="13809"/>
                    <a:pt x="0" y="96581"/>
                    <a:pt x="0" y="96581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53F3FDA-F1BE-4DFC-A914-E847E1FF1108}"/>
                </a:ext>
              </a:extLst>
            </p:cNvPr>
            <p:cNvSpPr/>
            <p:nvPr/>
          </p:nvSpPr>
          <p:spPr>
            <a:xfrm>
              <a:off x="10583313" y="-544077"/>
              <a:ext cx="114300" cy="314325"/>
            </a:xfrm>
            <a:custGeom>
              <a:avLst/>
              <a:gdLst>
                <a:gd name="connsiteX0" fmla="*/ 24384 w 114300"/>
                <a:gd name="connsiteY0" fmla="*/ 315373 h 314325"/>
                <a:gd name="connsiteX1" fmla="*/ 75629 w 114300"/>
                <a:gd name="connsiteY1" fmla="*/ 158687 h 314325"/>
                <a:gd name="connsiteX2" fmla="*/ 117824 w 114300"/>
                <a:gd name="connsiteY2" fmla="*/ 0 h 314325"/>
                <a:gd name="connsiteX3" fmla="*/ 63151 w 114300"/>
                <a:gd name="connsiteY3" fmla="*/ 154686 h 314325"/>
                <a:gd name="connsiteX4" fmla="*/ 0 w 114300"/>
                <a:gd name="connsiteY4" fmla="*/ 305562 h 314325"/>
                <a:gd name="connsiteX5" fmla="*/ 24384 w 114300"/>
                <a:gd name="connsiteY5" fmla="*/ 315373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314325">
                  <a:moveTo>
                    <a:pt x="24384" y="315373"/>
                  </a:moveTo>
                  <a:cubicBezTo>
                    <a:pt x="43434" y="263366"/>
                    <a:pt x="60103" y="211265"/>
                    <a:pt x="75629" y="158687"/>
                  </a:cubicBezTo>
                  <a:cubicBezTo>
                    <a:pt x="91154" y="106108"/>
                    <a:pt x="105156" y="53150"/>
                    <a:pt x="117824" y="0"/>
                  </a:cubicBezTo>
                  <a:cubicBezTo>
                    <a:pt x="100965" y="52102"/>
                    <a:pt x="82772" y="103632"/>
                    <a:pt x="63151" y="154686"/>
                  </a:cubicBezTo>
                  <a:cubicBezTo>
                    <a:pt x="43529" y="205645"/>
                    <a:pt x="22670" y="256318"/>
                    <a:pt x="0" y="305562"/>
                  </a:cubicBezTo>
                  <a:lnTo>
                    <a:pt x="24384" y="315373"/>
                  </a:ln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0767337-5F48-42F2-BB45-A0D87FE7D7E4}"/>
                </a:ext>
              </a:extLst>
            </p:cNvPr>
            <p:cNvSpPr/>
            <p:nvPr/>
          </p:nvSpPr>
          <p:spPr>
            <a:xfrm>
              <a:off x="10387670" y="-922791"/>
              <a:ext cx="76200" cy="400050"/>
            </a:xfrm>
            <a:custGeom>
              <a:avLst/>
              <a:gdLst>
                <a:gd name="connsiteX0" fmla="*/ 84106 w 76200"/>
                <a:gd name="connsiteY0" fmla="*/ 393764 h 400050"/>
                <a:gd name="connsiteX1" fmla="*/ 70009 w 76200"/>
                <a:gd name="connsiteY1" fmla="*/ 374428 h 400050"/>
                <a:gd name="connsiteX2" fmla="*/ 57912 w 76200"/>
                <a:gd name="connsiteY2" fmla="*/ 352330 h 400050"/>
                <a:gd name="connsiteX3" fmla="*/ 39052 w 76200"/>
                <a:gd name="connsiteY3" fmla="*/ 305086 h 400050"/>
                <a:gd name="connsiteX4" fmla="*/ 15335 w 76200"/>
                <a:gd name="connsiteY4" fmla="*/ 205454 h 400050"/>
                <a:gd name="connsiteX5" fmla="*/ 13240 w 76200"/>
                <a:gd name="connsiteY5" fmla="*/ 192786 h 400050"/>
                <a:gd name="connsiteX6" fmla="*/ 11621 w 76200"/>
                <a:gd name="connsiteY6" fmla="*/ 180023 h 400050"/>
                <a:gd name="connsiteX7" fmla="*/ 8477 w 76200"/>
                <a:gd name="connsiteY7" fmla="*/ 154496 h 400050"/>
                <a:gd name="connsiteX8" fmla="*/ 4381 w 76200"/>
                <a:gd name="connsiteY8" fmla="*/ 103156 h 400050"/>
                <a:gd name="connsiteX9" fmla="*/ 2476 w 76200"/>
                <a:gd name="connsiteY9" fmla="*/ 51626 h 400050"/>
                <a:gd name="connsiteX10" fmla="*/ 2381 w 76200"/>
                <a:gd name="connsiteY10" fmla="*/ 0 h 400050"/>
                <a:gd name="connsiteX11" fmla="*/ 286 w 76200"/>
                <a:gd name="connsiteY11" fmla="*/ 51626 h 400050"/>
                <a:gd name="connsiteX12" fmla="*/ 0 w 76200"/>
                <a:gd name="connsiteY12" fmla="*/ 103346 h 400050"/>
                <a:gd name="connsiteX13" fmla="*/ 2000 w 76200"/>
                <a:gd name="connsiteY13" fmla="*/ 155067 h 400050"/>
                <a:gd name="connsiteX14" fmla="*/ 4096 w 76200"/>
                <a:gd name="connsiteY14" fmla="*/ 180880 h 400050"/>
                <a:gd name="connsiteX15" fmla="*/ 5143 w 76200"/>
                <a:gd name="connsiteY15" fmla="*/ 193834 h 400050"/>
                <a:gd name="connsiteX16" fmla="*/ 6763 w 76200"/>
                <a:gd name="connsiteY16" fmla="*/ 206693 h 400050"/>
                <a:gd name="connsiteX17" fmla="*/ 26575 w 76200"/>
                <a:gd name="connsiteY17" fmla="*/ 308896 h 400050"/>
                <a:gd name="connsiteX18" fmla="*/ 44005 w 76200"/>
                <a:gd name="connsiteY18" fmla="*/ 358521 h 400050"/>
                <a:gd name="connsiteX19" fmla="*/ 55817 w 76200"/>
                <a:gd name="connsiteY19" fmla="*/ 382429 h 400050"/>
                <a:gd name="connsiteX20" fmla="*/ 71438 w 76200"/>
                <a:gd name="connsiteY20" fmla="*/ 405574 h 400050"/>
                <a:gd name="connsiteX21" fmla="*/ 84106 w 76200"/>
                <a:gd name="connsiteY21" fmla="*/ 39376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200" h="400050">
                  <a:moveTo>
                    <a:pt x="84106" y="393764"/>
                  </a:moveTo>
                  <a:cubicBezTo>
                    <a:pt x="79343" y="388715"/>
                    <a:pt x="74295" y="381286"/>
                    <a:pt x="70009" y="374428"/>
                  </a:cubicBezTo>
                  <a:cubicBezTo>
                    <a:pt x="65627" y="367379"/>
                    <a:pt x="61817" y="359855"/>
                    <a:pt x="57912" y="352330"/>
                  </a:cubicBezTo>
                  <a:cubicBezTo>
                    <a:pt x="50768" y="336995"/>
                    <a:pt x="44291" y="321278"/>
                    <a:pt x="39052" y="305086"/>
                  </a:cubicBezTo>
                  <a:cubicBezTo>
                    <a:pt x="28480" y="272701"/>
                    <a:pt x="20479" y="239268"/>
                    <a:pt x="15335" y="205454"/>
                  </a:cubicBezTo>
                  <a:lnTo>
                    <a:pt x="13240" y="192786"/>
                  </a:lnTo>
                  <a:lnTo>
                    <a:pt x="11621" y="180023"/>
                  </a:lnTo>
                  <a:lnTo>
                    <a:pt x="8477" y="154496"/>
                  </a:lnTo>
                  <a:cubicBezTo>
                    <a:pt x="6953" y="137446"/>
                    <a:pt x="5525" y="120301"/>
                    <a:pt x="4381" y="103156"/>
                  </a:cubicBezTo>
                  <a:cubicBezTo>
                    <a:pt x="3810" y="86011"/>
                    <a:pt x="2858" y="68771"/>
                    <a:pt x="2476" y="51626"/>
                  </a:cubicBezTo>
                  <a:lnTo>
                    <a:pt x="2381" y="0"/>
                  </a:lnTo>
                  <a:lnTo>
                    <a:pt x="286" y="51626"/>
                  </a:lnTo>
                  <a:cubicBezTo>
                    <a:pt x="-95" y="68866"/>
                    <a:pt x="95" y="86106"/>
                    <a:pt x="0" y="103346"/>
                  </a:cubicBezTo>
                  <a:cubicBezTo>
                    <a:pt x="476" y="120587"/>
                    <a:pt x="1143" y="137827"/>
                    <a:pt x="2000" y="155067"/>
                  </a:cubicBezTo>
                  <a:lnTo>
                    <a:pt x="4096" y="180880"/>
                  </a:lnTo>
                  <a:lnTo>
                    <a:pt x="5143" y="193834"/>
                  </a:lnTo>
                  <a:lnTo>
                    <a:pt x="6763" y="206693"/>
                  </a:lnTo>
                  <a:cubicBezTo>
                    <a:pt x="10477" y="241078"/>
                    <a:pt x="17145" y="275272"/>
                    <a:pt x="26575" y="308896"/>
                  </a:cubicBezTo>
                  <a:cubicBezTo>
                    <a:pt x="31147" y="325755"/>
                    <a:pt x="37243" y="342233"/>
                    <a:pt x="44005" y="358521"/>
                  </a:cubicBezTo>
                  <a:cubicBezTo>
                    <a:pt x="47720" y="366522"/>
                    <a:pt x="51435" y="374618"/>
                    <a:pt x="55817" y="382429"/>
                  </a:cubicBezTo>
                  <a:cubicBezTo>
                    <a:pt x="60388" y="390335"/>
                    <a:pt x="64579" y="397669"/>
                    <a:pt x="71438" y="405574"/>
                  </a:cubicBezTo>
                  <a:lnTo>
                    <a:pt x="84106" y="393764"/>
                  </a:ln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4BC6113-2ACE-4A30-97CE-D44DD997A620}"/>
                </a:ext>
              </a:extLst>
            </p:cNvPr>
            <p:cNvSpPr/>
            <p:nvPr/>
          </p:nvSpPr>
          <p:spPr>
            <a:xfrm>
              <a:off x="10438275" y="-1087764"/>
              <a:ext cx="228600" cy="828675"/>
            </a:xfrm>
            <a:custGeom>
              <a:avLst/>
              <a:gdLst>
                <a:gd name="connsiteX0" fmla="*/ 18356 w 228600"/>
                <a:gd name="connsiteY0" fmla="*/ 827627 h 828675"/>
                <a:gd name="connsiteX1" fmla="*/ 25881 w 228600"/>
                <a:gd name="connsiteY1" fmla="*/ 612267 h 828675"/>
                <a:gd name="connsiteX2" fmla="*/ 66457 w 228600"/>
                <a:gd name="connsiteY2" fmla="*/ 399479 h 828675"/>
                <a:gd name="connsiteX3" fmla="*/ 137037 w 228600"/>
                <a:gd name="connsiteY3" fmla="*/ 194024 h 828675"/>
                <a:gd name="connsiteX4" fmla="*/ 147705 w 228600"/>
                <a:gd name="connsiteY4" fmla="*/ 168974 h 828675"/>
                <a:gd name="connsiteX5" fmla="*/ 153039 w 228600"/>
                <a:gd name="connsiteY5" fmla="*/ 156401 h 828675"/>
                <a:gd name="connsiteX6" fmla="*/ 159040 w 228600"/>
                <a:gd name="connsiteY6" fmla="*/ 144209 h 828675"/>
                <a:gd name="connsiteX7" fmla="*/ 183138 w 228600"/>
                <a:gd name="connsiteY7" fmla="*/ 95345 h 828675"/>
                <a:gd name="connsiteX8" fmla="*/ 209142 w 228600"/>
                <a:gd name="connsiteY8" fmla="*/ 47434 h 828675"/>
                <a:gd name="connsiteX9" fmla="*/ 236193 w 228600"/>
                <a:gd name="connsiteY9" fmla="*/ 0 h 828675"/>
                <a:gd name="connsiteX10" fmla="*/ 208189 w 228600"/>
                <a:gd name="connsiteY10" fmla="*/ 46958 h 828675"/>
                <a:gd name="connsiteX11" fmla="*/ 181233 w 228600"/>
                <a:gd name="connsiteY11" fmla="*/ 94488 h 828675"/>
                <a:gd name="connsiteX12" fmla="*/ 156087 w 228600"/>
                <a:gd name="connsiteY12" fmla="*/ 142970 h 828675"/>
                <a:gd name="connsiteX13" fmla="*/ 149801 w 228600"/>
                <a:gd name="connsiteY13" fmla="*/ 155067 h 828675"/>
                <a:gd name="connsiteX14" fmla="*/ 144181 w 228600"/>
                <a:gd name="connsiteY14" fmla="*/ 167545 h 828675"/>
                <a:gd name="connsiteX15" fmla="*/ 133037 w 228600"/>
                <a:gd name="connsiteY15" fmla="*/ 192500 h 828675"/>
                <a:gd name="connsiteX16" fmla="*/ 58075 w 228600"/>
                <a:gd name="connsiteY16" fmla="*/ 397383 h 828675"/>
                <a:gd name="connsiteX17" fmla="*/ 12927 w 228600"/>
                <a:gd name="connsiteY17" fmla="*/ 610838 h 828675"/>
                <a:gd name="connsiteX18" fmla="*/ 1020 w 228600"/>
                <a:gd name="connsiteY18" fmla="*/ 829247 h 828675"/>
                <a:gd name="connsiteX19" fmla="*/ 18356 w 228600"/>
                <a:gd name="connsiteY19" fmla="*/ 827627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8600" h="828675">
                  <a:moveTo>
                    <a:pt x="18356" y="827627"/>
                  </a:moveTo>
                  <a:cubicBezTo>
                    <a:pt x="13689" y="756476"/>
                    <a:pt x="17594" y="683800"/>
                    <a:pt x="25881" y="612267"/>
                  </a:cubicBezTo>
                  <a:cubicBezTo>
                    <a:pt x="34453" y="540639"/>
                    <a:pt x="47407" y="469297"/>
                    <a:pt x="66457" y="399479"/>
                  </a:cubicBezTo>
                  <a:cubicBezTo>
                    <a:pt x="85317" y="329660"/>
                    <a:pt x="107891" y="260604"/>
                    <a:pt x="137037" y="194024"/>
                  </a:cubicBezTo>
                  <a:lnTo>
                    <a:pt x="147705" y="168974"/>
                  </a:lnTo>
                  <a:lnTo>
                    <a:pt x="153039" y="156401"/>
                  </a:lnTo>
                  <a:lnTo>
                    <a:pt x="159040" y="144209"/>
                  </a:lnTo>
                  <a:lnTo>
                    <a:pt x="183138" y="95345"/>
                  </a:lnTo>
                  <a:cubicBezTo>
                    <a:pt x="190758" y="78772"/>
                    <a:pt x="200283" y="63246"/>
                    <a:pt x="209142" y="47434"/>
                  </a:cubicBezTo>
                  <a:lnTo>
                    <a:pt x="236193" y="0"/>
                  </a:lnTo>
                  <a:lnTo>
                    <a:pt x="208189" y="46958"/>
                  </a:lnTo>
                  <a:cubicBezTo>
                    <a:pt x="198950" y="62675"/>
                    <a:pt x="189139" y="78105"/>
                    <a:pt x="181233" y="94488"/>
                  </a:cubicBezTo>
                  <a:lnTo>
                    <a:pt x="156087" y="142970"/>
                  </a:lnTo>
                  <a:lnTo>
                    <a:pt x="149801" y="155067"/>
                  </a:lnTo>
                  <a:lnTo>
                    <a:pt x="144181" y="167545"/>
                  </a:lnTo>
                  <a:lnTo>
                    <a:pt x="133037" y="192500"/>
                  </a:lnTo>
                  <a:cubicBezTo>
                    <a:pt x="102462" y="258699"/>
                    <a:pt x="78459" y="327565"/>
                    <a:pt x="58075" y="397383"/>
                  </a:cubicBezTo>
                  <a:cubicBezTo>
                    <a:pt x="37501" y="467201"/>
                    <a:pt x="23023" y="538734"/>
                    <a:pt x="12927" y="610838"/>
                  </a:cubicBezTo>
                  <a:cubicBezTo>
                    <a:pt x="3116" y="683038"/>
                    <a:pt x="-2409" y="755618"/>
                    <a:pt x="1020" y="829247"/>
                  </a:cubicBezTo>
                  <a:lnTo>
                    <a:pt x="18356" y="827627"/>
                  </a:ln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D50DF3E-FB91-4F49-B391-E964A92AEEC6}"/>
                </a:ext>
              </a:extLst>
            </p:cNvPr>
            <p:cNvSpPr/>
            <p:nvPr/>
          </p:nvSpPr>
          <p:spPr>
            <a:xfrm>
              <a:off x="10527116" y="-840872"/>
              <a:ext cx="200025" cy="95250"/>
            </a:xfrm>
            <a:custGeom>
              <a:avLst/>
              <a:gdLst>
                <a:gd name="connsiteX0" fmla="*/ 0 w 200025"/>
                <a:gd name="connsiteY0" fmla="*/ 69910 h 95250"/>
                <a:gd name="connsiteX1" fmla="*/ 200882 w 200025"/>
                <a:gd name="connsiteY1" fmla="*/ 6473 h 95250"/>
                <a:gd name="connsiteX2" fmla="*/ 0 w 200025"/>
                <a:gd name="connsiteY2" fmla="*/ 6991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025" h="95250">
                  <a:moveTo>
                    <a:pt x="0" y="69910"/>
                  </a:moveTo>
                  <a:cubicBezTo>
                    <a:pt x="0" y="69910"/>
                    <a:pt x="41053" y="-25245"/>
                    <a:pt x="200882" y="6473"/>
                  </a:cubicBezTo>
                  <a:cubicBezTo>
                    <a:pt x="200882" y="6473"/>
                    <a:pt x="158782" y="156587"/>
                    <a:pt x="0" y="69910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8AD601C-C5BA-4A58-BB81-CF6E4D679361}"/>
                </a:ext>
              </a:extLst>
            </p:cNvPr>
            <p:cNvSpPr/>
            <p:nvPr/>
          </p:nvSpPr>
          <p:spPr>
            <a:xfrm>
              <a:off x="10577884" y="-1310744"/>
              <a:ext cx="95250" cy="238125"/>
            </a:xfrm>
            <a:custGeom>
              <a:avLst/>
              <a:gdLst>
                <a:gd name="connsiteX0" fmla="*/ 0 w 95250"/>
                <a:gd name="connsiteY0" fmla="*/ 0 h 238125"/>
                <a:gd name="connsiteX1" fmla="*/ 87821 w 95250"/>
                <a:gd name="connsiteY1" fmla="*/ 242411 h 238125"/>
                <a:gd name="connsiteX2" fmla="*/ 0 w 95250"/>
                <a:gd name="connsiteY2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238125">
                  <a:moveTo>
                    <a:pt x="0" y="0"/>
                  </a:moveTo>
                  <a:cubicBezTo>
                    <a:pt x="0" y="0"/>
                    <a:pt x="139636" y="80105"/>
                    <a:pt x="87821" y="242411"/>
                  </a:cubicBezTo>
                  <a:cubicBezTo>
                    <a:pt x="87821" y="242411"/>
                    <a:pt x="1429" y="260794"/>
                    <a:pt x="0" y="0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4B41EF6-BD09-40FE-954A-6CA06967D583}"/>
                </a:ext>
              </a:extLst>
            </p:cNvPr>
            <p:cNvSpPr/>
            <p:nvPr/>
          </p:nvSpPr>
          <p:spPr>
            <a:xfrm>
              <a:off x="10662106" y="-1183014"/>
              <a:ext cx="66675" cy="114300"/>
            </a:xfrm>
            <a:custGeom>
              <a:avLst/>
              <a:gdLst>
                <a:gd name="connsiteX0" fmla="*/ 70274 w 66675"/>
                <a:gd name="connsiteY0" fmla="*/ 0 h 114300"/>
                <a:gd name="connsiteX1" fmla="*/ 1122 w 66675"/>
                <a:gd name="connsiteY1" fmla="*/ 114871 h 114300"/>
                <a:gd name="connsiteX2" fmla="*/ 70274 w 66675"/>
                <a:gd name="connsiteY2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114300">
                  <a:moveTo>
                    <a:pt x="70274" y="0"/>
                  </a:moveTo>
                  <a:cubicBezTo>
                    <a:pt x="70274" y="0"/>
                    <a:pt x="86085" y="84582"/>
                    <a:pt x="1122" y="114871"/>
                  </a:cubicBezTo>
                  <a:cubicBezTo>
                    <a:pt x="1217" y="114967"/>
                    <a:pt x="-14689" y="35243"/>
                    <a:pt x="70274" y="0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1638158-403D-488D-99D4-4ABD21999E01}"/>
                </a:ext>
              </a:extLst>
            </p:cNvPr>
            <p:cNvSpPr/>
            <p:nvPr/>
          </p:nvSpPr>
          <p:spPr>
            <a:xfrm>
              <a:off x="10534024" y="-1129388"/>
              <a:ext cx="66675" cy="180975"/>
            </a:xfrm>
            <a:custGeom>
              <a:avLst/>
              <a:gdLst>
                <a:gd name="connsiteX0" fmla="*/ 15095 w 66675"/>
                <a:gd name="connsiteY0" fmla="*/ 0 h 180975"/>
                <a:gd name="connsiteX1" fmla="*/ 61577 w 66675"/>
                <a:gd name="connsiteY1" fmla="*/ 189262 h 180975"/>
                <a:gd name="connsiteX2" fmla="*/ 15095 w 66675"/>
                <a:gd name="connsiteY2" fmla="*/ 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180975">
                  <a:moveTo>
                    <a:pt x="15095" y="0"/>
                  </a:moveTo>
                  <a:cubicBezTo>
                    <a:pt x="15095" y="0"/>
                    <a:pt x="106916" y="43339"/>
                    <a:pt x="61577" y="189262"/>
                  </a:cubicBezTo>
                  <a:cubicBezTo>
                    <a:pt x="61482" y="189262"/>
                    <a:pt x="-36721" y="160782"/>
                    <a:pt x="15095" y="0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FA9FF93-D017-44A3-A567-1DC582F726B2}"/>
                </a:ext>
              </a:extLst>
            </p:cNvPr>
            <p:cNvSpPr/>
            <p:nvPr/>
          </p:nvSpPr>
          <p:spPr>
            <a:xfrm>
              <a:off x="10387764" y="-1055014"/>
              <a:ext cx="104775" cy="180975"/>
            </a:xfrm>
            <a:custGeom>
              <a:avLst/>
              <a:gdLst>
                <a:gd name="connsiteX0" fmla="*/ 1 w 104775"/>
                <a:gd name="connsiteY0" fmla="*/ 183182 h 180975"/>
                <a:gd name="connsiteX1" fmla="*/ 86392 w 104775"/>
                <a:gd name="connsiteY1" fmla="*/ 207 h 180975"/>
                <a:gd name="connsiteX2" fmla="*/ 1 w 104775"/>
                <a:gd name="connsiteY2" fmla="*/ 183182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180975">
                  <a:moveTo>
                    <a:pt x="1" y="183182"/>
                  </a:moveTo>
                  <a:cubicBezTo>
                    <a:pt x="1" y="183182"/>
                    <a:pt x="-1047" y="-7128"/>
                    <a:pt x="86392" y="207"/>
                  </a:cubicBezTo>
                  <a:cubicBezTo>
                    <a:pt x="173832" y="7636"/>
                    <a:pt x="1" y="183182"/>
                    <a:pt x="1" y="183182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7060DED-F0F9-4D36-B8B4-668653F1ECA8}"/>
                </a:ext>
              </a:extLst>
            </p:cNvPr>
            <p:cNvSpPr/>
            <p:nvPr/>
          </p:nvSpPr>
          <p:spPr>
            <a:xfrm>
              <a:off x="10271606" y="-853552"/>
              <a:ext cx="123825" cy="152400"/>
            </a:xfrm>
            <a:custGeom>
              <a:avLst/>
              <a:gdLst>
                <a:gd name="connsiteX0" fmla="*/ 129780 w 123825"/>
                <a:gd name="connsiteY0" fmla="*/ 156027 h 152400"/>
                <a:gd name="connsiteX1" fmla="*/ 20719 w 123825"/>
                <a:gd name="connsiteY1" fmla="*/ 579 h 152400"/>
                <a:gd name="connsiteX2" fmla="*/ 129780 w 123825"/>
                <a:gd name="connsiteY2" fmla="*/ 15602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52400">
                  <a:moveTo>
                    <a:pt x="129780" y="156027"/>
                  </a:moveTo>
                  <a:cubicBezTo>
                    <a:pt x="129780" y="156027"/>
                    <a:pt x="90918" y="-11041"/>
                    <a:pt x="20719" y="579"/>
                  </a:cubicBezTo>
                  <a:cubicBezTo>
                    <a:pt x="-49481" y="12200"/>
                    <a:pt x="76916" y="148598"/>
                    <a:pt x="129780" y="156027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542198B-E628-42B0-AC9C-88E45CF21B7F}"/>
                </a:ext>
              </a:extLst>
            </p:cNvPr>
            <p:cNvSpPr/>
            <p:nvPr/>
          </p:nvSpPr>
          <p:spPr>
            <a:xfrm>
              <a:off x="10420153" y="-751887"/>
              <a:ext cx="66675" cy="133350"/>
            </a:xfrm>
            <a:custGeom>
              <a:avLst/>
              <a:gdLst>
                <a:gd name="connsiteX0" fmla="*/ 283 w 66675"/>
                <a:gd name="connsiteY0" fmla="*/ 137801 h 133350"/>
                <a:gd name="connsiteX1" fmla="*/ 55337 w 66675"/>
                <a:gd name="connsiteY1" fmla="*/ 356 h 133350"/>
                <a:gd name="connsiteX2" fmla="*/ 283 w 66675"/>
                <a:gd name="connsiteY2" fmla="*/ 137801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133350">
                  <a:moveTo>
                    <a:pt x="283" y="137801"/>
                  </a:moveTo>
                  <a:cubicBezTo>
                    <a:pt x="283" y="137801"/>
                    <a:pt x="-7242" y="8833"/>
                    <a:pt x="55337" y="356"/>
                  </a:cubicBezTo>
                  <a:cubicBezTo>
                    <a:pt x="117916" y="-8122"/>
                    <a:pt x="283" y="137801"/>
                    <a:pt x="283" y="137801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08512B9-74CC-4C6E-B809-C3FB46129864}"/>
                </a:ext>
              </a:extLst>
            </p:cNvPr>
            <p:cNvSpPr/>
            <p:nvPr/>
          </p:nvSpPr>
          <p:spPr>
            <a:xfrm>
              <a:off x="10664181" y="-487103"/>
              <a:ext cx="133350" cy="66675"/>
            </a:xfrm>
            <a:custGeom>
              <a:avLst/>
              <a:gdLst>
                <a:gd name="connsiteX0" fmla="*/ 0 w 133350"/>
                <a:gd name="connsiteY0" fmla="*/ 68470 h 66675"/>
                <a:gd name="connsiteX1" fmla="*/ 125921 w 133350"/>
                <a:gd name="connsiteY1" fmla="*/ 6367 h 66675"/>
                <a:gd name="connsiteX2" fmla="*/ 0 w 133350"/>
                <a:gd name="connsiteY2" fmla="*/ 6847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66675">
                  <a:moveTo>
                    <a:pt x="0" y="68470"/>
                  </a:moveTo>
                  <a:cubicBezTo>
                    <a:pt x="0" y="68470"/>
                    <a:pt x="63437" y="-24780"/>
                    <a:pt x="125921" y="6367"/>
                  </a:cubicBezTo>
                  <a:cubicBezTo>
                    <a:pt x="188404" y="37609"/>
                    <a:pt x="0" y="68470"/>
                    <a:pt x="0" y="68470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C020472-F4D9-4135-8C92-873296E709D9}"/>
                </a:ext>
              </a:extLst>
            </p:cNvPr>
            <p:cNvSpPr/>
            <p:nvPr/>
          </p:nvSpPr>
          <p:spPr>
            <a:xfrm>
              <a:off x="10692368" y="-628521"/>
              <a:ext cx="95250" cy="114300"/>
            </a:xfrm>
            <a:custGeom>
              <a:avLst/>
              <a:gdLst>
                <a:gd name="connsiteX0" fmla="*/ 6 w 95250"/>
                <a:gd name="connsiteY0" fmla="*/ 114448 h 114300"/>
                <a:gd name="connsiteX1" fmla="*/ 80112 w 95250"/>
                <a:gd name="connsiteY1" fmla="*/ 1768 h 114300"/>
                <a:gd name="connsiteX2" fmla="*/ 6 w 95250"/>
                <a:gd name="connsiteY2" fmla="*/ 11444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114300">
                  <a:moveTo>
                    <a:pt x="6" y="114448"/>
                  </a:moveTo>
                  <a:cubicBezTo>
                    <a:pt x="6" y="114448"/>
                    <a:pt x="-2280" y="-16616"/>
                    <a:pt x="80112" y="1768"/>
                  </a:cubicBezTo>
                  <a:cubicBezTo>
                    <a:pt x="162503" y="20151"/>
                    <a:pt x="6" y="114448"/>
                    <a:pt x="6" y="114448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37A6E35-1EAF-4A02-B2D3-36A92DD573EC}"/>
                </a:ext>
              </a:extLst>
            </p:cNvPr>
            <p:cNvSpPr/>
            <p:nvPr/>
          </p:nvSpPr>
          <p:spPr>
            <a:xfrm>
              <a:off x="10608666" y="-583639"/>
              <a:ext cx="66675" cy="114300"/>
            </a:xfrm>
            <a:custGeom>
              <a:avLst/>
              <a:gdLst>
                <a:gd name="connsiteX0" fmla="*/ 67040 w 66675"/>
                <a:gd name="connsiteY0" fmla="*/ 120239 h 114300"/>
                <a:gd name="connsiteX1" fmla="*/ 20081 w 66675"/>
                <a:gd name="connsiteY1" fmla="*/ 1557 h 114300"/>
                <a:gd name="connsiteX2" fmla="*/ 67040 w 66675"/>
                <a:gd name="connsiteY2" fmla="*/ 12023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114300">
                  <a:moveTo>
                    <a:pt x="67040" y="120239"/>
                  </a:moveTo>
                  <a:cubicBezTo>
                    <a:pt x="67040" y="120239"/>
                    <a:pt x="84566" y="-15969"/>
                    <a:pt x="20081" y="1557"/>
                  </a:cubicBezTo>
                  <a:cubicBezTo>
                    <a:pt x="-44403" y="19274"/>
                    <a:pt x="67040" y="120239"/>
                    <a:pt x="67040" y="120239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BB2406D-E13E-454B-9CF6-51592123030F}"/>
                </a:ext>
              </a:extLst>
            </p:cNvPr>
            <p:cNvSpPr/>
            <p:nvPr/>
          </p:nvSpPr>
          <p:spPr>
            <a:xfrm>
              <a:off x="9769638" y="-645232"/>
              <a:ext cx="200025" cy="457200"/>
            </a:xfrm>
            <a:custGeom>
              <a:avLst/>
              <a:gdLst>
                <a:gd name="connsiteX0" fmla="*/ 129114 w 200025"/>
                <a:gd name="connsiteY0" fmla="*/ 317754 h 457200"/>
                <a:gd name="connsiteX1" fmla="*/ 118446 w 200025"/>
                <a:gd name="connsiteY1" fmla="*/ 184213 h 457200"/>
                <a:gd name="connsiteX2" fmla="*/ 121970 w 200025"/>
                <a:gd name="connsiteY2" fmla="*/ 117538 h 457200"/>
                <a:gd name="connsiteX3" fmla="*/ 134829 w 200025"/>
                <a:gd name="connsiteY3" fmla="*/ 53054 h 457200"/>
                <a:gd name="connsiteX4" fmla="*/ 115302 w 200025"/>
                <a:gd name="connsiteY4" fmla="*/ 115157 h 457200"/>
                <a:gd name="connsiteX5" fmla="*/ 104920 w 200025"/>
                <a:gd name="connsiteY5" fmla="*/ 181927 h 457200"/>
                <a:gd name="connsiteX6" fmla="*/ 102729 w 200025"/>
                <a:gd name="connsiteY6" fmla="*/ 251174 h 457200"/>
                <a:gd name="connsiteX7" fmla="*/ 102729 w 200025"/>
                <a:gd name="connsiteY7" fmla="*/ 252127 h 457200"/>
                <a:gd name="connsiteX8" fmla="*/ 60057 w 200025"/>
                <a:gd name="connsiteY8" fmla="*/ 78867 h 457200"/>
                <a:gd name="connsiteX9" fmla="*/ 73392 w 200025"/>
                <a:gd name="connsiteY9" fmla="*/ 178308 h 457200"/>
                <a:gd name="connsiteX10" fmla="*/ 55581 w 200025"/>
                <a:gd name="connsiteY10" fmla="*/ 156877 h 457200"/>
                <a:gd name="connsiteX11" fmla="*/ 28053 w 200025"/>
                <a:gd name="connsiteY11" fmla="*/ 110204 h 457200"/>
                <a:gd name="connsiteX12" fmla="*/ 9765 w 200025"/>
                <a:gd name="connsiteY12" fmla="*/ 56959 h 457200"/>
                <a:gd name="connsiteX13" fmla="*/ 2145 w 200025"/>
                <a:gd name="connsiteY13" fmla="*/ 0 h 457200"/>
                <a:gd name="connsiteX14" fmla="*/ 1193 w 200025"/>
                <a:gd name="connsiteY14" fmla="*/ 49149 h 457200"/>
                <a:gd name="connsiteX15" fmla="*/ 13956 w 200025"/>
                <a:gd name="connsiteY15" fmla="*/ 107347 h 457200"/>
                <a:gd name="connsiteX16" fmla="*/ 36150 w 200025"/>
                <a:gd name="connsiteY16" fmla="*/ 153448 h 457200"/>
                <a:gd name="connsiteX17" fmla="*/ 82632 w 200025"/>
                <a:gd name="connsiteY17" fmla="*/ 214884 h 457200"/>
                <a:gd name="connsiteX18" fmla="*/ 80631 w 200025"/>
                <a:gd name="connsiteY18" fmla="*/ 209836 h 457200"/>
                <a:gd name="connsiteX19" fmla="*/ 115017 w 200025"/>
                <a:gd name="connsiteY19" fmla="*/ 320802 h 457200"/>
                <a:gd name="connsiteX20" fmla="*/ 155593 w 200025"/>
                <a:gd name="connsiteY20" fmla="*/ 417862 h 457200"/>
                <a:gd name="connsiteX21" fmla="*/ 177882 w 200025"/>
                <a:gd name="connsiteY21" fmla="*/ 463391 h 457200"/>
                <a:gd name="connsiteX22" fmla="*/ 202170 w 200025"/>
                <a:gd name="connsiteY22" fmla="*/ 458057 h 457200"/>
                <a:gd name="connsiteX23" fmla="*/ 172738 w 200025"/>
                <a:gd name="connsiteY23" fmla="*/ 406432 h 457200"/>
                <a:gd name="connsiteX24" fmla="*/ 129114 w 200025"/>
                <a:gd name="connsiteY24" fmla="*/ 317754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0025" h="457200">
                  <a:moveTo>
                    <a:pt x="129114" y="317754"/>
                  </a:moveTo>
                  <a:cubicBezTo>
                    <a:pt x="129114" y="317754"/>
                    <a:pt x="114636" y="252794"/>
                    <a:pt x="118446" y="184213"/>
                  </a:cubicBezTo>
                  <a:cubicBezTo>
                    <a:pt x="119684" y="162020"/>
                    <a:pt x="119303" y="139541"/>
                    <a:pt x="121970" y="117538"/>
                  </a:cubicBezTo>
                  <a:cubicBezTo>
                    <a:pt x="124256" y="95345"/>
                    <a:pt x="129304" y="74104"/>
                    <a:pt x="134829" y="53054"/>
                  </a:cubicBezTo>
                  <a:cubicBezTo>
                    <a:pt x="127113" y="72866"/>
                    <a:pt x="119874" y="93345"/>
                    <a:pt x="115302" y="115157"/>
                  </a:cubicBezTo>
                  <a:cubicBezTo>
                    <a:pt x="110349" y="136779"/>
                    <a:pt x="106730" y="159163"/>
                    <a:pt x="104920" y="181927"/>
                  </a:cubicBezTo>
                  <a:cubicBezTo>
                    <a:pt x="102920" y="204692"/>
                    <a:pt x="102063" y="227838"/>
                    <a:pt x="102729" y="251174"/>
                  </a:cubicBezTo>
                  <a:cubicBezTo>
                    <a:pt x="102729" y="251555"/>
                    <a:pt x="102729" y="251841"/>
                    <a:pt x="102729" y="252127"/>
                  </a:cubicBezTo>
                  <a:cubicBezTo>
                    <a:pt x="96633" y="235267"/>
                    <a:pt x="64629" y="115252"/>
                    <a:pt x="60057" y="78867"/>
                  </a:cubicBezTo>
                  <a:cubicBezTo>
                    <a:pt x="62248" y="112014"/>
                    <a:pt x="66725" y="145351"/>
                    <a:pt x="73392" y="178308"/>
                  </a:cubicBezTo>
                  <a:cubicBezTo>
                    <a:pt x="67201" y="171640"/>
                    <a:pt x="61105" y="164401"/>
                    <a:pt x="55581" y="156877"/>
                  </a:cubicBezTo>
                  <a:cubicBezTo>
                    <a:pt x="45008" y="142684"/>
                    <a:pt x="35673" y="126968"/>
                    <a:pt x="28053" y="110204"/>
                  </a:cubicBezTo>
                  <a:cubicBezTo>
                    <a:pt x="20338" y="93440"/>
                    <a:pt x="13861" y="75533"/>
                    <a:pt x="9765" y="56959"/>
                  </a:cubicBezTo>
                  <a:cubicBezTo>
                    <a:pt x="5098" y="38386"/>
                    <a:pt x="3288" y="19240"/>
                    <a:pt x="2145" y="0"/>
                  </a:cubicBezTo>
                  <a:cubicBezTo>
                    <a:pt x="1002" y="18955"/>
                    <a:pt x="-1474" y="29623"/>
                    <a:pt x="1193" y="49149"/>
                  </a:cubicBezTo>
                  <a:cubicBezTo>
                    <a:pt x="3193" y="68770"/>
                    <a:pt x="7670" y="88392"/>
                    <a:pt x="13956" y="107347"/>
                  </a:cubicBezTo>
                  <a:cubicBezTo>
                    <a:pt x="20148" y="126397"/>
                    <a:pt x="26339" y="136112"/>
                    <a:pt x="36150" y="153448"/>
                  </a:cubicBezTo>
                  <a:cubicBezTo>
                    <a:pt x="46151" y="170974"/>
                    <a:pt x="68344" y="199358"/>
                    <a:pt x="82632" y="214884"/>
                  </a:cubicBezTo>
                  <a:lnTo>
                    <a:pt x="80631" y="209836"/>
                  </a:lnTo>
                  <a:cubicBezTo>
                    <a:pt x="87680" y="238125"/>
                    <a:pt x="115017" y="320802"/>
                    <a:pt x="115017" y="320802"/>
                  </a:cubicBezTo>
                  <a:cubicBezTo>
                    <a:pt x="127304" y="353759"/>
                    <a:pt x="140829" y="386144"/>
                    <a:pt x="155593" y="417862"/>
                  </a:cubicBezTo>
                  <a:cubicBezTo>
                    <a:pt x="162832" y="433197"/>
                    <a:pt x="170262" y="448342"/>
                    <a:pt x="177882" y="463391"/>
                  </a:cubicBezTo>
                  <a:lnTo>
                    <a:pt x="202170" y="458057"/>
                  </a:lnTo>
                  <a:cubicBezTo>
                    <a:pt x="191979" y="441103"/>
                    <a:pt x="182168" y="423863"/>
                    <a:pt x="172738" y="406432"/>
                  </a:cubicBezTo>
                  <a:cubicBezTo>
                    <a:pt x="156927" y="377666"/>
                    <a:pt x="142544" y="348044"/>
                    <a:pt x="129114" y="317754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DC2F471-7074-4188-8FB9-26BD6D4B5D0F}"/>
                </a:ext>
              </a:extLst>
            </p:cNvPr>
            <p:cNvSpPr/>
            <p:nvPr/>
          </p:nvSpPr>
          <p:spPr>
            <a:xfrm>
              <a:off x="9659079" y="-771486"/>
              <a:ext cx="114300" cy="152400"/>
            </a:xfrm>
            <a:custGeom>
              <a:avLst/>
              <a:gdLst>
                <a:gd name="connsiteX0" fmla="*/ 117943 w 114300"/>
                <a:gd name="connsiteY0" fmla="*/ 153496 h 152400"/>
                <a:gd name="connsiteX1" fmla="*/ 27265 w 114300"/>
                <a:gd name="connsiteY1" fmla="*/ 8430 h 152400"/>
                <a:gd name="connsiteX2" fmla="*/ 117943 w 114300"/>
                <a:gd name="connsiteY2" fmla="*/ 153496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52400">
                  <a:moveTo>
                    <a:pt x="117943" y="153496"/>
                  </a:moveTo>
                  <a:cubicBezTo>
                    <a:pt x="117943" y="153496"/>
                    <a:pt x="122705" y="-42434"/>
                    <a:pt x="27265" y="8430"/>
                  </a:cubicBezTo>
                  <a:cubicBezTo>
                    <a:pt x="-68271" y="59293"/>
                    <a:pt x="117943" y="153496"/>
                    <a:pt x="117943" y="153496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2228E8D-65F6-4D20-9A83-59EEE0594B1F}"/>
                </a:ext>
              </a:extLst>
            </p:cNvPr>
            <p:cNvSpPr/>
            <p:nvPr/>
          </p:nvSpPr>
          <p:spPr>
            <a:xfrm>
              <a:off x="9810551" y="-673435"/>
              <a:ext cx="47625" cy="133350"/>
            </a:xfrm>
            <a:custGeom>
              <a:avLst/>
              <a:gdLst>
                <a:gd name="connsiteX0" fmla="*/ 20287 w 47625"/>
                <a:gd name="connsiteY0" fmla="*/ 135549 h 133350"/>
                <a:gd name="connsiteX1" fmla="*/ 22001 w 47625"/>
                <a:gd name="connsiteY1" fmla="*/ 3342 h 133350"/>
                <a:gd name="connsiteX2" fmla="*/ 20287 w 47625"/>
                <a:gd name="connsiteY2" fmla="*/ 13554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33350">
                  <a:moveTo>
                    <a:pt x="20287" y="135549"/>
                  </a:moveTo>
                  <a:cubicBezTo>
                    <a:pt x="20287" y="135549"/>
                    <a:pt x="-26481" y="27822"/>
                    <a:pt x="22001" y="3342"/>
                  </a:cubicBezTo>
                  <a:cubicBezTo>
                    <a:pt x="70388" y="-21137"/>
                    <a:pt x="66388" y="95544"/>
                    <a:pt x="20287" y="135549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7DBEBC-D196-4A6C-B033-BFCE7E44158A}"/>
                </a:ext>
              </a:extLst>
            </p:cNvPr>
            <p:cNvSpPr/>
            <p:nvPr/>
          </p:nvSpPr>
          <p:spPr>
            <a:xfrm>
              <a:off x="9898520" y="-698993"/>
              <a:ext cx="85725" cy="114300"/>
            </a:xfrm>
            <a:custGeom>
              <a:avLst/>
              <a:gdLst>
                <a:gd name="connsiteX0" fmla="*/ 1565 w 85725"/>
                <a:gd name="connsiteY0" fmla="*/ 115007 h 114300"/>
                <a:gd name="connsiteX1" fmla="*/ 69002 w 85725"/>
                <a:gd name="connsiteY1" fmla="*/ 326 h 114300"/>
                <a:gd name="connsiteX2" fmla="*/ 1565 w 85725"/>
                <a:gd name="connsiteY2" fmla="*/ 11500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14300">
                  <a:moveTo>
                    <a:pt x="1565" y="115007"/>
                  </a:moveTo>
                  <a:cubicBezTo>
                    <a:pt x="1565" y="115007"/>
                    <a:pt x="-16342" y="-7104"/>
                    <a:pt x="69002" y="326"/>
                  </a:cubicBezTo>
                  <a:cubicBezTo>
                    <a:pt x="154346" y="7851"/>
                    <a:pt x="1565" y="115007"/>
                    <a:pt x="1565" y="115007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FB5FEEB-362E-4766-A301-02C562B610D9}"/>
                </a:ext>
              </a:extLst>
            </p:cNvPr>
            <p:cNvSpPr/>
            <p:nvPr/>
          </p:nvSpPr>
          <p:spPr>
            <a:xfrm>
              <a:off x="9885798" y="-598426"/>
              <a:ext cx="123825" cy="66675"/>
            </a:xfrm>
            <a:custGeom>
              <a:avLst/>
              <a:gdLst>
                <a:gd name="connsiteX0" fmla="*/ 0 w 123825"/>
                <a:gd name="connsiteY0" fmla="*/ 70161 h 66675"/>
                <a:gd name="connsiteX1" fmla="*/ 123539 w 123825"/>
                <a:gd name="connsiteY1" fmla="*/ 33680 h 66675"/>
                <a:gd name="connsiteX2" fmla="*/ 0 w 123825"/>
                <a:gd name="connsiteY2" fmla="*/ 7016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66675">
                  <a:moveTo>
                    <a:pt x="0" y="70161"/>
                  </a:moveTo>
                  <a:cubicBezTo>
                    <a:pt x="0" y="70161"/>
                    <a:pt x="84772" y="-59474"/>
                    <a:pt x="123539" y="33680"/>
                  </a:cubicBezTo>
                  <a:cubicBezTo>
                    <a:pt x="138017" y="68351"/>
                    <a:pt x="0" y="70161"/>
                    <a:pt x="0" y="70161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7ACFA0E-1DC4-4CAF-B62A-46625F18D209}"/>
                </a:ext>
              </a:extLst>
            </p:cNvPr>
            <p:cNvSpPr/>
            <p:nvPr/>
          </p:nvSpPr>
          <p:spPr>
            <a:xfrm>
              <a:off x="9643860" y="-605105"/>
              <a:ext cx="142875" cy="47625"/>
            </a:xfrm>
            <a:custGeom>
              <a:avLst/>
              <a:gdLst>
                <a:gd name="connsiteX0" fmla="*/ 145259 w 142875"/>
                <a:gd name="connsiteY0" fmla="*/ 46360 h 47625"/>
                <a:gd name="connsiteX1" fmla="*/ 13433 w 142875"/>
                <a:gd name="connsiteY1" fmla="*/ 13880 h 47625"/>
                <a:gd name="connsiteX2" fmla="*/ 145259 w 142875"/>
                <a:gd name="connsiteY2" fmla="*/ 4636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47625">
                  <a:moveTo>
                    <a:pt x="145259" y="46360"/>
                  </a:moveTo>
                  <a:cubicBezTo>
                    <a:pt x="145259" y="46360"/>
                    <a:pt x="70012" y="-30697"/>
                    <a:pt x="13433" y="13880"/>
                  </a:cubicBezTo>
                  <a:cubicBezTo>
                    <a:pt x="-43241" y="58552"/>
                    <a:pt x="94586" y="61981"/>
                    <a:pt x="145259" y="46360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E3828-BD55-472A-8D55-E0380BB4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8102" y="6400006"/>
            <a:ext cx="583406" cy="277812"/>
          </a:xfrm>
        </p:spPr>
        <p:txBody>
          <a:bodyPr/>
          <a:lstStyle/>
          <a:p>
            <a:fld id="{FFA84B14-57FB-4834-9351-A79C9F9528A4}" type="slidenum">
              <a:rPr lang="en-ID" smtClean="0"/>
              <a:pPr/>
              <a:t>11</a:t>
            </a:fld>
            <a:endParaRPr lang="en-ID"/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641243EE-A67D-465F-B209-D80D0274E5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343946">
            <a:off x="1376944" y="6199196"/>
            <a:ext cx="865641" cy="905441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97839378-765D-4EA7-9AB9-98515EFB8D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9924886">
            <a:off x="2138411" y="6084114"/>
            <a:ext cx="1155107" cy="1208215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5F5E7906-8AC1-4641-819C-B4BE968E2FA7}"/>
              </a:ext>
            </a:extLst>
          </p:cNvPr>
          <p:cNvGrpSpPr/>
          <p:nvPr/>
        </p:nvGrpSpPr>
        <p:grpSpPr>
          <a:xfrm rot="20358220">
            <a:off x="833575" y="5716415"/>
            <a:ext cx="688579" cy="1028714"/>
            <a:chOff x="4528901" y="5179824"/>
            <a:chExt cx="688579" cy="1028714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10CCD9B-7652-4F23-AF5B-4614851816D5}"/>
                </a:ext>
              </a:extLst>
            </p:cNvPr>
            <p:cNvSpPr/>
            <p:nvPr/>
          </p:nvSpPr>
          <p:spPr>
            <a:xfrm rot="21301151" flipH="1">
              <a:off x="4885569" y="5797936"/>
              <a:ext cx="264214" cy="52843"/>
            </a:xfrm>
            <a:custGeom>
              <a:avLst/>
              <a:gdLst>
                <a:gd name="connsiteX0" fmla="*/ 233959 w 238125"/>
                <a:gd name="connsiteY0" fmla="*/ 43950 h 47625"/>
                <a:gd name="connsiteX1" fmla="*/ 232435 w 238125"/>
                <a:gd name="connsiteY1" fmla="*/ 43474 h 47625"/>
                <a:gd name="connsiteX2" fmla="*/ 230244 w 238125"/>
                <a:gd name="connsiteY2" fmla="*/ 35664 h 47625"/>
                <a:gd name="connsiteX3" fmla="*/ 5454 w 238125"/>
                <a:gd name="connsiteY3" fmla="*/ 8327 h 47625"/>
                <a:gd name="connsiteX4" fmla="*/ 5835 w 238125"/>
                <a:gd name="connsiteY4" fmla="*/ 21567 h 47625"/>
                <a:gd name="connsiteX5" fmla="*/ 229196 w 238125"/>
                <a:gd name="connsiteY5" fmla="*/ 56523 h 47625"/>
                <a:gd name="connsiteX6" fmla="*/ 233959 w 238125"/>
                <a:gd name="connsiteY6" fmla="*/ 4395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125" h="47625">
                  <a:moveTo>
                    <a:pt x="233959" y="43950"/>
                  </a:moveTo>
                  <a:cubicBezTo>
                    <a:pt x="233482" y="43760"/>
                    <a:pt x="233006" y="43665"/>
                    <a:pt x="232435" y="43474"/>
                  </a:cubicBezTo>
                  <a:cubicBezTo>
                    <a:pt x="233578" y="40902"/>
                    <a:pt x="233292" y="37759"/>
                    <a:pt x="230244" y="35664"/>
                  </a:cubicBezTo>
                  <a:cubicBezTo>
                    <a:pt x="163759" y="-10914"/>
                    <a:pt x="81559" y="-2151"/>
                    <a:pt x="5454" y="8327"/>
                  </a:cubicBezTo>
                  <a:cubicBezTo>
                    <a:pt x="-1880" y="9375"/>
                    <a:pt x="-1880" y="21757"/>
                    <a:pt x="5835" y="21567"/>
                  </a:cubicBezTo>
                  <a:cubicBezTo>
                    <a:pt x="82035" y="19566"/>
                    <a:pt x="157187" y="31282"/>
                    <a:pt x="229196" y="56523"/>
                  </a:cubicBezTo>
                  <a:cubicBezTo>
                    <a:pt x="237388" y="59286"/>
                    <a:pt x="242150" y="46808"/>
                    <a:pt x="233959" y="4395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5565645-3CCF-4553-8C3E-86FA8987BEA5}"/>
                </a:ext>
              </a:extLst>
            </p:cNvPr>
            <p:cNvSpPr/>
            <p:nvPr/>
          </p:nvSpPr>
          <p:spPr>
            <a:xfrm rot="21301151" flipH="1">
              <a:off x="4860226" y="5615638"/>
              <a:ext cx="84548" cy="274783"/>
            </a:xfrm>
            <a:custGeom>
              <a:avLst/>
              <a:gdLst>
                <a:gd name="connsiteX0" fmla="*/ 4494 w 76200"/>
                <a:gd name="connsiteY0" fmla="*/ 5848 h 247650"/>
                <a:gd name="connsiteX1" fmla="*/ 69645 w 76200"/>
                <a:gd name="connsiteY1" fmla="*/ 246450 h 247650"/>
                <a:gd name="connsiteX2" fmla="*/ 81837 w 76200"/>
                <a:gd name="connsiteY2" fmla="*/ 240926 h 247650"/>
                <a:gd name="connsiteX3" fmla="*/ 81361 w 76200"/>
                <a:gd name="connsiteY3" fmla="*/ 240068 h 247650"/>
                <a:gd name="connsiteX4" fmla="*/ 81265 w 76200"/>
                <a:gd name="connsiteY4" fmla="*/ 235211 h 247650"/>
                <a:gd name="connsiteX5" fmla="*/ 17638 w 76200"/>
                <a:gd name="connsiteY5" fmla="*/ 5467 h 247650"/>
                <a:gd name="connsiteX6" fmla="*/ 4494 w 76200"/>
                <a:gd name="connsiteY6" fmla="*/ 584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47650">
                  <a:moveTo>
                    <a:pt x="4494" y="5848"/>
                  </a:moveTo>
                  <a:cubicBezTo>
                    <a:pt x="-14080" y="92717"/>
                    <a:pt x="28306" y="173012"/>
                    <a:pt x="69645" y="246450"/>
                  </a:cubicBezTo>
                  <a:cubicBezTo>
                    <a:pt x="73836" y="253879"/>
                    <a:pt x="86123" y="248450"/>
                    <a:pt x="81837" y="240926"/>
                  </a:cubicBezTo>
                  <a:cubicBezTo>
                    <a:pt x="81646" y="240640"/>
                    <a:pt x="81551" y="240354"/>
                    <a:pt x="81361" y="240068"/>
                  </a:cubicBezTo>
                  <a:cubicBezTo>
                    <a:pt x="81932" y="238640"/>
                    <a:pt x="82027" y="237020"/>
                    <a:pt x="81265" y="235211"/>
                  </a:cubicBezTo>
                  <a:cubicBezTo>
                    <a:pt x="52309" y="160820"/>
                    <a:pt x="31069" y="84049"/>
                    <a:pt x="17638" y="5467"/>
                  </a:cubicBezTo>
                  <a:cubicBezTo>
                    <a:pt x="16400" y="-2438"/>
                    <a:pt x="6018" y="-1295"/>
                    <a:pt x="4494" y="584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F245B62-ADC5-4EE8-AC3C-861CC09F6570}"/>
                </a:ext>
              </a:extLst>
            </p:cNvPr>
            <p:cNvSpPr/>
            <p:nvPr/>
          </p:nvSpPr>
          <p:spPr>
            <a:xfrm rot="21301151" flipH="1">
              <a:off x="4699994" y="5648404"/>
              <a:ext cx="422742" cy="560134"/>
            </a:xfrm>
            <a:custGeom>
              <a:avLst/>
              <a:gdLst>
                <a:gd name="connsiteX0" fmla="*/ 387345 w 381000"/>
                <a:gd name="connsiteY0" fmla="*/ 496477 h 504825"/>
                <a:gd name="connsiteX1" fmla="*/ 13965 w 381000"/>
                <a:gd name="connsiteY1" fmla="*/ 1748 h 504825"/>
                <a:gd name="connsiteX2" fmla="*/ 3678 w 381000"/>
                <a:gd name="connsiteY2" fmla="*/ 16321 h 504825"/>
                <a:gd name="connsiteX3" fmla="*/ 371152 w 381000"/>
                <a:gd name="connsiteY3" fmla="*/ 503906 h 504825"/>
                <a:gd name="connsiteX4" fmla="*/ 387345 w 381000"/>
                <a:gd name="connsiteY4" fmla="*/ 496477 h 504825"/>
                <a:gd name="connsiteX5" fmla="*/ 387345 w 381000"/>
                <a:gd name="connsiteY5" fmla="*/ 496477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504825">
                  <a:moveTo>
                    <a:pt x="387345" y="496477"/>
                  </a:moveTo>
                  <a:cubicBezTo>
                    <a:pt x="315241" y="298642"/>
                    <a:pt x="184272" y="125383"/>
                    <a:pt x="13965" y="1748"/>
                  </a:cubicBezTo>
                  <a:cubicBezTo>
                    <a:pt x="4630" y="-5015"/>
                    <a:pt x="-5657" y="9559"/>
                    <a:pt x="3678" y="16321"/>
                  </a:cubicBezTo>
                  <a:cubicBezTo>
                    <a:pt x="171699" y="138337"/>
                    <a:pt x="300096" y="308834"/>
                    <a:pt x="371152" y="503906"/>
                  </a:cubicBezTo>
                  <a:cubicBezTo>
                    <a:pt x="375057" y="514669"/>
                    <a:pt x="391250" y="507240"/>
                    <a:pt x="387345" y="496477"/>
                  </a:cubicBezTo>
                  <a:lnTo>
                    <a:pt x="387345" y="496477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678640-A950-49B3-A26A-9E7200B06F89}"/>
                </a:ext>
              </a:extLst>
            </p:cNvPr>
            <p:cNvSpPr/>
            <p:nvPr/>
          </p:nvSpPr>
          <p:spPr>
            <a:xfrm rot="21301151" flipH="1">
              <a:off x="5006109" y="5543194"/>
              <a:ext cx="211371" cy="158528"/>
            </a:xfrm>
            <a:custGeom>
              <a:avLst/>
              <a:gdLst>
                <a:gd name="connsiteX0" fmla="*/ 185767 w 190500"/>
                <a:gd name="connsiteY0" fmla="*/ 102133 h 142875"/>
                <a:gd name="connsiteX1" fmla="*/ 35367 w 190500"/>
                <a:gd name="connsiteY1" fmla="*/ 2121 h 142875"/>
                <a:gd name="connsiteX2" fmla="*/ 16508 w 190500"/>
                <a:gd name="connsiteY2" fmla="*/ 52222 h 142875"/>
                <a:gd name="connsiteX3" fmla="*/ 144619 w 190500"/>
                <a:gd name="connsiteY3" fmla="*/ 136328 h 142875"/>
                <a:gd name="connsiteX4" fmla="*/ 185767 w 190500"/>
                <a:gd name="connsiteY4" fmla="*/ 102133 h 142875"/>
                <a:gd name="connsiteX5" fmla="*/ 185767 w 190500"/>
                <a:gd name="connsiteY5" fmla="*/ 10213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142875">
                  <a:moveTo>
                    <a:pt x="185767" y="102133"/>
                  </a:moveTo>
                  <a:cubicBezTo>
                    <a:pt x="142238" y="58890"/>
                    <a:pt x="92232" y="25266"/>
                    <a:pt x="35367" y="2121"/>
                  </a:cubicBezTo>
                  <a:cubicBezTo>
                    <a:pt x="3363" y="-10833"/>
                    <a:pt x="-15401" y="39268"/>
                    <a:pt x="16508" y="52222"/>
                  </a:cubicBezTo>
                  <a:cubicBezTo>
                    <a:pt x="64419" y="71653"/>
                    <a:pt x="107948" y="99847"/>
                    <a:pt x="144619" y="136328"/>
                  </a:cubicBezTo>
                  <a:cubicBezTo>
                    <a:pt x="168717" y="160426"/>
                    <a:pt x="210246" y="126517"/>
                    <a:pt x="185767" y="102133"/>
                  </a:cubicBezTo>
                  <a:lnTo>
                    <a:pt x="185767" y="102133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00EB68C-2E24-4751-99DD-B29F593CCA02}"/>
                </a:ext>
              </a:extLst>
            </p:cNvPr>
            <p:cNvSpPr/>
            <p:nvPr/>
          </p:nvSpPr>
          <p:spPr>
            <a:xfrm rot="21301151" flipH="1">
              <a:off x="4582713" y="5707008"/>
              <a:ext cx="137391" cy="169097"/>
            </a:xfrm>
            <a:custGeom>
              <a:avLst/>
              <a:gdLst>
                <a:gd name="connsiteX0" fmla="*/ 12350 w 123825"/>
                <a:gd name="connsiteY0" fmla="*/ 154829 h 152400"/>
                <a:gd name="connsiteX1" fmla="*/ 129889 w 123825"/>
                <a:gd name="connsiteY1" fmla="*/ 9192 h 152400"/>
                <a:gd name="connsiteX2" fmla="*/ 122745 w 123825"/>
                <a:gd name="connsiteY2" fmla="*/ 905 h 152400"/>
                <a:gd name="connsiteX3" fmla="*/ 158 w 123825"/>
                <a:gd name="connsiteY3" fmla="*/ 142637 h 152400"/>
                <a:gd name="connsiteX4" fmla="*/ 3206 w 123825"/>
                <a:gd name="connsiteY4" fmla="*/ 148638 h 152400"/>
                <a:gd name="connsiteX5" fmla="*/ 2539 w 123825"/>
                <a:gd name="connsiteY5" fmla="*/ 149781 h 152400"/>
                <a:gd name="connsiteX6" fmla="*/ 12350 w 123825"/>
                <a:gd name="connsiteY6" fmla="*/ 15482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52400">
                  <a:moveTo>
                    <a:pt x="12350" y="154829"/>
                  </a:moveTo>
                  <a:cubicBezTo>
                    <a:pt x="42449" y="99298"/>
                    <a:pt x="82073" y="50435"/>
                    <a:pt x="129889" y="9192"/>
                  </a:cubicBezTo>
                  <a:cubicBezTo>
                    <a:pt x="134746" y="5001"/>
                    <a:pt x="127793" y="-2619"/>
                    <a:pt x="122745" y="905"/>
                  </a:cubicBezTo>
                  <a:cubicBezTo>
                    <a:pt x="70262" y="36719"/>
                    <a:pt x="15017" y="77010"/>
                    <a:pt x="158" y="142637"/>
                  </a:cubicBezTo>
                  <a:cubicBezTo>
                    <a:pt x="-509" y="145590"/>
                    <a:pt x="1015" y="147685"/>
                    <a:pt x="3206" y="148638"/>
                  </a:cubicBezTo>
                  <a:cubicBezTo>
                    <a:pt x="3016" y="149019"/>
                    <a:pt x="2825" y="149400"/>
                    <a:pt x="2539" y="149781"/>
                  </a:cubicBezTo>
                  <a:cubicBezTo>
                    <a:pt x="-985" y="156067"/>
                    <a:pt x="8921" y="161115"/>
                    <a:pt x="12350" y="1548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E9E6F28-327F-4417-BD9D-9DCB010DD8FC}"/>
                </a:ext>
              </a:extLst>
            </p:cNvPr>
            <p:cNvSpPr/>
            <p:nvPr/>
          </p:nvSpPr>
          <p:spPr>
            <a:xfrm rot="21301151" flipH="1">
              <a:off x="4618224" y="5549203"/>
              <a:ext cx="116254" cy="570702"/>
            </a:xfrm>
            <a:custGeom>
              <a:avLst/>
              <a:gdLst>
                <a:gd name="connsiteX0" fmla="*/ 6235 w 104775"/>
                <a:gd name="connsiteY0" fmla="*/ 508892 h 514350"/>
                <a:gd name="connsiteX1" fmla="*/ 96722 w 104775"/>
                <a:gd name="connsiteY1" fmla="*/ 3877 h 514350"/>
                <a:gd name="connsiteX2" fmla="*/ 109771 w 104775"/>
                <a:gd name="connsiteY2" fmla="*/ 10735 h 514350"/>
                <a:gd name="connsiteX3" fmla="*/ 20998 w 104775"/>
                <a:gd name="connsiteY3" fmla="*/ 508226 h 514350"/>
                <a:gd name="connsiteX4" fmla="*/ 6235 w 104775"/>
                <a:gd name="connsiteY4" fmla="*/ 508892 h 514350"/>
                <a:gd name="connsiteX5" fmla="*/ 6235 w 104775"/>
                <a:gd name="connsiteY5" fmla="*/ 508892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514350">
                  <a:moveTo>
                    <a:pt x="6235" y="508892"/>
                  </a:moveTo>
                  <a:cubicBezTo>
                    <a:pt x="-14625" y="335823"/>
                    <a:pt x="17188" y="158944"/>
                    <a:pt x="96722" y="3877"/>
                  </a:cubicBezTo>
                  <a:cubicBezTo>
                    <a:pt x="101104" y="-4600"/>
                    <a:pt x="114153" y="2258"/>
                    <a:pt x="109771" y="10735"/>
                  </a:cubicBezTo>
                  <a:cubicBezTo>
                    <a:pt x="31381" y="163706"/>
                    <a:pt x="520" y="337633"/>
                    <a:pt x="20998" y="508226"/>
                  </a:cubicBezTo>
                  <a:cubicBezTo>
                    <a:pt x="22141" y="517655"/>
                    <a:pt x="7378" y="518322"/>
                    <a:pt x="6235" y="508892"/>
                  </a:cubicBezTo>
                  <a:lnTo>
                    <a:pt x="6235" y="508892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3E5DE5B-456F-4FDF-AD64-50932EA824AF}"/>
                </a:ext>
              </a:extLst>
            </p:cNvPr>
            <p:cNvSpPr/>
            <p:nvPr/>
          </p:nvSpPr>
          <p:spPr>
            <a:xfrm rot="21301151" flipH="1">
              <a:off x="4528901" y="5451983"/>
              <a:ext cx="116254" cy="179666"/>
            </a:xfrm>
            <a:custGeom>
              <a:avLst/>
              <a:gdLst>
                <a:gd name="connsiteX0" fmla="*/ 1235 w 104775"/>
                <a:gd name="connsiteY0" fmla="*/ 137591 h 161925"/>
                <a:gd name="connsiteX1" fmla="*/ 74863 w 104775"/>
                <a:gd name="connsiteY1" fmla="*/ 7479 h 161925"/>
                <a:gd name="connsiteX2" fmla="*/ 107534 w 104775"/>
                <a:gd name="connsiteY2" fmla="*/ 37388 h 161925"/>
                <a:gd name="connsiteX3" fmla="*/ 44479 w 104775"/>
                <a:gd name="connsiteY3" fmla="*/ 147402 h 161925"/>
                <a:gd name="connsiteX4" fmla="*/ 1235 w 104775"/>
                <a:gd name="connsiteY4" fmla="*/ 137591 h 161925"/>
                <a:gd name="connsiteX5" fmla="*/ 1235 w 104775"/>
                <a:gd name="connsiteY5" fmla="*/ 13759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61925">
                  <a:moveTo>
                    <a:pt x="1235" y="137591"/>
                  </a:moveTo>
                  <a:cubicBezTo>
                    <a:pt x="17142" y="89395"/>
                    <a:pt x="41526" y="45865"/>
                    <a:pt x="74863" y="7479"/>
                  </a:cubicBezTo>
                  <a:cubicBezTo>
                    <a:pt x="93628" y="-14142"/>
                    <a:pt x="126298" y="15862"/>
                    <a:pt x="107534" y="37388"/>
                  </a:cubicBezTo>
                  <a:cubicBezTo>
                    <a:pt x="79435" y="69678"/>
                    <a:pt x="57909" y="106730"/>
                    <a:pt x="44479" y="147402"/>
                  </a:cubicBezTo>
                  <a:cubicBezTo>
                    <a:pt x="35525" y="174358"/>
                    <a:pt x="-7814" y="164737"/>
                    <a:pt x="1235" y="137591"/>
                  </a:cubicBezTo>
                  <a:lnTo>
                    <a:pt x="1235" y="13759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493A7AA-1C46-479E-B054-F6C2179618EE}"/>
                </a:ext>
              </a:extLst>
            </p:cNvPr>
            <p:cNvSpPr/>
            <p:nvPr/>
          </p:nvSpPr>
          <p:spPr>
            <a:xfrm rot="21301151" flipH="1">
              <a:off x="4807060" y="5502975"/>
              <a:ext cx="285351" cy="147960"/>
            </a:xfrm>
            <a:custGeom>
              <a:avLst/>
              <a:gdLst>
                <a:gd name="connsiteX0" fmla="*/ 260041 w 257175"/>
                <a:gd name="connsiteY0" fmla="*/ 127094 h 133350"/>
                <a:gd name="connsiteX1" fmla="*/ 258517 w 257175"/>
                <a:gd name="connsiteY1" fmla="*/ 125951 h 133350"/>
                <a:gd name="connsiteX2" fmla="*/ 258993 w 257175"/>
                <a:gd name="connsiteY2" fmla="*/ 116045 h 133350"/>
                <a:gd name="connsiteX3" fmla="*/ 9438 w 257175"/>
                <a:gd name="connsiteY3" fmla="*/ 126 h 133350"/>
                <a:gd name="connsiteX4" fmla="*/ 4866 w 257175"/>
                <a:gd name="connsiteY4" fmla="*/ 15652 h 133350"/>
                <a:gd name="connsiteX5" fmla="*/ 249944 w 257175"/>
                <a:gd name="connsiteY5" fmla="*/ 139858 h 133350"/>
                <a:gd name="connsiteX6" fmla="*/ 260041 w 257175"/>
                <a:gd name="connsiteY6" fmla="*/ 12709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175" h="133350">
                  <a:moveTo>
                    <a:pt x="260041" y="127094"/>
                  </a:moveTo>
                  <a:cubicBezTo>
                    <a:pt x="259564" y="126713"/>
                    <a:pt x="258993" y="126332"/>
                    <a:pt x="258517" y="125951"/>
                  </a:cubicBezTo>
                  <a:cubicBezTo>
                    <a:pt x="260803" y="123379"/>
                    <a:pt x="261660" y="119665"/>
                    <a:pt x="258993" y="116045"/>
                  </a:cubicBezTo>
                  <a:cubicBezTo>
                    <a:pt x="199557" y="37178"/>
                    <a:pt x="101354" y="16509"/>
                    <a:pt x="9438" y="126"/>
                  </a:cubicBezTo>
                  <a:cubicBezTo>
                    <a:pt x="580" y="-1493"/>
                    <a:pt x="-4183" y="12985"/>
                    <a:pt x="4866" y="15652"/>
                  </a:cubicBezTo>
                  <a:cubicBezTo>
                    <a:pt x="93734" y="41941"/>
                    <a:pt x="176221" y="83660"/>
                    <a:pt x="249944" y="139858"/>
                  </a:cubicBezTo>
                  <a:cubicBezTo>
                    <a:pt x="258231" y="146144"/>
                    <a:pt x="268327" y="133476"/>
                    <a:pt x="260041" y="12709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6D14AD8-0699-4886-9D6F-05053FA6F33F}"/>
                </a:ext>
              </a:extLst>
            </p:cNvPr>
            <p:cNvSpPr/>
            <p:nvPr/>
          </p:nvSpPr>
          <p:spPr>
            <a:xfrm rot="21301151" flipH="1">
              <a:off x="4762785" y="5360757"/>
              <a:ext cx="52843" cy="338194"/>
            </a:xfrm>
            <a:custGeom>
              <a:avLst/>
              <a:gdLst>
                <a:gd name="connsiteX0" fmla="*/ 35393 w 47625"/>
                <a:gd name="connsiteY0" fmla="*/ 4494 h 304800"/>
                <a:gd name="connsiteX1" fmla="*/ 20438 w 47625"/>
                <a:gd name="connsiteY1" fmla="*/ 307104 h 304800"/>
                <a:gd name="connsiteX2" fmla="*/ 36631 w 47625"/>
                <a:gd name="connsiteY2" fmla="*/ 305294 h 304800"/>
                <a:gd name="connsiteX3" fmla="*/ 36440 w 47625"/>
                <a:gd name="connsiteY3" fmla="*/ 304151 h 304800"/>
                <a:gd name="connsiteX4" fmla="*/ 38155 w 47625"/>
                <a:gd name="connsiteY4" fmla="*/ 298531 h 304800"/>
                <a:gd name="connsiteX5" fmla="*/ 50918 w 47625"/>
                <a:gd name="connsiteY5" fmla="*/ 9066 h 304800"/>
                <a:gd name="connsiteX6" fmla="*/ 35393 w 47625"/>
                <a:gd name="connsiteY6" fmla="*/ 449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304800">
                  <a:moveTo>
                    <a:pt x="35393" y="4494"/>
                  </a:moveTo>
                  <a:cubicBezTo>
                    <a:pt x="-18709" y="98030"/>
                    <a:pt x="150" y="206710"/>
                    <a:pt x="20438" y="307104"/>
                  </a:cubicBezTo>
                  <a:cubicBezTo>
                    <a:pt x="22534" y="317295"/>
                    <a:pt x="38726" y="315581"/>
                    <a:pt x="36631" y="305294"/>
                  </a:cubicBezTo>
                  <a:cubicBezTo>
                    <a:pt x="36536" y="304913"/>
                    <a:pt x="36440" y="304532"/>
                    <a:pt x="36440" y="304151"/>
                  </a:cubicBezTo>
                  <a:cubicBezTo>
                    <a:pt x="37583" y="302722"/>
                    <a:pt x="38345" y="300912"/>
                    <a:pt x="38155" y="298531"/>
                  </a:cubicBezTo>
                  <a:cubicBezTo>
                    <a:pt x="32630" y="201662"/>
                    <a:pt x="36917" y="104983"/>
                    <a:pt x="50918" y="9066"/>
                  </a:cubicBezTo>
                  <a:cubicBezTo>
                    <a:pt x="52252" y="-554"/>
                    <a:pt x="39869" y="-3221"/>
                    <a:pt x="35393" y="449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8CBA459-7FE9-48C8-8859-779091A923CC}"/>
                </a:ext>
              </a:extLst>
            </p:cNvPr>
            <p:cNvSpPr/>
            <p:nvPr/>
          </p:nvSpPr>
          <p:spPr>
            <a:xfrm rot="21301151" flipH="1">
              <a:off x="4717132" y="5331107"/>
              <a:ext cx="285351" cy="803211"/>
            </a:xfrm>
            <a:custGeom>
              <a:avLst/>
              <a:gdLst>
                <a:gd name="connsiteX0" fmla="*/ 265598 w 257175"/>
                <a:gd name="connsiteY0" fmla="*/ 716469 h 723900"/>
                <a:gd name="connsiteX1" fmla="*/ 19567 w 257175"/>
                <a:gd name="connsiteY1" fmla="*/ 4380 h 723900"/>
                <a:gd name="connsiteX2" fmla="*/ 2137 w 257175"/>
                <a:gd name="connsiteY2" fmla="*/ 17334 h 723900"/>
                <a:gd name="connsiteX3" fmla="*/ 243976 w 257175"/>
                <a:gd name="connsiteY3" fmla="*/ 718850 h 723900"/>
                <a:gd name="connsiteX4" fmla="*/ 265598 w 257175"/>
                <a:gd name="connsiteY4" fmla="*/ 716469 h 723900"/>
                <a:gd name="connsiteX5" fmla="*/ 265598 w 257175"/>
                <a:gd name="connsiteY5" fmla="*/ 716469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75" h="723900">
                  <a:moveTo>
                    <a:pt x="265598" y="716469"/>
                  </a:moveTo>
                  <a:cubicBezTo>
                    <a:pt x="256454" y="460722"/>
                    <a:pt x="170158" y="211358"/>
                    <a:pt x="19567" y="4380"/>
                  </a:cubicBezTo>
                  <a:cubicBezTo>
                    <a:pt x="11376" y="-6955"/>
                    <a:pt x="-6055" y="5999"/>
                    <a:pt x="2137" y="17334"/>
                  </a:cubicBezTo>
                  <a:cubicBezTo>
                    <a:pt x="150536" y="221359"/>
                    <a:pt x="235023" y="466723"/>
                    <a:pt x="243976" y="718850"/>
                  </a:cubicBezTo>
                  <a:cubicBezTo>
                    <a:pt x="244548" y="732852"/>
                    <a:pt x="266074" y="730375"/>
                    <a:pt x="265598" y="716469"/>
                  </a:cubicBezTo>
                  <a:lnTo>
                    <a:pt x="265598" y="716469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7134173-928B-4DA5-9A12-C883EA0C047A}"/>
                </a:ext>
              </a:extLst>
            </p:cNvPr>
            <p:cNvSpPr/>
            <p:nvPr/>
          </p:nvSpPr>
          <p:spPr>
            <a:xfrm rot="21301151" flipH="1">
              <a:off x="4870150" y="5179824"/>
              <a:ext cx="211371" cy="243077"/>
            </a:xfrm>
            <a:custGeom>
              <a:avLst/>
              <a:gdLst>
                <a:gd name="connsiteX0" fmla="*/ 188739 w 190500"/>
                <a:gd name="connsiteY0" fmla="*/ 179707 h 219075"/>
                <a:gd name="connsiteX1" fmla="*/ 52341 w 190500"/>
                <a:gd name="connsiteY1" fmla="*/ 7686 h 219075"/>
                <a:gd name="connsiteX2" fmla="*/ 11669 w 190500"/>
                <a:gd name="connsiteY2" fmla="*/ 58549 h 219075"/>
                <a:gd name="connsiteX3" fmla="*/ 128160 w 190500"/>
                <a:gd name="connsiteY3" fmla="*/ 203901 h 219075"/>
                <a:gd name="connsiteX4" fmla="*/ 188739 w 190500"/>
                <a:gd name="connsiteY4" fmla="*/ 179707 h 219075"/>
                <a:gd name="connsiteX5" fmla="*/ 188739 w 190500"/>
                <a:gd name="connsiteY5" fmla="*/ 17970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219075">
                  <a:moveTo>
                    <a:pt x="188739" y="179707"/>
                  </a:moveTo>
                  <a:cubicBezTo>
                    <a:pt x="154640" y="113413"/>
                    <a:pt x="109396" y="55692"/>
                    <a:pt x="52341" y="7686"/>
                  </a:cubicBezTo>
                  <a:cubicBezTo>
                    <a:pt x="20242" y="-19365"/>
                    <a:pt x="-20335" y="31593"/>
                    <a:pt x="11669" y="58549"/>
                  </a:cubicBezTo>
                  <a:cubicBezTo>
                    <a:pt x="59771" y="99030"/>
                    <a:pt x="99490" y="147894"/>
                    <a:pt x="128160" y="203901"/>
                  </a:cubicBezTo>
                  <a:cubicBezTo>
                    <a:pt x="147210" y="240762"/>
                    <a:pt x="207980" y="217045"/>
                    <a:pt x="188739" y="179707"/>
                  </a:cubicBezTo>
                  <a:lnTo>
                    <a:pt x="188739" y="179707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74" name="Subtitle 176">
            <a:extLst>
              <a:ext uri="{FF2B5EF4-FFF2-40B4-BE49-F238E27FC236}">
                <a16:creationId xmlns:a16="http://schemas.microsoft.com/office/drawing/2014/main" id="{8F3679AA-DA75-478E-84DA-B64EC81FE669}"/>
              </a:ext>
            </a:extLst>
          </p:cNvPr>
          <p:cNvSpPr txBox="1">
            <a:spLocks/>
          </p:cNvSpPr>
          <p:nvPr/>
        </p:nvSpPr>
        <p:spPr>
          <a:xfrm>
            <a:off x="5282328" y="4569185"/>
            <a:ext cx="5212399" cy="997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D" sz="3600" b="1" dirty="0" smtClean="0"/>
              <a:t>Group of  organisms that belong to the same specie.</a:t>
            </a:r>
            <a:endParaRPr lang="en-ID" sz="36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18C45F-36A1-4DF1-8F8A-5C190CDD6C32}"/>
              </a:ext>
            </a:extLst>
          </p:cNvPr>
          <p:cNvGrpSpPr/>
          <p:nvPr/>
        </p:nvGrpSpPr>
        <p:grpSpPr>
          <a:xfrm>
            <a:off x="511681" y="1702191"/>
            <a:ext cx="5338200" cy="14067"/>
            <a:chOff x="905576" y="3221502"/>
            <a:chExt cx="5338200" cy="140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4AE6FA8-A918-42E9-BC9E-E5FBC384A40A}"/>
                </a:ext>
              </a:extLst>
            </p:cNvPr>
            <p:cNvCxnSpPr>
              <a:cxnSpLocks/>
            </p:cNvCxnSpPr>
            <p:nvPr/>
          </p:nvCxnSpPr>
          <p:spPr>
            <a:xfrm>
              <a:off x="905576" y="3221527"/>
              <a:ext cx="5143531" cy="140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6002B35-D2F6-456D-A785-5131E91EC39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217920" y="3221502"/>
              <a:ext cx="25856" cy="26"/>
            </a:xfrm>
            <a:prstGeom prst="line">
              <a:avLst/>
            </a:prstGeom>
            <a:ln>
              <a:solidFill>
                <a:schemeClr val="accent5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8C55A0D0-B606-448C-8C6D-B231CFCDA3AE}"/>
              </a:ext>
            </a:extLst>
          </p:cNvPr>
          <p:cNvSpPr/>
          <p:nvPr/>
        </p:nvSpPr>
        <p:spPr>
          <a:xfrm rot="21389182" flipH="1">
            <a:off x="8934591" y="5715954"/>
            <a:ext cx="1190986" cy="1207256"/>
          </a:xfrm>
          <a:custGeom>
            <a:avLst/>
            <a:gdLst>
              <a:gd name="connsiteX0" fmla="*/ 1199516 w 1266825"/>
              <a:gd name="connsiteY0" fmla="*/ 0 h 1038225"/>
              <a:gd name="connsiteX1" fmla="*/ 1128841 w 1266825"/>
              <a:gd name="connsiteY1" fmla="*/ 45244 h 1038225"/>
              <a:gd name="connsiteX2" fmla="*/ 1040449 w 1266825"/>
              <a:gd name="connsiteY2" fmla="*/ 34671 h 1038225"/>
              <a:gd name="connsiteX3" fmla="*/ 955962 w 1266825"/>
              <a:gd name="connsiteY3" fmla="*/ 53340 h 1038225"/>
              <a:gd name="connsiteX4" fmla="*/ 906051 w 1266825"/>
              <a:gd name="connsiteY4" fmla="*/ 133160 h 1038225"/>
              <a:gd name="connsiteX5" fmla="*/ 725838 w 1266825"/>
              <a:gd name="connsiteY5" fmla="*/ 188119 h 1038225"/>
              <a:gd name="connsiteX6" fmla="*/ 631540 w 1266825"/>
              <a:gd name="connsiteY6" fmla="*/ 303371 h 1038225"/>
              <a:gd name="connsiteX7" fmla="*/ 585058 w 1266825"/>
              <a:gd name="connsiteY7" fmla="*/ 449199 h 1038225"/>
              <a:gd name="connsiteX8" fmla="*/ 479902 w 1266825"/>
              <a:gd name="connsiteY8" fmla="*/ 553117 h 1038225"/>
              <a:gd name="connsiteX9" fmla="*/ 354172 w 1266825"/>
              <a:gd name="connsiteY9" fmla="*/ 557213 h 1038225"/>
              <a:gd name="connsiteX10" fmla="*/ 245397 w 1266825"/>
              <a:gd name="connsiteY10" fmla="*/ 647890 h 1038225"/>
              <a:gd name="connsiteX11" fmla="*/ 229776 w 1266825"/>
              <a:gd name="connsiteY11" fmla="*/ 748094 h 1038225"/>
              <a:gd name="connsiteX12" fmla="*/ 179008 w 1266825"/>
              <a:gd name="connsiteY12" fmla="*/ 831628 h 1038225"/>
              <a:gd name="connsiteX13" fmla="*/ 99855 w 1266825"/>
              <a:gd name="connsiteY13" fmla="*/ 847439 h 1038225"/>
              <a:gd name="connsiteX14" fmla="*/ 26512 w 1266825"/>
              <a:gd name="connsiteY14" fmla="*/ 927640 h 1038225"/>
              <a:gd name="connsiteX15" fmla="*/ 14797 w 1266825"/>
              <a:gd name="connsiteY15" fmla="*/ 1039463 h 1038225"/>
              <a:gd name="connsiteX16" fmla="*/ 1270096 w 1266825"/>
              <a:gd name="connsiteY16" fmla="*/ 986600 h 1038225"/>
              <a:gd name="connsiteX17" fmla="*/ 1199516 w 1266825"/>
              <a:gd name="connsiteY17" fmla="*/ 0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66825" h="1038225">
                <a:moveTo>
                  <a:pt x="1199516" y="0"/>
                </a:moveTo>
                <a:cubicBezTo>
                  <a:pt x="1190372" y="28289"/>
                  <a:pt x="1158559" y="43529"/>
                  <a:pt x="1128841" y="45244"/>
                </a:cubicBezTo>
                <a:cubicBezTo>
                  <a:pt x="1099123" y="46863"/>
                  <a:pt x="1069976" y="38291"/>
                  <a:pt x="1040449" y="34671"/>
                </a:cubicBezTo>
                <a:cubicBezTo>
                  <a:pt x="1010921" y="31052"/>
                  <a:pt x="978155" y="33528"/>
                  <a:pt x="955962" y="53340"/>
                </a:cubicBezTo>
                <a:cubicBezTo>
                  <a:pt x="932435" y="74390"/>
                  <a:pt x="926815" y="109442"/>
                  <a:pt x="906051" y="133160"/>
                </a:cubicBezTo>
                <a:cubicBezTo>
                  <a:pt x="863950" y="181356"/>
                  <a:pt x="784607" y="162687"/>
                  <a:pt x="725838" y="188119"/>
                </a:cubicBezTo>
                <a:cubicBezTo>
                  <a:pt x="678975" y="208407"/>
                  <a:pt x="649257" y="255461"/>
                  <a:pt x="631540" y="303371"/>
                </a:cubicBezTo>
                <a:cubicBezTo>
                  <a:pt x="613824" y="351282"/>
                  <a:pt x="605251" y="402336"/>
                  <a:pt x="585058" y="449199"/>
                </a:cubicBezTo>
                <a:cubicBezTo>
                  <a:pt x="564865" y="496062"/>
                  <a:pt x="529432" y="540449"/>
                  <a:pt x="479902" y="553117"/>
                </a:cubicBezTo>
                <a:cubicBezTo>
                  <a:pt x="439135" y="563499"/>
                  <a:pt x="395701" y="550831"/>
                  <a:pt x="354172" y="557213"/>
                </a:cubicBezTo>
                <a:cubicBezTo>
                  <a:pt x="305214" y="564832"/>
                  <a:pt x="261685" y="601028"/>
                  <a:pt x="245397" y="647890"/>
                </a:cubicBezTo>
                <a:cubicBezTo>
                  <a:pt x="234253" y="679895"/>
                  <a:pt x="235300" y="714661"/>
                  <a:pt x="229776" y="748094"/>
                </a:cubicBezTo>
                <a:cubicBezTo>
                  <a:pt x="224251" y="781526"/>
                  <a:pt x="209583" y="816864"/>
                  <a:pt x="179008" y="831628"/>
                </a:cubicBezTo>
                <a:cubicBezTo>
                  <a:pt x="154719" y="843344"/>
                  <a:pt x="125668" y="839438"/>
                  <a:pt x="99855" y="847439"/>
                </a:cubicBezTo>
                <a:cubicBezTo>
                  <a:pt x="63850" y="858488"/>
                  <a:pt x="38228" y="891921"/>
                  <a:pt x="26512" y="927640"/>
                </a:cubicBezTo>
                <a:cubicBezTo>
                  <a:pt x="14797" y="963454"/>
                  <a:pt x="-19398" y="1023747"/>
                  <a:pt x="14797" y="1039463"/>
                </a:cubicBezTo>
                <a:cubicBezTo>
                  <a:pt x="29370" y="1046131"/>
                  <a:pt x="1270096" y="986600"/>
                  <a:pt x="1270096" y="986600"/>
                </a:cubicBezTo>
                <a:lnTo>
                  <a:pt x="1199516" y="0"/>
                </a:lnTo>
                <a:close/>
              </a:path>
            </a:pathLst>
          </a:custGeom>
          <a:solidFill>
            <a:schemeClr val="accent4">
              <a:lumMod val="9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1EAAE87B-1D1B-4FA2-B1B8-88E9FF25AB8F}"/>
              </a:ext>
            </a:extLst>
          </p:cNvPr>
          <p:cNvSpPr/>
          <p:nvPr/>
        </p:nvSpPr>
        <p:spPr>
          <a:xfrm rot="21301151" flipH="1">
            <a:off x="7657953" y="5751963"/>
            <a:ext cx="2068554" cy="1217851"/>
          </a:xfrm>
          <a:custGeom>
            <a:avLst/>
            <a:gdLst>
              <a:gd name="connsiteX0" fmla="*/ 60686 w 2200275"/>
              <a:gd name="connsiteY0" fmla="*/ 1297753 h 1295400"/>
              <a:gd name="connsiteX1" fmla="*/ 12 w 2200275"/>
              <a:gd name="connsiteY1" fmla="*/ 1078392 h 1295400"/>
              <a:gd name="connsiteX2" fmla="*/ 104882 w 2200275"/>
              <a:gd name="connsiteY2" fmla="*/ 889226 h 1295400"/>
              <a:gd name="connsiteX3" fmla="*/ 269188 w 2200275"/>
              <a:gd name="connsiteY3" fmla="*/ 838838 h 1295400"/>
              <a:gd name="connsiteX4" fmla="*/ 323862 w 2200275"/>
              <a:gd name="connsiteY4" fmla="*/ 703298 h 1295400"/>
              <a:gd name="connsiteX5" fmla="*/ 332434 w 2200275"/>
              <a:gd name="connsiteY5" fmla="*/ 552898 h 1295400"/>
              <a:gd name="connsiteX6" fmla="*/ 436543 w 2200275"/>
              <a:gd name="connsiteY6" fmla="*/ 459458 h 1295400"/>
              <a:gd name="connsiteX7" fmla="*/ 531793 w 2200275"/>
              <a:gd name="connsiteY7" fmla="*/ 480317 h 1295400"/>
              <a:gd name="connsiteX8" fmla="*/ 616565 w 2200275"/>
              <a:gd name="connsiteY8" fmla="*/ 400022 h 1295400"/>
              <a:gd name="connsiteX9" fmla="*/ 618184 w 2200275"/>
              <a:gd name="connsiteY9" fmla="*/ 275435 h 1295400"/>
              <a:gd name="connsiteX10" fmla="*/ 667333 w 2200275"/>
              <a:gd name="connsiteY10" fmla="*/ 58646 h 1295400"/>
              <a:gd name="connsiteX11" fmla="*/ 867073 w 2200275"/>
              <a:gd name="connsiteY11" fmla="*/ 29975 h 1295400"/>
              <a:gd name="connsiteX12" fmla="*/ 946321 w 2200275"/>
              <a:gd name="connsiteY12" fmla="*/ 158563 h 1295400"/>
              <a:gd name="connsiteX13" fmla="*/ 1221879 w 2200275"/>
              <a:gd name="connsiteY13" fmla="*/ 246193 h 1295400"/>
              <a:gd name="connsiteX14" fmla="*/ 1315129 w 2200275"/>
              <a:gd name="connsiteY14" fmla="*/ 514607 h 1295400"/>
              <a:gd name="connsiteX15" fmla="*/ 1466195 w 2200275"/>
              <a:gd name="connsiteY15" fmla="*/ 611572 h 1295400"/>
              <a:gd name="connsiteX16" fmla="*/ 1649361 w 2200275"/>
              <a:gd name="connsiteY16" fmla="*/ 633670 h 1295400"/>
              <a:gd name="connsiteX17" fmla="*/ 2206669 w 2200275"/>
              <a:gd name="connsiteY17" fmla="*/ 1117159 h 1295400"/>
              <a:gd name="connsiteX18" fmla="*/ 60686 w 2200275"/>
              <a:gd name="connsiteY18" fmla="*/ 1297753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00275" h="1295400">
                <a:moveTo>
                  <a:pt x="60686" y="1297753"/>
                </a:moveTo>
                <a:cubicBezTo>
                  <a:pt x="30968" y="1227363"/>
                  <a:pt x="774" y="1154783"/>
                  <a:pt x="12" y="1078392"/>
                </a:cubicBezTo>
                <a:cubicBezTo>
                  <a:pt x="-750" y="1002002"/>
                  <a:pt x="34969" y="919991"/>
                  <a:pt x="104882" y="889226"/>
                </a:cubicBezTo>
                <a:cubicBezTo>
                  <a:pt x="157746" y="865985"/>
                  <a:pt x="223278" y="873890"/>
                  <a:pt x="269188" y="838838"/>
                </a:cubicBezTo>
                <a:cubicBezTo>
                  <a:pt x="309193" y="808263"/>
                  <a:pt x="322052" y="753685"/>
                  <a:pt x="323862" y="703298"/>
                </a:cubicBezTo>
                <a:cubicBezTo>
                  <a:pt x="325672" y="653006"/>
                  <a:pt x="319290" y="601475"/>
                  <a:pt x="332434" y="552898"/>
                </a:cubicBezTo>
                <a:cubicBezTo>
                  <a:pt x="345579" y="504320"/>
                  <a:pt x="386251" y="457648"/>
                  <a:pt x="436543" y="459458"/>
                </a:cubicBezTo>
                <a:cubicBezTo>
                  <a:pt x="469213" y="460601"/>
                  <a:pt x="499122" y="481556"/>
                  <a:pt x="531793" y="480317"/>
                </a:cubicBezTo>
                <a:cubicBezTo>
                  <a:pt x="573512" y="478793"/>
                  <a:pt x="606088" y="440408"/>
                  <a:pt x="616565" y="400022"/>
                </a:cubicBezTo>
                <a:cubicBezTo>
                  <a:pt x="627138" y="359636"/>
                  <a:pt x="621137" y="317059"/>
                  <a:pt x="618184" y="275435"/>
                </a:cubicBezTo>
                <a:cubicBezTo>
                  <a:pt x="612850" y="199806"/>
                  <a:pt x="620089" y="117986"/>
                  <a:pt x="667333" y="58646"/>
                </a:cubicBezTo>
                <a:cubicBezTo>
                  <a:pt x="714577" y="-695"/>
                  <a:pt x="812971" y="-23174"/>
                  <a:pt x="867073" y="29975"/>
                </a:cubicBezTo>
                <a:cubicBezTo>
                  <a:pt x="903172" y="65408"/>
                  <a:pt x="910602" y="122558"/>
                  <a:pt x="946321" y="158563"/>
                </a:cubicBezTo>
                <a:cubicBezTo>
                  <a:pt x="1015567" y="228381"/>
                  <a:pt x="1147108" y="182375"/>
                  <a:pt x="1221879" y="246193"/>
                </a:cubicBezTo>
                <a:cubicBezTo>
                  <a:pt x="1295221" y="308867"/>
                  <a:pt x="1266266" y="431549"/>
                  <a:pt x="1315129" y="514607"/>
                </a:cubicBezTo>
                <a:cubicBezTo>
                  <a:pt x="1346371" y="567662"/>
                  <a:pt x="1406188" y="597856"/>
                  <a:pt x="1466195" y="611572"/>
                </a:cubicBezTo>
                <a:cubicBezTo>
                  <a:pt x="1526203" y="625288"/>
                  <a:pt x="1588401" y="625288"/>
                  <a:pt x="1649361" y="633670"/>
                </a:cubicBezTo>
                <a:cubicBezTo>
                  <a:pt x="1907203" y="668912"/>
                  <a:pt x="2135422" y="866937"/>
                  <a:pt x="2206669" y="1117159"/>
                </a:cubicBezTo>
                <a:lnTo>
                  <a:pt x="60686" y="1297753"/>
                </a:lnTo>
                <a:close/>
              </a:path>
            </a:pathLst>
          </a:custGeom>
          <a:solidFill>
            <a:srgbClr val="5ACF8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08DC9D62-9C13-4826-BB03-3E22DC5E116B}"/>
              </a:ext>
            </a:extLst>
          </p:cNvPr>
          <p:cNvSpPr/>
          <p:nvPr/>
        </p:nvSpPr>
        <p:spPr>
          <a:xfrm rot="21301151" flipH="1">
            <a:off x="9006245" y="6175776"/>
            <a:ext cx="295507" cy="734292"/>
          </a:xfrm>
          <a:custGeom>
            <a:avLst/>
            <a:gdLst>
              <a:gd name="connsiteX0" fmla="*/ 257444 w 314325"/>
              <a:gd name="connsiteY0" fmla="*/ 486644 h 781050"/>
              <a:gd name="connsiteX1" fmla="*/ 256778 w 314325"/>
              <a:gd name="connsiteY1" fmla="*/ 183559 h 781050"/>
              <a:gd name="connsiteX2" fmla="*/ 243824 w 314325"/>
              <a:gd name="connsiteY2" fmla="*/ 187083 h 781050"/>
              <a:gd name="connsiteX3" fmla="*/ 250967 w 314325"/>
              <a:gd name="connsiteY3" fmla="*/ 467594 h 781050"/>
              <a:gd name="connsiteX4" fmla="*/ 92090 w 314325"/>
              <a:gd name="connsiteY4" fmla="*/ 149745 h 781050"/>
              <a:gd name="connsiteX5" fmla="*/ 92662 w 314325"/>
              <a:gd name="connsiteY5" fmla="*/ 6394 h 781050"/>
              <a:gd name="connsiteX6" fmla="*/ 79232 w 314325"/>
              <a:gd name="connsiteY6" fmla="*/ 6394 h 781050"/>
              <a:gd name="connsiteX7" fmla="*/ 80089 w 314325"/>
              <a:gd name="connsiteY7" fmla="*/ 132219 h 781050"/>
              <a:gd name="connsiteX8" fmla="*/ 29797 w 314325"/>
              <a:gd name="connsiteY8" fmla="*/ 64687 h 781050"/>
              <a:gd name="connsiteX9" fmla="*/ 20367 w 314325"/>
              <a:gd name="connsiteY9" fmla="*/ 74116 h 781050"/>
              <a:gd name="connsiteX10" fmla="*/ 78946 w 314325"/>
              <a:gd name="connsiteY10" fmla="*/ 153841 h 781050"/>
              <a:gd name="connsiteX11" fmla="*/ 80184 w 314325"/>
              <a:gd name="connsiteY11" fmla="*/ 155746 h 781050"/>
              <a:gd name="connsiteX12" fmla="*/ 160099 w 314325"/>
              <a:gd name="connsiteY12" fmla="*/ 289858 h 781050"/>
              <a:gd name="connsiteX13" fmla="*/ 10271 w 314325"/>
              <a:gd name="connsiteY13" fmla="*/ 259949 h 781050"/>
              <a:gd name="connsiteX14" fmla="*/ 3508 w 314325"/>
              <a:gd name="connsiteY14" fmla="*/ 271475 h 781050"/>
              <a:gd name="connsiteX15" fmla="*/ 166481 w 314325"/>
              <a:gd name="connsiteY15" fmla="*/ 303097 h 781050"/>
              <a:gd name="connsiteX16" fmla="*/ 166957 w 314325"/>
              <a:gd name="connsiteY16" fmla="*/ 303002 h 781050"/>
              <a:gd name="connsiteX17" fmla="*/ 305831 w 314325"/>
              <a:gd name="connsiteY17" fmla="*/ 776680 h 781050"/>
              <a:gd name="connsiteX18" fmla="*/ 319262 w 314325"/>
              <a:gd name="connsiteY18" fmla="*/ 776680 h 781050"/>
              <a:gd name="connsiteX19" fmla="*/ 257444 w 314325"/>
              <a:gd name="connsiteY19" fmla="*/ 486644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4325" h="781050">
                <a:moveTo>
                  <a:pt x="257444" y="486644"/>
                </a:moveTo>
                <a:cubicBezTo>
                  <a:pt x="299831" y="392918"/>
                  <a:pt x="288972" y="278523"/>
                  <a:pt x="256778" y="183559"/>
                </a:cubicBezTo>
                <a:cubicBezTo>
                  <a:pt x="254015" y="175462"/>
                  <a:pt x="241061" y="178892"/>
                  <a:pt x="243824" y="187083"/>
                </a:cubicBezTo>
                <a:cubicBezTo>
                  <a:pt x="273351" y="274237"/>
                  <a:pt x="285448" y="379679"/>
                  <a:pt x="250967" y="467594"/>
                </a:cubicBezTo>
                <a:cubicBezTo>
                  <a:pt x="212105" y="355390"/>
                  <a:pt x="158670" y="248424"/>
                  <a:pt x="92090" y="149745"/>
                </a:cubicBezTo>
                <a:cubicBezTo>
                  <a:pt x="96377" y="102120"/>
                  <a:pt x="97139" y="54114"/>
                  <a:pt x="92662" y="6394"/>
                </a:cubicBezTo>
                <a:cubicBezTo>
                  <a:pt x="91900" y="-2084"/>
                  <a:pt x="78470" y="-2179"/>
                  <a:pt x="79232" y="6394"/>
                </a:cubicBezTo>
                <a:cubicBezTo>
                  <a:pt x="83137" y="48208"/>
                  <a:pt x="83042" y="90309"/>
                  <a:pt x="80089" y="132219"/>
                </a:cubicBezTo>
                <a:cubicBezTo>
                  <a:pt x="64087" y="109264"/>
                  <a:pt x="47323" y="86689"/>
                  <a:pt x="29797" y="64687"/>
                </a:cubicBezTo>
                <a:cubicBezTo>
                  <a:pt x="24463" y="57924"/>
                  <a:pt x="15033" y="67449"/>
                  <a:pt x="20367" y="74116"/>
                </a:cubicBezTo>
                <a:cubicBezTo>
                  <a:pt x="40941" y="99929"/>
                  <a:pt x="60467" y="126599"/>
                  <a:pt x="78946" y="153841"/>
                </a:cubicBezTo>
                <a:cubicBezTo>
                  <a:pt x="79232" y="154603"/>
                  <a:pt x="79613" y="155174"/>
                  <a:pt x="80184" y="155746"/>
                </a:cubicBezTo>
                <a:cubicBezTo>
                  <a:pt x="109426" y="198894"/>
                  <a:pt x="136096" y="243662"/>
                  <a:pt x="160099" y="289858"/>
                </a:cubicBezTo>
                <a:cubicBezTo>
                  <a:pt x="108283" y="290905"/>
                  <a:pt x="57705" y="281000"/>
                  <a:pt x="10271" y="259949"/>
                </a:cubicBezTo>
                <a:cubicBezTo>
                  <a:pt x="2460" y="256520"/>
                  <a:pt x="-4398" y="268046"/>
                  <a:pt x="3508" y="271475"/>
                </a:cubicBezTo>
                <a:cubicBezTo>
                  <a:pt x="55133" y="294430"/>
                  <a:pt x="109902" y="305288"/>
                  <a:pt x="166481" y="303097"/>
                </a:cubicBezTo>
                <a:cubicBezTo>
                  <a:pt x="166671" y="303097"/>
                  <a:pt x="166766" y="303097"/>
                  <a:pt x="166957" y="303002"/>
                </a:cubicBezTo>
                <a:cubicBezTo>
                  <a:pt x="241633" y="450544"/>
                  <a:pt x="289163" y="611612"/>
                  <a:pt x="305831" y="776680"/>
                </a:cubicBezTo>
                <a:cubicBezTo>
                  <a:pt x="306689" y="785158"/>
                  <a:pt x="320119" y="785253"/>
                  <a:pt x="319262" y="776680"/>
                </a:cubicBezTo>
                <a:cubicBezTo>
                  <a:pt x="309260" y="677811"/>
                  <a:pt x="288401" y="580561"/>
                  <a:pt x="257444" y="486644"/>
                </a:cubicBezTo>
                <a:close/>
              </a:path>
            </a:pathLst>
          </a:custGeom>
          <a:solidFill>
            <a:srgbClr val="69E29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46CFAA9D-B48C-4423-8B87-05B9E2001E4D}"/>
              </a:ext>
            </a:extLst>
          </p:cNvPr>
          <p:cNvSpPr/>
          <p:nvPr/>
        </p:nvSpPr>
        <p:spPr>
          <a:xfrm rot="21301151" flipH="1">
            <a:off x="8591957" y="5795819"/>
            <a:ext cx="456694" cy="1002935"/>
          </a:xfrm>
          <a:custGeom>
            <a:avLst/>
            <a:gdLst>
              <a:gd name="connsiteX0" fmla="*/ 478881 w 485775"/>
              <a:gd name="connsiteY0" fmla="*/ 686694 h 1066800"/>
              <a:gd name="connsiteX1" fmla="*/ 323433 w 485775"/>
              <a:gd name="connsiteY1" fmla="*/ 930058 h 1066800"/>
              <a:gd name="connsiteX2" fmla="*/ 254091 w 485775"/>
              <a:gd name="connsiteY2" fmla="*/ 498956 h 1066800"/>
              <a:gd name="connsiteX3" fmla="*/ 346007 w 485775"/>
              <a:gd name="connsiteY3" fmla="*/ 426661 h 1066800"/>
              <a:gd name="connsiteX4" fmla="*/ 405824 w 485775"/>
              <a:gd name="connsiteY4" fmla="*/ 215587 h 1066800"/>
              <a:gd name="connsiteX5" fmla="*/ 392394 w 485775"/>
              <a:gd name="connsiteY5" fmla="*/ 215587 h 1066800"/>
              <a:gd name="connsiteX6" fmla="*/ 340007 w 485775"/>
              <a:gd name="connsiteY6" fmla="*/ 411802 h 1066800"/>
              <a:gd name="connsiteX7" fmla="*/ 250853 w 485775"/>
              <a:gd name="connsiteY7" fmla="*/ 486002 h 1066800"/>
              <a:gd name="connsiteX8" fmla="*/ 172843 w 485775"/>
              <a:gd name="connsiteY8" fmla="*/ 225589 h 1066800"/>
              <a:gd name="connsiteX9" fmla="*/ 83212 w 485775"/>
              <a:gd name="connsiteY9" fmla="*/ 3466 h 1066800"/>
              <a:gd name="connsiteX10" fmla="*/ 71687 w 485775"/>
              <a:gd name="connsiteY10" fmla="*/ 10228 h 1066800"/>
              <a:gd name="connsiteX11" fmla="*/ 179225 w 485775"/>
              <a:gd name="connsiteY11" fmla="*/ 285596 h 1066800"/>
              <a:gd name="connsiteX12" fmla="*/ 11204 w 485775"/>
              <a:gd name="connsiteY12" fmla="*/ 189870 h 1066800"/>
              <a:gd name="connsiteX13" fmla="*/ 1774 w 485775"/>
              <a:gd name="connsiteY13" fmla="*/ 199300 h 1066800"/>
              <a:gd name="connsiteX14" fmla="*/ 183796 w 485775"/>
              <a:gd name="connsiteY14" fmla="*/ 299598 h 1066800"/>
              <a:gd name="connsiteX15" fmla="*/ 295334 w 485775"/>
              <a:gd name="connsiteY15" fmla="*/ 790612 h 1066800"/>
              <a:gd name="connsiteX16" fmla="*/ 156936 w 485775"/>
              <a:gd name="connsiteY16" fmla="*/ 623257 h 1066800"/>
              <a:gd name="connsiteX17" fmla="*/ 143982 w 485775"/>
              <a:gd name="connsiteY17" fmla="*/ 626782 h 1066800"/>
              <a:gd name="connsiteX18" fmla="*/ 295906 w 485775"/>
              <a:gd name="connsiteY18" fmla="*/ 806423 h 1066800"/>
              <a:gd name="connsiteX19" fmla="*/ 297430 w 485775"/>
              <a:gd name="connsiteY19" fmla="*/ 807090 h 1066800"/>
              <a:gd name="connsiteX20" fmla="*/ 299716 w 485775"/>
              <a:gd name="connsiteY20" fmla="*/ 825187 h 1066800"/>
              <a:gd name="connsiteX21" fmla="*/ 317813 w 485775"/>
              <a:gd name="connsiteY21" fmla="*/ 1062265 h 1066800"/>
              <a:gd name="connsiteX22" fmla="*/ 331244 w 485775"/>
              <a:gd name="connsiteY22" fmla="*/ 1062265 h 1066800"/>
              <a:gd name="connsiteX23" fmla="*/ 324576 w 485775"/>
              <a:gd name="connsiteY23" fmla="*/ 943774 h 1066800"/>
              <a:gd name="connsiteX24" fmla="*/ 492311 w 485775"/>
              <a:gd name="connsiteY24" fmla="*/ 686694 h 1066800"/>
              <a:gd name="connsiteX25" fmla="*/ 478881 w 485775"/>
              <a:gd name="connsiteY25" fmla="*/ 686694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5775" h="1066800">
                <a:moveTo>
                  <a:pt x="478881" y="686694"/>
                </a:moveTo>
                <a:cubicBezTo>
                  <a:pt x="473452" y="784420"/>
                  <a:pt x="421445" y="896815"/>
                  <a:pt x="323433" y="930058"/>
                </a:cubicBezTo>
                <a:cubicBezTo>
                  <a:pt x="311527" y="784801"/>
                  <a:pt x="288381" y="640593"/>
                  <a:pt x="254091" y="498956"/>
                </a:cubicBezTo>
                <a:cubicBezTo>
                  <a:pt x="292286" y="491717"/>
                  <a:pt x="324671" y="456284"/>
                  <a:pt x="346007" y="426661"/>
                </a:cubicBezTo>
                <a:cubicBezTo>
                  <a:pt x="390013" y="365606"/>
                  <a:pt x="407253" y="289882"/>
                  <a:pt x="405824" y="215587"/>
                </a:cubicBezTo>
                <a:cubicBezTo>
                  <a:pt x="405634" y="207015"/>
                  <a:pt x="392299" y="206920"/>
                  <a:pt x="392394" y="215587"/>
                </a:cubicBezTo>
                <a:cubicBezTo>
                  <a:pt x="393728" y="284548"/>
                  <a:pt x="378678" y="353890"/>
                  <a:pt x="340007" y="411802"/>
                </a:cubicBezTo>
                <a:cubicBezTo>
                  <a:pt x="320766" y="440568"/>
                  <a:pt x="288191" y="479906"/>
                  <a:pt x="250853" y="486002"/>
                </a:cubicBezTo>
                <a:cubicBezTo>
                  <a:pt x="229136" y="397991"/>
                  <a:pt x="203132" y="311123"/>
                  <a:pt x="172843" y="225589"/>
                </a:cubicBezTo>
                <a:cubicBezTo>
                  <a:pt x="146173" y="150246"/>
                  <a:pt x="116169" y="76237"/>
                  <a:pt x="83212" y="3466"/>
                </a:cubicBezTo>
                <a:cubicBezTo>
                  <a:pt x="79688" y="-4345"/>
                  <a:pt x="68163" y="2418"/>
                  <a:pt x="71687" y="10228"/>
                </a:cubicBezTo>
                <a:cubicBezTo>
                  <a:pt x="112359" y="100049"/>
                  <a:pt x="148268" y="191965"/>
                  <a:pt x="179225" y="285596"/>
                </a:cubicBezTo>
                <a:cubicBezTo>
                  <a:pt x="112931" y="276262"/>
                  <a:pt x="55400" y="239495"/>
                  <a:pt x="11204" y="189870"/>
                </a:cubicBezTo>
                <a:cubicBezTo>
                  <a:pt x="5489" y="183393"/>
                  <a:pt x="-3941" y="192918"/>
                  <a:pt x="1774" y="199300"/>
                </a:cubicBezTo>
                <a:cubicBezTo>
                  <a:pt x="49494" y="252830"/>
                  <a:pt x="111978" y="290930"/>
                  <a:pt x="183796" y="299598"/>
                </a:cubicBezTo>
                <a:cubicBezTo>
                  <a:pt x="235708" y="459427"/>
                  <a:pt x="273141" y="623924"/>
                  <a:pt x="295334" y="790612"/>
                </a:cubicBezTo>
                <a:cubicBezTo>
                  <a:pt x="230850" y="752893"/>
                  <a:pt x="181796" y="694028"/>
                  <a:pt x="156936" y="623257"/>
                </a:cubicBezTo>
                <a:cubicBezTo>
                  <a:pt x="154079" y="615161"/>
                  <a:pt x="141125" y="618685"/>
                  <a:pt x="143982" y="626782"/>
                </a:cubicBezTo>
                <a:cubicBezTo>
                  <a:pt x="170938" y="703458"/>
                  <a:pt x="224659" y="767180"/>
                  <a:pt x="295906" y="806423"/>
                </a:cubicBezTo>
                <a:cubicBezTo>
                  <a:pt x="296477" y="806709"/>
                  <a:pt x="296954" y="806899"/>
                  <a:pt x="297430" y="807090"/>
                </a:cubicBezTo>
                <a:cubicBezTo>
                  <a:pt x="298192" y="813091"/>
                  <a:pt x="298954" y="819187"/>
                  <a:pt x="299716" y="825187"/>
                </a:cubicBezTo>
                <a:cubicBezTo>
                  <a:pt x="309146" y="903959"/>
                  <a:pt x="315146" y="983017"/>
                  <a:pt x="317813" y="1062265"/>
                </a:cubicBezTo>
                <a:cubicBezTo>
                  <a:pt x="318099" y="1070837"/>
                  <a:pt x="331529" y="1070932"/>
                  <a:pt x="331244" y="1062265"/>
                </a:cubicBezTo>
                <a:cubicBezTo>
                  <a:pt x="329910" y="1022736"/>
                  <a:pt x="327624" y="983207"/>
                  <a:pt x="324576" y="943774"/>
                </a:cubicBezTo>
                <a:cubicBezTo>
                  <a:pt x="430208" y="909865"/>
                  <a:pt x="486501" y="791374"/>
                  <a:pt x="492311" y="686694"/>
                </a:cubicBezTo>
                <a:cubicBezTo>
                  <a:pt x="492692" y="678121"/>
                  <a:pt x="479357" y="678121"/>
                  <a:pt x="478881" y="686694"/>
                </a:cubicBezTo>
                <a:close/>
              </a:path>
            </a:pathLst>
          </a:custGeom>
          <a:solidFill>
            <a:srgbClr val="69E29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B30070DF-F1B1-4850-83EF-F2A0AC9373E9}"/>
              </a:ext>
            </a:extLst>
          </p:cNvPr>
          <p:cNvSpPr/>
          <p:nvPr/>
        </p:nvSpPr>
        <p:spPr>
          <a:xfrm rot="21301151" flipH="1">
            <a:off x="8130371" y="6339396"/>
            <a:ext cx="331327" cy="546241"/>
          </a:xfrm>
          <a:custGeom>
            <a:avLst/>
            <a:gdLst>
              <a:gd name="connsiteX0" fmla="*/ 347517 w 352425"/>
              <a:gd name="connsiteY0" fmla="*/ 230575 h 581025"/>
              <a:gd name="connsiteX1" fmla="*/ 65006 w 352425"/>
              <a:gd name="connsiteY1" fmla="*/ 366402 h 581025"/>
              <a:gd name="connsiteX2" fmla="*/ 141301 w 352425"/>
              <a:gd name="connsiteY2" fmla="*/ 148756 h 581025"/>
              <a:gd name="connsiteX3" fmla="*/ 304464 w 352425"/>
              <a:gd name="connsiteY3" fmla="*/ 56935 h 581025"/>
              <a:gd name="connsiteX4" fmla="*/ 292939 w 352425"/>
              <a:gd name="connsiteY4" fmla="*/ 50172 h 581025"/>
              <a:gd name="connsiteX5" fmla="*/ 147207 w 352425"/>
              <a:gd name="connsiteY5" fmla="*/ 134563 h 581025"/>
              <a:gd name="connsiteX6" fmla="*/ 203404 w 352425"/>
              <a:gd name="connsiteY6" fmla="*/ 10167 h 581025"/>
              <a:gd name="connsiteX7" fmla="*/ 191879 w 352425"/>
              <a:gd name="connsiteY7" fmla="*/ 3404 h 581025"/>
              <a:gd name="connsiteX8" fmla="*/ 77293 w 352425"/>
              <a:gd name="connsiteY8" fmla="*/ 282868 h 581025"/>
              <a:gd name="connsiteX9" fmla="*/ 57100 w 352425"/>
              <a:gd name="connsiteY9" fmla="*/ 60840 h 581025"/>
              <a:gd name="connsiteX10" fmla="*/ 43670 w 352425"/>
              <a:gd name="connsiteY10" fmla="*/ 60840 h 581025"/>
              <a:gd name="connsiteX11" fmla="*/ 68625 w 352425"/>
              <a:gd name="connsiteY11" fmla="*/ 300965 h 581025"/>
              <a:gd name="connsiteX12" fmla="*/ 70435 w 352425"/>
              <a:gd name="connsiteY12" fmla="*/ 303918 h 581025"/>
              <a:gd name="connsiteX13" fmla="*/ 141 w 352425"/>
              <a:gd name="connsiteY13" fmla="*/ 576523 h 581025"/>
              <a:gd name="connsiteX14" fmla="*/ 13095 w 352425"/>
              <a:gd name="connsiteY14" fmla="*/ 580048 h 581025"/>
              <a:gd name="connsiteX15" fmla="*/ 61101 w 352425"/>
              <a:gd name="connsiteY15" fmla="*/ 380213 h 581025"/>
              <a:gd name="connsiteX16" fmla="*/ 357042 w 352425"/>
              <a:gd name="connsiteY16" fmla="*/ 240100 h 581025"/>
              <a:gd name="connsiteX17" fmla="*/ 347517 w 352425"/>
              <a:gd name="connsiteY17" fmla="*/ 23057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2425" h="581025">
                <a:moveTo>
                  <a:pt x="347517" y="230575"/>
                </a:moveTo>
                <a:cubicBezTo>
                  <a:pt x="273413" y="309157"/>
                  <a:pt x="172543" y="357639"/>
                  <a:pt x="65006" y="366402"/>
                </a:cubicBezTo>
                <a:cubicBezTo>
                  <a:pt x="86723" y="292583"/>
                  <a:pt x="112155" y="219907"/>
                  <a:pt x="141301" y="148756"/>
                </a:cubicBezTo>
                <a:cubicBezTo>
                  <a:pt x="205690" y="140374"/>
                  <a:pt x="274270" y="120181"/>
                  <a:pt x="304464" y="56935"/>
                </a:cubicBezTo>
                <a:cubicBezTo>
                  <a:pt x="308179" y="49219"/>
                  <a:pt x="296654" y="42361"/>
                  <a:pt x="292939" y="50172"/>
                </a:cubicBezTo>
                <a:cubicBezTo>
                  <a:pt x="265793" y="106941"/>
                  <a:pt x="205309" y="126277"/>
                  <a:pt x="147207" y="134563"/>
                </a:cubicBezTo>
                <a:cubicBezTo>
                  <a:pt x="164637" y="92558"/>
                  <a:pt x="183402" y="51124"/>
                  <a:pt x="203404" y="10167"/>
                </a:cubicBezTo>
                <a:cubicBezTo>
                  <a:pt x="207214" y="2452"/>
                  <a:pt x="195594" y="-4311"/>
                  <a:pt x="191879" y="3404"/>
                </a:cubicBezTo>
                <a:cubicBezTo>
                  <a:pt x="147588" y="93987"/>
                  <a:pt x="109297" y="187427"/>
                  <a:pt x="77293" y="282868"/>
                </a:cubicBezTo>
                <a:cubicBezTo>
                  <a:pt x="56910" y="210573"/>
                  <a:pt x="50147" y="135802"/>
                  <a:pt x="57100" y="60840"/>
                </a:cubicBezTo>
                <a:cubicBezTo>
                  <a:pt x="57862" y="52267"/>
                  <a:pt x="44527" y="52363"/>
                  <a:pt x="43670" y="60840"/>
                </a:cubicBezTo>
                <a:cubicBezTo>
                  <a:pt x="36145" y="141993"/>
                  <a:pt x="44622" y="223051"/>
                  <a:pt x="68625" y="300965"/>
                </a:cubicBezTo>
                <a:cubicBezTo>
                  <a:pt x="69006" y="302203"/>
                  <a:pt x="69673" y="303156"/>
                  <a:pt x="70435" y="303918"/>
                </a:cubicBezTo>
                <a:cubicBezTo>
                  <a:pt x="41479" y="393167"/>
                  <a:pt x="17952" y="484226"/>
                  <a:pt x="141" y="576523"/>
                </a:cubicBezTo>
                <a:cubicBezTo>
                  <a:pt x="-1479" y="584906"/>
                  <a:pt x="11380" y="588525"/>
                  <a:pt x="13095" y="580048"/>
                </a:cubicBezTo>
                <a:cubicBezTo>
                  <a:pt x="26049" y="512706"/>
                  <a:pt x="42146" y="446031"/>
                  <a:pt x="61101" y="380213"/>
                </a:cubicBezTo>
                <a:cubicBezTo>
                  <a:pt x="173591" y="372117"/>
                  <a:pt x="279509" y="322301"/>
                  <a:pt x="357042" y="240100"/>
                </a:cubicBezTo>
                <a:cubicBezTo>
                  <a:pt x="362853" y="233814"/>
                  <a:pt x="353423" y="224289"/>
                  <a:pt x="347517" y="230575"/>
                </a:cubicBezTo>
                <a:close/>
              </a:path>
            </a:pathLst>
          </a:custGeom>
          <a:solidFill>
            <a:srgbClr val="69E29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32857F76-F834-48A1-A53D-077490FEB127}"/>
              </a:ext>
            </a:extLst>
          </p:cNvPr>
          <p:cNvSpPr/>
          <p:nvPr/>
        </p:nvSpPr>
        <p:spPr>
          <a:xfrm>
            <a:off x="0" y="6188837"/>
            <a:ext cx="1676174" cy="690189"/>
          </a:xfrm>
          <a:custGeom>
            <a:avLst/>
            <a:gdLst>
              <a:gd name="connsiteX0" fmla="*/ 0 w 1295400"/>
              <a:gd name="connsiteY0" fmla="*/ 130851 h 533400"/>
              <a:gd name="connsiteX1" fmla="*/ 143161 w 1295400"/>
              <a:gd name="connsiteY1" fmla="*/ 10550 h 533400"/>
              <a:gd name="connsiteX2" fmla="*/ 309086 w 1295400"/>
              <a:gd name="connsiteY2" fmla="*/ 57508 h 533400"/>
              <a:gd name="connsiteX3" fmla="*/ 361760 w 1295400"/>
              <a:gd name="connsiteY3" fmla="*/ 165236 h 533400"/>
              <a:gd name="connsiteX4" fmla="*/ 527304 w 1295400"/>
              <a:gd name="connsiteY4" fmla="*/ 131136 h 533400"/>
              <a:gd name="connsiteX5" fmla="*/ 700659 w 1295400"/>
              <a:gd name="connsiteY5" fmla="*/ 278583 h 533400"/>
              <a:gd name="connsiteX6" fmla="*/ 917258 w 1295400"/>
              <a:gd name="connsiteY6" fmla="*/ 241531 h 533400"/>
              <a:gd name="connsiteX7" fmla="*/ 1000411 w 1295400"/>
              <a:gd name="connsiteY7" fmla="*/ 366309 h 533400"/>
              <a:gd name="connsiteX8" fmla="*/ 1115568 w 1295400"/>
              <a:gd name="connsiteY8" fmla="*/ 411171 h 533400"/>
              <a:gd name="connsiteX9" fmla="*/ 1240060 w 1295400"/>
              <a:gd name="connsiteY9" fmla="*/ 430983 h 533400"/>
              <a:gd name="connsiteX10" fmla="*/ 1300067 w 1295400"/>
              <a:gd name="connsiteY10" fmla="*/ 530520 h 533400"/>
              <a:gd name="connsiteX11" fmla="*/ 0 w 1295400"/>
              <a:gd name="connsiteY11" fmla="*/ 536139 h 533400"/>
              <a:gd name="connsiteX12" fmla="*/ 0 w 1295400"/>
              <a:gd name="connsiteY12" fmla="*/ 13085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5400" h="533400">
                <a:moveTo>
                  <a:pt x="0" y="130851"/>
                </a:moveTo>
                <a:cubicBezTo>
                  <a:pt x="41053" y="83035"/>
                  <a:pt x="84487" y="33505"/>
                  <a:pt x="143161" y="10550"/>
                </a:cubicBezTo>
                <a:cubicBezTo>
                  <a:pt x="201835" y="-12405"/>
                  <a:pt x="280130" y="1596"/>
                  <a:pt x="309086" y="57508"/>
                </a:cubicBezTo>
                <a:cubicBezTo>
                  <a:pt x="327850" y="93798"/>
                  <a:pt x="326231" y="144852"/>
                  <a:pt x="361760" y="165236"/>
                </a:cubicBezTo>
                <a:cubicBezTo>
                  <a:pt x="412242" y="194192"/>
                  <a:pt x="469201" y="126755"/>
                  <a:pt x="527304" y="131136"/>
                </a:cubicBezTo>
                <a:cubicBezTo>
                  <a:pt x="605314" y="137042"/>
                  <a:pt x="624840" y="259248"/>
                  <a:pt x="700659" y="278583"/>
                </a:cubicBezTo>
                <a:cubicBezTo>
                  <a:pt x="773811" y="297252"/>
                  <a:pt x="850106" y="206860"/>
                  <a:pt x="917258" y="241531"/>
                </a:cubicBezTo>
                <a:cubicBezTo>
                  <a:pt x="962406" y="264867"/>
                  <a:pt x="966597" y="328399"/>
                  <a:pt x="1000411" y="366309"/>
                </a:cubicBezTo>
                <a:cubicBezTo>
                  <a:pt x="1028510" y="397836"/>
                  <a:pt x="1073468" y="407647"/>
                  <a:pt x="1115568" y="411171"/>
                </a:cubicBezTo>
                <a:cubicBezTo>
                  <a:pt x="1157669" y="414696"/>
                  <a:pt x="1201388" y="414029"/>
                  <a:pt x="1240060" y="430983"/>
                </a:cubicBezTo>
                <a:cubicBezTo>
                  <a:pt x="1278731" y="447938"/>
                  <a:pt x="1310926" y="489753"/>
                  <a:pt x="1300067" y="530520"/>
                </a:cubicBezTo>
                <a:lnTo>
                  <a:pt x="0" y="536139"/>
                </a:lnTo>
                <a:lnTo>
                  <a:pt x="0" y="130851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6146" name="AutoShape 2" descr="https://financialtribune.com/sites/default/files/field/image/12_Populati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" name="Picture 91" descr="population-h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9145" y="1997612"/>
            <a:ext cx="4107766" cy="390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2" grpId="0"/>
      <p:bldP spid="4" grpId="0" animBg="1"/>
      <p:bldP spid="74" grpId="0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raphic 20">
            <a:extLst>
              <a:ext uri="{FF2B5EF4-FFF2-40B4-BE49-F238E27FC236}">
                <a16:creationId xmlns:a16="http://schemas.microsoft.com/office/drawing/2014/main" id="{F8214995-07FE-4A49-AFC2-525B99266A96}"/>
              </a:ext>
            </a:extLst>
          </p:cNvPr>
          <p:cNvSpPr/>
          <p:nvPr/>
        </p:nvSpPr>
        <p:spPr>
          <a:xfrm>
            <a:off x="0" y="-14759"/>
            <a:ext cx="11617361" cy="6872759"/>
          </a:xfrm>
          <a:custGeom>
            <a:avLst/>
            <a:gdLst>
              <a:gd name="connsiteX0" fmla="*/ 0 w 4352925"/>
              <a:gd name="connsiteY0" fmla="*/ 95 h 3514725"/>
              <a:gd name="connsiteX1" fmla="*/ 0 w 4352925"/>
              <a:gd name="connsiteY1" fmla="*/ 3523488 h 3514725"/>
              <a:gd name="connsiteX2" fmla="*/ 4353497 w 4352925"/>
              <a:gd name="connsiteY2" fmla="*/ 3523488 h 3514725"/>
              <a:gd name="connsiteX3" fmla="*/ 4347877 w 4352925"/>
              <a:gd name="connsiteY3" fmla="*/ 3507581 h 3514725"/>
              <a:gd name="connsiteX4" fmla="*/ 3672745 w 4352925"/>
              <a:gd name="connsiteY4" fmla="*/ 2554224 h 3514725"/>
              <a:gd name="connsiteX5" fmla="*/ 3409474 w 4352925"/>
              <a:gd name="connsiteY5" fmla="*/ 2178082 h 3514725"/>
              <a:gd name="connsiteX6" fmla="*/ 3359753 w 4352925"/>
              <a:gd name="connsiteY6" fmla="*/ 1482757 h 3514725"/>
              <a:gd name="connsiteX7" fmla="*/ 3112580 w 4352925"/>
              <a:gd name="connsiteY7" fmla="*/ 1004316 h 3514725"/>
              <a:gd name="connsiteX8" fmla="*/ 2625281 w 4352925"/>
              <a:gd name="connsiteY8" fmla="*/ 758476 h 3514725"/>
              <a:gd name="connsiteX9" fmla="*/ 2140077 w 4352925"/>
              <a:gd name="connsiteY9" fmla="*/ 328517 h 3514725"/>
              <a:gd name="connsiteX10" fmla="*/ 2147030 w 4352925"/>
              <a:gd name="connsiteY10" fmla="*/ 0 h 3514725"/>
              <a:gd name="connsiteX11" fmla="*/ 0 w 4352925"/>
              <a:gd name="connsiteY11" fmla="*/ 0 h 351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52925" h="3514725">
                <a:moveTo>
                  <a:pt x="0" y="95"/>
                </a:moveTo>
                <a:lnTo>
                  <a:pt x="0" y="3523488"/>
                </a:lnTo>
                <a:lnTo>
                  <a:pt x="4353497" y="3523488"/>
                </a:lnTo>
                <a:cubicBezTo>
                  <a:pt x="4351592" y="3518154"/>
                  <a:pt x="4349687" y="3512915"/>
                  <a:pt x="4347877" y="3507581"/>
                </a:cubicBezTo>
                <a:cubicBezTo>
                  <a:pt x="4218051" y="3124772"/>
                  <a:pt x="4039838" y="2825592"/>
                  <a:pt x="3672745" y="2554224"/>
                </a:cubicBezTo>
                <a:cubicBezTo>
                  <a:pt x="3514344" y="2437162"/>
                  <a:pt x="3511487" y="2357533"/>
                  <a:pt x="3409474" y="2178082"/>
                </a:cubicBezTo>
                <a:cubicBezTo>
                  <a:pt x="3315367" y="2012537"/>
                  <a:pt x="3399282" y="1665446"/>
                  <a:pt x="3359753" y="1482757"/>
                </a:cubicBezTo>
                <a:cubicBezTo>
                  <a:pt x="3320987" y="1303877"/>
                  <a:pt x="3254788" y="1126903"/>
                  <a:pt x="3112580" y="1004316"/>
                </a:cubicBezTo>
                <a:cubicBezTo>
                  <a:pt x="2972276" y="883349"/>
                  <a:pt x="2795207" y="824484"/>
                  <a:pt x="2625281" y="758476"/>
                </a:cubicBezTo>
                <a:cubicBezTo>
                  <a:pt x="2411825" y="675513"/>
                  <a:pt x="2209705" y="563213"/>
                  <a:pt x="2140077" y="328517"/>
                </a:cubicBezTo>
                <a:cubicBezTo>
                  <a:pt x="2107121" y="217456"/>
                  <a:pt x="2111883" y="103537"/>
                  <a:pt x="2147030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" name="Graphic 20">
            <a:extLst>
              <a:ext uri="{FF2B5EF4-FFF2-40B4-BE49-F238E27FC236}">
                <a16:creationId xmlns:a16="http://schemas.microsoft.com/office/drawing/2014/main" id="{6AF422BE-B58C-4BA0-8046-E1DFA02D288E}"/>
              </a:ext>
            </a:extLst>
          </p:cNvPr>
          <p:cNvSpPr/>
          <p:nvPr/>
        </p:nvSpPr>
        <p:spPr>
          <a:xfrm>
            <a:off x="0" y="1"/>
            <a:ext cx="6561994" cy="6858000"/>
          </a:xfrm>
          <a:custGeom>
            <a:avLst/>
            <a:gdLst>
              <a:gd name="connsiteX0" fmla="*/ 0 w 4352925"/>
              <a:gd name="connsiteY0" fmla="*/ 95 h 3514725"/>
              <a:gd name="connsiteX1" fmla="*/ 0 w 4352925"/>
              <a:gd name="connsiteY1" fmla="*/ 3523488 h 3514725"/>
              <a:gd name="connsiteX2" fmla="*/ 4353497 w 4352925"/>
              <a:gd name="connsiteY2" fmla="*/ 3523488 h 3514725"/>
              <a:gd name="connsiteX3" fmla="*/ 4347877 w 4352925"/>
              <a:gd name="connsiteY3" fmla="*/ 3507581 h 3514725"/>
              <a:gd name="connsiteX4" fmla="*/ 3672745 w 4352925"/>
              <a:gd name="connsiteY4" fmla="*/ 2554224 h 3514725"/>
              <a:gd name="connsiteX5" fmla="*/ 3409474 w 4352925"/>
              <a:gd name="connsiteY5" fmla="*/ 2178082 h 3514725"/>
              <a:gd name="connsiteX6" fmla="*/ 3359753 w 4352925"/>
              <a:gd name="connsiteY6" fmla="*/ 1482757 h 3514725"/>
              <a:gd name="connsiteX7" fmla="*/ 3112580 w 4352925"/>
              <a:gd name="connsiteY7" fmla="*/ 1004316 h 3514725"/>
              <a:gd name="connsiteX8" fmla="*/ 2625281 w 4352925"/>
              <a:gd name="connsiteY8" fmla="*/ 758476 h 3514725"/>
              <a:gd name="connsiteX9" fmla="*/ 2140077 w 4352925"/>
              <a:gd name="connsiteY9" fmla="*/ 328517 h 3514725"/>
              <a:gd name="connsiteX10" fmla="*/ 2147030 w 4352925"/>
              <a:gd name="connsiteY10" fmla="*/ 0 h 3514725"/>
              <a:gd name="connsiteX11" fmla="*/ 0 w 4352925"/>
              <a:gd name="connsiteY11" fmla="*/ 0 h 351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52925" h="3514725">
                <a:moveTo>
                  <a:pt x="0" y="95"/>
                </a:moveTo>
                <a:lnTo>
                  <a:pt x="0" y="3523488"/>
                </a:lnTo>
                <a:lnTo>
                  <a:pt x="4353497" y="3523488"/>
                </a:lnTo>
                <a:cubicBezTo>
                  <a:pt x="4351592" y="3518154"/>
                  <a:pt x="4349687" y="3512915"/>
                  <a:pt x="4347877" y="3507581"/>
                </a:cubicBezTo>
                <a:cubicBezTo>
                  <a:pt x="4218051" y="3124772"/>
                  <a:pt x="4039838" y="2825592"/>
                  <a:pt x="3672745" y="2554224"/>
                </a:cubicBezTo>
                <a:cubicBezTo>
                  <a:pt x="3514344" y="2437162"/>
                  <a:pt x="3511487" y="2357533"/>
                  <a:pt x="3409474" y="2178082"/>
                </a:cubicBezTo>
                <a:cubicBezTo>
                  <a:pt x="3315367" y="2012537"/>
                  <a:pt x="3399282" y="1665446"/>
                  <a:pt x="3359753" y="1482757"/>
                </a:cubicBezTo>
                <a:cubicBezTo>
                  <a:pt x="3320987" y="1303877"/>
                  <a:pt x="3254788" y="1126903"/>
                  <a:pt x="3112580" y="1004316"/>
                </a:cubicBezTo>
                <a:cubicBezTo>
                  <a:pt x="2972276" y="883349"/>
                  <a:pt x="2795207" y="824484"/>
                  <a:pt x="2625281" y="758476"/>
                </a:cubicBezTo>
                <a:cubicBezTo>
                  <a:pt x="2411825" y="675513"/>
                  <a:pt x="2209705" y="563213"/>
                  <a:pt x="2140077" y="328517"/>
                </a:cubicBezTo>
                <a:cubicBezTo>
                  <a:pt x="2107121" y="217456"/>
                  <a:pt x="2111883" y="103537"/>
                  <a:pt x="2147030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000">
                <a:schemeClr val="accent2"/>
              </a:gs>
              <a:gs pos="100000">
                <a:schemeClr val="accent4">
                  <a:alpha val="52000"/>
                </a:schemeClr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lt1"/>
              </a:solidFill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4019F34-B7F7-47D3-AB14-701CA0F5663A}"/>
              </a:ext>
            </a:extLst>
          </p:cNvPr>
          <p:cNvGrpSpPr/>
          <p:nvPr/>
        </p:nvGrpSpPr>
        <p:grpSpPr>
          <a:xfrm>
            <a:off x="1034785" y="2638359"/>
            <a:ext cx="4165505" cy="3583049"/>
            <a:chOff x="4829175" y="2343084"/>
            <a:chExt cx="2524030" cy="217109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B81B540-97CE-4427-81E9-0C4F1E762E54}"/>
                </a:ext>
              </a:extLst>
            </p:cNvPr>
            <p:cNvSpPr/>
            <p:nvPr/>
          </p:nvSpPr>
          <p:spPr>
            <a:xfrm>
              <a:off x="5685187" y="3135630"/>
              <a:ext cx="628650" cy="704850"/>
            </a:xfrm>
            <a:custGeom>
              <a:avLst/>
              <a:gdLst>
                <a:gd name="connsiteX0" fmla="*/ 170783 w 628650"/>
                <a:gd name="connsiteY0" fmla="*/ 0 h 704850"/>
                <a:gd name="connsiteX1" fmla="*/ 501206 w 628650"/>
                <a:gd name="connsiteY1" fmla="*/ 168497 h 704850"/>
                <a:gd name="connsiteX2" fmla="*/ 632936 w 628650"/>
                <a:gd name="connsiteY2" fmla="*/ 261176 h 704850"/>
                <a:gd name="connsiteX3" fmla="*/ 485965 w 628650"/>
                <a:gd name="connsiteY3" fmla="*/ 528352 h 704850"/>
                <a:gd name="connsiteX4" fmla="*/ 352615 w 628650"/>
                <a:gd name="connsiteY4" fmla="*/ 708565 h 704850"/>
                <a:gd name="connsiteX5" fmla="*/ 268510 w 628650"/>
                <a:gd name="connsiteY5" fmla="*/ 654368 h 704850"/>
                <a:gd name="connsiteX6" fmla="*/ 371475 w 628650"/>
                <a:gd name="connsiteY6" fmla="*/ 508063 h 704850"/>
                <a:gd name="connsiteX7" fmla="*/ 430149 w 628650"/>
                <a:gd name="connsiteY7" fmla="*/ 383191 h 704850"/>
                <a:gd name="connsiteX8" fmla="*/ 494728 w 628650"/>
                <a:gd name="connsiteY8" fmla="*/ 289941 h 704850"/>
                <a:gd name="connsiteX9" fmla="*/ 226790 w 628650"/>
                <a:gd name="connsiteY9" fmla="*/ 252984 h 704850"/>
                <a:gd name="connsiteX10" fmla="*/ 0 w 628650"/>
                <a:gd name="connsiteY10" fmla="*/ 47244 h 704850"/>
                <a:gd name="connsiteX11" fmla="*/ 170783 w 628650"/>
                <a:gd name="connsiteY11" fmla="*/ 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650" h="704850">
                  <a:moveTo>
                    <a:pt x="170783" y="0"/>
                  </a:moveTo>
                  <a:cubicBezTo>
                    <a:pt x="338519" y="98774"/>
                    <a:pt x="432721" y="138684"/>
                    <a:pt x="501206" y="168497"/>
                  </a:cubicBezTo>
                  <a:cubicBezTo>
                    <a:pt x="569690" y="198311"/>
                    <a:pt x="623316" y="226505"/>
                    <a:pt x="632936" y="261176"/>
                  </a:cubicBezTo>
                  <a:cubicBezTo>
                    <a:pt x="642461" y="295847"/>
                    <a:pt x="557689" y="445389"/>
                    <a:pt x="485965" y="528352"/>
                  </a:cubicBezTo>
                  <a:cubicBezTo>
                    <a:pt x="414242" y="611219"/>
                    <a:pt x="352615" y="708565"/>
                    <a:pt x="352615" y="708565"/>
                  </a:cubicBezTo>
                  <a:lnTo>
                    <a:pt x="268510" y="654368"/>
                  </a:lnTo>
                  <a:cubicBezTo>
                    <a:pt x="268510" y="654368"/>
                    <a:pt x="341376" y="559118"/>
                    <a:pt x="371475" y="508063"/>
                  </a:cubicBezTo>
                  <a:cubicBezTo>
                    <a:pt x="401574" y="456914"/>
                    <a:pt x="391382" y="414052"/>
                    <a:pt x="430149" y="383191"/>
                  </a:cubicBezTo>
                  <a:cubicBezTo>
                    <a:pt x="468916" y="352425"/>
                    <a:pt x="499682" y="307753"/>
                    <a:pt x="494728" y="289941"/>
                  </a:cubicBezTo>
                  <a:cubicBezTo>
                    <a:pt x="489775" y="272129"/>
                    <a:pt x="391096" y="272225"/>
                    <a:pt x="226790" y="252984"/>
                  </a:cubicBezTo>
                  <a:cubicBezTo>
                    <a:pt x="62484" y="233744"/>
                    <a:pt x="23813" y="133541"/>
                    <a:pt x="0" y="47244"/>
                  </a:cubicBezTo>
                  <a:lnTo>
                    <a:pt x="170783" y="0"/>
                  </a:lnTo>
                  <a:close/>
                </a:path>
              </a:pathLst>
            </a:custGeom>
            <a:solidFill>
              <a:srgbClr val="1195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BD7D016-E519-4581-823C-75300478DCC1}"/>
                </a:ext>
              </a:extLst>
            </p:cNvPr>
            <p:cNvSpPr/>
            <p:nvPr/>
          </p:nvSpPr>
          <p:spPr>
            <a:xfrm>
              <a:off x="5914787" y="3800666"/>
              <a:ext cx="180975" cy="238125"/>
            </a:xfrm>
            <a:custGeom>
              <a:avLst/>
              <a:gdLst>
                <a:gd name="connsiteX0" fmla="*/ 23288 w 180975"/>
                <a:gd name="connsiteY0" fmla="*/ 48292 h 238125"/>
                <a:gd name="connsiteX1" fmla="*/ 7572 w 180975"/>
                <a:gd name="connsiteY1" fmla="*/ 68961 h 238125"/>
                <a:gd name="connsiteX2" fmla="*/ 14525 w 180975"/>
                <a:gd name="connsiteY2" fmla="*/ 120682 h 238125"/>
                <a:gd name="connsiteX3" fmla="*/ 132349 w 180975"/>
                <a:gd name="connsiteY3" fmla="*/ 210598 h 238125"/>
                <a:gd name="connsiteX4" fmla="*/ 182355 w 180975"/>
                <a:gd name="connsiteY4" fmla="*/ 215360 h 238125"/>
                <a:gd name="connsiteX5" fmla="*/ 98917 w 180975"/>
                <a:gd name="connsiteY5" fmla="*/ 74962 h 238125"/>
                <a:gd name="connsiteX6" fmla="*/ 114728 w 180975"/>
                <a:gd name="connsiteY6" fmla="*/ 38195 h 238125"/>
                <a:gd name="connsiteX7" fmla="*/ 55387 w 180975"/>
                <a:gd name="connsiteY7" fmla="*/ 0 h 238125"/>
                <a:gd name="connsiteX8" fmla="*/ 23288 w 180975"/>
                <a:gd name="connsiteY8" fmla="*/ 48292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975" h="238125">
                  <a:moveTo>
                    <a:pt x="23288" y="48292"/>
                  </a:moveTo>
                  <a:lnTo>
                    <a:pt x="7572" y="68961"/>
                  </a:lnTo>
                  <a:cubicBezTo>
                    <a:pt x="-4811" y="85154"/>
                    <a:pt x="-1667" y="108299"/>
                    <a:pt x="14525" y="120682"/>
                  </a:cubicBezTo>
                  <a:lnTo>
                    <a:pt x="132349" y="210598"/>
                  </a:lnTo>
                  <a:cubicBezTo>
                    <a:pt x="176736" y="244507"/>
                    <a:pt x="202739" y="249555"/>
                    <a:pt x="182355" y="215360"/>
                  </a:cubicBezTo>
                  <a:cubicBezTo>
                    <a:pt x="161972" y="181165"/>
                    <a:pt x="98917" y="74962"/>
                    <a:pt x="98917" y="74962"/>
                  </a:cubicBezTo>
                  <a:cubicBezTo>
                    <a:pt x="98917" y="74962"/>
                    <a:pt x="103108" y="57912"/>
                    <a:pt x="114728" y="38195"/>
                  </a:cubicBezTo>
                  <a:lnTo>
                    <a:pt x="55387" y="0"/>
                  </a:lnTo>
                  <a:lnTo>
                    <a:pt x="23288" y="48292"/>
                  </a:lnTo>
                  <a:close/>
                </a:path>
              </a:pathLst>
            </a:custGeom>
            <a:solidFill>
              <a:srgbClr val="0F17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9EC4AED-02FB-482A-9E97-8D32434D2EE7}"/>
                </a:ext>
              </a:extLst>
            </p:cNvPr>
            <p:cNvSpPr/>
            <p:nvPr/>
          </p:nvSpPr>
          <p:spPr>
            <a:xfrm>
              <a:off x="5947600" y="3800666"/>
              <a:ext cx="76200" cy="66675"/>
            </a:xfrm>
            <a:custGeom>
              <a:avLst/>
              <a:gdLst>
                <a:gd name="connsiteX0" fmla="*/ 0 w 76200"/>
                <a:gd name="connsiteY0" fmla="*/ 34004 h 66675"/>
                <a:gd name="connsiteX1" fmla="*/ 66008 w 76200"/>
                <a:gd name="connsiteY1" fmla="*/ 74962 h 66675"/>
                <a:gd name="connsiteX2" fmla="*/ 81820 w 76200"/>
                <a:gd name="connsiteY2" fmla="*/ 38195 h 66675"/>
                <a:gd name="connsiteX3" fmla="*/ 22479 w 76200"/>
                <a:gd name="connsiteY3" fmla="*/ 0 h 66675"/>
                <a:gd name="connsiteX4" fmla="*/ 0 w 76200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66675">
                  <a:moveTo>
                    <a:pt x="0" y="34004"/>
                  </a:moveTo>
                  <a:lnTo>
                    <a:pt x="66008" y="74962"/>
                  </a:lnTo>
                  <a:cubicBezTo>
                    <a:pt x="66008" y="74962"/>
                    <a:pt x="70199" y="57912"/>
                    <a:pt x="81820" y="38195"/>
                  </a:cubicBezTo>
                  <a:lnTo>
                    <a:pt x="22479" y="0"/>
                  </a:lnTo>
                  <a:lnTo>
                    <a:pt x="0" y="34004"/>
                  </a:lnTo>
                  <a:close/>
                </a:path>
              </a:pathLst>
            </a:custGeom>
            <a:solidFill>
              <a:srgbClr val="E08D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DCF59E4-5251-4571-8263-07D34BD7A249}"/>
                </a:ext>
              </a:extLst>
            </p:cNvPr>
            <p:cNvSpPr/>
            <p:nvPr/>
          </p:nvSpPr>
          <p:spPr>
            <a:xfrm>
              <a:off x="5854768" y="2706441"/>
              <a:ext cx="638175" cy="495300"/>
            </a:xfrm>
            <a:custGeom>
              <a:avLst/>
              <a:gdLst>
                <a:gd name="connsiteX0" fmla="*/ 29968 w 638175"/>
                <a:gd name="connsiteY0" fmla="*/ 1707 h 495300"/>
                <a:gd name="connsiteX1" fmla="*/ 85498 w 638175"/>
                <a:gd name="connsiteY1" fmla="*/ 232879 h 495300"/>
                <a:gd name="connsiteX2" fmla="*/ 167509 w 638175"/>
                <a:gd name="connsiteY2" fmla="*/ 358228 h 495300"/>
                <a:gd name="connsiteX3" fmla="*/ 431827 w 638175"/>
                <a:gd name="connsiteY3" fmla="*/ 434047 h 495300"/>
                <a:gd name="connsiteX4" fmla="*/ 582608 w 638175"/>
                <a:gd name="connsiteY4" fmla="*/ 497007 h 495300"/>
                <a:gd name="connsiteX5" fmla="*/ 622327 w 638175"/>
                <a:gd name="connsiteY5" fmla="*/ 427379 h 495300"/>
                <a:gd name="connsiteX6" fmla="*/ 237898 w 638175"/>
                <a:gd name="connsiteY6" fmla="*/ 286505 h 495300"/>
                <a:gd name="connsiteX7" fmla="*/ 105406 w 638175"/>
                <a:gd name="connsiteY7" fmla="*/ 62953 h 495300"/>
                <a:gd name="connsiteX8" fmla="*/ 29968 w 638175"/>
                <a:gd name="connsiteY8" fmla="*/ 1707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495300">
                  <a:moveTo>
                    <a:pt x="29968" y="1707"/>
                  </a:moveTo>
                  <a:cubicBezTo>
                    <a:pt x="-42518" y="20090"/>
                    <a:pt x="32635" y="138867"/>
                    <a:pt x="85498" y="232879"/>
                  </a:cubicBezTo>
                  <a:cubicBezTo>
                    <a:pt x="138362" y="326891"/>
                    <a:pt x="167509" y="358228"/>
                    <a:pt x="167509" y="358228"/>
                  </a:cubicBezTo>
                  <a:cubicBezTo>
                    <a:pt x="167509" y="358228"/>
                    <a:pt x="368867" y="417473"/>
                    <a:pt x="431827" y="434047"/>
                  </a:cubicBezTo>
                  <a:cubicBezTo>
                    <a:pt x="494788" y="450620"/>
                    <a:pt x="554414" y="485387"/>
                    <a:pt x="582608" y="497007"/>
                  </a:cubicBezTo>
                  <a:cubicBezTo>
                    <a:pt x="610802" y="508628"/>
                    <a:pt x="683668" y="477100"/>
                    <a:pt x="622327" y="427379"/>
                  </a:cubicBezTo>
                  <a:cubicBezTo>
                    <a:pt x="560986" y="377659"/>
                    <a:pt x="237898" y="286505"/>
                    <a:pt x="237898" y="286505"/>
                  </a:cubicBezTo>
                  <a:cubicBezTo>
                    <a:pt x="237898" y="286505"/>
                    <a:pt x="133600" y="111054"/>
                    <a:pt x="105406" y="62953"/>
                  </a:cubicBezTo>
                  <a:cubicBezTo>
                    <a:pt x="77212" y="14947"/>
                    <a:pt x="62257" y="-6484"/>
                    <a:pt x="29968" y="1707"/>
                  </a:cubicBezTo>
                  <a:close/>
                </a:path>
              </a:pathLst>
            </a:custGeom>
            <a:solidFill>
              <a:srgbClr val="EF9C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B080DD8-528D-4CE3-A41B-36719F7A6C21}"/>
                </a:ext>
              </a:extLst>
            </p:cNvPr>
            <p:cNvSpPr/>
            <p:nvPr/>
          </p:nvSpPr>
          <p:spPr>
            <a:xfrm>
              <a:off x="5670709" y="2677382"/>
              <a:ext cx="285750" cy="457200"/>
            </a:xfrm>
            <a:custGeom>
              <a:avLst/>
              <a:gdLst>
                <a:gd name="connsiteX0" fmla="*/ 208883 w 285750"/>
                <a:gd name="connsiteY0" fmla="*/ 458248 h 457200"/>
                <a:gd name="connsiteX1" fmla="*/ 0 w 285750"/>
                <a:gd name="connsiteY1" fmla="*/ 458248 h 457200"/>
                <a:gd name="connsiteX2" fmla="*/ 53054 w 285750"/>
                <a:gd name="connsiteY2" fmla="*/ 275654 h 457200"/>
                <a:gd name="connsiteX3" fmla="*/ 97822 w 285750"/>
                <a:gd name="connsiteY3" fmla="*/ 67247 h 457200"/>
                <a:gd name="connsiteX4" fmla="*/ 153448 w 285750"/>
                <a:gd name="connsiteY4" fmla="*/ 0 h 457200"/>
                <a:gd name="connsiteX5" fmla="*/ 167831 w 285750"/>
                <a:gd name="connsiteY5" fmla="*/ 33719 h 457200"/>
                <a:gd name="connsiteX6" fmla="*/ 233553 w 285750"/>
                <a:gd name="connsiteY6" fmla="*/ 27337 h 457200"/>
                <a:gd name="connsiteX7" fmla="*/ 276701 w 285750"/>
                <a:gd name="connsiteY7" fmla="*/ 166878 h 457200"/>
                <a:gd name="connsiteX8" fmla="*/ 206407 w 285750"/>
                <a:gd name="connsiteY8" fmla="*/ 339376 h 457200"/>
                <a:gd name="connsiteX9" fmla="*/ 208883 w 285750"/>
                <a:gd name="connsiteY9" fmla="*/ 458248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50" h="457200">
                  <a:moveTo>
                    <a:pt x="208883" y="458248"/>
                  </a:moveTo>
                  <a:lnTo>
                    <a:pt x="0" y="458248"/>
                  </a:lnTo>
                  <a:cubicBezTo>
                    <a:pt x="0" y="458248"/>
                    <a:pt x="13716" y="379666"/>
                    <a:pt x="53054" y="275654"/>
                  </a:cubicBezTo>
                  <a:cubicBezTo>
                    <a:pt x="92393" y="171736"/>
                    <a:pt x="89345" y="110776"/>
                    <a:pt x="97822" y="67247"/>
                  </a:cubicBezTo>
                  <a:cubicBezTo>
                    <a:pt x="110871" y="0"/>
                    <a:pt x="153448" y="0"/>
                    <a:pt x="153448" y="0"/>
                  </a:cubicBezTo>
                  <a:cubicBezTo>
                    <a:pt x="153448" y="0"/>
                    <a:pt x="142304" y="27242"/>
                    <a:pt x="167831" y="33719"/>
                  </a:cubicBezTo>
                  <a:cubicBezTo>
                    <a:pt x="205550" y="43434"/>
                    <a:pt x="233553" y="27337"/>
                    <a:pt x="233553" y="27337"/>
                  </a:cubicBezTo>
                  <a:cubicBezTo>
                    <a:pt x="233553" y="27337"/>
                    <a:pt x="321755" y="81629"/>
                    <a:pt x="276701" y="166878"/>
                  </a:cubicBezTo>
                  <a:cubicBezTo>
                    <a:pt x="231648" y="252127"/>
                    <a:pt x="210312" y="261842"/>
                    <a:pt x="206407" y="339376"/>
                  </a:cubicBezTo>
                  <a:cubicBezTo>
                    <a:pt x="202502" y="416909"/>
                    <a:pt x="208883" y="458248"/>
                    <a:pt x="208883" y="458248"/>
                  </a:cubicBezTo>
                  <a:close/>
                </a:path>
              </a:pathLst>
            </a:custGeom>
            <a:solidFill>
              <a:srgbClr val="F5C4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9A5183E-77E5-4042-BCB0-08BBB82BB2BC}"/>
                </a:ext>
              </a:extLst>
            </p:cNvPr>
            <p:cNvSpPr/>
            <p:nvPr/>
          </p:nvSpPr>
          <p:spPr>
            <a:xfrm>
              <a:off x="5768594" y="2434874"/>
              <a:ext cx="209550" cy="276225"/>
            </a:xfrm>
            <a:custGeom>
              <a:avLst/>
              <a:gdLst>
                <a:gd name="connsiteX0" fmla="*/ 198819 w 209550"/>
                <a:gd name="connsiteY0" fmla="*/ 92204 h 276225"/>
                <a:gd name="connsiteX1" fmla="*/ 198819 w 209550"/>
                <a:gd name="connsiteY1" fmla="*/ 61533 h 276225"/>
                <a:gd name="connsiteX2" fmla="*/ 66040 w 209550"/>
                <a:gd name="connsiteY2" fmla="*/ 23338 h 276225"/>
                <a:gd name="connsiteX3" fmla="*/ 50134 w 209550"/>
                <a:gd name="connsiteY3" fmla="*/ 230221 h 276225"/>
                <a:gd name="connsiteX4" fmla="*/ 52991 w 209550"/>
                <a:gd name="connsiteY4" fmla="*/ 250985 h 276225"/>
                <a:gd name="connsiteX5" fmla="*/ 71374 w 209550"/>
                <a:gd name="connsiteY5" fmla="*/ 277274 h 276225"/>
                <a:gd name="connsiteX6" fmla="*/ 83947 w 209550"/>
                <a:gd name="connsiteY6" fmla="*/ 278798 h 276225"/>
                <a:gd name="connsiteX7" fmla="*/ 131287 w 209550"/>
                <a:gd name="connsiteY7" fmla="*/ 272036 h 276225"/>
                <a:gd name="connsiteX8" fmla="*/ 135668 w 209550"/>
                <a:gd name="connsiteY8" fmla="*/ 269940 h 276225"/>
                <a:gd name="connsiteX9" fmla="*/ 131668 w 209550"/>
                <a:gd name="connsiteY9" fmla="*/ 218791 h 276225"/>
                <a:gd name="connsiteX10" fmla="*/ 186341 w 209550"/>
                <a:gd name="connsiteY10" fmla="*/ 218791 h 276225"/>
                <a:gd name="connsiteX11" fmla="*/ 191580 w 209550"/>
                <a:gd name="connsiteY11" fmla="*/ 153354 h 276225"/>
                <a:gd name="connsiteX12" fmla="*/ 216059 w 209550"/>
                <a:gd name="connsiteY12" fmla="*/ 144972 h 276225"/>
                <a:gd name="connsiteX13" fmla="*/ 198819 w 209550"/>
                <a:gd name="connsiteY13" fmla="*/ 9220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76225">
                  <a:moveTo>
                    <a:pt x="198819" y="92204"/>
                  </a:moveTo>
                  <a:cubicBezTo>
                    <a:pt x="198819" y="71153"/>
                    <a:pt x="198819" y="61533"/>
                    <a:pt x="198819" y="61533"/>
                  </a:cubicBezTo>
                  <a:cubicBezTo>
                    <a:pt x="198819" y="61533"/>
                    <a:pt x="188818" y="-46099"/>
                    <a:pt x="66040" y="23338"/>
                  </a:cubicBezTo>
                  <a:cubicBezTo>
                    <a:pt x="-56832" y="92775"/>
                    <a:pt x="24607" y="188501"/>
                    <a:pt x="50134" y="230221"/>
                  </a:cubicBezTo>
                  <a:cubicBezTo>
                    <a:pt x="54134" y="236793"/>
                    <a:pt x="54325" y="244032"/>
                    <a:pt x="52991" y="250985"/>
                  </a:cubicBezTo>
                  <a:cubicBezTo>
                    <a:pt x="50515" y="263463"/>
                    <a:pt x="58801" y="275465"/>
                    <a:pt x="71374" y="277274"/>
                  </a:cubicBezTo>
                  <a:cubicBezTo>
                    <a:pt x="76613" y="278036"/>
                    <a:pt x="81376" y="278608"/>
                    <a:pt x="83947" y="278798"/>
                  </a:cubicBezTo>
                  <a:cubicBezTo>
                    <a:pt x="110617" y="281465"/>
                    <a:pt x="121190" y="275369"/>
                    <a:pt x="131287" y="272036"/>
                  </a:cubicBezTo>
                  <a:lnTo>
                    <a:pt x="135668" y="269940"/>
                  </a:lnTo>
                  <a:cubicBezTo>
                    <a:pt x="115380" y="251462"/>
                    <a:pt x="131668" y="218791"/>
                    <a:pt x="131668" y="218791"/>
                  </a:cubicBezTo>
                  <a:cubicBezTo>
                    <a:pt x="131668" y="218791"/>
                    <a:pt x="172911" y="218791"/>
                    <a:pt x="186341" y="218791"/>
                  </a:cubicBezTo>
                  <a:cubicBezTo>
                    <a:pt x="199771" y="218791"/>
                    <a:pt x="191580" y="153354"/>
                    <a:pt x="191580" y="153354"/>
                  </a:cubicBezTo>
                  <a:cubicBezTo>
                    <a:pt x="191580" y="153354"/>
                    <a:pt x="205105" y="147449"/>
                    <a:pt x="216059" y="144972"/>
                  </a:cubicBezTo>
                  <a:cubicBezTo>
                    <a:pt x="224441" y="143162"/>
                    <a:pt x="198819" y="113254"/>
                    <a:pt x="198819" y="92204"/>
                  </a:cubicBezTo>
                  <a:close/>
                </a:path>
              </a:pathLst>
            </a:custGeom>
            <a:solidFill>
              <a:srgbClr val="EF9C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7677E7A-B6B8-4BAA-9A51-C9426B1669F8}"/>
                </a:ext>
              </a:extLst>
            </p:cNvPr>
            <p:cNvSpPr/>
            <p:nvPr/>
          </p:nvSpPr>
          <p:spPr>
            <a:xfrm>
              <a:off x="5323792" y="2343084"/>
              <a:ext cx="638175" cy="790575"/>
            </a:xfrm>
            <a:custGeom>
              <a:avLst/>
              <a:gdLst>
                <a:gd name="connsiteX0" fmla="*/ 639525 w 638175"/>
                <a:gd name="connsiteY0" fmla="*/ 123891 h 790575"/>
                <a:gd name="connsiteX1" fmla="*/ 444738 w 638175"/>
                <a:gd name="connsiteY1" fmla="*/ 1209 h 790575"/>
                <a:gd name="connsiteX2" fmla="*/ 284528 w 638175"/>
                <a:gd name="connsiteY2" fmla="*/ 151132 h 790575"/>
                <a:gd name="connsiteX3" fmla="*/ 272812 w 638175"/>
                <a:gd name="connsiteY3" fmla="*/ 432977 h 790575"/>
                <a:gd name="connsiteX4" fmla="*/ 13827 w 638175"/>
                <a:gd name="connsiteY4" fmla="*/ 598331 h 790575"/>
                <a:gd name="connsiteX5" fmla="*/ 259858 w 638175"/>
                <a:gd name="connsiteY5" fmla="*/ 792546 h 790575"/>
                <a:gd name="connsiteX6" fmla="*/ 497602 w 638175"/>
                <a:gd name="connsiteY6" fmla="*/ 342680 h 790575"/>
                <a:gd name="connsiteX7" fmla="*/ 545132 w 638175"/>
                <a:gd name="connsiteY7" fmla="*/ 151228 h 790575"/>
                <a:gd name="connsiteX8" fmla="*/ 639525 w 638175"/>
                <a:gd name="connsiteY8" fmla="*/ 123891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790575">
                  <a:moveTo>
                    <a:pt x="639525" y="123891"/>
                  </a:moveTo>
                  <a:cubicBezTo>
                    <a:pt x="652479" y="32070"/>
                    <a:pt x="553704" y="-7649"/>
                    <a:pt x="444738" y="1209"/>
                  </a:cubicBezTo>
                  <a:cubicBezTo>
                    <a:pt x="355108" y="8638"/>
                    <a:pt x="301292" y="60931"/>
                    <a:pt x="284528" y="151132"/>
                  </a:cubicBezTo>
                  <a:cubicBezTo>
                    <a:pt x="267764" y="241429"/>
                    <a:pt x="359775" y="327726"/>
                    <a:pt x="272812" y="432977"/>
                  </a:cubicBezTo>
                  <a:cubicBezTo>
                    <a:pt x="185849" y="538419"/>
                    <a:pt x="72025" y="476316"/>
                    <a:pt x="13827" y="598331"/>
                  </a:cubicBezTo>
                  <a:cubicBezTo>
                    <a:pt x="-46275" y="724252"/>
                    <a:pt x="99457" y="824359"/>
                    <a:pt x="259858" y="792546"/>
                  </a:cubicBezTo>
                  <a:cubicBezTo>
                    <a:pt x="420354" y="760828"/>
                    <a:pt x="495221" y="532132"/>
                    <a:pt x="497602" y="342680"/>
                  </a:cubicBezTo>
                  <a:cubicBezTo>
                    <a:pt x="499317" y="204187"/>
                    <a:pt x="486267" y="175421"/>
                    <a:pt x="545132" y="151228"/>
                  </a:cubicBezTo>
                  <a:cubicBezTo>
                    <a:pt x="588566" y="133321"/>
                    <a:pt x="637143" y="140560"/>
                    <a:pt x="639525" y="123891"/>
                  </a:cubicBezTo>
                  <a:close/>
                </a:path>
              </a:pathLst>
            </a:custGeom>
            <a:solidFill>
              <a:srgbClr val="002A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BCD7C6B-FADE-4402-91F3-F9784E4AEB79}"/>
                </a:ext>
              </a:extLst>
            </p:cNvPr>
            <p:cNvSpPr/>
            <p:nvPr/>
          </p:nvSpPr>
          <p:spPr>
            <a:xfrm>
              <a:off x="5771960" y="4077653"/>
              <a:ext cx="428625" cy="85725"/>
            </a:xfrm>
            <a:custGeom>
              <a:avLst/>
              <a:gdLst>
                <a:gd name="connsiteX0" fmla="*/ 388811 w 428625"/>
                <a:gd name="connsiteY0" fmla="*/ 0 h 85725"/>
                <a:gd name="connsiteX1" fmla="*/ 42481 w 428625"/>
                <a:gd name="connsiteY1" fmla="*/ 0 h 85725"/>
                <a:gd name="connsiteX2" fmla="*/ 0 w 428625"/>
                <a:gd name="connsiteY2" fmla="*/ 42481 h 85725"/>
                <a:gd name="connsiteX3" fmla="*/ 0 w 428625"/>
                <a:gd name="connsiteY3" fmla="*/ 46196 h 85725"/>
                <a:gd name="connsiteX4" fmla="*/ 42481 w 428625"/>
                <a:gd name="connsiteY4" fmla="*/ 88678 h 85725"/>
                <a:gd name="connsiteX5" fmla="*/ 388811 w 428625"/>
                <a:gd name="connsiteY5" fmla="*/ 88678 h 85725"/>
                <a:gd name="connsiteX6" fmla="*/ 431292 w 428625"/>
                <a:gd name="connsiteY6" fmla="*/ 46196 h 85725"/>
                <a:gd name="connsiteX7" fmla="*/ 431292 w 428625"/>
                <a:gd name="connsiteY7" fmla="*/ 42481 h 85725"/>
                <a:gd name="connsiteX8" fmla="*/ 388811 w 428625"/>
                <a:gd name="connsiteY8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5" h="85725">
                  <a:moveTo>
                    <a:pt x="388811" y="0"/>
                  </a:moveTo>
                  <a:lnTo>
                    <a:pt x="42481" y="0"/>
                  </a:lnTo>
                  <a:cubicBezTo>
                    <a:pt x="18955" y="0"/>
                    <a:pt x="0" y="19050"/>
                    <a:pt x="0" y="42481"/>
                  </a:cubicBezTo>
                  <a:lnTo>
                    <a:pt x="0" y="46196"/>
                  </a:lnTo>
                  <a:cubicBezTo>
                    <a:pt x="0" y="69723"/>
                    <a:pt x="19050" y="88678"/>
                    <a:pt x="42481" y="88678"/>
                  </a:cubicBezTo>
                  <a:lnTo>
                    <a:pt x="388811" y="88678"/>
                  </a:lnTo>
                  <a:cubicBezTo>
                    <a:pt x="412337" y="88678"/>
                    <a:pt x="431292" y="69628"/>
                    <a:pt x="431292" y="46196"/>
                  </a:cubicBezTo>
                  <a:lnTo>
                    <a:pt x="431292" y="42481"/>
                  </a:lnTo>
                  <a:cubicBezTo>
                    <a:pt x="431292" y="19050"/>
                    <a:pt x="412337" y="0"/>
                    <a:pt x="388811" y="0"/>
                  </a:cubicBezTo>
                  <a:close/>
                </a:path>
              </a:pathLst>
            </a:custGeom>
            <a:solidFill>
              <a:srgbClr val="FC74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A987F6C-6F35-446C-8923-B74E3642A6CF}"/>
                </a:ext>
              </a:extLst>
            </p:cNvPr>
            <p:cNvSpPr/>
            <p:nvPr/>
          </p:nvSpPr>
          <p:spPr>
            <a:xfrm>
              <a:off x="5912929" y="4060793"/>
              <a:ext cx="95250" cy="95250"/>
            </a:xfrm>
            <a:custGeom>
              <a:avLst/>
              <a:gdLst>
                <a:gd name="connsiteX0" fmla="*/ 96583 w 95250"/>
                <a:gd name="connsiteY0" fmla="*/ 48292 h 95250"/>
                <a:gd name="connsiteX1" fmla="*/ 48292 w 95250"/>
                <a:gd name="connsiteY1" fmla="*/ 96583 h 95250"/>
                <a:gd name="connsiteX2" fmla="*/ 0 w 95250"/>
                <a:gd name="connsiteY2" fmla="*/ 48292 h 95250"/>
                <a:gd name="connsiteX3" fmla="*/ 48292 w 95250"/>
                <a:gd name="connsiteY3" fmla="*/ 0 h 95250"/>
                <a:gd name="connsiteX4" fmla="*/ 96583 w 95250"/>
                <a:gd name="connsiteY4" fmla="*/ 4829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6583" y="48292"/>
                  </a:moveTo>
                  <a:cubicBezTo>
                    <a:pt x="96583" y="74962"/>
                    <a:pt x="74962" y="96583"/>
                    <a:pt x="48292" y="96583"/>
                  </a:cubicBezTo>
                  <a:cubicBezTo>
                    <a:pt x="21622" y="96583"/>
                    <a:pt x="0" y="74962"/>
                    <a:pt x="0" y="48292"/>
                  </a:cubicBezTo>
                  <a:cubicBezTo>
                    <a:pt x="0" y="21622"/>
                    <a:pt x="21622" y="0"/>
                    <a:pt x="48292" y="0"/>
                  </a:cubicBezTo>
                  <a:cubicBezTo>
                    <a:pt x="74867" y="0"/>
                    <a:pt x="96583" y="21622"/>
                    <a:pt x="96583" y="48292"/>
                  </a:cubicBezTo>
                  <a:close/>
                </a:path>
              </a:pathLst>
            </a:custGeom>
            <a:solidFill>
              <a:srgbClr val="0F17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1F21237-9537-4555-AC8E-50EB08AE50FE}"/>
                </a:ext>
              </a:extLst>
            </p:cNvPr>
            <p:cNvSpPr/>
            <p:nvPr/>
          </p:nvSpPr>
          <p:spPr>
            <a:xfrm>
              <a:off x="6103906" y="4220528"/>
              <a:ext cx="190500" cy="28575"/>
            </a:xfrm>
            <a:custGeom>
              <a:avLst/>
              <a:gdLst>
                <a:gd name="connsiteX0" fmla="*/ 0 w 190500"/>
                <a:gd name="connsiteY0" fmla="*/ 0 h 28575"/>
                <a:gd name="connsiteX1" fmla="*/ 198692 w 190500"/>
                <a:gd name="connsiteY1" fmla="*/ 0 h 28575"/>
                <a:gd name="connsiteX2" fmla="*/ 198692 w 190500"/>
                <a:gd name="connsiteY2" fmla="*/ 29623 h 28575"/>
                <a:gd name="connsiteX3" fmla="*/ 0 w 190500"/>
                <a:gd name="connsiteY3" fmla="*/ 2962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28575">
                  <a:moveTo>
                    <a:pt x="0" y="0"/>
                  </a:moveTo>
                  <a:lnTo>
                    <a:pt x="198692" y="0"/>
                  </a:lnTo>
                  <a:lnTo>
                    <a:pt x="198692" y="29623"/>
                  </a:lnTo>
                  <a:lnTo>
                    <a:pt x="0" y="29623"/>
                  </a:lnTo>
                  <a:close/>
                </a:path>
              </a:pathLst>
            </a:custGeom>
            <a:solidFill>
              <a:srgbClr val="8429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07628A9-4471-4092-A99D-9BD8C4230AEC}"/>
                </a:ext>
              </a:extLst>
            </p:cNvPr>
            <p:cNvSpPr/>
            <p:nvPr/>
          </p:nvSpPr>
          <p:spPr>
            <a:xfrm>
              <a:off x="5012055" y="3683603"/>
              <a:ext cx="771525" cy="771525"/>
            </a:xfrm>
            <a:custGeom>
              <a:avLst/>
              <a:gdLst>
                <a:gd name="connsiteX0" fmla="*/ 390144 w 771525"/>
                <a:gd name="connsiteY0" fmla="*/ 0 h 771525"/>
                <a:gd name="connsiteX1" fmla="*/ 0 w 771525"/>
                <a:gd name="connsiteY1" fmla="*/ 390144 h 771525"/>
                <a:gd name="connsiteX2" fmla="*/ 390144 w 771525"/>
                <a:gd name="connsiteY2" fmla="*/ 780288 h 771525"/>
                <a:gd name="connsiteX3" fmla="*/ 780288 w 771525"/>
                <a:gd name="connsiteY3" fmla="*/ 390144 h 771525"/>
                <a:gd name="connsiteX4" fmla="*/ 390144 w 771525"/>
                <a:gd name="connsiteY4" fmla="*/ 0 h 771525"/>
                <a:gd name="connsiteX5" fmla="*/ 390144 w 771525"/>
                <a:gd name="connsiteY5" fmla="*/ 743712 h 771525"/>
                <a:gd name="connsiteX6" fmla="*/ 36481 w 771525"/>
                <a:gd name="connsiteY6" fmla="*/ 390049 h 771525"/>
                <a:gd name="connsiteX7" fmla="*/ 390144 w 771525"/>
                <a:gd name="connsiteY7" fmla="*/ 36386 h 771525"/>
                <a:gd name="connsiteX8" fmla="*/ 743807 w 771525"/>
                <a:gd name="connsiteY8" fmla="*/ 390049 h 771525"/>
                <a:gd name="connsiteX9" fmla="*/ 390144 w 771525"/>
                <a:gd name="connsiteY9" fmla="*/ 743712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525" h="771525">
                  <a:moveTo>
                    <a:pt x="390144" y="0"/>
                  </a:moveTo>
                  <a:cubicBezTo>
                    <a:pt x="174689" y="0"/>
                    <a:pt x="0" y="174689"/>
                    <a:pt x="0" y="390144"/>
                  </a:cubicBezTo>
                  <a:cubicBezTo>
                    <a:pt x="0" y="605600"/>
                    <a:pt x="174689" y="780288"/>
                    <a:pt x="390144" y="780288"/>
                  </a:cubicBezTo>
                  <a:cubicBezTo>
                    <a:pt x="605600" y="780288"/>
                    <a:pt x="780288" y="605600"/>
                    <a:pt x="780288" y="390144"/>
                  </a:cubicBezTo>
                  <a:cubicBezTo>
                    <a:pt x="780288" y="174689"/>
                    <a:pt x="605600" y="0"/>
                    <a:pt x="390144" y="0"/>
                  </a:cubicBezTo>
                  <a:close/>
                  <a:moveTo>
                    <a:pt x="390144" y="743712"/>
                  </a:moveTo>
                  <a:cubicBezTo>
                    <a:pt x="194881" y="743712"/>
                    <a:pt x="36481" y="585407"/>
                    <a:pt x="36481" y="390049"/>
                  </a:cubicBezTo>
                  <a:cubicBezTo>
                    <a:pt x="36481" y="194786"/>
                    <a:pt x="194786" y="36386"/>
                    <a:pt x="390144" y="36386"/>
                  </a:cubicBezTo>
                  <a:cubicBezTo>
                    <a:pt x="585407" y="36386"/>
                    <a:pt x="743807" y="194691"/>
                    <a:pt x="743807" y="390049"/>
                  </a:cubicBezTo>
                  <a:cubicBezTo>
                    <a:pt x="743807" y="585407"/>
                    <a:pt x="585502" y="743712"/>
                    <a:pt x="390144" y="743712"/>
                  </a:cubicBezTo>
                  <a:close/>
                </a:path>
              </a:pathLst>
            </a:custGeom>
            <a:solidFill>
              <a:srgbClr val="7075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CDC7A5F-21FC-4137-A065-DF1EC8F1BD6C}"/>
                </a:ext>
              </a:extLst>
            </p:cNvPr>
            <p:cNvSpPr/>
            <p:nvPr/>
          </p:nvSpPr>
          <p:spPr>
            <a:xfrm>
              <a:off x="5395817" y="3700463"/>
              <a:ext cx="9525" cy="371475"/>
            </a:xfrm>
            <a:custGeom>
              <a:avLst/>
              <a:gdLst>
                <a:gd name="connsiteX0" fmla="*/ 0 w 9525"/>
                <a:gd name="connsiteY0" fmla="*/ 0 h 371475"/>
                <a:gd name="connsiteX1" fmla="*/ 12764 w 9525"/>
                <a:gd name="connsiteY1" fmla="*/ 0 h 371475"/>
                <a:gd name="connsiteX2" fmla="*/ 12764 w 9525"/>
                <a:gd name="connsiteY2" fmla="*/ 373189 h 371475"/>
                <a:gd name="connsiteX3" fmla="*/ 0 w 9525"/>
                <a:gd name="connsiteY3" fmla="*/ 373189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371475">
                  <a:moveTo>
                    <a:pt x="0" y="0"/>
                  </a:moveTo>
                  <a:lnTo>
                    <a:pt x="12764" y="0"/>
                  </a:lnTo>
                  <a:lnTo>
                    <a:pt x="12764" y="373189"/>
                  </a:lnTo>
                  <a:lnTo>
                    <a:pt x="0" y="373189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A9DA1E1-5E73-4784-80B5-4792FEF07D62}"/>
                </a:ext>
              </a:extLst>
            </p:cNvPr>
            <p:cNvSpPr/>
            <p:nvPr/>
          </p:nvSpPr>
          <p:spPr>
            <a:xfrm>
              <a:off x="5299407" y="3711505"/>
              <a:ext cx="104775" cy="361950"/>
            </a:xfrm>
            <a:custGeom>
              <a:avLst/>
              <a:gdLst>
                <a:gd name="connsiteX0" fmla="*/ 0 w 104775"/>
                <a:gd name="connsiteY0" fmla="*/ 3328 h 361950"/>
                <a:gd name="connsiteX1" fmla="*/ 12420 w 104775"/>
                <a:gd name="connsiteY1" fmla="*/ 0 h 361950"/>
                <a:gd name="connsiteX2" fmla="*/ 109002 w 104775"/>
                <a:gd name="connsiteY2" fmla="*/ 360464 h 361950"/>
                <a:gd name="connsiteX3" fmla="*/ 96581 w 104775"/>
                <a:gd name="connsiteY3" fmla="*/ 363792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361950">
                  <a:moveTo>
                    <a:pt x="0" y="3328"/>
                  </a:moveTo>
                  <a:lnTo>
                    <a:pt x="12420" y="0"/>
                  </a:lnTo>
                  <a:lnTo>
                    <a:pt x="109002" y="360464"/>
                  </a:lnTo>
                  <a:lnTo>
                    <a:pt x="96581" y="363792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26BE9A-8951-4FA7-9249-522B21082188}"/>
                </a:ext>
              </a:extLst>
            </p:cNvPr>
            <p:cNvSpPr/>
            <p:nvPr/>
          </p:nvSpPr>
          <p:spPr>
            <a:xfrm>
              <a:off x="5210093" y="3747287"/>
              <a:ext cx="190500" cy="323850"/>
            </a:xfrm>
            <a:custGeom>
              <a:avLst/>
              <a:gdLst>
                <a:gd name="connsiteX0" fmla="*/ 0 w 190500"/>
                <a:gd name="connsiteY0" fmla="*/ 6382 h 323850"/>
                <a:gd name="connsiteX1" fmla="*/ 11053 w 190500"/>
                <a:gd name="connsiteY1" fmla="*/ 0 h 323850"/>
                <a:gd name="connsiteX2" fmla="*/ 197648 w 190500"/>
                <a:gd name="connsiteY2" fmla="*/ 323182 h 323850"/>
                <a:gd name="connsiteX3" fmla="*/ 186595 w 190500"/>
                <a:gd name="connsiteY3" fmla="*/ 329564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323850">
                  <a:moveTo>
                    <a:pt x="0" y="6382"/>
                  </a:moveTo>
                  <a:lnTo>
                    <a:pt x="11053" y="0"/>
                  </a:lnTo>
                  <a:lnTo>
                    <a:pt x="197648" y="323182"/>
                  </a:lnTo>
                  <a:lnTo>
                    <a:pt x="186595" y="329564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A79A98-F041-41E3-BF1F-01C597A123A5}"/>
                </a:ext>
              </a:extLst>
            </p:cNvPr>
            <p:cNvSpPr/>
            <p:nvPr/>
          </p:nvSpPr>
          <p:spPr>
            <a:xfrm>
              <a:off x="5133771" y="3805297"/>
              <a:ext cx="266700" cy="266700"/>
            </a:xfrm>
            <a:custGeom>
              <a:avLst/>
              <a:gdLst>
                <a:gd name="connsiteX0" fmla="*/ 0 w 266700"/>
                <a:gd name="connsiteY0" fmla="*/ 9025 h 266700"/>
                <a:gd name="connsiteX1" fmla="*/ 9025 w 266700"/>
                <a:gd name="connsiteY1" fmla="*/ 0 h 266700"/>
                <a:gd name="connsiteX2" fmla="*/ 272907 w 266700"/>
                <a:gd name="connsiteY2" fmla="*/ 263882 h 266700"/>
                <a:gd name="connsiteX3" fmla="*/ 263882 w 266700"/>
                <a:gd name="connsiteY3" fmla="*/ 272907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266700">
                  <a:moveTo>
                    <a:pt x="0" y="9025"/>
                  </a:moveTo>
                  <a:lnTo>
                    <a:pt x="9025" y="0"/>
                  </a:lnTo>
                  <a:lnTo>
                    <a:pt x="272907" y="263882"/>
                  </a:lnTo>
                  <a:lnTo>
                    <a:pt x="263882" y="272907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7CA243E-3820-47FD-9856-ECDABD4FBDEB}"/>
                </a:ext>
              </a:extLst>
            </p:cNvPr>
            <p:cNvSpPr/>
            <p:nvPr/>
          </p:nvSpPr>
          <p:spPr>
            <a:xfrm>
              <a:off x="5075737" y="3881678"/>
              <a:ext cx="323850" cy="190500"/>
            </a:xfrm>
            <a:custGeom>
              <a:avLst/>
              <a:gdLst>
                <a:gd name="connsiteX0" fmla="*/ 0 w 323850"/>
                <a:gd name="connsiteY0" fmla="*/ 11053 h 190500"/>
                <a:gd name="connsiteX1" fmla="*/ 6382 w 323850"/>
                <a:gd name="connsiteY1" fmla="*/ 0 h 190500"/>
                <a:gd name="connsiteX2" fmla="*/ 329646 w 323850"/>
                <a:gd name="connsiteY2" fmla="*/ 186642 h 190500"/>
                <a:gd name="connsiteX3" fmla="*/ 323265 w 323850"/>
                <a:gd name="connsiteY3" fmla="*/ 19769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190500">
                  <a:moveTo>
                    <a:pt x="0" y="11053"/>
                  </a:moveTo>
                  <a:lnTo>
                    <a:pt x="6382" y="0"/>
                  </a:lnTo>
                  <a:lnTo>
                    <a:pt x="329646" y="186642"/>
                  </a:lnTo>
                  <a:lnTo>
                    <a:pt x="323265" y="197696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D9460B5-B58D-4D6A-8BA9-A7E239516DC6}"/>
                </a:ext>
              </a:extLst>
            </p:cNvPr>
            <p:cNvSpPr/>
            <p:nvPr/>
          </p:nvSpPr>
          <p:spPr>
            <a:xfrm>
              <a:off x="5040066" y="3970958"/>
              <a:ext cx="361950" cy="104775"/>
            </a:xfrm>
            <a:custGeom>
              <a:avLst/>
              <a:gdLst>
                <a:gd name="connsiteX0" fmla="*/ 0 w 361950"/>
                <a:gd name="connsiteY0" fmla="*/ 12328 h 104775"/>
                <a:gd name="connsiteX1" fmla="*/ 3303 w 361950"/>
                <a:gd name="connsiteY1" fmla="*/ 0 h 104775"/>
                <a:gd name="connsiteX2" fmla="*/ 363767 w 361950"/>
                <a:gd name="connsiteY2" fmla="*/ 96581 h 104775"/>
                <a:gd name="connsiteX3" fmla="*/ 360464 w 361950"/>
                <a:gd name="connsiteY3" fmla="*/ 10891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0" h="104775">
                  <a:moveTo>
                    <a:pt x="0" y="12328"/>
                  </a:moveTo>
                  <a:lnTo>
                    <a:pt x="3303" y="0"/>
                  </a:lnTo>
                  <a:lnTo>
                    <a:pt x="363767" y="96581"/>
                  </a:lnTo>
                  <a:lnTo>
                    <a:pt x="360464" y="108910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C4D673D-43CF-415C-AB53-85BB1F2009DA}"/>
                </a:ext>
              </a:extLst>
            </p:cNvPr>
            <p:cNvSpPr/>
            <p:nvPr/>
          </p:nvSpPr>
          <p:spPr>
            <a:xfrm>
              <a:off x="5029010" y="4067366"/>
              <a:ext cx="371475" cy="9525"/>
            </a:xfrm>
            <a:custGeom>
              <a:avLst/>
              <a:gdLst>
                <a:gd name="connsiteX0" fmla="*/ 0 w 371475"/>
                <a:gd name="connsiteY0" fmla="*/ 0 h 9525"/>
                <a:gd name="connsiteX1" fmla="*/ 373285 w 371475"/>
                <a:gd name="connsiteY1" fmla="*/ 0 h 9525"/>
                <a:gd name="connsiteX2" fmla="*/ 373285 w 371475"/>
                <a:gd name="connsiteY2" fmla="*/ 12764 h 9525"/>
                <a:gd name="connsiteX3" fmla="*/ 0 w 371475"/>
                <a:gd name="connsiteY3" fmla="*/ 127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5" h="9525">
                  <a:moveTo>
                    <a:pt x="0" y="0"/>
                  </a:moveTo>
                  <a:lnTo>
                    <a:pt x="373285" y="0"/>
                  </a:lnTo>
                  <a:lnTo>
                    <a:pt x="373285" y="12764"/>
                  </a:lnTo>
                  <a:lnTo>
                    <a:pt x="0" y="12764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0604D30-6926-44DB-868C-F4D00E1BAD15}"/>
                </a:ext>
              </a:extLst>
            </p:cNvPr>
            <p:cNvSpPr/>
            <p:nvPr/>
          </p:nvSpPr>
          <p:spPr>
            <a:xfrm>
              <a:off x="5040194" y="4067440"/>
              <a:ext cx="361950" cy="104775"/>
            </a:xfrm>
            <a:custGeom>
              <a:avLst/>
              <a:gdLst>
                <a:gd name="connsiteX0" fmla="*/ 0 w 361950"/>
                <a:gd name="connsiteY0" fmla="*/ 96955 h 104775"/>
                <a:gd name="connsiteX1" fmla="*/ 360389 w 361950"/>
                <a:gd name="connsiteY1" fmla="*/ 0 h 104775"/>
                <a:gd name="connsiteX2" fmla="*/ 363705 w 361950"/>
                <a:gd name="connsiteY2" fmla="*/ 12326 h 104775"/>
                <a:gd name="connsiteX3" fmla="*/ 3316 w 361950"/>
                <a:gd name="connsiteY3" fmla="*/ 10928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0" h="104775">
                  <a:moveTo>
                    <a:pt x="0" y="96955"/>
                  </a:moveTo>
                  <a:lnTo>
                    <a:pt x="360389" y="0"/>
                  </a:lnTo>
                  <a:lnTo>
                    <a:pt x="363705" y="12326"/>
                  </a:lnTo>
                  <a:lnTo>
                    <a:pt x="3316" y="109280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7FAC0FD-6CEA-43D1-AFD9-73F688382E65}"/>
                </a:ext>
              </a:extLst>
            </p:cNvPr>
            <p:cNvSpPr/>
            <p:nvPr/>
          </p:nvSpPr>
          <p:spPr>
            <a:xfrm>
              <a:off x="5075797" y="4068071"/>
              <a:ext cx="323850" cy="190500"/>
            </a:xfrm>
            <a:custGeom>
              <a:avLst/>
              <a:gdLst>
                <a:gd name="connsiteX0" fmla="*/ 0 w 323850"/>
                <a:gd name="connsiteY0" fmla="*/ 186642 h 190500"/>
                <a:gd name="connsiteX1" fmla="*/ 323265 w 323850"/>
                <a:gd name="connsiteY1" fmla="*/ 0 h 190500"/>
                <a:gd name="connsiteX2" fmla="*/ 329646 w 323850"/>
                <a:gd name="connsiteY2" fmla="*/ 11053 h 190500"/>
                <a:gd name="connsiteX3" fmla="*/ 6382 w 323850"/>
                <a:gd name="connsiteY3" fmla="*/ 19769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190500">
                  <a:moveTo>
                    <a:pt x="0" y="186642"/>
                  </a:moveTo>
                  <a:lnTo>
                    <a:pt x="323265" y="0"/>
                  </a:lnTo>
                  <a:lnTo>
                    <a:pt x="329646" y="11053"/>
                  </a:lnTo>
                  <a:lnTo>
                    <a:pt x="6382" y="197696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30672F2-0F23-4EFD-9068-8CF980BAB071}"/>
                </a:ext>
              </a:extLst>
            </p:cNvPr>
            <p:cNvSpPr/>
            <p:nvPr/>
          </p:nvSpPr>
          <p:spPr>
            <a:xfrm>
              <a:off x="5133740" y="4069288"/>
              <a:ext cx="266700" cy="266700"/>
            </a:xfrm>
            <a:custGeom>
              <a:avLst/>
              <a:gdLst>
                <a:gd name="connsiteX0" fmla="*/ 0 w 266700"/>
                <a:gd name="connsiteY0" fmla="*/ 263882 h 266700"/>
                <a:gd name="connsiteX1" fmla="*/ 263882 w 266700"/>
                <a:gd name="connsiteY1" fmla="*/ 0 h 266700"/>
                <a:gd name="connsiteX2" fmla="*/ 272907 w 266700"/>
                <a:gd name="connsiteY2" fmla="*/ 9025 h 266700"/>
                <a:gd name="connsiteX3" fmla="*/ 9025 w 266700"/>
                <a:gd name="connsiteY3" fmla="*/ 272907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266700">
                  <a:moveTo>
                    <a:pt x="0" y="263882"/>
                  </a:moveTo>
                  <a:lnTo>
                    <a:pt x="263882" y="0"/>
                  </a:lnTo>
                  <a:lnTo>
                    <a:pt x="272907" y="9025"/>
                  </a:lnTo>
                  <a:lnTo>
                    <a:pt x="9025" y="272907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08067A5-A4CB-4D29-8AB6-49A4F93C008A}"/>
                </a:ext>
              </a:extLst>
            </p:cNvPr>
            <p:cNvSpPr/>
            <p:nvPr/>
          </p:nvSpPr>
          <p:spPr>
            <a:xfrm>
              <a:off x="5209883" y="4070499"/>
              <a:ext cx="190500" cy="323850"/>
            </a:xfrm>
            <a:custGeom>
              <a:avLst/>
              <a:gdLst>
                <a:gd name="connsiteX0" fmla="*/ 0 w 190500"/>
                <a:gd name="connsiteY0" fmla="*/ 323190 h 323850"/>
                <a:gd name="connsiteX1" fmla="*/ 186754 w 190500"/>
                <a:gd name="connsiteY1" fmla="*/ 0 h 323850"/>
                <a:gd name="connsiteX2" fmla="*/ 197805 w 190500"/>
                <a:gd name="connsiteY2" fmla="*/ 6386 h 323850"/>
                <a:gd name="connsiteX3" fmla="*/ 11051 w 190500"/>
                <a:gd name="connsiteY3" fmla="*/ 32957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323850">
                  <a:moveTo>
                    <a:pt x="0" y="323190"/>
                  </a:moveTo>
                  <a:lnTo>
                    <a:pt x="186754" y="0"/>
                  </a:lnTo>
                  <a:lnTo>
                    <a:pt x="197805" y="6386"/>
                  </a:lnTo>
                  <a:lnTo>
                    <a:pt x="11051" y="329576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7C0D7DD-D950-4DB7-ACAE-942DB4BD51FC}"/>
                </a:ext>
              </a:extLst>
            </p:cNvPr>
            <p:cNvSpPr/>
            <p:nvPr/>
          </p:nvSpPr>
          <p:spPr>
            <a:xfrm>
              <a:off x="5299504" y="4071908"/>
              <a:ext cx="104775" cy="361950"/>
            </a:xfrm>
            <a:custGeom>
              <a:avLst/>
              <a:gdLst>
                <a:gd name="connsiteX0" fmla="*/ 0 w 104775"/>
                <a:gd name="connsiteY0" fmla="*/ 360593 h 361950"/>
                <a:gd name="connsiteX1" fmla="*/ 96531 w 104775"/>
                <a:gd name="connsiteY1" fmla="*/ 0 h 361950"/>
                <a:gd name="connsiteX2" fmla="*/ 108953 w 104775"/>
                <a:gd name="connsiteY2" fmla="*/ 3325 h 361950"/>
                <a:gd name="connsiteX3" fmla="*/ 12422 w 104775"/>
                <a:gd name="connsiteY3" fmla="*/ 363918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361950">
                  <a:moveTo>
                    <a:pt x="0" y="360593"/>
                  </a:moveTo>
                  <a:lnTo>
                    <a:pt x="96531" y="0"/>
                  </a:lnTo>
                  <a:lnTo>
                    <a:pt x="108953" y="3325"/>
                  </a:lnTo>
                  <a:lnTo>
                    <a:pt x="12422" y="363918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90CAE63-6EC2-4774-8C91-572D2A661EC0}"/>
                </a:ext>
              </a:extLst>
            </p:cNvPr>
            <p:cNvSpPr/>
            <p:nvPr/>
          </p:nvSpPr>
          <p:spPr>
            <a:xfrm>
              <a:off x="5395817" y="4073747"/>
              <a:ext cx="9525" cy="371475"/>
            </a:xfrm>
            <a:custGeom>
              <a:avLst/>
              <a:gdLst>
                <a:gd name="connsiteX0" fmla="*/ 0 w 9525"/>
                <a:gd name="connsiteY0" fmla="*/ 0 h 371475"/>
                <a:gd name="connsiteX1" fmla="*/ 12764 w 9525"/>
                <a:gd name="connsiteY1" fmla="*/ 0 h 371475"/>
                <a:gd name="connsiteX2" fmla="*/ 12764 w 9525"/>
                <a:gd name="connsiteY2" fmla="*/ 373285 h 371475"/>
                <a:gd name="connsiteX3" fmla="*/ 0 w 9525"/>
                <a:gd name="connsiteY3" fmla="*/ 37328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371475">
                  <a:moveTo>
                    <a:pt x="0" y="0"/>
                  </a:moveTo>
                  <a:lnTo>
                    <a:pt x="12764" y="0"/>
                  </a:lnTo>
                  <a:lnTo>
                    <a:pt x="12764" y="373285"/>
                  </a:lnTo>
                  <a:lnTo>
                    <a:pt x="0" y="373285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EBE7543-6F9B-456F-AD48-EBA32BD7CED7}"/>
                </a:ext>
              </a:extLst>
            </p:cNvPr>
            <p:cNvSpPr/>
            <p:nvPr/>
          </p:nvSpPr>
          <p:spPr>
            <a:xfrm>
              <a:off x="5395989" y="4072018"/>
              <a:ext cx="104775" cy="361950"/>
            </a:xfrm>
            <a:custGeom>
              <a:avLst/>
              <a:gdLst>
                <a:gd name="connsiteX0" fmla="*/ 0 w 104775"/>
                <a:gd name="connsiteY0" fmla="*/ 3328 h 361950"/>
                <a:gd name="connsiteX1" fmla="*/ 12420 w 104775"/>
                <a:gd name="connsiteY1" fmla="*/ 0 h 361950"/>
                <a:gd name="connsiteX2" fmla="*/ 109026 w 104775"/>
                <a:gd name="connsiteY2" fmla="*/ 360556 h 361950"/>
                <a:gd name="connsiteX3" fmla="*/ 96606 w 104775"/>
                <a:gd name="connsiteY3" fmla="*/ 3638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361950">
                  <a:moveTo>
                    <a:pt x="0" y="3328"/>
                  </a:moveTo>
                  <a:lnTo>
                    <a:pt x="12420" y="0"/>
                  </a:lnTo>
                  <a:lnTo>
                    <a:pt x="109026" y="360556"/>
                  </a:lnTo>
                  <a:lnTo>
                    <a:pt x="96606" y="363884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D5F4023-9ACE-4D5B-9AB9-B3EB9A20E099}"/>
                </a:ext>
              </a:extLst>
            </p:cNvPr>
            <p:cNvSpPr/>
            <p:nvPr/>
          </p:nvSpPr>
          <p:spPr>
            <a:xfrm>
              <a:off x="5396712" y="4070421"/>
              <a:ext cx="190500" cy="323850"/>
            </a:xfrm>
            <a:custGeom>
              <a:avLst/>
              <a:gdLst>
                <a:gd name="connsiteX0" fmla="*/ 0 w 190500"/>
                <a:gd name="connsiteY0" fmla="*/ 6382 h 323850"/>
                <a:gd name="connsiteX1" fmla="*/ 11053 w 190500"/>
                <a:gd name="connsiteY1" fmla="*/ 0 h 323850"/>
                <a:gd name="connsiteX2" fmla="*/ 197696 w 190500"/>
                <a:gd name="connsiteY2" fmla="*/ 323265 h 323850"/>
                <a:gd name="connsiteX3" fmla="*/ 186642 w 190500"/>
                <a:gd name="connsiteY3" fmla="*/ 32964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323850">
                  <a:moveTo>
                    <a:pt x="0" y="6382"/>
                  </a:moveTo>
                  <a:lnTo>
                    <a:pt x="11053" y="0"/>
                  </a:lnTo>
                  <a:lnTo>
                    <a:pt x="197696" y="323265"/>
                  </a:lnTo>
                  <a:lnTo>
                    <a:pt x="186642" y="329646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E1C0F9A-F6CD-420F-9CF5-A72ADAB812EC}"/>
                </a:ext>
              </a:extLst>
            </p:cNvPr>
            <p:cNvSpPr/>
            <p:nvPr/>
          </p:nvSpPr>
          <p:spPr>
            <a:xfrm>
              <a:off x="5397723" y="4069194"/>
              <a:ext cx="266700" cy="266700"/>
            </a:xfrm>
            <a:custGeom>
              <a:avLst/>
              <a:gdLst>
                <a:gd name="connsiteX0" fmla="*/ 0 w 266700"/>
                <a:gd name="connsiteY0" fmla="*/ 9025 h 266700"/>
                <a:gd name="connsiteX1" fmla="*/ 9025 w 266700"/>
                <a:gd name="connsiteY1" fmla="*/ 0 h 266700"/>
                <a:gd name="connsiteX2" fmla="*/ 272907 w 266700"/>
                <a:gd name="connsiteY2" fmla="*/ 263882 h 266700"/>
                <a:gd name="connsiteX3" fmla="*/ 263882 w 266700"/>
                <a:gd name="connsiteY3" fmla="*/ 272907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266700">
                  <a:moveTo>
                    <a:pt x="0" y="9025"/>
                  </a:moveTo>
                  <a:lnTo>
                    <a:pt x="9025" y="0"/>
                  </a:lnTo>
                  <a:lnTo>
                    <a:pt x="272907" y="263882"/>
                  </a:lnTo>
                  <a:lnTo>
                    <a:pt x="263882" y="272907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415527E-99D1-4ED3-A7E2-AE82E40C4174}"/>
                </a:ext>
              </a:extLst>
            </p:cNvPr>
            <p:cNvSpPr/>
            <p:nvPr/>
          </p:nvSpPr>
          <p:spPr>
            <a:xfrm>
              <a:off x="5398977" y="4068187"/>
              <a:ext cx="323850" cy="190500"/>
            </a:xfrm>
            <a:custGeom>
              <a:avLst/>
              <a:gdLst>
                <a:gd name="connsiteX0" fmla="*/ 0 w 323850"/>
                <a:gd name="connsiteY0" fmla="*/ 11053 h 190500"/>
                <a:gd name="connsiteX1" fmla="*/ 6382 w 323850"/>
                <a:gd name="connsiteY1" fmla="*/ 0 h 190500"/>
                <a:gd name="connsiteX2" fmla="*/ 329564 w 323850"/>
                <a:gd name="connsiteY2" fmla="*/ 186595 h 190500"/>
                <a:gd name="connsiteX3" fmla="*/ 323182 w 323850"/>
                <a:gd name="connsiteY3" fmla="*/ 197648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190500">
                  <a:moveTo>
                    <a:pt x="0" y="11053"/>
                  </a:moveTo>
                  <a:lnTo>
                    <a:pt x="6382" y="0"/>
                  </a:lnTo>
                  <a:lnTo>
                    <a:pt x="329564" y="186595"/>
                  </a:lnTo>
                  <a:lnTo>
                    <a:pt x="323182" y="197648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6FFFA36-1701-495A-B406-F90734018167}"/>
                </a:ext>
              </a:extLst>
            </p:cNvPr>
            <p:cNvSpPr/>
            <p:nvPr/>
          </p:nvSpPr>
          <p:spPr>
            <a:xfrm>
              <a:off x="5400557" y="4067522"/>
              <a:ext cx="361950" cy="104775"/>
            </a:xfrm>
            <a:custGeom>
              <a:avLst/>
              <a:gdLst>
                <a:gd name="connsiteX0" fmla="*/ 0 w 361950"/>
                <a:gd name="connsiteY0" fmla="*/ 12328 h 104775"/>
                <a:gd name="connsiteX1" fmla="*/ 3303 w 361950"/>
                <a:gd name="connsiteY1" fmla="*/ 0 h 104775"/>
                <a:gd name="connsiteX2" fmla="*/ 363767 w 361950"/>
                <a:gd name="connsiteY2" fmla="*/ 96581 h 104775"/>
                <a:gd name="connsiteX3" fmla="*/ 360464 w 361950"/>
                <a:gd name="connsiteY3" fmla="*/ 10891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0" h="104775">
                  <a:moveTo>
                    <a:pt x="0" y="12328"/>
                  </a:moveTo>
                  <a:lnTo>
                    <a:pt x="3303" y="0"/>
                  </a:lnTo>
                  <a:lnTo>
                    <a:pt x="363767" y="96581"/>
                  </a:lnTo>
                  <a:lnTo>
                    <a:pt x="360464" y="108910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27E7A39-E25F-4067-B867-144E5B841868}"/>
                </a:ext>
              </a:extLst>
            </p:cNvPr>
            <p:cNvSpPr/>
            <p:nvPr/>
          </p:nvSpPr>
          <p:spPr>
            <a:xfrm>
              <a:off x="5402199" y="4067366"/>
              <a:ext cx="371475" cy="9525"/>
            </a:xfrm>
            <a:custGeom>
              <a:avLst/>
              <a:gdLst>
                <a:gd name="connsiteX0" fmla="*/ 0 w 371475"/>
                <a:gd name="connsiteY0" fmla="*/ 0 h 9525"/>
                <a:gd name="connsiteX1" fmla="*/ 373189 w 371475"/>
                <a:gd name="connsiteY1" fmla="*/ 0 h 9525"/>
                <a:gd name="connsiteX2" fmla="*/ 373189 w 371475"/>
                <a:gd name="connsiteY2" fmla="*/ 12764 h 9525"/>
                <a:gd name="connsiteX3" fmla="*/ 0 w 371475"/>
                <a:gd name="connsiteY3" fmla="*/ 127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5" h="9525">
                  <a:moveTo>
                    <a:pt x="0" y="0"/>
                  </a:moveTo>
                  <a:lnTo>
                    <a:pt x="373189" y="0"/>
                  </a:lnTo>
                  <a:lnTo>
                    <a:pt x="373189" y="12764"/>
                  </a:lnTo>
                  <a:lnTo>
                    <a:pt x="0" y="12764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A5E799A-E77A-400F-B4F0-A8C17DB8EA1E}"/>
                </a:ext>
              </a:extLst>
            </p:cNvPr>
            <p:cNvSpPr/>
            <p:nvPr/>
          </p:nvSpPr>
          <p:spPr>
            <a:xfrm>
              <a:off x="5400663" y="3970852"/>
              <a:ext cx="361950" cy="104775"/>
            </a:xfrm>
            <a:custGeom>
              <a:avLst/>
              <a:gdLst>
                <a:gd name="connsiteX0" fmla="*/ 0 w 361950"/>
                <a:gd name="connsiteY0" fmla="*/ 96917 h 104775"/>
                <a:gd name="connsiteX1" fmla="*/ 360389 w 361950"/>
                <a:gd name="connsiteY1" fmla="*/ 0 h 104775"/>
                <a:gd name="connsiteX2" fmla="*/ 363704 w 361950"/>
                <a:gd name="connsiteY2" fmla="*/ 12326 h 104775"/>
                <a:gd name="connsiteX3" fmla="*/ 3315 w 361950"/>
                <a:gd name="connsiteY3" fmla="*/ 109243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0" h="104775">
                  <a:moveTo>
                    <a:pt x="0" y="96917"/>
                  </a:moveTo>
                  <a:lnTo>
                    <a:pt x="360389" y="0"/>
                  </a:lnTo>
                  <a:lnTo>
                    <a:pt x="363704" y="12326"/>
                  </a:lnTo>
                  <a:lnTo>
                    <a:pt x="3315" y="109243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2CD5C62-4C70-41F1-AE9F-5C851C50764A}"/>
                </a:ext>
              </a:extLst>
            </p:cNvPr>
            <p:cNvSpPr/>
            <p:nvPr/>
          </p:nvSpPr>
          <p:spPr>
            <a:xfrm>
              <a:off x="5398983" y="3881711"/>
              <a:ext cx="323850" cy="190500"/>
            </a:xfrm>
            <a:custGeom>
              <a:avLst/>
              <a:gdLst>
                <a:gd name="connsiteX0" fmla="*/ 0 w 323850"/>
                <a:gd name="connsiteY0" fmla="*/ 186557 h 190500"/>
                <a:gd name="connsiteX1" fmla="*/ 323219 w 323850"/>
                <a:gd name="connsiteY1" fmla="*/ 0 h 190500"/>
                <a:gd name="connsiteX2" fmla="*/ 329600 w 323850"/>
                <a:gd name="connsiteY2" fmla="*/ 11054 h 190500"/>
                <a:gd name="connsiteX3" fmla="*/ 6380 w 323850"/>
                <a:gd name="connsiteY3" fmla="*/ 19761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190500">
                  <a:moveTo>
                    <a:pt x="0" y="186557"/>
                  </a:moveTo>
                  <a:lnTo>
                    <a:pt x="323219" y="0"/>
                  </a:lnTo>
                  <a:lnTo>
                    <a:pt x="329600" y="11054"/>
                  </a:lnTo>
                  <a:lnTo>
                    <a:pt x="6380" y="197612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45CBD34-3079-4442-8C64-04BAE61FE759}"/>
                </a:ext>
              </a:extLst>
            </p:cNvPr>
            <p:cNvSpPr/>
            <p:nvPr/>
          </p:nvSpPr>
          <p:spPr>
            <a:xfrm>
              <a:off x="5397675" y="3805354"/>
              <a:ext cx="266700" cy="266700"/>
            </a:xfrm>
            <a:custGeom>
              <a:avLst/>
              <a:gdLst>
                <a:gd name="connsiteX0" fmla="*/ 0 w 266700"/>
                <a:gd name="connsiteY0" fmla="*/ 263882 h 266700"/>
                <a:gd name="connsiteX1" fmla="*/ 263882 w 266700"/>
                <a:gd name="connsiteY1" fmla="*/ 0 h 266700"/>
                <a:gd name="connsiteX2" fmla="*/ 272907 w 266700"/>
                <a:gd name="connsiteY2" fmla="*/ 9025 h 266700"/>
                <a:gd name="connsiteX3" fmla="*/ 9025 w 266700"/>
                <a:gd name="connsiteY3" fmla="*/ 272907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266700">
                  <a:moveTo>
                    <a:pt x="0" y="263882"/>
                  </a:moveTo>
                  <a:lnTo>
                    <a:pt x="263882" y="0"/>
                  </a:lnTo>
                  <a:lnTo>
                    <a:pt x="272907" y="9025"/>
                  </a:lnTo>
                  <a:lnTo>
                    <a:pt x="9025" y="272907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3FC8ADC-B973-4632-B71A-58C68EEDFD64}"/>
                </a:ext>
              </a:extLst>
            </p:cNvPr>
            <p:cNvSpPr/>
            <p:nvPr/>
          </p:nvSpPr>
          <p:spPr>
            <a:xfrm>
              <a:off x="5396642" y="3747423"/>
              <a:ext cx="190500" cy="323850"/>
            </a:xfrm>
            <a:custGeom>
              <a:avLst/>
              <a:gdLst>
                <a:gd name="connsiteX0" fmla="*/ 0 w 190500"/>
                <a:gd name="connsiteY0" fmla="*/ 323108 h 323850"/>
                <a:gd name="connsiteX1" fmla="*/ 186744 w 190500"/>
                <a:gd name="connsiteY1" fmla="*/ 0 h 323850"/>
                <a:gd name="connsiteX2" fmla="*/ 197795 w 190500"/>
                <a:gd name="connsiteY2" fmla="*/ 6387 h 323850"/>
                <a:gd name="connsiteX3" fmla="*/ 11051 w 190500"/>
                <a:gd name="connsiteY3" fmla="*/ 329494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323850">
                  <a:moveTo>
                    <a:pt x="0" y="323108"/>
                  </a:moveTo>
                  <a:lnTo>
                    <a:pt x="186744" y="0"/>
                  </a:lnTo>
                  <a:lnTo>
                    <a:pt x="197795" y="6387"/>
                  </a:lnTo>
                  <a:lnTo>
                    <a:pt x="11051" y="329494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C95D00B-D603-4EE2-B3BF-F4E3EA3734C0}"/>
                </a:ext>
              </a:extLst>
            </p:cNvPr>
            <p:cNvSpPr/>
            <p:nvPr/>
          </p:nvSpPr>
          <p:spPr>
            <a:xfrm>
              <a:off x="5396107" y="3711658"/>
              <a:ext cx="104775" cy="361950"/>
            </a:xfrm>
            <a:custGeom>
              <a:avLst/>
              <a:gdLst>
                <a:gd name="connsiteX0" fmla="*/ 0 w 104775"/>
                <a:gd name="connsiteY0" fmla="*/ 360501 h 361950"/>
                <a:gd name="connsiteX1" fmla="*/ 96507 w 104775"/>
                <a:gd name="connsiteY1" fmla="*/ 0 h 361950"/>
                <a:gd name="connsiteX2" fmla="*/ 108928 w 104775"/>
                <a:gd name="connsiteY2" fmla="*/ 3325 h 361950"/>
                <a:gd name="connsiteX3" fmla="*/ 12422 w 104775"/>
                <a:gd name="connsiteY3" fmla="*/ 363826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361950">
                  <a:moveTo>
                    <a:pt x="0" y="360501"/>
                  </a:moveTo>
                  <a:lnTo>
                    <a:pt x="96507" y="0"/>
                  </a:lnTo>
                  <a:lnTo>
                    <a:pt x="108928" y="3325"/>
                  </a:lnTo>
                  <a:lnTo>
                    <a:pt x="12422" y="363826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81EC5A9-B1A6-463E-8479-1212C932127D}"/>
                </a:ext>
              </a:extLst>
            </p:cNvPr>
            <p:cNvSpPr/>
            <p:nvPr/>
          </p:nvSpPr>
          <p:spPr>
            <a:xfrm>
              <a:off x="5325809" y="3997357"/>
              <a:ext cx="152400" cy="152400"/>
            </a:xfrm>
            <a:custGeom>
              <a:avLst/>
              <a:gdLst>
                <a:gd name="connsiteX0" fmla="*/ 152781 w 152400"/>
                <a:gd name="connsiteY0" fmla="*/ 76391 h 152400"/>
                <a:gd name="connsiteX1" fmla="*/ 76391 w 152400"/>
                <a:gd name="connsiteY1" fmla="*/ 152781 h 152400"/>
                <a:gd name="connsiteX2" fmla="*/ 0 w 152400"/>
                <a:gd name="connsiteY2" fmla="*/ 76391 h 152400"/>
                <a:gd name="connsiteX3" fmla="*/ 76391 w 152400"/>
                <a:gd name="connsiteY3" fmla="*/ 0 h 152400"/>
                <a:gd name="connsiteX4" fmla="*/ 152781 w 152400"/>
                <a:gd name="connsiteY4" fmla="*/ 7639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781" y="76391"/>
                  </a:moveTo>
                  <a:cubicBezTo>
                    <a:pt x="152781" y="118580"/>
                    <a:pt x="118580" y="152781"/>
                    <a:pt x="76391" y="152781"/>
                  </a:cubicBezTo>
                  <a:cubicBezTo>
                    <a:pt x="34201" y="152781"/>
                    <a:pt x="0" y="118580"/>
                    <a:pt x="0" y="76391"/>
                  </a:cubicBezTo>
                  <a:cubicBezTo>
                    <a:pt x="0" y="34201"/>
                    <a:pt x="34201" y="0"/>
                    <a:pt x="76391" y="0"/>
                  </a:cubicBezTo>
                  <a:cubicBezTo>
                    <a:pt x="118580" y="0"/>
                    <a:pt x="152781" y="34201"/>
                    <a:pt x="152781" y="76391"/>
                  </a:cubicBezTo>
                  <a:close/>
                </a:path>
              </a:pathLst>
            </a:custGeom>
            <a:solidFill>
              <a:srgbClr val="14161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F166776-FA2C-4B2F-ADC0-76808712F931}"/>
                </a:ext>
              </a:extLst>
            </p:cNvPr>
            <p:cNvSpPr/>
            <p:nvPr/>
          </p:nvSpPr>
          <p:spPr>
            <a:xfrm>
              <a:off x="5382101" y="4053650"/>
              <a:ext cx="38100" cy="38100"/>
            </a:xfrm>
            <a:custGeom>
              <a:avLst/>
              <a:gdLst>
                <a:gd name="connsiteX0" fmla="*/ 20098 w 38100"/>
                <a:gd name="connsiteY0" fmla="*/ 0 h 38100"/>
                <a:gd name="connsiteX1" fmla="*/ 0 w 38100"/>
                <a:gd name="connsiteY1" fmla="*/ 20098 h 38100"/>
                <a:gd name="connsiteX2" fmla="*/ 20098 w 38100"/>
                <a:gd name="connsiteY2" fmla="*/ 40196 h 38100"/>
                <a:gd name="connsiteX3" fmla="*/ 40196 w 38100"/>
                <a:gd name="connsiteY3" fmla="*/ 20098 h 38100"/>
                <a:gd name="connsiteX4" fmla="*/ 20098 w 38100"/>
                <a:gd name="connsiteY4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098" y="0"/>
                  </a:moveTo>
                  <a:cubicBezTo>
                    <a:pt x="8954" y="0"/>
                    <a:pt x="0" y="9049"/>
                    <a:pt x="0" y="20098"/>
                  </a:cubicBezTo>
                  <a:cubicBezTo>
                    <a:pt x="0" y="31242"/>
                    <a:pt x="9049" y="40196"/>
                    <a:pt x="20098" y="40196"/>
                  </a:cubicBezTo>
                  <a:cubicBezTo>
                    <a:pt x="31242" y="40196"/>
                    <a:pt x="40196" y="31147"/>
                    <a:pt x="40196" y="20098"/>
                  </a:cubicBezTo>
                  <a:cubicBezTo>
                    <a:pt x="40291" y="8954"/>
                    <a:pt x="31242" y="0"/>
                    <a:pt x="20098" y="0"/>
                  </a:cubicBezTo>
                  <a:close/>
                </a:path>
              </a:pathLst>
            </a:custGeom>
            <a:solidFill>
              <a:srgbClr val="7075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CA8DB46-8395-4F9B-B39F-C798BFA571A5}"/>
                </a:ext>
              </a:extLst>
            </p:cNvPr>
            <p:cNvSpPr/>
            <p:nvPr/>
          </p:nvSpPr>
          <p:spPr>
            <a:xfrm>
              <a:off x="4956905" y="3628358"/>
              <a:ext cx="885825" cy="885825"/>
            </a:xfrm>
            <a:custGeom>
              <a:avLst/>
              <a:gdLst>
                <a:gd name="connsiteX0" fmla="*/ 445294 w 885825"/>
                <a:gd name="connsiteY0" fmla="*/ 0 h 885825"/>
                <a:gd name="connsiteX1" fmla="*/ 0 w 885825"/>
                <a:gd name="connsiteY1" fmla="*/ 445294 h 885825"/>
                <a:gd name="connsiteX2" fmla="*/ 445294 w 885825"/>
                <a:gd name="connsiteY2" fmla="*/ 890588 h 885825"/>
                <a:gd name="connsiteX3" fmla="*/ 890683 w 885825"/>
                <a:gd name="connsiteY3" fmla="*/ 445294 h 885825"/>
                <a:gd name="connsiteX4" fmla="*/ 445294 w 885825"/>
                <a:gd name="connsiteY4" fmla="*/ 0 h 885825"/>
                <a:gd name="connsiteX5" fmla="*/ 820579 w 885825"/>
                <a:gd name="connsiteY5" fmla="*/ 445389 h 885825"/>
                <a:gd name="connsiteX6" fmla="*/ 445294 w 885825"/>
                <a:gd name="connsiteY6" fmla="*/ 820674 h 885825"/>
                <a:gd name="connsiteX7" fmla="*/ 70009 w 885825"/>
                <a:gd name="connsiteY7" fmla="*/ 445389 h 885825"/>
                <a:gd name="connsiteX8" fmla="*/ 445294 w 885825"/>
                <a:gd name="connsiteY8" fmla="*/ 70104 h 885825"/>
                <a:gd name="connsiteX9" fmla="*/ 820579 w 885825"/>
                <a:gd name="connsiteY9" fmla="*/ 445389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5825" h="885825">
                  <a:moveTo>
                    <a:pt x="445294" y="0"/>
                  </a:moveTo>
                  <a:cubicBezTo>
                    <a:pt x="199739" y="0"/>
                    <a:pt x="0" y="199739"/>
                    <a:pt x="0" y="445294"/>
                  </a:cubicBezTo>
                  <a:cubicBezTo>
                    <a:pt x="0" y="690848"/>
                    <a:pt x="199739" y="890588"/>
                    <a:pt x="445294" y="890588"/>
                  </a:cubicBezTo>
                  <a:cubicBezTo>
                    <a:pt x="690848" y="890588"/>
                    <a:pt x="890683" y="690848"/>
                    <a:pt x="890683" y="445294"/>
                  </a:cubicBezTo>
                  <a:cubicBezTo>
                    <a:pt x="890683" y="199835"/>
                    <a:pt x="690848" y="0"/>
                    <a:pt x="445294" y="0"/>
                  </a:cubicBezTo>
                  <a:close/>
                  <a:moveTo>
                    <a:pt x="820579" y="445389"/>
                  </a:moveTo>
                  <a:cubicBezTo>
                    <a:pt x="820579" y="652272"/>
                    <a:pt x="652272" y="820674"/>
                    <a:pt x="445294" y="820674"/>
                  </a:cubicBezTo>
                  <a:cubicBezTo>
                    <a:pt x="238411" y="820674"/>
                    <a:pt x="70009" y="652367"/>
                    <a:pt x="70009" y="445389"/>
                  </a:cubicBezTo>
                  <a:cubicBezTo>
                    <a:pt x="70009" y="238506"/>
                    <a:pt x="238316" y="70104"/>
                    <a:pt x="445294" y="70104"/>
                  </a:cubicBezTo>
                  <a:cubicBezTo>
                    <a:pt x="652272" y="70104"/>
                    <a:pt x="820579" y="238506"/>
                    <a:pt x="820579" y="445389"/>
                  </a:cubicBezTo>
                  <a:close/>
                </a:path>
              </a:pathLst>
            </a:custGeom>
            <a:solidFill>
              <a:srgbClr val="14161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FE2EA0A-F0B4-4311-A28F-A3BD4A99E6DC}"/>
                </a:ext>
              </a:extLst>
            </p:cNvPr>
            <p:cNvSpPr/>
            <p:nvPr/>
          </p:nvSpPr>
          <p:spPr>
            <a:xfrm>
              <a:off x="5012055" y="3683603"/>
              <a:ext cx="771525" cy="771525"/>
            </a:xfrm>
            <a:custGeom>
              <a:avLst/>
              <a:gdLst>
                <a:gd name="connsiteX0" fmla="*/ 390144 w 771525"/>
                <a:gd name="connsiteY0" fmla="*/ 0 h 771525"/>
                <a:gd name="connsiteX1" fmla="*/ 0 w 771525"/>
                <a:gd name="connsiteY1" fmla="*/ 390144 h 771525"/>
                <a:gd name="connsiteX2" fmla="*/ 390144 w 771525"/>
                <a:gd name="connsiteY2" fmla="*/ 780288 h 771525"/>
                <a:gd name="connsiteX3" fmla="*/ 780288 w 771525"/>
                <a:gd name="connsiteY3" fmla="*/ 390144 h 771525"/>
                <a:gd name="connsiteX4" fmla="*/ 390144 w 771525"/>
                <a:gd name="connsiteY4" fmla="*/ 0 h 771525"/>
                <a:gd name="connsiteX5" fmla="*/ 390144 w 771525"/>
                <a:gd name="connsiteY5" fmla="*/ 743712 h 771525"/>
                <a:gd name="connsiteX6" fmla="*/ 36481 w 771525"/>
                <a:gd name="connsiteY6" fmla="*/ 390049 h 771525"/>
                <a:gd name="connsiteX7" fmla="*/ 390144 w 771525"/>
                <a:gd name="connsiteY7" fmla="*/ 36386 h 771525"/>
                <a:gd name="connsiteX8" fmla="*/ 743807 w 771525"/>
                <a:gd name="connsiteY8" fmla="*/ 390049 h 771525"/>
                <a:gd name="connsiteX9" fmla="*/ 390144 w 771525"/>
                <a:gd name="connsiteY9" fmla="*/ 743712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525" h="771525">
                  <a:moveTo>
                    <a:pt x="390144" y="0"/>
                  </a:moveTo>
                  <a:cubicBezTo>
                    <a:pt x="174689" y="0"/>
                    <a:pt x="0" y="174689"/>
                    <a:pt x="0" y="390144"/>
                  </a:cubicBezTo>
                  <a:cubicBezTo>
                    <a:pt x="0" y="605600"/>
                    <a:pt x="174689" y="780288"/>
                    <a:pt x="390144" y="780288"/>
                  </a:cubicBezTo>
                  <a:cubicBezTo>
                    <a:pt x="605600" y="780288"/>
                    <a:pt x="780288" y="605600"/>
                    <a:pt x="780288" y="390144"/>
                  </a:cubicBezTo>
                  <a:cubicBezTo>
                    <a:pt x="780288" y="174689"/>
                    <a:pt x="605600" y="0"/>
                    <a:pt x="390144" y="0"/>
                  </a:cubicBezTo>
                  <a:close/>
                  <a:moveTo>
                    <a:pt x="390144" y="743712"/>
                  </a:moveTo>
                  <a:cubicBezTo>
                    <a:pt x="194881" y="743712"/>
                    <a:pt x="36481" y="585407"/>
                    <a:pt x="36481" y="390049"/>
                  </a:cubicBezTo>
                  <a:cubicBezTo>
                    <a:pt x="36481" y="194786"/>
                    <a:pt x="194786" y="36386"/>
                    <a:pt x="390144" y="36386"/>
                  </a:cubicBezTo>
                  <a:cubicBezTo>
                    <a:pt x="585407" y="36386"/>
                    <a:pt x="743807" y="194691"/>
                    <a:pt x="743807" y="390049"/>
                  </a:cubicBezTo>
                  <a:cubicBezTo>
                    <a:pt x="743807" y="585407"/>
                    <a:pt x="585502" y="743712"/>
                    <a:pt x="390144" y="743712"/>
                  </a:cubicBezTo>
                  <a:close/>
                </a:path>
              </a:pathLst>
            </a:custGeom>
            <a:solidFill>
              <a:srgbClr val="7075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54203FB-626F-4905-9F4F-ED0D0A10E452}"/>
                </a:ext>
              </a:extLst>
            </p:cNvPr>
            <p:cNvSpPr/>
            <p:nvPr/>
          </p:nvSpPr>
          <p:spPr>
            <a:xfrm>
              <a:off x="5700141" y="3397948"/>
              <a:ext cx="95250" cy="762000"/>
            </a:xfrm>
            <a:custGeom>
              <a:avLst/>
              <a:gdLst>
                <a:gd name="connsiteX0" fmla="*/ 0 w 95250"/>
                <a:gd name="connsiteY0" fmla="*/ 0 h 762000"/>
                <a:gd name="connsiteX1" fmla="*/ 72771 w 95250"/>
                <a:gd name="connsiteY1" fmla="*/ 769049 h 762000"/>
                <a:gd name="connsiteX2" fmla="*/ 101632 w 95250"/>
                <a:gd name="connsiteY2" fmla="*/ 769049 h 762000"/>
                <a:gd name="connsiteX3" fmla="*/ 92773 w 95250"/>
                <a:gd name="connsiteY3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762000">
                  <a:moveTo>
                    <a:pt x="0" y="0"/>
                  </a:moveTo>
                  <a:lnTo>
                    <a:pt x="72771" y="769049"/>
                  </a:lnTo>
                  <a:lnTo>
                    <a:pt x="101632" y="769049"/>
                  </a:lnTo>
                  <a:lnTo>
                    <a:pt x="92773" y="0"/>
                  </a:ln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D5A9663-7A7D-45B4-AADC-FE350F1FBCAA}"/>
                </a:ext>
              </a:extLst>
            </p:cNvPr>
            <p:cNvSpPr/>
            <p:nvPr/>
          </p:nvSpPr>
          <p:spPr>
            <a:xfrm>
              <a:off x="5272088" y="3576733"/>
              <a:ext cx="514350" cy="504825"/>
            </a:xfrm>
            <a:custGeom>
              <a:avLst/>
              <a:gdLst>
                <a:gd name="connsiteX0" fmla="*/ 503396 w 514350"/>
                <a:gd name="connsiteY0" fmla="*/ 0 h 504825"/>
                <a:gd name="connsiteX1" fmla="*/ 161544 w 514350"/>
                <a:gd name="connsiteY1" fmla="*/ 443770 h 504825"/>
                <a:gd name="connsiteX2" fmla="*/ 139065 w 514350"/>
                <a:gd name="connsiteY2" fmla="*/ 439674 h 504825"/>
                <a:gd name="connsiteX3" fmla="*/ 54769 w 514350"/>
                <a:gd name="connsiteY3" fmla="*/ 55340 h 504825"/>
                <a:gd name="connsiteX4" fmla="*/ 0 w 514350"/>
                <a:gd name="connsiteY4" fmla="*/ 55340 h 504825"/>
                <a:gd name="connsiteX5" fmla="*/ 122301 w 514350"/>
                <a:gd name="connsiteY5" fmla="*/ 497872 h 504825"/>
                <a:gd name="connsiteX6" fmla="*/ 143923 w 514350"/>
                <a:gd name="connsiteY6" fmla="*/ 501682 h 504825"/>
                <a:gd name="connsiteX7" fmla="*/ 515207 w 514350"/>
                <a:gd name="connsiteY7" fmla="*/ 86201 h 504825"/>
                <a:gd name="connsiteX8" fmla="*/ 503396 w 514350"/>
                <a:gd name="connsiteY8" fmla="*/ 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" h="504825">
                  <a:moveTo>
                    <a:pt x="503396" y="0"/>
                  </a:moveTo>
                  <a:lnTo>
                    <a:pt x="161544" y="443770"/>
                  </a:lnTo>
                  <a:cubicBezTo>
                    <a:pt x="155162" y="451961"/>
                    <a:pt x="142208" y="449580"/>
                    <a:pt x="139065" y="439674"/>
                  </a:cubicBezTo>
                  <a:lnTo>
                    <a:pt x="54769" y="55340"/>
                  </a:lnTo>
                  <a:lnTo>
                    <a:pt x="0" y="55340"/>
                  </a:lnTo>
                  <a:lnTo>
                    <a:pt x="122301" y="497872"/>
                  </a:lnTo>
                  <a:cubicBezTo>
                    <a:pt x="125921" y="506730"/>
                    <a:pt x="137541" y="508730"/>
                    <a:pt x="143923" y="501682"/>
                  </a:cubicBezTo>
                  <a:lnTo>
                    <a:pt x="515207" y="86201"/>
                  </a:lnTo>
                  <a:lnTo>
                    <a:pt x="503396" y="0"/>
                  </a:ln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78A91B3-8F7B-4ED2-BA1D-D2AF64E1D647}"/>
                </a:ext>
              </a:extLst>
            </p:cNvPr>
            <p:cNvSpPr/>
            <p:nvPr/>
          </p:nvSpPr>
          <p:spPr>
            <a:xfrm>
              <a:off x="4829175" y="3564541"/>
              <a:ext cx="571500" cy="552450"/>
            </a:xfrm>
            <a:custGeom>
              <a:avLst/>
              <a:gdLst>
                <a:gd name="connsiteX0" fmla="*/ 63818 w 571500"/>
                <a:gd name="connsiteY0" fmla="*/ 509207 h 552450"/>
                <a:gd name="connsiteX1" fmla="*/ 63818 w 571500"/>
                <a:gd name="connsiteY1" fmla="*/ 509302 h 552450"/>
                <a:gd name="connsiteX2" fmla="*/ 44768 w 571500"/>
                <a:gd name="connsiteY2" fmla="*/ 528733 h 552450"/>
                <a:gd name="connsiteX3" fmla="*/ 16002 w 571500"/>
                <a:gd name="connsiteY3" fmla="*/ 529114 h 552450"/>
                <a:gd name="connsiteX4" fmla="*/ 0 w 571500"/>
                <a:gd name="connsiteY4" fmla="*/ 545306 h 552450"/>
                <a:gd name="connsiteX5" fmla="*/ 0 w 571500"/>
                <a:gd name="connsiteY5" fmla="*/ 545306 h 552450"/>
                <a:gd name="connsiteX6" fmla="*/ 16193 w 571500"/>
                <a:gd name="connsiteY6" fmla="*/ 561499 h 552450"/>
                <a:gd name="connsiteX7" fmla="*/ 66485 w 571500"/>
                <a:gd name="connsiteY7" fmla="*/ 561499 h 552450"/>
                <a:gd name="connsiteX8" fmla="*/ 88583 w 571500"/>
                <a:gd name="connsiteY8" fmla="*/ 561499 h 552450"/>
                <a:gd name="connsiteX9" fmla="*/ 112300 w 571500"/>
                <a:gd name="connsiteY9" fmla="*/ 536258 h 552450"/>
                <a:gd name="connsiteX10" fmla="*/ 111443 w 571500"/>
                <a:gd name="connsiteY10" fmla="*/ 509207 h 552450"/>
                <a:gd name="connsiteX11" fmla="*/ 573024 w 571500"/>
                <a:gd name="connsiteY11" fmla="*/ 47625 h 552450"/>
                <a:gd name="connsiteX12" fmla="*/ 573024 w 571500"/>
                <a:gd name="connsiteY12" fmla="*/ 0 h 552450"/>
                <a:gd name="connsiteX13" fmla="*/ 63818 w 571500"/>
                <a:gd name="connsiteY13" fmla="*/ 509207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0" h="552450">
                  <a:moveTo>
                    <a:pt x="63818" y="509207"/>
                  </a:moveTo>
                  <a:cubicBezTo>
                    <a:pt x="63818" y="509207"/>
                    <a:pt x="63818" y="509302"/>
                    <a:pt x="63818" y="509302"/>
                  </a:cubicBezTo>
                  <a:cubicBezTo>
                    <a:pt x="63818" y="519875"/>
                    <a:pt x="55340" y="528638"/>
                    <a:pt x="44768" y="528733"/>
                  </a:cubicBezTo>
                  <a:lnTo>
                    <a:pt x="16002" y="529114"/>
                  </a:lnTo>
                  <a:cubicBezTo>
                    <a:pt x="7144" y="529209"/>
                    <a:pt x="0" y="536448"/>
                    <a:pt x="0" y="545306"/>
                  </a:cubicBezTo>
                  <a:lnTo>
                    <a:pt x="0" y="545306"/>
                  </a:lnTo>
                  <a:cubicBezTo>
                    <a:pt x="0" y="554260"/>
                    <a:pt x="7239" y="561499"/>
                    <a:pt x="16193" y="561499"/>
                  </a:cubicBezTo>
                  <a:lnTo>
                    <a:pt x="66485" y="561499"/>
                  </a:lnTo>
                  <a:lnTo>
                    <a:pt x="88583" y="561499"/>
                  </a:lnTo>
                  <a:cubicBezTo>
                    <a:pt x="102299" y="561499"/>
                    <a:pt x="113062" y="549974"/>
                    <a:pt x="112300" y="536258"/>
                  </a:cubicBezTo>
                  <a:cubicBezTo>
                    <a:pt x="111728" y="527304"/>
                    <a:pt x="111443" y="518255"/>
                    <a:pt x="111443" y="509207"/>
                  </a:cubicBezTo>
                  <a:cubicBezTo>
                    <a:pt x="111443" y="254318"/>
                    <a:pt x="318135" y="47625"/>
                    <a:pt x="573024" y="47625"/>
                  </a:cubicBezTo>
                  <a:lnTo>
                    <a:pt x="573024" y="0"/>
                  </a:lnTo>
                  <a:cubicBezTo>
                    <a:pt x="291751" y="-95"/>
                    <a:pt x="63818" y="227933"/>
                    <a:pt x="63818" y="509207"/>
                  </a:cubicBezTo>
                  <a:close/>
                </a:path>
              </a:pathLst>
            </a:custGeom>
            <a:solidFill>
              <a:srgbClr val="FF66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F7773BD-E7BE-4344-B533-BF675EB50057}"/>
                </a:ext>
              </a:extLst>
            </p:cNvPr>
            <p:cNvSpPr/>
            <p:nvPr/>
          </p:nvSpPr>
          <p:spPr>
            <a:xfrm>
              <a:off x="6497955" y="3683603"/>
              <a:ext cx="771525" cy="771525"/>
            </a:xfrm>
            <a:custGeom>
              <a:avLst/>
              <a:gdLst>
                <a:gd name="connsiteX0" fmla="*/ 390144 w 771525"/>
                <a:gd name="connsiteY0" fmla="*/ 0 h 771525"/>
                <a:gd name="connsiteX1" fmla="*/ 0 w 771525"/>
                <a:gd name="connsiteY1" fmla="*/ 390144 h 771525"/>
                <a:gd name="connsiteX2" fmla="*/ 390144 w 771525"/>
                <a:gd name="connsiteY2" fmla="*/ 780288 h 771525"/>
                <a:gd name="connsiteX3" fmla="*/ 780288 w 771525"/>
                <a:gd name="connsiteY3" fmla="*/ 390144 h 771525"/>
                <a:gd name="connsiteX4" fmla="*/ 390144 w 771525"/>
                <a:gd name="connsiteY4" fmla="*/ 0 h 771525"/>
                <a:gd name="connsiteX5" fmla="*/ 390144 w 771525"/>
                <a:gd name="connsiteY5" fmla="*/ 743712 h 771525"/>
                <a:gd name="connsiteX6" fmla="*/ 36481 w 771525"/>
                <a:gd name="connsiteY6" fmla="*/ 390049 h 771525"/>
                <a:gd name="connsiteX7" fmla="*/ 390144 w 771525"/>
                <a:gd name="connsiteY7" fmla="*/ 36386 h 771525"/>
                <a:gd name="connsiteX8" fmla="*/ 743807 w 771525"/>
                <a:gd name="connsiteY8" fmla="*/ 390049 h 771525"/>
                <a:gd name="connsiteX9" fmla="*/ 390144 w 771525"/>
                <a:gd name="connsiteY9" fmla="*/ 743712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525" h="771525">
                  <a:moveTo>
                    <a:pt x="390144" y="0"/>
                  </a:moveTo>
                  <a:cubicBezTo>
                    <a:pt x="174688" y="0"/>
                    <a:pt x="0" y="174689"/>
                    <a:pt x="0" y="390144"/>
                  </a:cubicBezTo>
                  <a:cubicBezTo>
                    <a:pt x="0" y="605600"/>
                    <a:pt x="174688" y="780288"/>
                    <a:pt x="390144" y="780288"/>
                  </a:cubicBezTo>
                  <a:cubicBezTo>
                    <a:pt x="605600" y="780288"/>
                    <a:pt x="780288" y="605600"/>
                    <a:pt x="780288" y="390144"/>
                  </a:cubicBezTo>
                  <a:cubicBezTo>
                    <a:pt x="780288" y="174689"/>
                    <a:pt x="605600" y="0"/>
                    <a:pt x="390144" y="0"/>
                  </a:cubicBezTo>
                  <a:close/>
                  <a:moveTo>
                    <a:pt x="390144" y="743712"/>
                  </a:moveTo>
                  <a:cubicBezTo>
                    <a:pt x="194882" y="743712"/>
                    <a:pt x="36481" y="585407"/>
                    <a:pt x="36481" y="390049"/>
                  </a:cubicBezTo>
                  <a:cubicBezTo>
                    <a:pt x="36481" y="194786"/>
                    <a:pt x="194786" y="36386"/>
                    <a:pt x="390144" y="36386"/>
                  </a:cubicBezTo>
                  <a:cubicBezTo>
                    <a:pt x="585407" y="36386"/>
                    <a:pt x="743807" y="194691"/>
                    <a:pt x="743807" y="390049"/>
                  </a:cubicBezTo>
                  <a:cubicBezTo>
                    <a:pt x="743807" y="585407"/>
                    <a:pt x="585502" y="743712"/>
                    <a:pt x="390144" y="743712"/>
                  </a:cubicBezTo>
                  <a:close/>
                </a:path>
              </a:pathLst>
            </a:custGeom>
            <a:solidFill>
              <a:srgbClr val="7075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4107D46-AA00-4EF1-91AC-442DCFE2742F}"/>
                </a:ext>
              </a:extLst>
            </p:cNvPr>
            <p:cNvSpPr/>
            <p:nvPr/>
          </p:nvSpPr>
          <p:spPr>
            <a:xfrm>
              <a:off x="6881717" y="3700463"/>
              <a:ext cx="9525" cy="371475"/>
            </a:xfrm>
            <a:custGeom>
              <a:avLst/>
              <a:gdLst>
                <a:gd name="connsiteX0" fmla="*/ 0 w 9525"/>
                <a:gd name="connsiteY0" fmla="*/ 0 h 371475"/>
                <a:gd name="connsiteX1" fmla="*/ 12764 w 9525"/>
                <a:gd name="connsiteY1" fmla="*/ 0 h 371475"/>
                <a:gd name="connsiteX2" fmla="*/ 12764 w 9525"/>
                <a:gd name="connsiteY2" fmla="*/ 373189 h 371475"/>
                <a:gd name="connsiteX3" fmla="*/ 0 w 9525"/>
                <a:gd name="connsiteY3" fmla="*/ 373189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371475">
                  <a:moveTo>
                    <a:pt x="0" y="0"/>
                  </a:moveTo>
                  <a:lnTo>
                    <a:pt x="12764" y="0"/>
                  </a:lnTo>
                  <a:lnTo>
                    <a:pt x="12764" y="373189"/>
                  </a:lnTo>
                  <a:lnTo>
                    <a:pt x="0" y="373189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7373D40-F36C-4785-A557-498E5BFF1444}"/>
                </a:ext>
              </a:extLst>
            </p:cNvPr>
            <p:cNvSpPr/>
            <p:nvPr/>
          </p:nvSpPr>
          <p:spPr>
            <a:xfrm>
              <a:off x="6785267" y="3711528"/>
              <a:ext cx="104775" cy="361950"/>
            </a:xfrm>
            <a:custGeom>
              <a:avLst/>
              <a:gdLst>
                <a:gd name="connsiteX0" fmla="*/ 0 w 104775"/>
                <a:gd name="connsiteY0" fmla="*/ 3328 h 361950"/>
                <a:gd name="connsiteX1" fmla="*/ 12420 w 104775"/>
                <a:gd name="connsiteY1" fmla="*/ 0 h 361950"/>
                <a:gd name="connsiteX2" fmla="*/ 109002 w 104775"/>
                <a:gd name="connsiteY2" fmla="*/ 360464 h 361950"/>
                <a:gd name="connsiteX3" fmla="*/ 96581 w 104775"/>
                <a:gd name="connsiteY3" fmla="*/ 363792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361950">
                  <a:moveTo>
                    <a:pt x="0" y="3328"/>
                  </a:moveTo>
                  <a:lnTo>
                    <a:pt x="12420" y="0"/>
                  </a:lnTo>
                  <a:lnTo>
                    <a:pt x="109002" y="360464"/>
                  </a:lnTo>
                  <a:lnTo>
                    <a:pt x="96581" y="363792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AAA6FF-D80C-48D6-BC5F-1DBBA39E6DDA}"/>
                </a:ext>
              </a:extLst>
            </p:cNvPr>
            <p:cNvSpPr/>
            <p:nvPr/>
          </p:nvSpPr>
          <p:spPr>
            <a:xfrm>
              <a:off x="6695965" y="3747293"/>
              <a:ext cx="190500" cy="323850"/>
            </a:xfrm>
            <a:custGeom>
              <a:avLst/>
              <a:gdLst>
                <a:gd name="connsiteX0" fmla="*/ 0 w 190500"/>
                <a:gd name="connsiteY0" fmla="*/ 6382 h 323850"/>
                <a:gd name="connsiteX1" fmla="*/ 11053 w 190500"/>
                <a:gd name="connsiteY1" fmla="*/ 0 h 323850"/>
                <a:gd name="connsiteX2" fmla="*/ 197648 w 190500"/>
                <a:gd name="connsiteY2" fmla="*/ 323182 h 323850"/>
                <a:gd name="connsiteX3" fmla="*/ 186595 w 190500"/>
                <a:gd name="connsiteY3" fmla="*/ 329564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323850">
                  <a:moveTo>
                    <a:pt x="0" y="6382"/>
                  </a:moveTo>
                  <a:lnTo>
                    <a:pt x="11053" y="0"/>
                  </a:lnTo>
                  <a:lnTo>
                    <a:pt x="197648" y="323182"/>
                  </a:lnTo>
                  <a:lnTo>
                    <a:pt x="186595" y="329564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9D0316D-D653-442C-A4DA-94BFC0660261}"/>
                </a:ext>
              </a:extLst>
            </p:cNvPr>
            <p:cNvSpPr/>
            <p:nvPr/>
          </p:nvSpPr>
          <p:spPr>
            <a:xfrm>
              <a:off x="6619672" y="3805327"/>
              <a:ext cx="266700" cy="266700"/>
            </a:xfrm>
            <a:custGeom>
              <a:avLst/>
              <a:gdLst>
                <a:gd name="connsiteX0" fmla="*/ 0 w 266700"/>
                <a:gd name="connsiteY0" fmla="*/ 9025 h 266700"/>
                <a:gd name="connsiteX1" fmla="*/ 9025 w 266700"/>
                <a:gd name="connsiteY1" fmla="*/ 0 h 266700"/>
                <a:gd name="connsiteX2" fmla="*/ 272907 w 266700"/>
                <a:gd name="connsiteY2" fmla="*/ 263882 h 266700"/>
                <a:gd name="connsiteX3" fmla="*/ 263882 w 266700"/>
                <a:gd name="connsiteY3" fmla="*/ 272907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266700">
                  <a:moveTo>
                    <a:pt x="0" y="9025"/>
                  </a:moveTo>
                  <a:lnTo>
                    <a:pt x="9025" y="0"/>
                  </a:lnTo>
                  <a:lnTo>
                    <a:pt x="272907" y="263882"/>
                  </a:lnTo>
                  <a:lnTo>
                    <a:pt x="263882" y="272907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3A9117E-B6CB-4318-A880-35ECFE539FCD}"/>
                </a:ext>
              </a:extLst>
            </p:cNvPr>
            <p:cNvSpPr/>
            <p:nvPr/>
          </p:nvSpPr>
          <p:spPr>
            <a:xfrm>
              <a:off x="6561657" y="3881716"/>
              <a:ext cx="323850" cy="190500"/>
            </a:xfrm>
            <a:custGeom>
              <a:avLst/>
              <a:gdLst>
                <a:gd name="connsiteX0" fmla="*/ 0 w 323850"/>
                <a:gd name="connsiteY0" fmla="*/ 11053 h 190500"/>
                <a:gd name="connsiteX1" fmla="*/ 6382 w 323850"/>
                <a:gd name="connsiteY1" fmla="*/ 0 h 190500"/>
                <a:gd name="connsiteX2" fmla="*/ 329646 w 323850"/>
                <a:gd name="connsiteY2" fmla="*/ 186642 h 190500"/>
                <a:gd name="connsiteX3" fmla="*/ 323265 w 323850"/>
                <a:gd name="connsiteY3" fmla="*/ 19769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190500">
                  <a:moveTo>
                    <a:pt x="0" y="11053"/>
                  </a:moveTo>
                  <a:lnTo>
                    <a:pt x="6382" y="0"/>
                  </a:lnTo>
                  <a:lnTo>
                    <a:pt x="329646" y="186642"/>
                  </a:lnTo>
                  <a:lnTo>
                    <a:pt x="323265" y="197696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9BC8C34-1E63-4D8F-BA9F-B0C3075F3F82}"/>
                </a:ext>
              </a:extLst>
            </p:cNvPr>
            <p:cNvSpPr/>
            <p:nvPr/>
          </p:nvSpPr>
          <p:spPr>
            <a:xfrm>
              <a:off x="6525943" y="3970992"/>
              <a:ext cx="361950" cy="104775"/>
            </a:xfrm>
            <a:custGeom>
              <a:avLst/>
              <a:gdLst>
                <a:gd name="connsiteX0" fmla="*/ 0 w 361950"/>
                <a:gd name="connsiteY0" fmla="*/ 12328 h 104775"/>
                <a:gd name="connsiteX1" fmla="*/ 3303 w 361950"/>
                <a:gd name="connsiteY1" fmla="*/ 0 h 104775"/>
                <a:gd name="connsiteX2" fmla="*/ 363767 w 361950"/>
                <a:gd name="connsiteY2" fmla="*/ 96581 h 104775"/>
                <a:gd name="connsiteX3" fmla="*/ 360464 w 361950"/>
                <a:gd name="connsiteY3" fmla="*/ 10891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0" h="104775">
                  <a:moveTo>
                    <a:pt x="0" y="12328"/>
                  </a:moveTo>
                  <a:lnTo>
                    <a:pt x="3303" y="0"/>
                  </a:lnTo>
                  <a:lnTo>
                    <a:pt x="363767" y="96581"/>
                  </a:lnTo>
                  <a:lnTo>
                    <a:pt x="360464" y="108910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A2811DA-F8C5-448D-BBD6-AFACD0195D19}"/>
                </a:ext>
              </a:extLst>
            </p:cNvPr>
            <p:cNvSpPr/>
            <p:nvPr/>
          </p:nvSpPr>
          <p:spPr>
            <a:xfrm>
              <a:off x="6514910" y="4067366"/>
              <a:ext cx="371475" cy="9525"/>
            </a:xfrm>
            <a:custGeom>
              <a:avLst/>
              <a:gdLst>
                <a:gd name="connsiteX0" fmla="*/ 0 w 371475"/>
                <a:gd name="connsiteY0" fmla="*/ 0 h 9525"/>
                <a:gd name="connsiteX1" fmla="*/ 373285 w 371475"/>
                <a:gd name="connsiteY1" fmla="*/ 0 h 9525"/>
                <a:gd name="connsiteX2" fmla="*/ 373285 w 371475"/>
                <a:gd name="connsiteY2" fmla="*/ 12764 h 9525"/>
                <a:gd name="connsiteX3" fmla="*/ 0 w 371475"/>
                <a:gd name="connsiteY3" fmla="*/ 127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5" h="9525">
                  <a:moveTo>
                    <a:pt x="0" y="0"/>
                  </a:moveTo>
                  <a:lnTo>
                    <a:pt x="373285" y="0"/>
                  </a:lnTo>
                  <a:lnTo>
                    <a:pt x="373285" y="12764"/>
                  </a:lnTo>
                  <a:lnTo>
                    <a:pt x="0" y="12764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77D9F7F-5C95-4802-9625-F881DBA64974}"/>
                </a:ext>
              </a:extLst>
            </p:cNvPr>
            <p:cNvSpPr/>
            <p:nvPr/>
          </p:nvSpPr>
          <p:spPr>
            <a:xfrm>
              <a:off x="6526050" y="4067443"/>
              <a:ext cx="361950" cy="104775"/>
            </a:xfrm>
            <a:custGeom>
              <a:avLst/>
              <a:gdLst>
                <a:gd name="connsiteX0" fmla="*/ 0 w 361950"/>
                <a:gd name="connsiteY0" fmla="*/ 96917 h 104775"/>
                <a:gd name="connsiteX1" fmla="*/ 360389 w 361950"/>
                <a:gd name="connsiteY1" fmla="*/ 0 h 104775"/>
                <a:gd name="connsiteX2" fmla="*/ 363704 w 361950"/>
                <a:gd name="connsiteY2" fmla="*/ 12326 h 104775"/>
                <a:gd name="connsiteX3" fmla="*/ 3315 w 361950"/>
                <a:gd name="connsiteY3" fmla="*/ 109243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0" h="104775">
                  <a:moveTo>
                    <a:pt x="0" y="96917"/>
                  </a:moveTo>
                  <a:lnTo>
                    <a:pt x="360389" y="0"/>
                  </a:lnTo>
                  <a:lnTo>
                    <a:pt x="363704" y="12326"/>
                  </a:lnTo>
                  <a:lnTo>
                    <a:pt x="3315" y="109243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8857E92-0500-426F-A1BD-217445E10460}"/>
                </a:ext>
              </a:extLst>
            </p:cNvPr>
            <p:cNvSpPr/>
            <p:nvPr/>
          </p:nvSpPr>
          <p:spPr>
            <a:xfrm>
              <a:off x="6561707" y="4068093"/>
              <a:ext cx="323850" cy="190500"/>
            </a:xfrm>
            <a:custGeom>
              <a:avLst/>
              <a:gdLst>
                <a:gd name="connsiteX0" fmla="*/ 0 w 323850"/>
                <a:gd name="connsiteY0" fmla="*/ 186605 h 190500"/>
                <a:gd name="connsiteX1" fmla="*/ 323302 w 323850"/>
                <a:gd name="connsiteY1" fmla="*/ 0 h 190500"/>
                <a:gd name="connsiteX2" fmla="*/ 329682 w 323850"/>
                <a:gd name="connsiteY2" fmla="*/ 11054 h 190500"/>
                <a:gd name="connsiteX3" fmla="*/ 6380 w 323850"/>
                <a:gd name="connsiteY3" fmla="*/ 19765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190500">
                  <a:moveTo>
                    <a:pt x="0" y="186605"/>
                  </a:moveTo>
                  <a:lnTo>
                    <a:pt x="323302" y="0"/>
                  </a:lnTo>
                  <a:lnTo>
                    <a:pt x="329682" y="11054"/>
                  </a:lnTo>
                  <a:lnTo>
                    <a:pt x="6380" y="197659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0817839-C835-4E10-8E8B-E11B4069B12F}"/>
                </a:ext>
              </a:extLst>
            </p:cNvPr>
            <p:cNvSpPr/>
            <p:nvPr/>
          </p:nvSpPr>
          <p:spPr>
            <a:xfrm>
              <a:off x="6619682" y="4069147"/>
              <a:ext cx="266700" cy="266700"/>
            </a:xfrm>
            <a:custGeom>
              <a:avLst/>
              <a:gdLst>
                <a:gd name="connsiteX0" fmla="*/ 0 w 266700"/>
                <a:gd name="connsiteY0" fmla="*/ 263950 h 266700"/>
                <a:gd name="connsiteX1" fmla="*/ 263950 w 266700"/>
                <a:gd name="connsiteY1" fmla="*/ 0 h 266700"/>
                <a:gd name="connsiteX2" fmla="*/ 272975 w 266700"/>
                <a:gd name="connsiteY2" fmla="*/ 9025 h 266700"/>
                <a:gd name="connsiteX3" fmla="*/ 9025 w 266700"/>
                <a:gd name="connsiteY3" fmla="*/ 272975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266700">
                  <a:moveTo>
                    <a:pt x="0" y="263950"/>
                  </a:moveTo>
                  <a:lnTo>
                    <a:pt x="263950" y="0"/>
                  </a:lnTo>
                  <a:lnTo>
                    <a:pt x="272975" y="9025"/>
                  </a:lnTo>
                  <a:lnTo>
                    <a:pt x="9025" y="272975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A112568-3557-4A82-BE6D-7AB5EE7F997F}"/>
                </a:ext>
              </a:extLst>
            </p:cNvPr>
            <p:cNvSpPr/>
            <p:nvPr/>
          </p:nvSpPr>
          <p:spPr>
            <a:xfrm>
              <a:off x="6695880" y="4070642"/>
              <a:ext cx="190500" cy="323850"/>
            </a:xfrm>
            <a:custGeom>
              <a:avLst/>
              <a:gdLst>
                <a:gd name="connsiteX0" fmla="*/ 0 w 190500"/>
                <a:gd name="connsiteY0" fmla="*/ 323190 h 323850"/>
                <a:gd name="connsiteX1" fmla="*/ 186792 w 190500"/>
                <a:gd name="connsiteY1" fmla="*/ 0 h 323850"/>
                <a:gd name="connsiteX2" fmla="*/ 197842 w 190500"/>
                <a:gd name="connsiteY2" fmla="*/ 6387 h 323850"/>
                <a:gd name="connsiteX3" fmla="*/ 11051 w 190500"/>
                <a:gd name="connsiteY3" fmla="*/ 329577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323850">
                  <a:moveTo>
                    <a:pt x="0" y="323190"/>
                  </a:moveTo>
                  <a:lnTo>
                    <a:pt x="186792" y="0"/>
                  </a:lnTo>
                  <a:lnTo>
                    <a:pt x="197842" y="6387"/>
                  </a:lnTo>
                  <a:lnTo>
                    <a:pt x="11051" y="329577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E2E47D7-85B4-45BD-BF38-9F378C643732}"/>
                </a:ext>
              </a:extLst>
            </p:cNvPr>
            <p:cNvSpPr/>
            <p:nvPr/>
          </p:nvSpPr>
          <p:spPr>
            <a:xfrm>
              <a:off x="6785364" y="4071918"/>
              <a:ext cx="104775" cy="361950"/>
            </a:xfrm>
            <a:custGeom>
              <a:avLst/>
              <a:gdLst>
                <a:gd name="connsiteX0" fmla="*/ 0 w 104775"/>
                <a:gd name="connsiteY0" fmla="*/ 360593 h 361950"/>
                <a:gd name="connsiteX1" fmla="*/ 96531 w 104775"/>
                <a:gd name="connsiteY1" fmla="*/ 0 h 361950"/>
                <a:gd name="connsiteX2" fmla="*/ 108953 w 104775"/>
                <a:gd name="connsiteY2" fmla="*/ 3325 h 361950"/>
                <a:gd name="connsiteX3" fmla="*/ 12422 w 104775"/>
                <a:gd name="connsiteY3" fmla="*/ 363918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361950">
                  <a:moveTo>
                    <a:pt x="0" y="360593"/>
                  </a:moveTo>
                  <a:lnTo>
                    <a:pt x="96531" y="0"/>
                  </a:lnTo>
                  <a:lnTo>
                    <a:pt x="108953" y="3325"/>
                  </a:lnTo>
                  <a:lnTo>
                    <a:pt x="12422" y="363918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B2B3634-57BC-4FBF-9131-2D99E408FA3B}"/>
                </a:ext>
              </a:extLst>
            </p:cNvPr>
            <p:cNvSpPr/>
            <p:nvPr/>
          </p:nvSpPr>
          <p:spPr>
            <a:xfrm>
              <a:off x="6881717" y="4073747"/>
              <a:ext cx="9525" cy="371475"/>
            </a:xfrm>
            <a:custGeom>
              <a:avLst/>
              <a:gdLst>
                <a:gd name="connsiteX0" fmla="*/ 0 w 9525"/>
                <a:gd name="connsiteY0" fmla="*/ 0 h 371475"/>
                <a:gd name="connsiteX1" fmla="*/ 12764 w 9525"/>
                <a:gd name="connsiteY1" fmla="*/ 0 h 371475"/>
                <a:gd name="connsiteX2" fmla="*/ 12764 w 9525"/>
                <a:gd name="connsiteY2" fmla="*/ 373285 h 371475"/>
                <a:gd name="connsiteX3" fmla="*/ 0 w 9525"/>
                <a:gd name="connsiteY3" fmla="*/ 37328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371475">
                  <a:moveTo>
                    <a:pt x="0" y="0"/>
                  </a:moveTo>
                  <a:lnTo>
                    <a:pt x="12764" y="0"/>
                  </a:lnTo>
                  <a:lnTo>
                    <a:pt x="12764" y="373285"/>
                  </a:lnTo>
                  <a:lnTo>
                    <a:pt x="0" y="373285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9B06D97-90E7-49BE-9FBB-382F28BA8A74}"/>
                </a:ext>
              </a:extLst>
            </p:cNvPr>
            <p:cNvSpPr/>
            <p:nvPr/>
          </p:nvSpPr>
          <p:spPr>
            <a:xfrm>
              <a:off x="6881849" y="4072035"/>
              <a:ext cx="104775" cy="361950"/>
            </a:xfrm>
            <a:custGeom>
              <a:avLst/>
              <a:gdLst>
                <a:gd name="connsiteX0" fmla="*/ 0 w 104775"/>
                <a:gd name="connsiteY0" fmla="*/ 3328 h 361950"/>
                <a:gd name="connsiteX1" fmla="*/ 12420 w 104775"/>
                <a:gd name="connsiteY1" fmla="*/ 0 h 361950"/>
                <a:gd name="connsiteX2" fmla="*/ 109026 w 104775"/>
                <a:gd name="connsiteY2" fmla="*/ 360556 h 361950"/>
                <a:gd name="connsiteX3" fmla="*/ 96606 w 104775"/>
                <a:gd name="connsiteY3" fmla="*/ 3638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361950">
                  <a:moveTo>
                    <a:pt x="0" y="3328"/>
                  </a:moveTo>
                  <a:lnTo>
                    <a:pt x="12420" y="0"/>
                  </a:lnTo>
                  <a:lnTo>
                    <a:pt x="109026" y="360556"/>
                  </a:lnTo>
                  <a:lnTo>
                    <a:pt x="96606" y="363884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FB08617-F86D-426D-9FAC-907D35413550}"/>
                </a:ext>
              </a:extLst>
            </p:cNvPr>
            <p:cNvSpPr/>
            <p:nvPr/>
          </p:nvSpPr>
          <p:spPr>
            <a:xfrm>
              <a:off x="6882552" y="4070385"/>
              <a:ext cx="190500" cy="323850"/>
            </a:xfrm>
            <a:custGeom>
              <a:avLst/>
              <a:gdLst>
                <a:gd name="connsiteX0" fmla="*/ 0 w 190500"/>
                <a:gd name="connsiteY0" fmla="*/ 6382 h 323850"/>
                <a:gd name="connsiteX1" fmla="*/ 11053 w 190500"/>
                <a:gd name="connsiteY1" fmla="*/ 0 h 323850"/>
                <a:gd name="connsiteX2" fmla="*/ 197695 w 190500"/>
                <a:gd name="connsiteY2" fmla="*/ 323265 h 323850"/>
                <a:gd name="connsiteX3" fmla="*/ 186642 w 190500"/>
                <a:gd name="connsiteY3" fmla="*/ 32964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323850">
                  <a:moveTo>
                    <a:pt x="0" y="6382"/>
                  </a:moveTo>
                  <a:lnTo>
                    <a:pt x="11053" y="0"/>
                  </a:lnTo>
                  <a:lnTo>
                    <a:pt x="197695" y="323265"/>
                  </a:lnTo>
                  <a:lnTo>
                    <a:pt x="186642" y="329646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E5A5C44-46F7-4BD8-97B6-2AB7171E2180}"/>
                </a:ext>
              </a:extLst>
            </p:cNvPr>
            <p:cNvSpPr/>
            <p:nvPr/>
          </p:nvSpPr>
          <p:spPr>
            <a:xfrm>
              <a:off x="6883612" y="4069207"/>
              <a:ext cx="266700" cy="266700"/>
            </a:xfrm>
            <a:custGeom>
              <a:avLst/>
              <a:gdLst>
                <a:gd name="connsiteX0" fmla="*/ 0 w 266700"/>
                <a:gd name="connsiteY0" fmla="*/ 9025 h 266700"/>
                <a:gd name="connsiteX1" fmla="*/ 9025 w 266700"/>
                <a:gd name="connsiteY1" fmla="*/ 0 h 266700"/>
                <a:gd name="connsiteX2" fmla="*/ 272907 w 266700"/>
                <a:gd name="connsiteY2" fmla="*/ 263882 h 266700"/>
                <a:gd name="connsiteX3" fmla="*/ 263882 w 266700"/>
                <a:gd name="connsiteY3" fmla="*/ 272907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266700">
                  <a:moveTo>
                    <a:pt x="0" y="9025"/>
                  </a:moveTo>
                  <a:lnTo>
                    <a:pt x="9025" y="0"/>
                  </a:lnTo>
                  <a:lnTo>
                    <a:pt x="272907" y="263882"/>
                  </a:lnTo>
                  <a:lnTo>
                    <a:pt x="263882" y="272907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8070224-2A3B-4808-B750-392296EF2C6C}"/>
                </a:ext>
              </a:extLst>
            </p:cNvPr>
            <p:cNvSpPr/>
            <p:nvPr/>
          </p:nvSpPr>
          <p:spPr>
            <a:xfrm>
              <a:off x="6884856" y="4068206"/>
              <a:ext cx="323850" cy="190500"/>
            </a:xfrm>
            <a:custGeom>
              <a:avLst/>
              <a:gdLst>
                <a:gd name="connsiteX0" fmla="*/ 0 w 323850"/>
                <a:gd name="connsiteY0" fmla="*/ 11053 h 190500"/>
                <a:gd name="connsiteX1" fmla="*/ 6382 w 323850"/>
                <a:gd name="connsiteY1" fmla="*/ 0 h 190500"/>
                <a:gd name="connsiteX2" fmla="*/ 329564 w 323850"/>
                <a:gd name="connsiteY2" fmla="*/ 186595 h 190500"/>
                <a:gd name="connsiteX3" fmla="*/ 323182 w 323850"/>
                <a:gd name="connsiteY3" fmla="*/ 197648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190500">
                  <a:moveTo>
                    <a:pt x="0" y="11053"/>
                  </a:moveTo>
                  <a:lnTo>
                    <a:pt x="6382" y="0"/>
                  </a:lnTo>
                  <a:lnTo>
                    <a:pt x="329564" y="186595"/>
                  </a:lnTo>
                  <a:lnTo>
                    <a:pt x="323182" y="197648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4218421-321B-4DD3-8D26-06803AEBD6AF}"/>
                </a:ext>
              </a:extLst>
            </p:cNvPr>
            <p:cNvSpPr/>
            <p:nvPr/>
          </p:nvSpPr>
          <p:spPr>
            <a:xfrm>
              <a:off x="6886407" y="4067556"/>
              <a:ext cx="361950" cy="104775"/>
            </a:xfrm>
            <a:custGeom>
              <a:avLst/>
              <a:gdLst>
                <a:gd name="connsiteX0" fmla="*/ 0 w 361950"/>
                <a:gd name="connsiteY0" fmla="*/ 12328 h 104775"/>
                <a:gd name="connsiteX1" fmla="*/ 3303 w 361950"/>
                <a:gd name="connsiteY1" fmla="*/ 0 h 104775"/>
                <a:gd name="connsiteX2" fmla="*/ 363767 w 361950"/>
                <a:gd name="connsiteY2" fmla="*/ 96581 h 104775"/>
                <a:gd name="connsiteX3" fmla="*/ 360464 w 361950"/>
                <a:gd name="connsiteY3" fmla="*/ 10891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0" h="104775">
                  <a:moveTo>
                    <a:pt x="0" y="12328"/>
                  </a:moveTo>
                  <a:lnTo>
                    <a:pt x="3303" y="0"/>
                  </a:lnTo>
                  <a:lnTo>
                    <a:pt x="363767" y="96581"/>
                  </a:lnTo>
                  <a:lnTo>
                    <a:pt x="360464" y="108910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0CE2A97-9181-43B2-9402-AC3A1A14AED8}"/>
                </a:ext>
              </a:extLst>
            </p:cNvPr>
            <p:cNvSpPr/>
            <p:nvPr/>
          </p:nvSpPr>
          <p:spPr>
            <a:xfrm>
              <a:off x="6888099" y="4067366"/>
              <a:ext cx="371475" cy="9525"/>
            </a:xfrm>
            <a:custGeom>
              <a:avLst/>
              <a:gdLst>
                <a:gd name="connsiteX0" fmla="*/ 0 w 371475"/>
                <a:gd name="connsiteY0" fmla="*/ 0 h 9525"/>
                <a:gd name="connsiteX1" fmla="*/ 373189 w 371475"/>
                <a:gd name="connsiteY1" fmla="*/ 0 h 9525"/>
                <a:gd name="connsiteX2" fmla="*/ 373189 w 371475"/>
                <a:gd name="connsiteY2" fmla="*/ 12764 h 9525"/>
                <a:gd name="connsiteX3" fmla="*/ 0 w 371475"/>
                <a:gd name="connsiteY3" fmla="*/ 127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5" h="9525">
                  <a:moveTo>
                    <a:pt x="0" y="0"/>
                  </a:moveTo>
                  <a:lnTo>
                    <a:pt x="373189" y="0"/>
                  </a:lnTo>
                  <a:lnTo>
                    <a:pt x="373189" y="12764"/>
                  </a:lnTo>
                  <a:lnTo>
                    <a:pt x="0" y="12764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6053FBE-3209-4059-912D-DB8076EFCFC8}"/>
                </a:ext>
              </a:extLst>
            </p:cNvPr>
            <p:cNvSpPr/>
            <p:nvPr/>
          </p:nvSpPr>
          <p:spPr>
            <a:xfrm>
              <a:off x="6886580" y="3970858"/>
              <a:ext cx="361950" cy="104775"/>
            </a:xfrm>
            <a:custGeom>
              <a:avLst/>
              <a:gdLst>
                <a:gd name="connsiteX0" fmla="*/ 0 w 361950"/>
                <a:gd name="connsiteY0" fmla="*/ 96917 h 104775"/>
                <a:gd name="connsiteX1" fmla="*/ 360389 w 361950"/>
                <a:gd name="connsiteY1" fmla="*/ 0 h 104775"/>
                <a:gd name="connsiteX2" fmla="*/ 363704 w 361950"/>
                <a:gd name="connsiteY2" fmla="*/ 12326 h 104775"/>
                <a:gd name="connsiteX3" fmla="*/ 3315 w 361950"/>
                <a:gd name="connsiteY3" fmla="*/ 109243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0" h="104775">
                  <a:moveTo>
                    <a:pt x="0" y="96917"/>
                  </a:moveTo>
                  <a:lnTo>
                    <a:pt x="360389" y="0"/>
                  </a:lnTo>
                  <a:lnTo>
                    <a:pt x="363704" y="12326"/>
                  </a:lnTo>
                  <a:lnTo>
                    <a:pt x="3315" y="109243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A860D81-1DEC-411E-B57A-C9B23E1C9A3D}"/>
                </a:ext>
              </a:extLst>
            </p:cNvPr>
            <p:cNvSpPr/>
            <p:nvPr/>
          </p:nvSpPr>
          <p:spPr>
            <a:xfrm>
              <a:off x="6884889" y="3881557"/>
              <a:ext cx="323850" cy="190500"/>
            </a:xfrm>
            <a:custGeom>
              <a:avLst/>
              <a:gdLst>
                <a:gd name="connsiteX0" fmla="*/ 0 w 323850"/>
                <a:gd name="connsiteY0" fmla="*/ 186595 h 190500"/>
                <a:gd name="connsiteX1" fmla="*/ 323182 w 323850"/>
                <a:gd name="connsiteY1" fmla="*/ 0 h 190500"/>
                <a:gd name="connsiteX2" fmla="*/ 329564 w 323850"/>
                <a:gd name="connsiteY2" fmla="*/ 11053 h 190500"/>
                <a:gd name="connsiteX3" fmla="*/ 6382 w 323850"/>
                <a:gd name="connsiteY3" fmla="*/ 197648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190500">
                  <a:moveTo>
                    <a:pt x="0" y="186595"/>
                  </a:moveTo>
                  <a:lnTo>
                    <a:pt x="323182" y="0"/>
                  </a:lnTo>
                  <a:lnTo>
                    <a:pt x="329564" y="11053"/>
                  </a:lnTo>
                  <a:lnTo>
                    <a:pt x="6382" y="197648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AE2A8C9-EB33-4A83-A4A9-9ED1A92FAA4E}"/>
                </a:ext>
              </a:extLst>
            </p:cNvPr>
            <p:cNvSpPr/>
            <p:nvPr/>
          </p:nvSpPr>
          <p:spPr>
            <a:xfrm>
              <a:off x="6883598" y="3805281"/>
              <a:ext cx="266700" cy="266700"/>
            </a:xfrm>
            <a:custGeom>
              <a:avLst/>
              <a:gdLst>
                <a:gd name="connsiteX0" fmla="*/ 0 w 266700"/>
                <a:gd name="connsiteY0" fmla="*/ 263882 h 266700"/>
                <a:gd name="connsiteX1" fmla="*/ 263882 w 266700"/>
                <a:gd name="connsiteY1" fmla="*/ 0 h 266700"/>
                <a:gd name="connsiteX2" fmla="*/ 272907 w 266700"/>
                <a:gd name="connsiteY2" fmla="*/ 9025 h 266700"/>
                <a:gd name="connsiteX3" fmla="*/ 9025 w 266700"/>
                <a:gd name="connsiteY3" fmla="*/ 272907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266700">
                  <a:moveTo>
                    <a:pt x="0" y="263882"/>
                  </a:moveTo>
                  <a:lnTo>
                    <a:pt x="263882" y="0"/>
                  </a:lnTo>
                  <a:lnTo>
                    <a:pt x="272907" y="9025"/>
                  </a:lnTo>
                  <a:lnTo>
                    <a:pt x="9025" y="272907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495B028-D49D-4FDB-BB38-D55F8B29AFA8}"/>
                </a:ext>
              </a:extLst>
            </p:cNvPr>
            <p:cNvSpPr/>
            <p:nvPr/>
          </p:nvSpPr>
          <p:spPr>
            <a:xfrm>
              <a:off x="6882432" y="3747373"/>
              <a:ext cx="190500" cy="323850"/>
            </a:xfrm>
            <a:custGeom>
              <a:avLst/>
              <a:gdLst>
                <a:gd name="connsiteX0" fmla="*/ 0 w 190500"/>
                <a:gd name="connsiteY0" fmla="*/ 323108 h 323850"/>
                <a:gd name="connsiteX1" fmla="*/ 186707 w 190500"/>
                <a:gd name="connsiteY1" fmla="*/ 0 h 323850"/>
                <a:gd name="connsiteX2" fmla="*/ 197757 w 190500"/>
                <a:gd name="connsiteY2" fmla="*/ 6386 h 323850"/>
                <a:gd name="connsiteX3" fmla="*/ 11051 w 190500"/>
                <a:gd name="connsiteY3" fmla="*/ 329493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323850">
                  <a:moveTo>
                    <a:pt x="0" y="323108"/>
                  </a:moveTo>
                  <a:lnTo>
                    <a:pt x="186707" y="0"/>
                  </a:lnTo>
                  <a:lnTo>
                    <a:pt x="197757" y="6386"/>
                  </a:lnTo>
                  <a:lnTo>
                    <a:pt x="11051" y="329493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FC1DF9-11C2-4FE8-B9F0-8DFE07F306C6}"/>
                </a:ext>
              </a:extLst>
            </p:cNvPr>
            <p:cNvSpPr/>
            <p:nvPr/>
          </p:nvSpPr>
          <p:spPr>
            <a:xfrm>
              <a:off x="6882032" y="3711620"/>
              <a:ext cx="104775" cy="361950"/>
            </a:xfrm>
            <a:custGeom>
              <a:avLst/>
              <a:gdLst>
                <a:gd name="connsiteX0" fmla="*/ 0 w 104775"/>
                <a:gd name="connsiteY0" fmla="*/ 360501 h 361950"/>
                <a:gd name="connsiteX1" fmla="*/ 96507 w 104775"/>
                <a:gd name="connsiteY1" fmla="*/ 0 h 361950"/>
                <a:gd name="connsiteX2" fmla="*/ 108928 w 104775"/>
                <a:gd name="connsiteY2" fmla="*/ 3325 h 361950"/>
                <a:gd name="connsiteX3" fmla="*/ 12422 w 104775"/>
                <a:gd name="connsiteY3" fmla="*/ 363826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361950">
                  <a:moveTo>
                    <a:pt x="0" y="360501"/>
                  </a:moveTo>
                  <a:lnTo>
                    <a:pt x="96507" y="0"/>
                  </a:lnTo>
                  <a:lnTo>
                    <a:pt x="108928" y="3325"/>
                  </a:lnTo>
                  <a:lnTo>
                    <a:pt x="12422" y="363826"/>
                  </a:lnTo>
                  <a:close/>
                </a:path>
              </a:pathLst>
            </a:custGeom>
            <a:solidFill>
              <a:srgbClr val="4D54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691D010-D463-4A2A-AD32-A7B3231CDF9B}"/>
                </a:ext>
              </a:extLst>
            </p:cNvPr>
            <p:cNvSpPr/>
            <p:nvPr/>
          </p:nvSpPr>
          <p:spPr>
            <a:xfrm>
              <a:off x="6811708" y="3997357"/>
              <a:ext cx="152400" cy="152400"/>
            </a:xfrm>
            <a:custGeom>
              <a:avLst/>
              <a:gdLst>
                <a:gd name="connsiteX0" fmla="*/ 76391 w 152400"/>
                <a:gd name="connsiteY0" fmla="*/ 0 h 152400"/>
                <a:gd name="connsiteX1" fmla="*/ 0 w 152400"/>
                <a:gd name="connsiteY1" fmla="*/ 76391 h 152400"/>
                <a:gd name="connsiteX2" fmla="*/ 76391 w 152400"/>
                <a:gd name="connsiteY2" fmla="*/ 152781 h 152400"/>
                <a:gd name="connsiteX3" fmla="*/ 152781 w 152400"/>
                <a:gd name="connsiteY3" fmla="*/ 76391 h 152400"/>
                <a:gd name="connsiteX4" fmla="*/ 76391 w 152400"/>
                <a:gd name="connsiteY4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76391" y="0"/>
                  </a:moveTo>
                  <a:cubicBezTo>
                    <a:pt x="34195" y="0"/>
                    <a:pt x="0" y="34195"/>
                    <a:pt x="0" y="76391"/>
                  </a:cubicBezTo>
                  <a:cubicBezTo>
                    <a:pt x="0" y="118586"/>
                    <a:pt x="34195" y="152781"/>
                    <a:pt x="76391" y="152781"/>
                  </a:cubicBezTo>
                  <a:cubicBezTo>
                    <a:pt x="118586" y="152781"/>
                    <a:pt x="152781" y="118586"/>
                    <a:pt x="152781" y="76391"/>
                  </a:cubicBezTo>
                  <a:cubicBezTo>
                    <a:pt x="152876" y="34195"/>
                    <a:pt x="118586" y="0"/>
                    <a:pt x="76391" y="0"/>
                  </a:cubicBezTo>
                  <a:close/>
                </a:path>
              </a:pathLst>
            </a:custGeom>
            <a:solidFill>
              <a:srgbClr val="14161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8D30330-D14A-4334-981F-F4D2CB532E56}"/>
                </a:ext>
              </a:extLst>
            </p:cNvPr>
            <p:cNvSpPr/>
            <p:nvPr/>
          </p:nvSpPr>
          <p:spPr>
            <a:xfrm>
              <a:off x="6868001" y="4053650"/>
              <a:ext cx="38100" cy="38100"/>
            </a:xfrm>
            <a:custGeom>
              <a:avLst/>
              <a:gdLst>
                <a:gd name="connsiteX0" fmla="*/ 20098 w 38100"/>
                <a:gd name="connsiteY0" fmla="*/ 0 h 38100"/>
                <a:gd name="connsiteX1" fmla="*/ 0 w 38100"/>
                <a:gd name="connsiteY1" fmla="*/ 20098 h 38100"/>
                <a:gd name="connsiteX2" fmla="*/ 20098 w 38100"/>
                <a:gd name="connsiteY2" fmla="*/ 40196 h 38100"/>
                <a:gd name="connsiteX3" fmla="*/ 40196 w 38100"/>
                <a:gd name="connsiteY3" fmla="*/ 20098 h 38100"/>
                <a:gd name="connsiteX4" fmla="*/ 20098 w 38100"/>
                <a:gd name="connsiteY4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098" y="0"/>
                  </a:moveTo>
                  <a:cubicBezTo>
                    <a:pt x="8954" y="0"/>
                    <a:pt x="0" y="9049"/>
                    <a:pt x="0" y="20098"/>
                  </a:cubicBezTo>
                  <a:cubicBezTo>
                    <a:pt x="0" y="31242"/>
                    <a:pt x="9049" y="40196"/>
                    <a:pt x="20098" y="40196"/>
                  </a:cubicBezTo>
                  <a:cubicBezTo>
                    <a:pt x="31242" y="40196"/>
                    <a:pt x="40196" y="31147"/>
                    <a:pt x="40196" y="20098"/>
                  </a:cubicBezTo>
                  <a:cubicBezTo>
                    <a:pt x="40291" y="8954"/>
                    <a:pt x="31242" y="0"/>
                    <a:pt x="20098" y="0"/>
                  </a:cubicBezTo>
                  <a:close/>
                </a:path>
              </a:pathLst>
            </a:custGeom>
            <a:solidFill>
              <a:srgbClr val="7075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F713375-4FD7-4BA8-B81A-7FA5DF1691EA}"/>
                </a:ext>
              </a:extLst>
            </p:cNvPr>
            <p:cNvSpPr/>
            <p:nvPr/>
          </p:nvSpPr>
          <p:spPr>
            <a:xfrm>
              <a:off x="6442805" y="3628358"/>
              <a:ext cx="885825" cy="885825"/>
            </a:xfrm>
            <a:custGeom>
              <a:avLst/>
              <a:gdLst>
                <a:gd name="connsiteX0" fmla="*/ 445294 w 885825"/>
                <a:gd name="connsiteY0" fmla="*/ 0 h 885825"/>
                <a:gd name="connsiteX1" fmla="*/ 0 w 885825"/>
                <a:gd name="connsiteY1" fmla="*/ 445294 h 885825"/>
                <a:gd name="connsiteX2" fmla="*/ 445294 w 885825"/>
                <a:gd name="connsiteY2" fmla="*/ 890588 h 885825"/>
                <a:gd name="connsiteX3" fmla="*/ 890683 w 885825"/>
                <a:gd name="connsiteY3" fmla="*/ 445294 h 885825"/>
                <a:gd name="connsiteX4" fmla="*/ 445294 w 885825"/>
                <a:gd name="connsiteY4" fmla="*/ 0 h 885825"/>
                <a:gd name="connsiteX5" fmla="*/ 820579 w 885825"/>
                <a:gd name="connsiteY5" fmla="*/ 445389 h 885825"/>
                <a:gd name="connsiteX6" fmla="*/ 445294 w 885825"/>
                <a:gd name="connsiteY6" fmla="*/ 820674 h 885825"/>
                <a:gd name="connsiteX7" fmla="*/ 70009 w 885825"/>
                <a:gd name="connsiteY7" fmla="*/ 445389 h 885825"/>
                <a:gd name="connsiteX8" fmla="*/ 445294 w 885825"/>
                <a:gd name="connsiteY8" fmla="*/ 70104 h 885825"/>
                <a:gd name="connsiteX9" fmla="*/ 820579 w 885825"/>
                <a:gd name="connsiteY9" fmla="*/ 445389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5825" h="885825">
                  <a:moveTo>
                    <a:pt x="445294" y="0"/>
                  </a:moveTo>
                  <a:cubicBezTo>
                    <a:pt x="199739" y="0"/>
                    <a:pt x="0" y="199739"/>
                    <a:pt x="0" y="445294"/>
                  </a:cubicBezTo>
                  <a:cubicBezTo>
                    <a:pt x="0" y="690848"/>
                    <a:pt x="199739" y="890588"/>
                    <a:pt x="445294" y="890588"/>
                  </a:cubicBezTo>
                  <a:cubicBezTo>
                    <a:pt x="690848" y="890588"/>
                    <a:pt x="890683" y="690848"/>
                    <a:pt x="890683" y="445294"/>
                  </a:cubicBezTo>
                  <a:cubicBezTo>
                    <a:pt x="890683" y="199835"/>
                    <a:pt x="690848" y="0"/>
                    <a:pt x="445294" y="0"/>
                  </a:cubicBezTo>
                  <a:close/>
                  <a:moveTo>
                    <a:pt x="820579" y="445389"/>
                  </a:moveTo>
                  <a:cubicBezTo>
                    <a:pt x="820579" y="652272"/>
                    <a:pt x="652272" y="820674"/>
                    <a:pt x="445294" y="820674"/>
                  </a:cubicBezTo>
                  <a:cubicBezTo>
                    <a:pt x="238411" y="820674"/>
                    <a:pt x="70009" y="652367"/>
                    <a:pt x="70009" y="445389"/>
                  </a:cubicBezTo>
                  <a:cubicBezTo>
                    <a:pt x="70009" y="238506"/>
                    <a:pt x="238315" y="70104"/>
                    <a:pt x="445294" y="70104"/>
                  </a:cubicBezTo>
                  <a:cubicBezTo>
                    <a:pt x="652272" y="70104"/>
                    <a:pt x="820579" y="238506"/>
                    <a:pt x="820579" y="445389"/>
                  </a:cubicBezTo>
                  <a:close/>
                </a:path>
              </a:pathLst>
            </a:custGeom>
            <a:solidFill>
              <a:srgbClr val="14161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5730685-A0A8-4BC3-B8B5-226E7782AC9E}"/>
                </a:ext>
              </a:extLst>
            </p:cNvPr>
            <p:cNvSpPr/>
            <p:nvPr/>
          </p:nvSpPr>
          <p:spPr>
            <a:xfrm>
              <a:off x="6497955" y="3683603"/>
              <a:ext cx="771525" cy="771525"/>
            </a:xfrm>
            <a:custGeom>
              <a:avLst/>
              <a:gdLst>
                <a:gd name="connsiteX0" fmla="*/ 390144 w 771525"/>
                <a:gd name="connsiteY0" fmla="*/ 0 h 771525"/>
                <a:gd name="connsiteX1" fmla="*/ 0 w 771525"/>
                <a:gd name="connsiteY1" fmla="*/ 390144 h 771525"/>
                <a:gd name="connsiteX2" fmla="*/ 390144 w 771525"/>
                <a:gd name="connsiteY2" fmla="*/ 780288 h 771525"/>
                <a:gd name="connsiteX3" fmla="*/ 780288 w 771525"/>
                <a:gd name="connsiteY3" fmla="*/ 390144 h 771525"/>
                <a:gd name="connsiteX4" fmla="*/ 390144 w 771525"/>
                <a:gd name="connsiteY4" fmla="*/ 0 h 771525"/>
                <a:gd name="connsiteX5" fmla="*/ 390144 w 771525"/>
                <a:gd name="connsiteY5" fmla="*/ 743712 h 771525"/>
                <a:gd name="connsiteX6" fmla="*/ 36481 w 771525"/>
                <a:gd name="connsiteY6" fmla="*/ 390049 h 771525"/>
                <a:gd name="connsiteX7" fmla="*/ 390144 w 771525"/>
                <a:gd name="connsiteY7" fmla="*/ 36386 h 771525"/>
                <a:gd name="connsiteX8" fmla="*/ 743807 w 771525"/>
                <a:gd name="connsiteY8" fmla="*/ 390049 h 771525"/>
                <a:gd name="connsiteX9" fmla="*/ 390144 w 771525"/>
                <a:gd name="connsiteY9" fmla="*/ 743712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525" h="771525">
                  <a:moveTo>
                    <a:pt x="390144" y="0"/>
                  </a:moveTo>
                  <a:cubicBezTo>
                    <a:pt x="174688" y="0"/>
                    <a:pt x="0" y="174689"/>
                    <a:pt x="0" y="390144"/>
                  </a:cubicBezTo>
                  <a:cubicBezTo>
                    <a:pt x="0" y="605600"/>
                    <a:pt x="174688" y="780288"/>
                    <a:pt x="390144" y="780288"/>
                  </a:cubicBezTo>
                  <a:cubicBezTo>
                    <a:pt x="605600" y="780288"/>
                    <a:pt x="780288" y="605600"/>
                    <a:pt x="780288" y="390144"/>
                  </a:cubicBezTo>
                  <a:cubicBezTo>
                    <a:pt x="780288" y="174689"/>
                    <a:pt x="605600" y="0"/>
                    <a:pt x="390144" y="0"/>
                  </a:cubicBezTo>
                  <a:close/>
                  <a:moveTo>
                    <a:pt x="390144" y="743712"/>
                  </a:moveTo>
                  <a:cubicBezTo>
                    <a:pt x="194882" y="743712"/>
                    <a:pt x="36481" y="585407"/>
                    <a:pt x="36481" y="390049"/>
                  </a:cubicBezTo>
                  <a:cubicBezTo>
                    <a:pt x="36481" y="194786"/>
                    <a:pt x="194786" y="36386"/>
                    <a:pt x="390144" y="36386"/>
                  </a:cubicBezTo>
                  <a:cubicBezTo>
                    <a:pt x="585407" y="36386"/>
                    <a:pt x="743807" y="194691"/>
                    <a:pt x="743807" y="390049"/>
                  </a:cubicBezTo>
                  <a:cubicBezTo>
                    <a:pt x="743807" y="585407"/>
                    <a:pt x="585502" y="743712"/>
                    <a:pt x="390144" y="743712"/>
                  </a:cubicBezTo>
                  <a:close/>
                </a:path>
              </a:pathLst>
            </a:custGeom>
            <a:solidFill>
              <a:srgbClr val="7075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7156811-DCB9-438C-AC7C-0EE8EB787802}"/>
                </a:ext>
              </a:extLst>
            </p:cNvPr>
            <p:cNvSpPr/>
            <p:nvPr/>
          </p:nvSpPr>
          <p:spPr>
            <a:xfrm>
              <a:off x="5115687" y="3564446"/>
              <a:ext cx="533400" cy="66675"/>
            </a:xfrm>
            <a:custGeom>
              <a:avLst/>
              <a:gdLst>
                <a:gd name="connsiteX0" fmla="*/ 509397 w 533400"/>
                <a:gd name="connsiteY0" fmla="*/ 67628 h 66675"/>
                <a:gd name="connsiteX1" fmla="*/ 25146 w 533400"/>
                <a:gd name="connsiteY1" fmla="*/ 67628 h 66675"/>
                <a:gd name="connsiteX2" fmla="*/ 0 w 533400"/>
                <a:gd name="connsiteY2" fmla="*/ 42481 h 66675"/>
                <a:gd name="connsiteX3" fmla="*/ 0 w 533400"/>
                <a:gd name="connsiteY3" fmla="*/ 25146 h 66675"/>
                <a:gd name="connsiteX4" fmla="*/ 25146 w 533400"/>
                <a:gd name="connsiteY4" fmla="*/ 0 h 66675"/>
                <a:gd name="connsiteX5" fmla="*/ 509302 w 533400"/>
                <a:gd name="connsiteY5" fmla="*/ 0 h 66675"/>
                <a:gd name="connsiteX6" fmla="*/ 534448 w 533400"/>
                <a:gd name="connsiteY6" fmla="*/ 25146 h 66675"/>
                <a:gd name="connsiteX7" fmla="*/ 534448 w 533400"/>
                <a:gd name="connsiteY7" fmla="*/ 42481 h 66675"/>
                <a:gd name="connsiteX8" fmla="*/ 509397 w 533400"/>
                <a:gd name="connsiteY8" fmla="*/ 6762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400" h="66675">
                  <a:moveTo>
                    <a:pt x="509397" y="67628"/>
                  </a:moveTo>
                  <a:lnTo>
                    <a:pt x="25146" y="67628"/>
                  </a:lnTo>
                  <a:cubicBezTo>
                    <a:pt x="11240" y="67628"/>
                    <a:pt x="0" y="56388"/>
                    <a:pt x="0" y="42481"/>
                  </a:cubicBezTo>
                  <a:lnTo>
                    <a:pt x="0" y="25146"/>
                  </a:lnTo>
                  <a:cubicBezTo>
                    <a:pt x="0" y="11239"/>
                    <a:pt x="11240" y="0"/>
                    <a:pt x="25146" y="0"/>
                  </a:cubicBezTo>
                  <a:lnTo>
                    <a:pt x="509302" y="0"/>
                  </a:lnTo>
                  <a:cubicBezTo>
                    <a:pt x="523208" y="0"/>
                    <a:pt x="534448" y="11239"/>
                    <a:pt x="534448" y="25146"/>
                  </a:cubicBezTo>
                  <a:lnTo>
                    <a:pt x="534448" y="42481"/>
                  </a:lnTo>
                  <a:cubicBezTo>
                    <a:pt x="534543" y="56388"/>
                    <a:pt x="523303" y="67628"/>
                    <a:pt x="509397" y="67628"/>
                  </a:cubicBezTo>
                  <a:close/>
                </a:path>
              </a:pathLst>
            </a:custGeom>
            <a:solidFill>
              <a:srgbClr val="FF66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B0D9036-F487-46D4-8C77-5C3DE3CE54F5}"/>
                </a:ext>
              </a:extLst>
            </p:cNvPr>
            <p:cNvSpPr/>
            <p:nvPr/>
          </p:nvSpPr>
          <p:spPr>
            <a:xfrm>
              <a:off x="5569978" y="3293269"/>
              <a:ext cx="409575" cy="95250"/>
            </a:xfrm>
            <a:custGeom>
              <a:avLst/>
              <a:gdLst>
                <a:gd name="connsiteX0" fmla="*/ 386862 w 409575"/>
                <a:gd name="connsiteY0" fmla="*/ 104680 h 95250"/>
                <a:gd name="connsiteX1" fmla="*/ 36533 w 409575"/>
                <a:gd name="connsiteY1" fmla="*/ 104680 h 95250"/>
                <a:gd name="connsiteX2" fmla="*/ 121781 w 409575"/>
                <a:gd name="connsiteY2" fmla="*/ 0 h 95250"/>
                <a:gd name="connsiteX3" fmla="*/ 386862 w 409575"/>
                <a:gd name="connsiteY3" fmla="*/ 10468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575" h="95250">
                  <a:moveTo>
                    <a:pt x="386862" y="104680"/>
                  </a:moveTo>
                  <a:cubicBezTo>
                    <a:pt x="213221" y="104680"/>
                    <a:pt x="95492" y="104680"/>
                    <a:pt x="36533" y="104680"/>
                  </a:cubicBezTo>
                  <a:cubicBezTo>
                    <a:pt x="-22332" y="104680"/>
                    <a:pt x="-20808" y="0"/>
                    <a:pt x="121781" y="0"/>
                  </a:cubicBezTo>
                  <a:cubicBezTo>
                    <a:pt x="264371" y="0"/>
                    <a:pt x="482969" y="104680"/>
                    <a:pt x="386862" y="104680"/>
                  </a:cubicBezTo>
                  <a:close/>
                </a:path>
              </a:pathLst>
            </a:custGeom>
            <a:solidFill>
              <a:srgbClr val="14161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57BC6FD-B87D-45B9-B018-90E6D39258AC}"/>
                </a:ext>
              </a:extLst>
            </p:cNvPr>
            <p:cNvSpPr/>
            <p:nvPr/>
          </p:nvSpPr>
          <p:spPr>
            <a:xfrm>
              <a:off x="6346603" y="3075337"/>
              <a:ext cx="247650" cy="323850"/>
            </a:xfrm>
            <a:custGeom>
              <a:avLst/>
              <a:gdLst>
                <a:gd name="connsiteX0" fmla="*/ 139637 w 247650"/>
                <a:gd name="connsiteY0" fmla="*/ 327184 h 323850"/>
                <a:gd name="connsiteX1" fmla="*/ 204407 w 247650"/>
                <a:gd name="connsiteY1" fmla="*/ 88678 h 323850"/>
                <a:gd name="connsiteX2" fmla="*/ 206312 w 247650"/>
                <a:gd name="connsiteY2" fmla="*/ 55626 h 323850"/>
                <a:gd name="connsiteX3" fmla="*/ 177737 w 247650"/>
                <a:gd name="connsiteY3" fmla="*/ 38386 h 323850"/>
                <a:gd name="connsiteX4" fmla="*/ 0 w 247650"/>
                <a:gd name="connsiteY4" fmla="*/ 38386 h 323850"/>
                <a:gd name="connsiteX5" fmla="*/ 0 w 247650"/>
                <a:gd name="connsiteY5" fmla="*/ 0 h 323850"/>
                <a:gd name="connsiteX6" fmla="*/ 177737 w 247650"/>
                <a:gd name="connsiteY6" fmla="*/ 0 h 323850"/>
                <a:gd name="connsiteX7" fmla="*/ 240316 w 247650"/>
                <a:gd name="connsiteY7" fmla="*/ 37719 h 323850"/>
                <a:gd name="connsiteX8" fmla="*/ 236029 w 247650"/>
                <a:gd name="connsiteY8" fmla="*/ 110395 h 323850"/>
                <a:gd name="connsiteX9" fmla="*/ 176975 w 247650"/>
                <a:gd name="connsiteY9" fmla="*/ 318040 h 323850"/>
                <a:gd name="connsiteX10" fmla="*/ 139637 w 247650"/>
                <a:gd name="connsiteY10" fmla="*/ 327184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23850">
                  <a:moveTo>
                    <a:pt x="139637" y="327184"/>
                  </a:moveTo>
                  <a:cubicBezTo>
                    <a:pt x="118110" y="239363"/>
                    <a:pt x="162973" y="148971"/>
                    <a:pt x="204407" y="88678"/>
                  </a:cubicBezTo>
                  <a:cubicBezTo>
                    <a:pt x="211265" y="78676"/>
                    <a:pt x="211931" y="66389"/>
                    <a:pt x="206312" y="55626"/>
                  </a:cubicBezTo>
                  <a:cubicBezTo>
                    <a:pt x="200596" y="44863"/>
                    <a:pt x="189929" y="38386"/>
                    <a:pt x="177737" y="38386"/>
                  </a:cubicBezTo>
                  <a:lnTo>
                    <a:pt x="0" y="38386"/>
                  </a:lnTo>
                  <a:lnTo>
                    <a:pt x="0" y="0"/>
                  </a:lnTo>
                  <a:lnTo>
                    <a:pt x="177737" y="0"/>
                  </a:lnTo>
                  <a:cubicBezTo>
                    <a:pt x="204025" y="0"/>
                    <a:pt x="228029" y="14478"/>
                    <a:pt x="240316" y="37719"/>
                  </a:cubicBezTo>
                  <a:cubicBezTo>
                    <a:pt x="252508" y="60960"/>
                    <a:pt x="250888" y="88773"/>
                    <a:pt x="236029" y="110395"/>
                  </a:cubicBezTo>
                  <a:cubicBezTo>
                    <a:pt x="199073" y="164306"/>
                    <a:pt x="158782" y="244030"/>
                    <a:pt x="176975" y="318040"/>
                  </a:cubicBezTo>
                  <a:lnTo>
                    <a:pt x="139637" y="327184"/>
                  </a:lnTo>
                  <a:close/>
                </a:path>
              </a:pathLst>
            </a:custGeom>
            <a:solidFill>
              <a:srgbClr val="2A2D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B00CB61-4716-44BA-8A61-DD439466ECBC}"/>
                </a:ext>
              </a:extLst>
            </p:cNvPr>
            <p:cNvSpPr/>
            <p:nvPr/>
          </p:nvSpPr>
          <p:spPr>
            <a:xfrm>
              <a:off x="6346603" y="3159919"/>
              <a:ext cx="247650" cy="238125"/>
            </a:xfrm>
            <a:custGeom>
              <a:avLst/>
              <a:gdLst>
                <a:gd name="connsiteX0" fmla="*/ 140113 w 247650"/>
                <a:gd name="connsiteY0" fmla="*/ 244221 h 238125"/>
                <a:gd name="connsiteX1" fmla="*/ 206312 w 247650"/>
                <a:gd name="connsiteY1" fmla="*/ 63913 h 238125"/>
                <a:gd name="connsiteX2" fmla="*/ 209359 w 247650"/>
                <a:gd name="connsiteY2" fmla="*/ 53054 h 238125"/>
                <a:gd name="connsiteX3" fmla="*/ 177737 w 247650"/>
                <a:gd name="connsiteY3" fmla="*/ 38386 h 238125"/>
                <a:gd name="connsiteX4" fmla="*/ 0 w 247650"/>
                <a:gd name="connsiteY4" fmla="*/ 38386 h 238125"/>
                <a:gd name="connsiteX5" fmla="*/ 0 w 247650"/>
                <a:gd name="connsiteY5" fmla="*/ 0 h 238125"/>
                <a:gd name="connsiteX6" fmla="*/ 177737 w 247650"/>
                <a:gd name="connsiteY6" fmla="*/ 0 h 238125"/>
                <a:gd name="connsiteX7" fmla="*/ 244602 w 247650"/>
                <a:gd name="connsiteY7" fmla="*/ 37910 h 238125"/>
                <a:gd name="connsiteX8" fmla="*/ 234029 w 247650"/>
                <a:gd name="connsiteY8" fmla="*/ 90392 h 238125"/>
                <a:gd name="connsiteX9" fmla="*/ 176403 w 247650"/>
                <a:gd name="connsiteY9" fmla="*/ 231838 h 238125"/>
                <a:gd name="connsiteX10" fmla="*/ 140113 w 247650"/>
                <a:gd name="connsiteY10" fmla="*/ 244221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238125">
                  <a:moveTo>
                    <a:pt x="140113" y="244221"/>
                  </a:moveTo>
                  <a:cubicBezTo>
                    <a:pt x="121920" y="190881"/>
                    <a:pt x="144780" y="128492"/>
                    <a:pt x="206312" y="63913"/>
                  </a:cubicBezTo>
                  <a:cubicBezTo>
                    <a:pt x="210979" y="58960"/>
                    <a:pt x="210407" y="55531"/>
                    <a:pt x="209359" y="53054"/>
                  </a:cubicBezTo>
                  <a:cubicBezTo>
                    <a:pt x="206216" y="45815"/>
                    <a:pt x="194405" y="38386"/>
                    <a:pt x="177737" y="38386"/>
                  </a:cubicBezTo>
                  <a:lnTo>
                    <a:pt x="0" y="38386"/>
                  </a:lnTo>
                  <a:lnTo>
                    <a:pt x="0" y="0"/>
                  </a:lnTo>
                  <a:lnTo>
                    <a:pt x="177737" y="0"/>
                  </a:lnTo>
                  <a:cubicBezTo>
                    <a:pt x="208502" y="0"/>
                    <a:pt x="234791" y="14859"/>
                    <a:pt x="244602" y="37910"/>
                  </a:cubicBezTo>
                  <a:cubicBezTo>
                    <a:pt x="252222" y="55817"/>
                    <a:pt x="248317" y="75438"/>
                    <a:pt x="234029" y="90392"/>
                  </a:cubicBezTo>
                  <a:cubicBezTo>
                    <a:pt x="198501" y="127730"/>
                    <a:pt x="159639" y="182594"/>
                    <a:pt x="176403" y="231838"/>
                  </a:cubicBezTo>
                  <a:lnTo>
                    <a:pt x="140113" y="244221"/>
                  </a:lnTo>
                  <a:close/>
                </a:path>
              </a:pathLst>
            </a:custGeom>
            <a:solidFill>
              <a:srgbClr val="14161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43A8289-CE35-448B-92C0-AE1B5EE7E2E4}"/>
                </a:ext>
              </a:extLst>
            </p:cNvPr>
            <p:cNvSpPr/>
            <p:nvPr/>
          </p:nvSpPr>
          <p:spPr>
            <a:xfrm>
              <a:off x="6296596" y="3144965"/>
              <a:ext cx="171450" cy="57150"/>
            </a:xfrm>
            <a:custGeom>
              <a:avLst/>
              <a:gdLst>
                <a:gd name="connsiteX0" fmla="*/ 142304 w 171450"/>
                <a:gd name="connsiteY0" fmla="*/ 63817 h 57150"/>
                <a:gd name="connsiteX1" fmla="*/ 31909 w 171450"/>
                <a:gd name="connsiteY1" fmla="*/ 63817 h 57150"/>
                <a:gd name="connsiteX2" fmla="*/ 0 w 171450"/>
                <a:gd name="connsiteY2" fmla="*/ 31909 h 57150"/>
                <a:gd name="connsiteX3" fmla="*/ 0 w 171450"/>
                <a:gd name="connsiteY3" fmla="*/ 31909 h 57150"/>
                <a:gd name="connsiteX4" fmla="*/ 31909 w 171450"/>
                <a:gd name="connsiteY4" fmla="*/ 0 h 57150"/>
                <a:gd name="connsiteX5" fmla="*/ 142304 w 171450"/>
                <a:gd name="connsiteY5" fmla="*/ 0 h 57150"/>
                <a:gd name="connsiteX6" fmla="*/ 174212 w 171450"/>
                <a:gd name="connsiteY6" fmla="*/ 31909 h 57150"/>
                <a:gd name="connsiteX7" fmla="*/ 174212 w 171450"/>
                <a:gd name="connsiteY7" fmla="*/ 31909 h 57150"/>
                <a:gd name="connsiteX8" fmla="*/ 142304 w 171450"/>
                <a:gd name="connsiteY8" fmla="*/ 6381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57150">
                  <a:moveTo>
                    <a:pt x="142304" y="63817"/>
                  </a:moveTo>
                  <a:lnTo>
                    <a:pt x="31909" y="63817"/>
                  </a:lnTo>
                  <a:cubicBezTo>
                    <a:pt x="14288" y="63817"/>
                    <a:pt x="0" y="49530"/>
                    <a:pt x="0" y="31909"/>
                  </a:cubicBezTo>
                  <a:lnTo>
                    <a:pt x="0" y="31909"/>
                  </a:lnTo>
                  <a:cubicBezTo>
                    <a:pt x="0" y="14288"/>
                    <a:pt x="14288" y="0"/>
                    <a:pt x="31909" y="0"/>
                  </a:cubicBezTo>
                  <a:lnTo>
                    <a:pt x="142304" y="0"/>
                  </a:lnTo>
                  <a:cubicBezTo>
                    <a:pt x="159925" y="0"/>
                    <a:pt x="174212" y="14288"/>
                    <a:pt x="174212" y="31909"/>
                  </a:cubicBezTo>
                  <a:lnTo>
                    <a:pt x="174212" y="31909"/>
                  </a:lnTo>
                  <a:cubicBezTo>
                    <a:pt x="174212" y="49530"/>
                    <a:pt x="159925" y="63817"/>
                    <a:pt x="142304" y="63817"/>
                  </a:cubicBez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4DB6FA4-DA1C-4324-A08D-DCD09978CAAA}"/>
                </a:ext>
              </a:extLst>
            </p:cNvPr>
            <p:cNvSpPr/>
            <p:nvPr/>
          </p:nvSpPr>
          <p:spPr>
            <a:xfrm>
              <a:off x="6287738" y="3069812"/>
              <a:ext cx="133350" cy="47625"/>
            </a:xfrm>
            <a:custGeom>
              <a:avLst/>
              <a:gdLst>
                <a:gd name="connsiteX0" fmla="*/ 114300 w 133350"/>
                <a:gd name="connsiteY0" fmla="*/ 51244 h 47625"/>
                <a:gd name="connsiteX1" fmla="*/ 25622 w 133350"/>
                <a:gd name="connsiteY1" fmla="*/ 51244 h 47625"/>
                <a:gd name="connsiteX2" fmla="*/ 0 w 133350"/>
                <a:gd name="connsiteY2" fmla="*/ 25622 h 47625"/>
                <a:gd name="connsiteX3" fmla="*/ 0 w 133350"/>
                <a:gd name="connsiteY3" fmla="*/ 25622 h 47625"/>
                <a:gd name="connsiteX4" fmla="*/ 25622 w 133350"/>
                <a:gd name="connsiteY4" fmla="*/ 0 h 47625"/>
                <a:gd name="connsiteX5" fmla="*/ 114300 w 133350"/>
                <a:gd name="connsiteY5" fmla="*/ 0 h 47625"/>
                <a:gd name="connsiteX6" fmla="*/ 139922 w 133350"/>
                <a:gd name="connsiteY6" fmla="*/ 25622 h 47625"/>
                <a:gd name="connsiteX7" fmla="*/ 139922 w 133350"/>
                <a:gd name="connsiteY7" fmla="*/ 25622 h 47625"/>
                <a:gd name="connsiteX8" fmla="*/ 114300 w 133350"/>
                <a:gd name="connsiteY8" fmla="*/ 51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350" h="47625">
                  <a:moveTo>
                    <a:pt x="114300" y="51244"/>
                  </a:moveTo>
                  <a:lnTo>
                    <a:pt x="25622" y="51244"/>
                  </a:lnTo>
                  <a:cubicBezTo>
                    <a:pt x="11430" y="51244"/>
                    <a:pt x="0" y="39815"/>
                    <a:pt x="0" y="25622"/>
                  </a:cubicBezTo>
                  <a:lnTo>
                    <a:pt x="0" y="25622"/>
                  </a:lnTo>
                  <a:cubicBezTo>
                    <a:pt x="0" y="11430"/>
                    <a:pt x="11430" y="0"/>
                    <a:pt x="25622" y="0"/>
                  </a:cubicBezTo>
                  <a:lnTo>
                    <a:pt x="114300" y="0"/>
                  </a:lnTo>
                  <a:cubicBezTo>
                    <a:pt x="128492" y="0"/>
                    <a:pt x="139922" y="11430"/>
                    <a:pt x="139922" y="25622"/>
                  </a:cubicBezTo>
                  <a:lnTo>
                    <a:pt x="139922" y="25622"/>
                  </a:lnTo>
                  <a:cubicBezTo>
                    <a:pt x="139922" y="39719"/>
                    <a:pt x="128492" y="51244"/>
                    <a:pt x="114300" y="51244"/>
                  </a:cubicBez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A8857B5-6BD2-4546-9331-93D0CA7D8D5D}"/>
                </a:ext>
              </a:extLst>
            </p:cNvPr>
            <p:cNvSpPr/>
            <p:nvPr/>
          </p:nvSpPr>
          <p:spPr>
            <a:xfrm>
              <a:off x="5792343" y="3397948"/>
              <a:ext cx="733425" cy="762000"/>
            </a:xfrm>
            <a:custGeom>
              <a:avLst/>
              <a:gdLst>
                <a:gd name="connsiteX0" fmla="*/ 742188 w 733425"/>
                <a:gd name="connsiteY0" fmla="*/ 109538 h 762000"/>
                <a:gd name="connsiteX1" fmla="*/ 9430 w 733425"/>
                <a:gd name="connsiteY1" fmla="*/ 769049 h 762000"/>
                <a:gd name="connsiteX2" fmla="*/ 0 w 733425"/>
                <a:gd name="connsiteY2" fmla="*/ 675799 h 762000"/>
                <a:gd name="connsiteX3" fmla="*/ 665131 w 733425"/>
                <a:gd name="connsiteY3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425" h="762000">
                  <a:moveTo>
                    <a:pt x="742188" y="109538"/>
                  </a:moveTo>
                  <a:lnTo>
                    <a:pt x="9430" y="769049"/>
                  </a:lnTo>
                  <a:lnTo>
                    <a:pt x="0" y="675799"/>
                  </a:lnTo>
                  <a:lnTo>
                    <a:pt x="665131" y="0"/>
                  </a:ln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BF2634F-070C-4411-89F9-4B9DE705F808}"/>
                </a:ext>
              </a:extLst>
            </p:cNvPr>
            <p:cNvSpPr/>
            <p:nvPr/>
          </p:nvSpPr>
          <p:spPr>
            <a:xfrm>
              <a:off x="6457474" y="3366326"/>
              <a:ext cx="85725" cy="28575"/>
            </a:xfrm>
            <a:custGeom>
              <a:avLst/>
              <a:gdLst>
                <a:gd name="connsiteX0" fmla="*/ 0 w 85725"/>
                <a:gd name="connsiteY0" fmla="*/ 0 h 28575"/>
                <a:gd name="connsiteX1" fmla="*/ 92583 w 85725"/>
                <a:gd name="connsiteY1" fmla="*/ 0 h 28575"/>
                <a:gd name="connsiteX2" fmla="*/ 92583 w 85725"/>
                <a:gd name="connsiteY2" fmla="*/ 31623 h 28575"/>
                <a:gd name="connsiteX3" fmla="*/ 0 w 85725"/>
                <a:gd name="connsiteY3" fmla="*/ 3162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8575">
                  <a:moveTo>
                    <a:pt x="0" y="0"/>
                  </a:moveTo>
                  <a:lnTo>
                    <a:pt x="92583" y="0"/>
                  </a:lnTo>
                  <a:lnTo>
                    <a:pt x="92583" y="31623"/>
                  </a:lnTo>
                  <a:lnTo>
                    <a:pt x="0" y="31623"/>
                  </a:lnTo>
                  <a:close/>
                </a:path>
              </a:pathLst>
            </a:custGeom>
            <a:solidFill>
              <a:srgbClr val="14161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61DDE22-C23E-4B06-846E-7AC3102B3095}"/>
                </a:ext>
              </a:extLst>
            </p:cNvPr>
            <p:cNvSpPr/>
            <p:nvPr/>
          </p:nvSpPr>
          <p:spPr>
            <a:xfrm>
              <a:off x="6314980" y="3564446"/>
              <a:ext cx="1038225" cy="552450"/>
            </a:xfrm>
            <a:custGeom>
              <a:avLst/>
              <a:gdLst>
                <a:gd name="connsiteX0" fmla="*/ 1043083 w 1038225"/>
                <a:gd name="connsiteY0" fmla="*/ 317087 h 552450"/>
                <a:gd name="connsiteX1" fmla="*/ 573119 w 1038225"/>
                <a:gd name="connsiteY1" fmla="*/ 0 h 552450"/>
                <a:gd name="connsiteX2" fmla="*/ 573119 w 1038225"/>
                <a:gd name="connsiteY2" fmla="*/ 0 h 552450"/>
                <a:gd name="connsiteX3" fmla="*/ 572262 w 1038225"/>
                <a:gd name="connsiteY3" fmla="*/ 0 h 552450"/>
                <a:gd name="connsiteX4" fmla="*/ 571405 w 1038225"/>
                <a:gd name="connsiteY4" fmla="*/ 0 h 552450"/>
                <a:gd name="connsiteX5" fmla="*/ 571405 w 1038225"/>
                <a:gd name="connsiteY5" fmla="*/ 0 h 552450"/>
                <a:gd name="connsiteX6" fmla="*/ 63817 w 1038225"/>
                <a:gd name="connsiteY6" fmla="*/ 509206 h 552450"/>
                <a:gd name="connsiteX7" fmla="*/ 63817 w 1038225"/>
                <a:gd name="connsiteY7" fmla="*/ 509302 h 552450"/>
                <a:gd name="connsiteX8" fmla="*/ 44767 w 1038225"/>
                <a:gd name="connsiteY8" fmla="*/ 528733 h 552450"/>
                <a:gd name="connsiteX9" fmla="*/ 16002 w 1038225"/>
                <a:gd name="connsiteY9" fmla="*/ 529114 h 552450"/>
                <a:gd name="connsiteX10" fmla="*/ 0 w 1038225"/>
                <a:gd name="connsiteY10" fmla="*/ 545306 h 552450"/>
                <a:gd name="connsiteX11" fmla="*/ 16192 w 1038225"/>
                <a:gd name="connsiteY11" fmla="*/ 561499 h 552450"/>
                <a:gd name="connsiteX12" fmla="*/ 66484 w 1038225"/>
                <a:gd name="connsiteY12" fmla="*/ 561499 h 552450"/>
                <a:gd name="connsiteX13" fmla="*/ 88678 w 1038225"/>
                <a:gd name="connsiteY13" fmla="*/ 561499 h 552450"/>
                <a:gd name="connsiteX14" fmla="*/ 112395 w 1038225"/>
                <a:gd name="connsiteY14" fmla="*/ 536258 h 552450"/>
                <a:gd name="connsiteX15" fmla="*/ 111538 w 1038225"/>
                <a:gd name="connsiteY15" fmla="*/ 509206 h 552450"/>
                <a:gd name="connsiteX16" fmla="*/ 572262 w 1038225"/>
                <a:gd name="connsiteY16" fmla="*/ 47625 h 552450"/>
                <a:gd name="connsiteX17" fmla="*/ 991076 w 1038225"/>
                <a:gd name="connsiteY17" fmla="*/ 316992 h 552450"/>
                <a:gd name="connsiteX18" fmla="*/ 1043083 w 1038225"/>
                <a:gd name="connsiteY18" fmla="*/ 316992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38225" h="552450">
                  <a:moveTo>
                    <a:pt x="1043083" y="317087"/>
                  </a:moveTo>
                  <a:cubicBezTo>
                    <a:pt x="967454" y="131635"/>
                    <a:pt x="785622" y="667"/>
                    <a:pt x="573119" y="0"/>
                  </a:cubicBezTo>
                  <a:lnTo>
                    <a:pt x="573119" y="0"/>
                  </a:lnTo>
                  <a:cubicBezTo>
                    <a:pt x="572834" y="0"/>
                    <a:pt x="572548" y="0"/>
                    <a:pt x="572262" y="0"/>
                  </a:cubicBezTo>
                  <a:cubicBezTo>
                    <a:pt x="571976" y="0"/>
                    <a:pt x="571690" y="0"/>
                    <a:pt x="571405" y="0"/>
                  </a:cubicBezTo>
                  <a:lnTo>
                    <a:pt x="571405" y="0"/>
                  </a:lnTo>
                  <a:cubicBezTo>
                    <a:pt x="290893" y="857"/>
                    <a:pt x="63817" y="228505"/>
                    <a:pt x="63817" y="509206"/>
                  </a:cubicBezTo>
                  <a:cubicBezTo>
                    <a:pt x="63817" y="509206"/>
                    <a:pt x="63817" y="509302"/>
                    <a:pt x="63817" y="509302"/>
                  </a:cubicBezTo>
                  <a:cubicBezTo>
                    <a:pt x="63817" y="519875"/>
                    <a:pt x="55340" y="528638"/>
                    <a:pt x="44767" y="528733"/>
                  </a:cubicBezTo>
                  <a:lnTo>
                    <a:pt x="16002" y="529114"/>
                  </a:lnTo>
                  <a:cubicBezTo>
                    <a:pt x="7144" y="529209"/>
                    <a:pt x="0" y="536448"/>
                    <a:pt x="0" y="545306"/>
                  </a:cubicBezTo>
                  <a:cubicBezTo>
                    <a:pt x="0" y="554260"/>
                    <a:pt x="7239" y="561499"/>
                    <a:pt x="16192" y="561499"/>
                  </a:cubicBezTo>
                  <a:lnTo>
                    <a:pt x="66484" y="561499"/>
                  </a:lnTo>
                  <a:lnTo>
                    <a:pt x="88678" y="561499"/>
                  </a:lnTo>
                  <a:cubicBezTo>
                    <a:pt x="102394" y="561499"/>
                    <a:pt x="113157" y="549974"/>
                    <a:pt x="112395" y="536258"/>
                  </a:cubicBezTo>
                  <a:cubicBezTo>
                    <a:pt x="111823" y="527304"/>
                    <a:pt x="111538" y="518255"/>
                    <a:pt x="111538" y="509206"/>
                  </a:cubicBezTo>
                  <a:cubicBezTo>
                    <a:pt x="111538" y="254508"/>
                    <a:pt x="317754" y="48101"/>
                    <a:pt x="572262" y="47625"/>
                  </a:cubicBezTo>
                  <a:cubicBezTo>
                    <a:pt x="758190" y="47911"/>
                    <a:pt x="918305" y="158305"/>
                    <a:pt x="991076" y="316992"/>
                  </a:cubicBezTo>
                  <a:lnTo>
                    <a:pt x="1043083" y="316992"/>
                  </a:lnTo>
                  <a:close/>
                </a:path>
              </a:pathLst>
            </a:custGeom>
            <a:solidFill>
              <a:srgbClr val="FF66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2BA4E67-28BA-4313-8269-8EA7AB0A7848}"/>
                </a:ext>
              </a:extLst>
            </p:cNvPr>
            <p:cNvSpPr/>
            <p:nvPr/>
          </p:nvSpPr>
          <p:spPr>
            <a:xfrm>
              <a:off x="6457474" y="3397948"/>
              <a:ext cx="438150" cy="685800"/>
            </a:xfrm>
            <a:custGeom>
              <a:avLst/>
              <a:gdLst>
                <a:gd name="connsiteX0" fmla="*/ 92774 w 438150"/>
                <a:gd name="connsiteY0" fmla="*/ 0 h 685800"/>
                <a:gd name="connsiteX1" fmla="*/ 443294 w 438150"/>
                <a:gd name="connsiteY1" fmla="*/ 668179 h 685800"/>
                <a:gd name="connsiteX2" fmla="*/ 430054 w 438150"/>
                <a:gd name="connsiteY2" fmla="*/ 686753 h 685800"/>
                <a:gd name="connsiteX3" fmla="*/ 430054 w 438150"/>
                <a:gd name="connsiteY3" fmla="*/ 686753 h 685800"/>
                <a:gd name="connsiteX4" fmla="*/ 417195 w 438150"/>
                <a:gd name="connsiteY4" fmla="*/ 678371 h 685800"/>
                <a:gd name="connsiteX5" fmla="*/ 0 w 438150"/>
                <a:gd name="connsiteY5" fmla="*/ 95 h 685800"/>
                <a:gd name="connsiteX6" fmla="*/ 92774 w 438150"/>
                <a:gd name="connsiteY6" fmla="*/ 95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685800">
                  <a:moveTo>
                    <a:pt x="92774" y="0"/>
                  </a:moveTo>
                  <a:lnTo>
                    <a:pt x="443294" y="668179"/>
                  </a:lnTo>
                  <a:cubicBezTo>
                    <a:pt x="446342" y="677323"/>
                    <a:pt x="439579" y="686753"/>
                    <a:pt x="430054" y="686753"/>
                  </a:cubicBezTo>
                  <a:lnTo>
                    <a:pt x="430054" y="686753"/>
                  </a:lnTo>
                  <a:cubicBezTo>
                    <a:pt x="424434" y="686753"/>
                    <a:pt x="419386" y="683419"/>
                    <a:pt x="417195" y="678371"/>
                  </a:cubicBezTo>
                  <a:lnTo>
                    <a:pt x="0" y="95"/>
                  </a:lnTo>
                  <a:lnTo>
                    <a:pt x="92774" y="95"/>
                  </a:ln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A7F596B-E37E-4648-9045-D9B18155DE9B}"/>
                </a:ext>
              </a:extLst>
            </p:cNvPr>
            <p:cNvSpPr/>
            <p:nvPr/>
          </p:nvSpPr>
          <p:spPr>
            <a:xfrm>
              <a:off x="5653363" y="3135630"/>
              <a:ext cx="657225" cy="1085850"/>
            </a:xfrm>
            <a:custGeom>
              <a:avLst/>
              <a:gdLst>
                <a:gd name="connsiteX0" fmla="*/ 17346 w 657225"/>
                <a:gd name="connsiteY0" fmla="*/ 0 h 1085850"/>
                <a:gd name="connsiteX1" fmla="*/ 98594 w 657225"/>
                <a:gd name="connsiteY1" fmla="*/ 258413 h 1085850"/>
                <a:gd name="connsiteX2" fmla="*/ 266234 w 657225"/>
                <a:gd name="connsiteY2" fmla="*/ 481965 h 1085850"/>
                <a:gd name="connsiteX3" fmla="*/ 336052 w 657225"/>
                <a:gd name="connsiteY3" fmla="*/ 618173 h 1085850"/>
                <a:gd name="connsiteX4" fmla="*/ 357007 w 657225"/>
                <a:gd name="connsiteY4" fmla="*/ 859155 h 1085850"/>
                <a:gd name="connsiteX5" fmla="*/ 417491 w 657225"/>
                <a:gd name="connsiteY5" fmla="*/ 1017651 h 1085850"/>
                <a:gd name="connsiteX6" fmla="*/ 419777 w 657225"/>
                <a:gd name="connsiteY6" fmla="*/ 1029557 h 1085850"/>
                <a:gd name="connsiteX7" fmla="*/ 419777 w 657225"/>
                <a:gd name="connsiteY7" fmla="*/ 1054799 h 1085850"/>
                <a:gd name="connsiteX8" fmla="*/ 451209 w 657225"/>
                <a:gd name="connsiteY8" fmla="*/ 1086231 h 1085850"/>
                <a:gd name="connsiteX9" fmla="*/ 604848 w 657225"/>
                <a:gd name="connsiteY9" fmla="*/ 1086231 h 1085850"/>
                <a:gd name="connsiteX10" fmla="*/ 647520 w 657225"/>
                <a:gd name="connsiteY10" fmla="*/ 1059752 h 1085850"/>
                <a:gd name="connsiteX11" fmla="*/ 512455 w 657225"/>
                <a:gd name="connsiteY11" fmla="*/ 1005459 h 1085850"/>
                <a:gd name="connsiteX12" fmla="*/ 493786 w 657225"/>
                <a:gd name="connsiteY12" fmla="*/ 980980 h 1085850"/>
                <a:gd name="connsiteX13" fmla="*/ 460830 w 657225"/>
                <a:gd name="connsiteY13" fmla="*/ 645700 h 1085850"/>
                <a:gd name="connsiteX14" fmla="*/ 373485 w 657225"/>
                <a:gd name="connsiteY14" fmla="*/ 320231 h 1085850"/>
                <a:gd name="connsiteX15" fmla="*/ 226134 w 657225"/>
                <a:gd name="connsiteY15" fmla="*/ 95 h 1085850"/>
                <a:gd name="connsiteX16" fmla="*/ 17346 w 657225"/>
                <a:gd name="connsiteY16" fmla="*/ 95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7225" h="1085850">
                  <a:moveTo>
                    <a:pt x="17346" y="0"/>
                  </a:moveTo>
                  <a:cubicBezTo>
                    <a:pt x="-36090" y="119444"/>
                    <a:pt x="46206" y="220028"/>
                    <a:pt x="98594" y="258413"/>
                  </a:cubicBezTo>
                  <a:cubicBezTo>
                    <a:pt x="150981" y="296799"/>
                    <a:pt x="196416" y="440055"/>
                    <a:pt x="266234" y="481965"/>
                  </a:cubicBezTo>
                  <a:cubicBezTo>
                    <a:pt x="336052" y="523875"/>
                    <a:pt x="336052" y="551783"/>
                    <a:pt x="336052" y="618173"/>
                  </a:cubicBezTo>
                  <a:cubicBezTo>
                    <a:pt x="336052" y="684562"/>
                    <a:pt x="329099" y="778859"/>
                    <a:pt x="357007" y="859155"/>
                  </a:cubicBezTo>
                  <a:cubicBezTo>
                    <a:pt x="380629" y="927068"/>
                    <a:pt x="409299" y="997553"/>
                    <a:pt x="417491" y="1017651"/>
                  </a:cubicBezTo>
                  <a:cubicBezTo>
                    <a:pt x="419015" y="1021461"/>
                    <a:pt x="419777" y="1025462"/>
                    <a:pt x="419777" y="1029557"/>
                  </a:cubicBezTo>
                  <a:lnTo>
                    <a:pt x="419777" y="1054799"/>
                  </a:lnTo>
                  <a:cubicBezTo>
                    <a:pt x="419777" y="1072134"/>
                    <a:pt x="433874" y="1086231"/>
                    <a:pt x="451209" y="1086231"/>
                  </a:cubicBezTo>
                  <a:lnTo>
                    <a:pt x="604848" y="1086231"/>
                  </a:lnTo>
                  <a:cubicBezTo>
                    <a:pt x="660759" y="1086231"/>
                    <a:pt x="684477" y="1074515"/>
                    <a:pt x="647520" y="1059752"/>
                  </a:cubicBezTo>
                  <a:cubicBezTo>
                    <a:pt x="619230" y="1048417"/>
                    <a:pt x="545602" y="1018794"/>
                    <a:pt x="512455" y="1005459"/>
                  </a:cubicBezTo>
                  <a:cubicBezTo>
                    <a:pt x="502263" y="1001363"/>
                    <a:pt x="495120" y="992029"/>
                    <a:pt x="493786" y="980980"/>
                  </a:cubicBezTo>
                  <a:cubicBezTo>
                    <a:pt x="486166" y="917162"/>
                    <a:pt x="460830" y="700754"/>
                    <a:pt x="460830" y="645700"/>
                  </a:cubicBezTo>
                  <a:cubicBezTo>
                    <a:pt x="460830" y="581025"/>
                    <a:pt x="450733" y="500920"/>
                    <a:pt x="373485" y="320231"/>
                  </a:cubicBezTo>
                  <a:cubicBezTo>
                    <a:pt x="292999" y="132017"/>
                    <a:pt x="226134" y="95"/>
                    <a:pt x="226134" y="95"/>
                  </a:cubicBezTo>
                  <a:lnTo>
                    <a:pt x="17346" y="95"/>
                  </a:lnTo>
                  <a:close/>
                </a:path>
              </a:pathLst>
            </a:custGeom>
            <a:solidFill>
              <a:srgbClr val="35B0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5006710-4ED2-4F3F-85E9-4B890B1903EB}"/>
                </a:ext>
              </a:extLst>
            </p:cNvPr>
            <p:cNvSpPr/>
            <p:nvPr/>
          </p:nvSpPr>
          <p:spPr>
            <a:xfrm>
              <a:off x="5818668" y="2744631"/>
              <a:ext cx="638175" cy="495300"/>
            </a:xfrm>
            <a:custGeom>
              <a:avLst/>
              <a:gdLst>
                <a:gd name="connsiteX0" fmla="*/ 29968 w 638175"/>
                <a:gd name="connsiteY0" fmla="*/ 1712 h 495300"/>
                <a:gd name="connsiteX1" fmla="*/ 85498 w 638175"/>
                <a:gd name="connsiteY1" fmla="*/ 232884 h 495300"/>
                <a:gd name="connsiteX2" fmla="*/ 167509 w 638175"/>
                <a:gd name="connsiteY2" fmla="*/ 358233 h 495300"/>
                <a:gd name="connsiteX3" fmla="*/ 431827 w 638175"/>
                <a:gd name="connsiteY3" fmla="*/ 434052 h 495300"/>
                <a:gd name="connsiteX4" fmla="*/ 582608 w 638175"/>
                <a:gd name="connsiteY4" fmla="*/ 497012 h 495300"/>
                <a:gd name="connsiteX5" fmla="*/ 622327 w 638175"/>
                <a:gd name="connsiteY5" fmla="*/ 427384 h 495300"/>
                <a:gd name="connsiteX6" fmla="*/ 237898 w 638175"/>
                <a:gd name="connsiteY6" fmla="*/ 286509 h 495300"/>
                <a:gd name="connsiteX7" fmla="*/ 105310 w 638175"/>
                <a:gd name="connsiteY7" fmla="*/ 62958 h 495300"/>
                <a:gd name="connsiteX8" fmla="*/ 29968 w 638175"/>
                <a:gd name="connsiteY8" fmla="*/ 1712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495300">
                  <a:moveTo>
                    <a:pt x="29968" y="1712"/>
                  </a:moveTo>
                  <a:cubicBezTo>
                    <a:pt x="-42518" y="20095"/>
                    <a:pt x="32635" y="138872"/>
                    <a:pt x="85498" y="232884"/>
                  </a:cubicBezTo>
                  <a:cubicBezTo>
                    <a:pt x="138362" y="326895"/>
                    <a:pt x="167509" y="358233"/>
                    <a:pt x="167509" y="358233"/>
                  </a:cubicBezTo>
                  <a:cubicBezTo>
                    <a:pt x="167509" y="358233"/>
                    <a:pt x="368867" y="417478"/>
                    <a:pt x="431827" y="434052"/>
                  </a:cubicBezTo>
                  <a:cubicBezTo>
                    <a:pt x="494788" y="450625"/>
                    <a:pt x="554414" y="485391"/>
                    <a:pt x="582608" y="497012"/>
                  </a:cubicBezTo>
                  <a:cubicBezTo>
                    <a:pt x="610802" y="508632"/>
                    <a:pt x="683668" y="477105"/>
                    <a:pt x="622327" y="427384"/>
                  </a:cubicBezTo>
                  <a:cubicBezTo>
                    <a:pt x="560986" y="377664"/>
                    <a:pt x="237898" y="286509"/>
                    <a:pt x="237898" y="286509"/>
                  </a:cubicBezTo>
                  <a:cubicBezTo>
                    <a:pt x="237898" y="286509"/>
                    <a:pt x="133504" y="110964"/>
                    <a:pt x="105310" y="62958"/>
                  </a:cubicBezTo>
                  <a:cubicBezTo>
                    <a:pt x="77212" y="14856"/>
                    <a:pt x="62257" y="-6480"/>
                    <a:pt x="29968" y="1712"/>
                  </a:cubicBezTo>
                  <a:close/>
                </a:path>
              </a:pathLst>
            </a:custGeom>
            <a:solidFill>
              <a:srgbClr val="FFAD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E263734-D1B5-45B2-BFE8-6F0A528437DC}"/>
                </a:ext>
              </a:extLst>
            </p:cNvPr>
            <p:cNvSpPr/>
            <p:nvPr/>
          </p:nvSpPr>
          <p:spPr>
            <a:xfrm>
              <a:off x="6065520" y="4140327"/>
              <a:ext cx="247650" cy="76200"/>
            </a:xfrm>
            <a:custGeom>
              <a:avLst/>
              <a:gdLst>
                <a:gd name="connsiteX0" fmla="*/ 5429 w 247650"/>
                <a:gd name="connsiteY0" fmla="*/ 12954 h 76200"/>
                <a:gd name="connsiteX1" fmla="*/ 7715 w 247650"/>
                <a:gd name="connsiteY1" fmla="*/ 24860 h 76200"/>
                <a:gd name="connsiteX2" fmla="*/ 7715 w 247650"/>
                <a:gd name="connsiteY2" fmla="*/ 50102 h 76200"/>
                <a:gd name="connsiteX3" fmla="*/ 39148 w 247650"/>
                <a:gd name="connsiteY3" fmla="*/ 81534 h 76200"/>
                <a:gd name="connsiteX4" fmla="*/ 192786 w 247650"/>
                <a:gd name="connsiteY4" fmla="*/ 81534 h 76200"/>
                <a:gd name="connsiteX5" fmla="*/ 235458 w 247650"/>
                <a:gd name="connsiteY5" fmla="*/ 55055 h 76200"/>
                <a:gd name="connsiteX6" fmla="*/ 100393 w 247650"/>
                <a:gd name="connsiteY6" fmla="*/ 762 h 76200"/>
                <a:gd name="connsiteX7" fmla="*/ 98965 w 247650"/>
                <a:gd name="connsiteY7" fmla="*/ 0 h 76200"/>
                <a:gd name="connsiteX8" fmla="*/ 0 w 247650"/>
                <a:gd name="connsiteY8" fmla="*/ 0 h 76200"/>
                <a:gd name="connsiteX9" fmla="*/ 5429 w 247650"/>
                <a:gd name="connsiteY9" fmla="*/ 1295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650" h="76200">
                  <a:moveTo>
                    <a:pt x="5429" y="12954"/>
                  </a:moveTo>
                  <a:cubicBezTo>
                    <a:pt x="6953" y="16764"/>
                    <a:pt x="7715" y="20765"/>
                    <a:pt x="7715" y="24860"/>
                  </a:cubicBezTo>
                  <a:lnTo>
                    <a:pt x="7715" y="50102"/>
                  </a:lnTo>
                  <a:cubicBezTo>
                    <a:pt x="7715" y="67437"/>
                    <a:pt x="21812" y="81534"/>
                    <a:pt x="39148" y="81534"/>
                  </a:cubicBezTo>
                  <a:lnTo>
                    <a:pt x="192786" y="81534"/>
                  </a:lnTo>
                  <a:cubicBezTo>
                    <a:pt x="248698" y="81534"/>
                    <a:pt x="272415" y="69818"/>
                    <a:pt x="235458" y="55055"/>
                  </a:cubicBezTo>
                  <a:cubicBezTo>
                    <a:pt x="207169" y="43720"/>
                    <a:pt x="133541" y="14097"/>
                    <a:pt x="100393" y="762"/>
                  </a:cubicBezTo>
                  <a:cubicBezTo>
                    <a:pt x="99917" y="572"/>
                    <a:pt x="99441" y="191"/>
                    <a:pt x="98965" y="0"/>
                  </a:cubicBezTo>
                  <a:lnTo>
                    <a:pt x="0" y="0"/>
                  </a:lnTo>
                  <a:cubicBezTo>
                    <a:pt x="2286" y="5239"/>
                    <a:pt x="4096" y="9716"/>
                    <a:pt x="5429" y="12954"/>
                  </a:cubicBezTo>
                  <a:close/>
                </a:path>
              </a:pathLst>
            </a:custGeom>
            <a:solidFill>
              <a:srgbClr val="0F17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DF2496-90DC-4A75-B9F3-D35C244DE446}"/>
                </a:ext>
              </a:extLst>
            </p:cNvPr>
            <p:cNvSpPr/>
            <p:nvPr/>
          </p:nvSpPr>
          <p:spPr>
            <a:xfrm>
              <a:off x="6047327" y="4094131"/>
              <a:ext cx="114300" cy="38100"/>
            </a:xfrm>
            <a:custGeom>
              <a:avLst/>
              <a:gdLst>
                <a:gd name="connsiteX0" fmla="*/ 100013 w 114300"/>
                <a:gd name="connsiteY0" fmla="*/ 22288 h 38100"/>
                <a:gd name="connsiteX1" fmla="*/ 97346 w 114300"/>
                <a:gd name="connsiteY1" fmla="*/ 0 h 38100"/>
                <a:gd name="connsiteX2" fmla="*/ 0 w 114300"/>
                <a:gd name="connsiteY2" fmla="*/ 0 h 38100"/>
                <a:gd name="connsiteX3" fmla="*/ 18288 w 114300"/>
                <a:gd name="connsiteY3" fmla="*/ 45910 h 38100"/>
                <a:gd name="connsiteX4" fmla="*/ 18288 w 114300"/>
                <a:gd name="connsiteY4" fmla="*/ 45910 h 38100"/>
                <a:gd name="connsiteX5" fmla="*/ 118682 w 114300"/>
                <a:gd name="connsiteY5" fmla="*/ 46672 h 38100"/>
                <a:gd name="connsiteX6" fmla="*/ 100013 w 114300"/>
                <a:gd name="connsiteY6" fmla="*/ 2228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38100">
                  <a:moveTo>
                    <a:pt x="100013" y="22288"/>
                  </a:moveTo>
                  <a:cubicBezTo>
                    <a:pt x="99250" y="16192"/>
                    <a:pt x="98393" y="8668"/>
                    <a:pt x="97346" y="0"/>
                  </a:cubicBezTo>
                  <a:lnTo>
                    <a:pt x="0" y="0"/>
                  </a:lnTo>
                  <a:cubicBezTo>
                    <a:pt x="7239" y="18669"/>
                    <a:pt x="13621" y="34480"/>
                    <a:pt x="18288" y="45910"/>
                  </a:cubicBezTo>
                  <a:lnTo>
                    <a:pt x="18288" y="45910"/>
                  </a:lnTo>
                  <a:lnTo>
                    <a:pt x="118682" y="46672"/>
                  </a:lnTo>
                  <a:cubicBezTo>
                    <a:pt x="108395" y="42672"/>
                    <a:pt x="101346" y="33338"/>
                    <a:pt x="100013" y="22288"/>
                  </a:cubicBezTo>
                  <a:close/>
                </a:path>
              </a:pathLst>
            </a:custGeom>
            <a:solidFill>
              <a:srgbClr val="E08D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1942792-F92A-4B65-824E-2D098F410B2E}"/>
                </a:ext>
              </a:extLst>
            </p:cNvPr>
            <p:cNvSpPr/>
            <p:nvPr/>
          </p:nvSpPr>
          <p:spPr>
            <a:xfrm>
              <a:off x="5961126" y="4109085"/>
              <a:ext cx="133350" cy="123825"/>
            </a:xfrm>
            <a:custGeom>
              <a:avLst/>
              <a:gdLst>
                <a:gd name="connsiteX0" fmla="*/ 0 w 133350"/>
                <a:gd name="connsiteY0" fmla="*/ 0 h 123825"/>
                <a:gd name="connsiteX1" fmla="*/ 142780 w 133350"/>
                <a:gd name="connsiteY1" fmla="*/ 12630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350" h="123825">
                  <a:moveTo>
                    <a:pt x="0" y="0"/>
                  </a:moveTo>
                  <a:lnTo>
                    <a:pt x="142780" y="126302"/>
                  </a:lnTo>
                </a:path>
              </a:pathLst>
            </a:custGeom>
            <a:ln w="28575" cap="rnd">
              <a:solidFill>
                <a:srgbClr val="5916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D9B3FCE-25B0-440A-B684-2C80730F909B}"/>
                </a:ext>
              </a:extLst>
            </p:cNvPr>
            <p:cNvSpPr/>
            <p:nvPr/>
          </p:nvSpPr>
          <p:spPr>
            <a:xfrm>
              <a:off x="5403068" y="2574512"/>
              <a:ext cx="304800" cy="342900"/>
            </a:xfrm>
            <a:custGeom>
              <a:avLst/>
              <a:gdLst>
                <a:gd name="connsiteX0" fmla="*/ 211633 w 304800"/>
                <a:gd name="connsiteY0" fmla="*/ 0 h 342900"/>
                <a:gd name="connsiteX1" fmla="*/ 86951 w 304800"/>
                <a:gd name="connsiteY1" fmla="*/ 170117 h 342900"/>
                <a:gd name="connsiteX2" fmla="*/ 4655 w 304800"/>
                <a:gd name="connsiteY2" fmla="*/ 294894 h 342900"/>
                <a:gd name="connsiteX3" fmla="*/ 267545 w 304800"/>
                <a:gd name="connsiteY3" fmla="*/ 348044 h 342900"/>
                <a:gd name="connsiteX4" fmla="*/ 305645 w 304800"/>
                <a:gd name="connsiteY4" fmla="*/ 87725 h 342900"/>
                <a:gd name="connsiteX5" fmla="*/ 211633 w 304800"/>
                <a:gd name="connsiteY5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342900">
                  <a:moveTo>
                    <a:pt x="211633" y="0"/>
                  </a:moveTo>
                  <a:cubicBezTo>
                    <a:pt x="231350" y="104489"/>
                    <a:pt x="116955" y="50197"/>
                    <a:pt x="86951" y="170117"/>
                  </a:cubicBezTo>
                  <a:cubicBezTo>
                    <a:pt x="65044" y="257366"/>
                    <a:pt x="50566" y="260604"/>
                    <a:pt x="4655" y="294894"/>
                  </a:cubicBezTo>
                  <a:cubicBezTo>
                    <a:pt x="-41255" y="329184"/>
                    <a:pt x="267545" y="348044"/>
                    <a:pt x="267545" y="348044"/>
                  </a:cubicBezTo>
                  <a:lnTo>
                    <a:pt x="305645" y="87725"/>
                  </a:lnTo>
                  <a:lnTo>
                    <a:pt x="211633" y="0"/>
                  </a:lnTo>
                  <a:close/>
                </a:path>
              </a:pathLst>
            </a:custGeom>
            <a:solidFill>
              <a:srgbClr val="002A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A1A450EF-D0C2-4BBB-B8A2-543EA109E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38749"/>
            <a:ext cx="8408257" cy="1622425"/>
          </a:xfrm>
          <a:prstGeom prst="rect">
            <a:avLst/>
          </a:prstGeom>
        </p:spPr>
      </p:pic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4C7F33E-1BBE-45CF-B539-0752634F89CF}"/>
              </a:ext>
            </a:extLst>
          </p:cNvPr>
          <p:cNvGrpSpPr/>
          <p:nvPr/>
        </p:nvGrpSpPr>
        <p:grpSpPr>
          <a:xfrm>
            <a:off x="4886876" y="5724712"/>
            <a:ext cx="2068554" cy="1217851"/>
            <a:chOff x="7657953" y="5751963"/>
            <a:chExt cx="2068554" cy="1217851"/>
          </a:xfrm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794EF24-3A11-401C-AF68-C26C46353126}"/>
                </a:ext>
              </a:extLst>
            </p:cNvPr>
            <p:cNvSpPr/>
            <p:nvPr/>
          </p:nvSpPr>
          <p:spPr>
            <a:xfrm rot="21301151" flipH="1">
              <a:off x="7657953" y="5751963"/>
              <a:ext cx="2068554" cy="1217851"/>
            </a:xfrm>
            <a:custGeom>
              <a:avLst/>
              <a:gdLst>
                <a:gd name="connsiteX0" fmla="*/ 60686 w 2200275"/>
                <a:gd name="connsiteY0" fmla="*/ 1297753 h 1295400"/>
                <a:gd name="connsiteX1" fmla="*/ 12 w 2200275"/>
                <a:gd name="connsiteY1" fmla="*/ 1078392 h 1295400"/>
                <a:gd name="connsiteX2" fmla="*/ 104882 w 2200275"/>
                <a:gd name="connsiteY2" fmla="*/ 889226 h 1295400"/>
                <a:gd name="connsiteX3" fmla="*/ 269188 w 2200275"/>
                <a:gd name="connsiteY3" fmla="*/ 838838 h 1295400"/>
                <a:gd name="connsiteX4" fmla="*/ 323862 w 2200275"/>
                <a:gd name="connsiteY4" fmla="*/ 703298 h 1295400"/>
                <a:gd name="connsiteX5" fmla="*/ 332434 w 2200275"/>
                <a:gd name="connsiteY5" fmla="*/ 552898 h 1295400"/>
                <a:gd name="connsiteX6" fmla="*/ 436543 w 2200275"/>
                <a:gd name="connsiteY6" fmla="*/ 459458 h 1295400"/>
                <a:gd name="connsiteX7" fmla="*/ 531793 w 2200275"/>
                <a:gd name="connsiteY7" fmla="*/ 480317 h 1295400"/>
                <a:gd name="connsiteX8" fmla="*/ 616565 w 2200275"/>
                <a:gd name="connsiteY8" fmla="*/ 400022 h 1295400"/>
                <a:gd name="connsiteX9" fmla="*/ 618184 w 2200275"/>
                <a:gd name="connsiteY9" fmla="*/ 275435 h 1295400"/>
                <a:gd name="connsiteX10" fmla="*/ 667333 w 2200275"/>
                <a:gd name="connsiteY10" fmla="*/ 58646 h 1295400"/>
                <a:gd name="connsiteX11" fmla="*/ 867073 w 2200275"/>
                <a:gd name="connsiteY11" fmla="*/ 29975 h 1295400"/>
                <a:gd name="connsiteX12" fmla="*/ 946321 w 2200275"/>
                <a:gd name="connsiteY12" fmla="*/ 158563 h 1295400"/>
                <a:gd name="connsiteX13" fmla="*/ 1221879 w 2200275"/>
                <a:gd name="connsiteY13" fmla="*/ 246193 h 1295400"/>
                <a:gd name="connsiteX14" fmla="*/ 1315129 w 2200275"/>
                <a:gd name="connsiteY14" fmla="*/ 514607 h 1295400"/>
                <a:gd name="connsiteX15" fmla="*/ 1466195 w 2200275"/>
                <a:gd name="connsiteY15" fmla="*/ 611572 h 1295400"/>
                <a:gd name="connsiteX16" fmla="*/ 1649361 w 2200275"/>
                <a:gd name="connsiteY16" fmla="*/ 633670 h 1295400"/>
                <a:gd name="connsiteX17" fmla="*/ 2206669 w 2200275"/>
                <a:gd name="connsiteY17" fmla="*/ 1117159 h 1295400"/>
                <a:gd name="connsiteX18" fmla="*/ 60686 w 2200275"/>
                <a:gd name="connsiteY18" fmla="*/ 1297753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0275" h="1295400">
                  <a:moveTo>
                    <a:pt x="60686" y="1297753"/>
                  </a:moveTo>
                  <a:cubicBezTo>
                    <a:pt x="30968" y="1227363"/>
                    <a:pt x="774" y="1154783"/>
                    <a:pt x="12" y="1078392"/>
                  </a:cubicBezTo>
                  <a:cubicBezTo>
                    <a:pt x="-750" y="1002002"/>
                    <a:pt x="34969" y="919991"/>
                    <a:pt x="104882" y="889226"/>
                  </a:cubicBezTo>
                  <a:cubicBezTo>
                    <a:pt x="157746" y="865985"/>
                    <a:pt x="223278" y="873890"/>
                    <a:pt x="269188" y="838838"/>
                  </a:cubicBezTo>
                  <a:cubicBezTo>
                    <a:pt x="309193" y="808263"/>
                    <a:pt x="322052" y="753685"/>
                    <a:pt x="323862" y="703298"/>
                  </a:cubicBezTo>
                  <a:cubicBezTo>
                    <a:pt x="325672" y="653006"/>
                    <a:pt x="319290" y="601475"/>
                    <a:pt x="332434" y="552898"/>
                  </a:cubicBezTo>
                  <a:cubicBezTo>
                    <a:pt x="345579" y="504320"/>
                    <a:pt x="386251" y="457648"/>
                    <a:pt x="436543" y="459458"/>
                  </a:cubicBezTo>
                  <a:cubicBezTo>
                    <a:pt x="469213" y="460601"/>
                    <a:pt x="499122" y="481556"/>
                    <a:pt x="531793" y="480317"/>
                  </a:cubicBezTo>
                  <a:cubicBezTo>
                    <a:pt x="573512" y="478793"/>
                    <a:pt x="606088" y="440408"/>
                    <a:pt x="616565" y="400022"/>
                  </a:cubicBezTo>
                  <a:cubicBezTo>
                    <a:pt x="627138" y="359636"/>
                    <a:pt x="621137" y="317059"/>
                    <a:pt x="618184" y="275435"/>
                  </a:cubicBezTo>
                  <a:cubicBezTo>
                    <a:pt x="612850" y="199806"/>
                    <a:pt x="620089" y="117986"/>
                    <a:pt x="667333" y="58646"/>
                  </a:cubicBezTo>
                  <a:cubicBezTo>
                    <a:pt x="714577" y="-695"/>
                    <a:pt x="812971" y="-23174"/>
                    <a:pt x="867073" y="29975"/>
                  </a:cubicBezTo>
                  <a:cubicBezTo>
                    <a:pt x="903172" y="65408"/>
                    <a:pt x="910602" y="122558"/>
                    <a:pt x="946321" y="158563"/>
                  </a:cubicBezTo>
                  <a:cubicBezTo>
                    <a:pt x="1015567" y="228381"/>
                    <a:pt x="1147108" y="182375"/>
                    <a:pt x="1221879" y="246193"/>
                  </a:cubicBezTo>
                  <a:cubicBezTo>
                    <a:pt x="1295221" y="308867"/>
                    <a:pt x="1266266" y="431549"/>
                    <a:pt x="1315129" y="514607"/>
                  </a:cubicBezTo>
                  <a:cubicBezTo>
                    <a:pt x="1346371" y="567662"/>
                    <a:pt x="1406188" y="597856"/>
                    <a:pt x="1466195" y="611572"/>
                  </a:cubicBezTo>
                  <a:cubicBezTo>
                    <a:pt x="1526203" y="625288"/>
                    <a:pt x="1588401" y="625288"/>
                    <a:pt x="1649361" y="633670"/>
                  </a:cubicBezTo>
                  <a:cubicBezTo>
                    <a:pt x="1907203" y="668912"/>
                    <a:pt x="2135422" y="866937"/>
                    <a:pt x="2206669" y="1117159"/>
                  </a:cubicBezTo>
                  <a:lnTo>
                    <a:pt x="60686" y="1297753"/>
                  </a:lnTo>
                  <a:close/>
                </a:path>
              </a:pathLst>
            </a:custGeom>
            <a:solidFill>
              <a:srgbClr val="5ACF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A258F97-348E-42A1-A6B3-80ECF7FC34FB}"/>
                </a:ext>
              </a:extLst>
            </p:cNvPr>
            <p:cNvSpPr/>
            <p:nvPr/>
          </p:nvSpPr>
          <p:spPr>
            <a:xfrm rot="21301151" flipH="1">
              <a:off x="9006245" y="6175776"/>
              <a:ext cx="295507" cy="734292"/>
            </a:xfrm>
            <a:custGeom>
              <a:avLst/>
              <a:gdLst>
                <a:gd name="connsiteX0" fmla="*/ 257444 w 314325"/>
                <a:gd name="connsiteY0" fmla="*/ 486644 h 781050"/>
                <a:gd name="connsiteX1" fmla="*/ 256778 w 314325"/>
                <a:gd name="connsiteY1" fmla="*/ 183559 h 781050"/>
                <a:gd name="connsiteX2" fmla="*/ 243824 w 314325"/>
                <a:gd name="connsiteY2" fmla="*/ 187083 h 781050"/>
                <a:gd name="connsiteX3" fmla="*/ 250967 w 314325"/>
                <a:gd name="connsiteY3" fmla="*/ 467594 h 781050"/>
                <a:gd name="connsiteX4" fmla="*/ 92090 w 314325"/>
                <a:gd name="connsiteY4" fmla="*/ 149745 h 781050"/>
                <a:gd name="connsiteX5" fmla="*/ 92662 w 314325"/>
                <a:gd name="connsiteY5" fmla="*/ 6394 h 781050"/>
                <a:gd name="connsiteX6" fmla="*/ 79232 w 314325"/>
                <a:gd name="connsiteY6" fmla="*/ 6394 h 781050"/>
                <a:gd name="connsiteX7" fmla="*/ 80089 w 314325"/>
                <a:gd name="connsiteY7" fmla="*/ 132219 h 781050"/>
                <a:gd name="connsiteX8" fmla="*/ 29797 w 314325"/>
                <a:gd name="connsiteY8" fmla="*/ 64687 h 781050"/>
                <a:gd name="connsiteX9" fmla="*/ 20367 w 314325"/>
                <a:gd name="connsiteY9" fmla="*/ 74116 h 781050"/>
                <a:gd name="connsiteX10" fmla="*/ 78946 w 314325"/>
                <a:gd name="connsiteY10" fmla="*/ 153841 h 781050"/>
                <a:gd name="connsiteX11" fmla="*/ 80184 w 314325"/>
                <a:gd name="connsiteY11" fmla="*/ 155746 h 781050"/>
                <a:gd name="connsiteX12" fmla="*/ 160099 w 314325"/>
                <a:gd name="connsiteY12" fmla="*/ 289858 h 781050"/>
                <a:gd name="connsiteX13" fmla="*/ 10271 w 314325"/>
                <a:gd name="connsiteY13" fmla="*/ 259949 h 781050"/>
                <a:gd name="connsiteX14" fmla="*/ 3508 w 314325"/>
                <a:gd name="connsiteY14" fmla="*/ 271475 h 781050"/>
                <a:gd name="connsiteX15" fmla="*/ 166481 w 314325"/>
                <a:gd name="connsiteY15" fmla="*/ 303097 h 781050"/>
                <a:gd name="connsiteX16" fmla="*/ 166957 w 314325"/>
                <a:gd name="connsiteY16" fmla="*/ 303002 h 781050"/>
                <a:gd name="connsiteX17" fmla="*/ 305831 w 314325"/>
                <a:gd name="connsiteY17" fmla="*/ 776680 h 781050"/>
                <a:gd name="connsiteX18" fmla="*/ 319262 w 314325"/>
                <a:gd name="connsiteY18" fmla="*/ 776680 h 781050"/>
                <a:gd name="connsiteX19" fmla="*/ 257444 w 314325"/>
                <a:gd name="connsiteY19" fmla="*/ 48664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4325" h="781050">
                  <a:moveTo>
                    <a:pt x="257444" y="486644"/>
                  </a:moveTo>
                  <a:cubicBezTo>
                    <a:pt x="299831" y="392918"/>
                    <a:pt x="288972" y="278523"/>
                    <a:pt x="256778" y="183559"/>
                  </a:cubicBezTo>
                  <a:cubicBezTo>
                    <a:pt x="254015" y="175462"/>
                    <a:pt x="241061" y="178892"/>
                    <a:pt x="243824" y="187083"/>
                  </a:cubicBezTo>
                  <a:cubicBezTo>
                    <a:pt x="273351" y="274237"/>
                    <a:pt x="285448" y="379679"/>
                    <a:pt x="250967" y="467594"/>
                  </a:cubicBezTo>
                  <a:cubicBezTo>
                    <a:pt x="212105" y="355390"/>
                    <a:pt x="158670" y="248424"/>
                    <a:pt x="92090" y="149745"/>
                  </a:cubicBezTo>
                  <a:cubicBezTo>
                    <a:pt x="96377" y="102120"/>
                    <a:pt x="97139" y="54114"/>
                    <a:pt x="92662" y="6394"/>
                  </a:cubicBezTo>
                  <a:cubicBezTo>
                    <a:pt x="91900" y="-2084"/>
                    <a:pt x="78470" y="-2179"/>
                    <a:pt x="79232" y="6394"/>
                  </a:cubicBezTo>
                  <a:cubicBezTo>
                    <a:pt x="83137" y="48208"/>
                    <a:pt x="83042" y="90309"/>
                    <a:pt x="80089" y="132219"/>
                  </a:cubicBezTo>
                  <a:cubicBezTo>
                    <a:pt x="64087" y="109264"/>
                    <a:pt x="47323" y="86689"/>
                    <a:pt x="29797" y="64687"/>
                  </a:cubicBezTo>
                  <a:cubicBezTo>
                    <a:pt x="24463" y="57924"/>
                    <a:pt x="15033" y="67449"/>
                    <a:pt x="20367" y="74116"/>
                  </a:cubicBezTo>
                  <a:cubicBezTo>
                    <a:pt x="40941" y="99929"/>
                    <a:pt x="60467" y="126599"/>
                    <a:pt x="78946" y="153841"/>
                  </a:cubicBezTo>
                  <a:cubicBezTo>
                    <a:pt x="79232" y="154603"/>
                    <a:pt x="79613" y="155174"/>
                    <a:pt x="80184" y="155746"/>
                  </a:cubicBezTo>
                  <a:cubicBezTo>
                    <a:pt x="109426" y="198894"/>
                    <a:pt x="136096" y="243662"/>
                    <a:pt x="160099" y="289858"/>
                  </a:cubicBezTo>
                  <a:cubicBezTo>
                    <a:pt x="108283" y="290905"/>
                    <a:pt x="57705" y="281000"/>
                    <a:pt x="10271" y="259949"/>
                  </a:cubicBezTo>
                  <a:cubicBezTo>
                    <a:pt x="2460" y="256520"/>
                    <a:pt x="-4398" y="268046"/>
                    <a:pt x="3508" y="271475"/>
                  </a:cubicBezTo>
                  <a:cubicBezTo>
                    <a:pt x="55133" y="294430"/>
                    <a:pt x="109902" y="305288"/>
                    <a:pt x="166481" y="303097"/>
                  </a:cubicBezTo>
                  <a:cubicBezTo>
                    <a:pt x="166671" y="303097"/>
                    <a:pt x="166766" y="303097"/>
                    <a:pt x="166957" y="303002"/>
                  </a:cubicBezTo>
                  <a:cubicBezTo>
                    <a:pt x="241633" y="450544"/>
                    <a:pt x="289163" y="611612"/>
                    <a:pt x="305831" y="776680"/>
                  </a:cubicBezTo>
                  <a:cubicBezTo>
                    <a:pt x="306689" y="785158"/>
                    <a:pt x="320119" y="785253"/>
                    <a:pt x="319262" y="776680"/>
                  </a:cubicBezTo>
                  <a:cubicBezTo>
                    <a:pt x="309260" y="677811"/>
                    <a:pt x="288401" y="580561"/>
                    <a:pt x="257444" y="486644"/>
                  </a:cubicBezTo>
                  <a:close/>
                </a:path>
              </a:pathLst>
            </a:custGeom>
            <a:solidFill>
              <a:srgbClr val="69E2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D91772D-3612-4B29-A8B8-7EAF0F97F283}"/>
                </a:ext>
              </a:extLst>
            </p:cNvPr>
            <p:cNvSpPr/>
            <p:nvPr/>
          </p:nvSpPr>
          <p:spPr>
            <a:xfrm rot="21301151" flipH="1">
              <a:off x="8591957" y="5795819"/>
              <a:ext cx="456694" cy="1002935"/>
            </a:xfrm>
            <a:custGeom>
              <a:avLst/>
              <a:gdLst>
                <a:gd name="connsiteX0" fmla="*/ 478881 w 485775"/>
                <a:gd name="connsiteY0" fmla="*/ 686694 h 1066800"/>
                <a:gd name="connsiteX1" fmla="*/ 323433 w 485775"/>
                <a:gd name="connsiteY1" fmla="*/ 930058 h 1066800"/>
                <a:gd name="connsiteX2" fmla="*/ 254091 w 485775"/>
                <a:gd name="connsiteY2" fmla="*/ 498956 h 1066800"/>
                <a:gd name="connsiteX3" fmla="*/ 346007 w 485775"/>
                <a:gd name="connsiteY3" fmla="*/ 426661 h 1066800"/>
                <a:gd name="connsiteX4" fmla="*/ 405824 w 485775"/>
                <a:gd name="connsiteY4" fmla="*/ 215587 h 1066800"/>
                <a:gd name="connsiteX5" fmla="*/ 392394 w 485775"/>
                <a:gd name="connsiteY5" fmla="*/ 215587 h 1066800"/>
                <a:gd name="connsiteX6" fmla="*/ 340007 w 485775"/>
                <a:gd name="connsiteY6" fmla="*/ 411802 h 1066800"/>
                <a:gd name="connsiteX7" fmla="*/ 250853 w 485775"/>
                <a:gd name="connsiteY7" fmla="*/ 486002 h 1066800"/>
                <a:gd name="connsiteX8" fmla="*/ 172843 w 485775"/>
                <a:gd name="connsiteY8" fmla="*/ 225589 h 1066800"/>
                <a:gd name="connsiteX9" fmla="*/ 83212 w 485775"/>
                <a:gd name="connsiteY9" fmla="*/ 3466 h 1066800"/>
                <a:gd name="connsiteX10" fmla="*/ 71687 w 485775"/>
                <a:gd name="connsiteY10" fmla="*/ 10228 h 1066800"/>
                <a:gd name="connsiteX11" fmla="*/ 179225 w 485775"/>
                <a:gd name="connsiteY11" fmla="*/ 285596 h 1066800"/>
                <a:gd name="connsiteX12" fmla="*/ 11204 w 485775"/>
                <a:gd name="connsiteY12" fmla="*/ 189870 h 1066800"/>
                <a:gd name="connsiteX13" fmla="*/ 1774 w 485775"/>
                <a:gd name="connsiteY13" fmla="*/ 199300 h 1066800"/>
                <a:gd name="connsiteX14" fmla="*/ 183796 w 485775"/>
                <a:gd name="connsiteY14" fmla="*/ 299598 h 1066800"/>
                <a:gd name="connsiteX15" fmla="*/ 295334 w 485775"/>
                <a:gd name="connsiteY15" fmla="*/ 790612 h 1066800"/>
                <a:gd name="connsiteX16" fmla="*/ 156936 w 485775"/>
                <a:gd name="connsiteY16" fmla="*/ 623257 h 1066800"/>
                <a:gd name="connsiteX17" fmla="*/ 143982 w 485775"/>
                <a:gd name="connsiteY17" fmla="*/ 626782 h 1066800"/>
                <a:gd name="connsiteX18" fmla="*/ 295906 w 485775"/>
                <a:gd name="connsiteY18" fmla="*/ 806423 h 1066800"/>
                <a:gd name="connsiteX19" fmla="*/ 297430 w 485775"/>
                <a:gd name="connsiteY19" fmla="*/ 807090 h 1066800"/>
                <a:gd name="connsiteX20" fmla="*/ 299716 w 485775"/>
                <a:gd name="connsiteY20" fmla="*/ 825187 h 1066800"/>
                <a:gd name="connsiteX21" fmla="*/ 317813 w 485775"/>
                <a:gd name="connsiteY21" fmla="*/ 1062265 h 1066800"/>
                <a:gd name="connsiteX22" fmla="*/ 331244 w 485775"/>
                <a:gd name="connsiteY22" fmla="*/ 1062265 h 1066800"/>
                <a:gd name="connsiteX23" fmla="*/ 324576 w 485775"/>
                <a:gd name="connsiteY23" fmla="*/ 943774 h 1066800"/>
                <a:gd name="connsiteX24" fmla="*/ 492311 w 485775"/>
                <a:gd name="connsiteY24" fmla="*/ 686694 h 1066800"/>
                <a:gd name="connsiteX25" fmla="*/ 478881 w 485775"/>
                <a:gd name="connsiteY25" fmla="*/ 686694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5775" h="1066800">
                  <a:moveTo>
                    <a:pt x="478881" y="686694"/>
                  </a:moveTo>
                  <a:cubicBezTo>
                    <a:pt x="473452" y="784420"/>
                    <a:pt x="421445" y="896815"/>
                    <a:pt x="323433" y="930058"/>
                  </a:cubicBezTo>
                  <a:cubicBezTo>
                    <a:pt x="311527" y="784801"/>
                    <a:pt x="288381" y="640593"/>
                    <a:pt x="254091" y="498956"/>
                  </a:cubicBezTo>
                  <a:cubicBezTo>
                    <a:pt x="292286" y="491717"/>
                    <a:pt x="324671" y="456284"/>
                    <a:pt x="346007" y="426661"/>
                  </a:cubicBezTo>
                  <a:cubicBezTo>
                    <a:pt x="390013" y="365606"/>
                    <a:pt x="407253" y="289882"/>
                    <a:pt x="405824" y="215587"/>
                  </a:cubicBezTo>
                  <a:cubicBezTo>
                    <a:pt x="405634" y="207015"/>
                    <a:pt x="392299" y="206920"/>
                    <a:pt x="392394" y="215587"/>
                  </a:cubicBezTo>
                  <a:cubicBezTo>
                    <a:pt x="393728" y="284548"/>
                    <a:pt x="378678" y="353890"/>
                    <a:pt x="340007" y="411802"/>
                  </a:cubicBezTo>
                  <a:cubicBezTo>
                    <a:pt x="320766" y="440568"/>
                    <a:pt x="288191" y="479906"/>
                    <a:pt x="250853" y="486002"/>
                  </a:cubicBezTo>
                  <a:cubicBezTo>
                    <a:pt x="229136" y="397991"/>
                    <a:pt x="203132" y="311123"/>
                    <a:pt x="172843" y="225589"/>
                  </a:cubicBezTo>
                  <a:cubicBezTo>
                    <a:pt x="146173" y="150246"/>
                    <a:pt x="116169" y="76237"/>
                    <a:pt x="83212" y="3466"/>
                  </a:cubicBezTo>
                  <a:cubicBezTo>
                    <a:pt x="79688" y="-4345"/>
                    <a:pt x="68163" y="2418"/>
                    <a:pt x="71687" y="10228"/>
                  </a:cubicBezTo>
                  <a:cubicBezTo>
                    <a:pt x="112359" y="100049"/>
                    <a:pt x="148268" y="191965"/>
                    <a:pt x="179225" y="285596"/>
                  </a:cubicBezTo>
                  <a:cubicBezTo>
                    <a:pt x="112931" y="276262"/>
                    <a:pt x="55400" y="239495"/>
                    <a:pt x="11204" y="189870"/>
                  </a:cubicBezTo>
                  <a:cubicBezTo>
                    <a:pt x="5489" y="183393"/>
                    <a:pt x="-3941" y="192918"/>
                    <a:pt x="1774" y="199300"/>
                  </a:cubicBezTo>
                  <a:cubicBezTo>
                    <a:pt x="49494" y="252830"/>
                    <a:pt x="111978" y="290930"/>
                    <a:pt x="183796" y="299598"/>
                  </a:cubicBezTo>
                  <a:cubicBezTo>
                    <a:pt x="235708" y="459427"/>
                    <a:pt x="273141" y="623924"/>
                    <a:pt x="295334" y="790612"/>
                  </a:cubicBezTo>
                  <a:cubicBezTo>
                    <a:pt x="230850" y="752893"/>
                    <a:pt x="181796" y="694028"/>
                    <a:pt x="156936" y="623257"/>
                  </a:cubicBezTo>
                  <a:cubicBezTo>
                    <a:pt x="154079" y="615161"/>
                    <a:pt x="141125" y="618685"/>
                    <a:pt x="143982" y="626782"/>
                  </a:cubicBezTo>
                  <a:cubicBezTo>
                    <a:pt x="170938" y="703458"/>
                    <a:pt x="224659" y="767180"/>
                    <a:pt x="295906" y="806423"/>
                  </a:cubicBezTo>
                  <a:cubicBezTo>
                    <a:pt x="296477" y="806709"/>
                    <a:pt x="296954" y="806899"/>
                    <a:pt x="297430" y="807090"/>
                  </a:cubicBezTo>
                  <a:cubicBezTo>
                    <a:pt x="298192" y="813091"/>
                    <a:pt x="298954" y="819187"/>
                    <a:pt x="299716" y="825187"/>
                  </a:cubicBezTo>
                  <a:cubicBezTo>
                    <a:pt x="309146" y="903959"/>
                    <a:pt x="315146" y="983017"/>
                    <a:pt x="317813" y="1062265"/>
                  </a:cubicBezTo>
                  <a:cubicBezTo>
                    <a:pt x="318099" y="1070837"/>
                    <a:pt x="331529" y="1070932"/>
                    <a:pt x="331244" y="1062265"/>
                  </a:cubicBezTo>
                  <a:cubicBezTo>
                    <a:pt x="329910" y="1022736"/>
                    <a:pt x="327624" y="983207"/>
                    <a:pt x="324576" y="943774"/>
                  </a:cubicBezTo>
                  <a:cubicBezTo>
                    <a:pt x="430208" y="909865"/>
                    <a:pt x="486501" y="791374"/>
                    <a:pt x="492311" y="686694"/>
                  </a:cubicBezTo>
                  <a:cubicBezTo>
                    <a:pt x="492692" y="678121"/>
                    <a:pt x="479357" y="678121"/>
                    <a:pt x="478881" y="686694"/>
                  </a:cubicBezTo>
                  <a:close/>
                </a:path>
              </a:pathLst>
            </a:custGeom>
            <a:solidFill>
              <a:srgbClr val="69E2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D0F2915-31D6-4DF8-A952-AACD507566E0}"/>
                </a:ext>
              </a:extLst>
            </p:cNvPr>
            <p:cNvSpPr/>
            <p:nvPr/>
          </p:nvSpPr>
          <p:spPr>
            <a:xfrm rot="21301151" flipH="1">
              <a:off x="8130371" y="6339396"/>
              <a:ext cx="331327" cy="546241"/>
            </a:xfrm>
            <a:custGeom>
              <a:avLst/>
              <a:gdLst>
                <a:gd name="connsiteX0" fmla="*/ 347517 w 352425"/>
                <a:gd name="connsiteY0" fmla="*/ 230575 h 581025"/>
                <a:gd name="connsiteX1" fmla="*/ 65006 w 352425"/>
                <a:gd name="connsiteY1" fmla="*/ 366402 h 581025"/>
                <a:gd name="connsiteX2" fmla="*/ 141301 w 352425"/>
                <a:gd name="connsiteY2" fmla="*/ 148756 h 581025"/>
                <a:gd name="connsiteX3" fmla="*/ 304464 w 352425"/>
                <a:gd name="connsiteY3" fmla="*/ 56935 h 581025"/>
                <a:gd name="connsiteX4" fmla="*/ 292939 w 352425"/>
                <a:gd name="connsiteY4" fmla="*/ 50172 h 581025"/>
                <a:gd name="connsiteX5" fmla="*/ 147207 w 352425"/>
                <a:gd name="connsiteY5" fmla="*/ 134563 h 581025"/>
                <a:gd name="connsiteX6" fmla="*/ 203404 w 352425"/>
                <a:gd name="connsiteY6" fmla="*/ 10167 h 581025"/>
                <a:gd name="connsiteX7" fmla="*/ 191879 w 352425"/>
                <a:gd name="connsiteY7" fmla="*/ 3404 h 581025"/>
                <a:gd name="connsiteX8" fmla="*/ 77293 w 352425"/>
                <a:gd name="connsiteY8" fmla="*/ 282868 h 581025"/>
                <a:gd name="connsiteX9" fmla="*/ 57100 w 352425"/>
                <a:gd name="connsiteY9" fmla="*/ 60840 h 581025"/>
                <a:gd name="connsiteX10" fmla="*/ 43670 w 352425"/>
                <a:gd name="connsiteY10" fmla="*/ 60840 h 581025"/>
                <a:gd name="connsiteX11" fmla="*/ 68625 w 352425"/>
                <a:gd name="connsiteY11" fmla="*/ 300965 h 581025"/>
                <a:gd name="connsiteX12" fmla="*/ 70435 w 352425"/>
                <a:gd name="connsiteY12" fmla="*/ 303918 h 581025"/>
                <a:gd name="connsiteX13" fmla="*/ 141 w 352425"/>
                <a:gd name="connsiteY13" fmla="*/ 576523 h 581025"/>
                <a:gd name="connsiteX14" fmla="*/ 13095 w 352425"/>
                <a:gd name="connsiteY14" fmla="*/ 580048 h 581025"/>
                <a:gd name="connsiteX15" fmla="*/ 61101 w 352425"/>
                <a:gd name="connsiteY15" fmla="*/ 380213 h 581025"/>
                <a:gd name="connsiteX16" fmla="*/ 357042 w 352425"/>
                <a:gd name="connsiteY16" fmla="*/ 240100 h 581025"/>
                <a:gd name="connsiteX17" fmla="*/ 347517 w 352425"/>
                <a:gd name="connsiteY17" fmla="*/ 23057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425" h="581025">
                  <a:moveTo>
                    <a:pt x="347517" y="230575"/>
                  </a:moveTo>
                  <a:cubicBezTo>
                    <a:pt x="273413" y="309157"/>
                    <a:pt x="172543" y="357639"/>
                    <a:pt x="65006" y="366402"/>
                  </a:cubicBezTo>
                  <a:cubicBezTo>
                    <a:pt x="86723" y="292583"/>
                    <a:pt x="112155" y="219907"/>
                    <a:pt x="141301" y="148756"/>
                  </a:cubicBezTo>
                  <a:cubicBezTo>
                    <a:pt x="205690" y="140374"/>
                    <a:pt x="274270" y="120181"/>
                    <a:pt x="304464" y="56935"/>
                  </a:cubicBezTo>
                  <a:cubicBezTo>
                    <a:pt x="308179" y="49219"/>
                    <a:pt x="296654" y="42361"/>
                    <a:pt x="292939" y="50172"/>
                  </a:cubicBezTo>
                  <a:cubicBezTo>
                    <a:pt x="265793" y="106941"/>
                    <a:pt x="205309" y="126277"/>
                    <a:pt x="147207" y="134563"/>
                  </a:cubicBezTo>
                  <a:cubicBezTo>
                    <a:pt x="164637" y="92558"/>
                    <a:pt x="183402" y="51124"/>
                    <a:pt x="203404" y="10167"/>
                  </a:cubicBezTo>
                  <a:cubicBezTo>
                    <a:pt x="207214" y="2452"/>
                    <a:pt x="195594" y="-4311"/>
                    <a:pt x="191879" y="3404"/>
                  </a:cubicBezTo>
                  <a:cubicBezTo>
                    <a:pt x="147588" y="93987"/>
                    <a:pt x="109297" y="187427"/>
                    <a:pt x="77293" y="282868"/>
                  </a:cubicBezTo>
                  <a:cubicBezTo>
                    <a:pt x="56910" y="210573"/>
                    <a:pt x="50147" y="135802"/>
                    <a:pt x="57100" y="60840"/>
                  </a:cubicBezTo>
                  <a:cubicBezTo>
                    <a:pt x="57862" y="52267"/>
                    <a:pt x="44527" y="52363"/>
                    <a:pt x="43670" y="60840"/>
                  </a:cubicBezTo>
                  <a:cubicBezTo>
                    <a:pt x="36145" y="141993"/>
                    <a:pt x="44622" y="223051"/>
                    <a:pt x="68625" y="300965"/>
                  </a:cubicBezTo>
                  <a:cubicBezTo>
                    <a:pt x="69006" y="302203"/>
                    <a:pt x="69673" y="303156"/>
                    <a:pt x="70435" y="303918"/>
                  </a:cubicBezTo>
                  <a:cubicBezTo>
                    <a:pt x="41479" y="393167"/>
                    <a:pt x="17952" y="484226"/>
                    <a:pt x="141" y="576523"/>
                  </a:cubicBezTo>
                  <a:cubicBezTo>
                    <a:pt x="-1479" y="584906"/>
                    <a:pt x="11380" y="588525"/>
                    <a:pt x="13095" y="580048"/>
                  </a:cubicBezTo>
                  <a:cubicBezTo>
                    <a:pt x="26049" y="512706"/>
                    <a:pt x="42146" y="446031"/>
                    <a:pt x="61101" y="380213"/>
                  </a:cubicBezTo>
                  <a:cubicBezTo>
                    <a:pt x="173591" y="372117"/>
                    <a:pt x="279509" y="322301"/>
                    <a:pt x="357042" y="240100"/>
                  </a:cubicBezTo>
                  <a:cubicBezTo>
                    <a:pt x="362853" y="233814"/>
                    <a:pt x="353423" y="224289"/>
                    <a:pt x="347517" y="230575"/>
                  </a:cubicBezTo>
                  <a:close/>
                </a:path>
              </a:pathLst>
            </a:custGeom>
            <a:solidFill>
              <a:srgbClr val="69E2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105" name="Graphic 104">
            <a:extLst>
              <a:ext uri="{FF2B5EF4-FFF2-40B4-BE49-F238E27FC236}">
                <a16:creationId xmlns:a16="http://schemas.microsoft.com/office/drawing/2014/main" id="{3AA5093F-73DC-4EF6-A027-39C38C6DEF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0" y="5503252"/>
            <a:ext cx="3276600" cy="1354748"/>
          </a:xfrm>
          <a:prstGeom prst="rect">
            <a:avLst/>
          </a:prstGeom>
        </p:spPr>
      </p:pic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E00627E2-49E7-433A-9801-9E40E6BBC5D1}"/>
              </a:ext>
            </a:extLst>
          </p:cNvPr>
          <p:cNvSpPr/>
          <p:nvPr/>
        </p:nvSpPr>
        <p:spPr>
          <a:xfrm>
            <a:off x="0" y="6167811"/>
            <a:ext cx="1676174" cy="690189"/>
          </a:xfrm>
          <a:custGeom>
            <a:avLst/>
            <a:gdLst>
              <a:gd name="connsiteX0" fmla="*/ 0 w 1295400"/>
              <a:gd name="connsiteY0" fmla="*/ 130851 h 533400"/>
              <a:gd name="connsiteX1" fmla="*/ 143161 w 1295400"/>
              <a:gd name="connsiteY1" fmla="*/ 10550 h 533400"/>
              <a:gd name="connsiteX2" fmla="*/ 309086 w 1295400"/>
              <a:gd name="connsiteY2" fmla="*/ 57508 h 533400"/>
              <a:gd name="connsiteX3" fmla="*/ 361760 w 1295400"/>
              <a:gd name="connsiteY3" fmla="*/ 165236 h 533400"/>
              <a:gd name="connsiteX4" fmla="*/ 527304 w 1295400"/>
              <a:gd name="connsiteY4" fmla="*/ 131136 h 533400"/>
              <a:gd name="connsiteX5" fmla="*/ 700659 w 1295400"/>
              <a:gd name="connsiteY5" fmla="*/ 278583 h 533400"/>
              <a:gd name="connsiteX6" fmla="*/ 917258 w 1295400"/>
              <a:gd name="connsiteY6" fmla="*/ 241531 h 533400"/>
              <a:gd name="connsiteX7" fmla="*/ 1000411 w 1295400"/>
              <a:gd name="connsiteY7" fmla="*/ 366309 h 533400"/>
              <a:gd name="connsiteX8" fmla="*/ 1115568 w 1295400"/>
              <a:gd name="connsiteY8" fmla="*/ 411171 h 533400"/>
              <a:gd name="connsiteX9" fmla="*/ 1240060 w 1295400"/>
              <a:gd name="connsiteY9" fmla="*/ 430983 h 533400"/>
              <a:gd name="connsiteX10" fmla="*/ 1300067 w 1295400"/>
              <a:gd name="connsiteY10" fmla="*/ 530520 h 533400"/>
              <a:gd name="connsiteX11" fmla="*/ 0 w 1295400"/>
              <a:gd name="connsiteY11" fmla="*/ 536139 h 533400"/>
              <a:gd name="connsiteX12" fmla="*/ 0 w 1295400"/>
              <a:gd name="connsiteY12" fmla="*/ 13085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5400" h="533400">
                <a:moveTo>
                  <a:pt x="0" y="130851"/>
                </a:moveTo>
                <a:cubicBezTo>
                  <a:pt x="41053" y="83035"/>
                  <a:pt x="84487" y="33505"/>
                  <a:pt x="143161" y="10550"/>
                </a:cubicBezTo>
                <a:cubicBezTo>
                  <a:pt x="201835" y="-12405"/>
                  <a:pt x="280130" y="1596"/>
                  <a:pt x="309086" y="57508"/>
                </a:cubicBezTo>
                <a:cubicBezTo>
                  <a:pt x="327850" y="93798"/>
                  <a:pt x="326231" y="144852"/>
                  <a:pt x="361760" y="165236"/>
                </a:cubicBezTo>
                <a:cubicBezTo>
                  <a:pt x="412242" y="194192"/>
                  <a:pt x="469201" y="126755"/>
                  <a:pt x="527304" y="131136"/>
                </a:cubicBezTo>
                <a:cubicBezTo>
                  <a:pt x="605314" y="137042"/>
                  <a:pt x="624840" y="259248"/>
                  <a:pt x="700659" y="278583"/>
                </a:cubicBezTo>
                <a:cubicBezTo>
                  <a:pt x="773811" y="297252"/>
                  <a:pt x="850106" y="206860"/>
                  <a:pt x="917258" y="241531"/>
                </a:cubicBezTo>
                <a:cubicBezTo>
                  <a:pt x="962406" y="264867"/>
                  <a:pt x="966597" y="328399"/>
                  <a:pt x="1000411" y="366309"/>
                </a:cubicBezTo>
                <a:cubicBezTo>
                  <a:pt x="1028510" y="397836"/>
                  <a:pt x="1073468" y="407647"/>
                  <a:pt x="1115568" y="411171"/>
                </a:cubicBezTo>
                <a:cubicBezTo>
                  <a:pt x="1157669" y="414696"/>
                  <a:pt x="1201388" y="414029"/>
                  <a:pt x="1240060" y="430983"/>
                </a:cubicBezTo>
                <a:cubicBezTo>
                  <a:pt x="1278731" y="447938"/>
                  <a:pt x="1310926" y="489753"/>
                  <a:pt x="1300067" y="530520"/>
                </a:cubicBezTo>
                <a:lnTo>
                  <a:pt x="0" y="536139"/>
                </a:lnTo>
                <a:lnTo>
                  <a:pt x="0" y="130851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2E3E14-0F31-40FF-935D-74B06A2F0150}"/>
              </a:ext>
            </a:extLst>
          </p:cNvPr>
          <p:cNvGrpSpPr/>
          <p:nvPr/>
        </p:nvGrpSpPr>
        <p:grpSpPr>
          <a:xfrm>
            <a:off x="1486309" y="4868776"/>
            <a:ext cx="4110721" cy="2237569"/>
            <a:chOff x="8654986" y="-1310744"/>
            <a:chExt cx="2142545" cy="1166241"/>
          </a:xfrm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F9AB68A-9B8F-44E9-AE0F-8D8C05E7D8E4}"/>
                </a:ext>
              </a:extLst>
            </p:cNvPr>
            <p:cNvSpPr/>
            <p:nvPr/>
          </p:nvSpPr>
          <p:spPr>
            <a:xfrm>
              <a:off x="9261910" y="-586749"/>
              <a:ext cx="76200" cy="104775"/>
            </a:xfrm>
            <a:custGeom>
              <a:avLst/>
              <a:gdLst>
                <a:gd name="connsiteX0" fmla="*/ 6667 w 76200"/>
                <a:gd name="connsiteY0" fmla="*/ 107347 h 104775"/>
                <a:gd name="connsiteX1" fmla="*/ 31432 w 76200"/>
                <a:gd name="connsiteY1" fmla="*/ 84582 h 104775"/>
                <a:gd name="connsiteX2" fmla="*/ 52006 w 76200"/>
                <a:gd name="connsiteY2" fmla="*/ 58769 h 104775"/>
                <a:gd name="connsiteX3" fmla="*/ 68294 w 76200"/>
                <a:gd name="connsiteY3" fmla="*/ 30385 h 104775"/>
                <a:gd name="connsiteX4" fmla="*/ 79629 w 76200"/>
                <a:gd name="connsiteY4" fmla="*/ 0 h 104775"/>
                <a:gd name="connsiteX5" fmla="*/ 65723 w 76200"/>
                <a:gd name="connsiteY5" fmla="*/ 29051 h 104775"/>
                <a:gd name="connsiteX6" fmla="*/ 47244 w 76200"/>
                <a:gd name="connsiteY6" fmla="*/ 55340 h 104775"/>
                <a:gd name="connsiteX7" fmla="*/ 25051 w 76200"/>
                <a:gd name="connsiteY7" fmla="*/ 78486 h 104775"/>
                <a:gd name="connsiteX8" fmla="*/ 0 w 76200"/>
                <a:gd name="connsiteY8" fmla="*/ 97726 h 104775"/>
                <a:gd name="connsiteX9" fmla="*/ 6667 w 76200"/>
                <a:gd name="connsiteY9" fmla="*/ 107347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104775">
                  <a:moveTo>
                    <a:pt x="6667" y="107347"/>
                  </a:moveTo>
                  <a:cubicBezTo>
                    <a:pt x="16002" y="100298"/>
                    <a:pt x="23908" y="92773"/>
                    <a:pt x="31432" y="84582"/>
                  </a:cubicBezTo>
                  <a:cubicBezTo>
                    <a:pt x="38957" y="76486"/>
                    <a:pt x="45910" y="67818"/>
                    <a:pt x="52006" y="58769"/>
                  </a:cubicBezTo>
                  <a:cubicBezTo>
                    <a:pt x="58198" y="49721"/>
                    <a:pt x="63722" y="40291"/>
                    <a:pt x="68294" y="30385"/>
                  </a:cubicBezTo>
                  <a:cubicBezTo>
                    <a:pt x="73152" y="20669"/>
                    <a:pt x="76486" y="10287"/>
                    <a:pt x="79629" y="0"/>
                  </a:cubicBezTo>
                  <a:cubicBezTo>
                    <a:pt x="75629" y="10001"/>
                    <a:pt x="71342" y="19907"/>
                    <a:pt x="65723" y="29051"/>
                  </a:cubicBezTo>
                  <a:cubicBezTo>
                    <a:pt x="60388" y="38290"/>
                    <a:pt x="54102" y="47053"/>
                    <a:pt x="47244" y="55340"/>
                  </a:cubicBezTo>
                  <a:cubicBezTo>
                    <a:pt x="40481" y="63627"/>
                    <a:pt x="33052" y="71342"/>
                    <a:pt x="25051" y="78486"/>
                  </a:cubicBezTo>
                  <a:cubicBezTo>
                    <a:pt x="17145" y="85534"/>
                    <a:pt x="8573" y="92297"/>
                    <a:pt x="0" y="97726"/>
                  </a:cubicBezTo>
                  <a:lnTo>
                    <a:pt x="6667" y="107347"/>
                  </a:ln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E27E4F6-985E-46AF-9C18-A713A03A0D68}"/>
                </a:ext>
              </a:extLst>
            </p:cNvPr>
            <p:cNvSpPr/>
            <p:nvPr/>
          </p:nvSpPr>
          <p:spPr>
            <a:xfrm>
              <a:off x="9176852" y="-771819"/>
              <a:ext cx="152400" cy="457200"/>
            </a:xfrm>
            <a:custGeom>
              <a:avLst/>
              <a:gdLst>
                <a:gd name="connsiteX0" fmla="*/ 15240 w 152400"/>
                <a:gd name="connsiteY0" fmla="*/ 466058 h 457200"/>
                <a:gd name="connsiteX1" fmla="*/ 66294 w 152400"/>
                <a:gd name="connsiteY1" fmla="*/ 354044 h 457200"/>
                <a:gd name="connsiteX2" fmla="*/ 110014 w 152400"/>
                <a:gd name="connsiteY2" fmla="*/ 239268 h 457200"/>
                <a:gd name="connsiteX3" fmla="*/ 143637 w 152400"/>
                <a:gd name="connsiteY3" fmla="*/ 121348 h 457200"/>
                <a:gd name="connsiteX4" fmla="*/ 158306 w 152400"/>
                <a:gd name="connsiteY4" fmla="*/ 0 h 457200"/>
                <a:gd name="connsiteX5" fmla="*/ 139446 w 152400"/>
                <a:gd name="connsiteY5" fmla="*/ 120396 h 457200"/>
                <a:gd name="connsiteX6" fmla="*/ 101917 w 152400"/>
                <a:gd name="connsiteY6" fmla="*/ 236506 h 457200"/>
                <a:gd name="connsiteX7" fmla="*/ 54483 w 152400"/>
                <a:gd name="connsiteY7" fmla="*/ 349091 h 457200"/>
                <a:gd name="connsiteX8" fmla="*/ 0 w 152400"/>
                <a:gd name="connsiteY8" fmla="*/ 458343 h 457200"/>
                <a:gd name="connsiteX9" fmla="*/ 15240 w 152400"/>
                <a:gd name="connsiteY9" fmla="*/ 466058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0" h="457200">
                  <a:moveTo>
                    <a:pt x="15240" y="466058"/>
                  </a:moveTo>
                  <a:cubicBezTo>
                    <a:pt x="33719" y="429101"/>
                    <a:pt x="50387" y="391859"/>
                    <a:pt x="66294" y="354044"/>
                  </a:cubicBezTo>
                  <a:cubicBezTo>
                    <a:pt x="82105" y="316230"/>
                    <a:pt x="96965" y="278035"/>
                    <a:pt x="110014" y="239268"/>
                  </a:cubicBezTo>
                  <a:cubicBezTo>
                    <a:pt x="122968" y="200501"/>
                    <a:pt x="135065" y="161353"/>
                    <a:pt x="143637" y="121348"/>
                  </a:cubicBezTo>
                  <a:cubicBezTo>
                    <a:pt x="152209" y="81439"/>
                    <a:pt x="158686" y="40862"/>
                    <a:pt x="158306" y="0"/>
                  </a:cubicBezTo>
                  <a:cubicBezTo>
                    <a:pt x="157258" y="40862"/>
                    <a:pt x="149352" y="80963"/>
                    <a:pt x="139446" y="120396"/>
                  </a:cubicBezTo>
                  <a:cubicBezTo>
                    <a:pt x="129540" y="159829"/>
                    <a:pt x="116110" y="198406"/>
                    <a:pt x="101917" y="236506"/>
                  </a:cubicBezTo>
                  <a:cubicBezTo>
                    <a:pt x="87630" y="274606"/>
                    <a:pt x="71533" y="312039"/>
                    <a:pt x="54483" y="349091"/>
                  </a:cubicBezTo>
                  <a:cubicBezTo>
                    <a:pt x="37338" y="386048"/>
                    <a:pt x="19336" y="422719"/>
                    <a:pt x="0" y="458343"/>
                  </a:cubicBezTo>
                  <a:lnTo>
                    <a:pt x="15240" y="466058"/>
                  </a:ln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8345C54-780C-402D-BF69-6081AD6314A9}"/>
                </a:ext>
              </a:extLst>
            </p:cNvPr>
            <p:cNvSpPr/>
            <p:nvPr/>
          </p:nvSpPr>
          <p:spPr>
            <a:xfrm>
              <a:off x="9204538" y="-662854"/>
              <a:ext cx="19050" cy="266700"/>
            </a:xfrm>
            <a:custGeom>
              <a:avLst/>
              <a:gdLst>
                <a:gd name="connsiteX0" fmla="*/ 26987 w 19050"/>
                <a:gd name="connsiteY0" fmla="*/ 272225 h 266700"/>
                <a:gd name="connsiteX1" fmla="*/ 14986 w 19050"/>
                <a:gd name="connsiteY1" fmla="*/ 205454 h 266700"/>
                <a:gd name="connsiteX2" fmla="*/ 8700 w 19050"/>
                <a:gd name="connsiteY2" fmla="*/ 137255 h 266700"/>
                <a:gd name="connsiteX3" fmla="*/ 7366 w 19050"/>
                <a:gd name="connsiteY3" fmla="*/ 68675 h 266700"/>
                <a:gd name="connsiteX4" fmla="*/ 10509 w 19050"/>
                <a:gd name="connsiteY4" fmla="*/ 0 h 266700"/>
                <a:gd name="connsiteX5" fmla="*/ 2984 w 19050"/>
                <a:gd name="connsiteY5" fmla="*/ 68485 h 266700"/>
                <a:gd name="connsiteX6" fmla="*/ 32 w 19050"/>
                <a:gd name="connsiteY6" fmla="*/ 137446 h 266700"/>
                <a:gd name="connsiteX7" fmla="*/ 2032 w 19050"/>
                <a:gd name="connsiteY7" fmla="*/ 206597 h 266700"/>
                <a:gd name="connsiteX8" fmla="*/ 10033 w 19050"/>
                <a:gd name="connsiteY8" fmla="*/ 275939 h 266700"/>
                <a:gd name="connsiteX9" fmla="*/ 26987 w 19050"/>
                <a:gd name="connsiteY9" fmla="*/ 272225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266700">
                  <a:moveTo>
                    <a:pt x="26987" y="272225"/>
                  </a:moveTo>
                  <a:cubicBezTo>
                    <a:pt x="21654" y="250698"/>
                    <a:pt x="17939" y="227933"/>
                    <a:pt x="14986" y="205454"/>
                  </a:cubicBezTo>
                  <a:cubicBezTo>
                    <a:pt x="12033" y="182880"/>
                    <a:pt x="9938" y="160115"/>
                    <a:pt x="8700" y="137255"/>
                  </a:cubicBezTo>
                  <a:cubicBezTo>
                    <a:pt x="7652" y="114491"/>
                    <a:pt x="6890" y="91535"/>
                    <a:pt x="7366" y="68675"/>
                  </a:cubicBezTo>
                  <a:cubicBezTo>
                    <a:pt x="7557" y="45815"/>
                    <a:pt x="8890" y="22860"/>
                    <a:pt x="10509" y="0"/>
                  </a:cubicBezTo>
                  <a:cubicBezTo>
                    <a:pt x="7461" y="22765"/>
                    <a:pt x="4699" y="45530"/>
                    <a:pt x="2984" y="68485"/>
                  </a:cubicBezTo>
                  <a:cubicBezTo>
                    <a:pt x="1080" y="91440"/>
                    <a:pt x="317" y="114395"/>
                    <a:pt x="32" y="137446"/>
                  </a:cubicBezTo>
                  <a:cubicBezTo>
                    <a:pt x="-159" y="160496"/>
                    <a:pt x="508" y="183547"/>
                    <a:pt x="2032" y="206597"/>
                  </a:cubicBezTo>
                  <a:cubicBezTo>
                    <a:pt x="3651" y="229743"/>
                    <a:pt x="5842" y="252508"/>
                    <a:pt x="10033" y="275939"/>
                  </a:cubicBezTo>
                  <a:lnTo>
                    <a:pt x="26987" y="272225"/>
                  </a:ln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BA7986E-2DCA-4118-BD46-92F5FDF014B4}"/>
                </a:ext>
              </a:extLst>
            </p:cNvPr>
            <p:cNvSpPr/>
            <p:nvPr/>
          </p:nvSpPr>
          <p:spPr>
            <a:xfrm>
              <a:off x="9324965" y="-666949"/>
              <a:ext cx="95250" cy="95250"/>
            </a:xfrm>
            <a:custGeom>
              <a:avLst/>
              <a:gdLst>
                <a:gd name="connsiteX0" fmla="*/ 0 w 95250"/>
                <a:gd name="connsiteY0" fmla="*/ 104585 h 95250"/>
                <a:gd name="connsiteX1" fmla="*/ 96774 w 95250"/>
                <a:gd name="connsiteY1" fmla="*/ 0 h 95250"/>
                <a:gd name="connsiteX2" fmla="*/ 2762 w 95250"/>
                <a:gd name="connsiteY2" fmla="*/ 10372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95250">
                  <a:moveTo>
                    <a:pt x="0" y="104585"/>
                  </a:moveTo>
                  <a:cubicBezTo>
                    <a:pt x="0" y="104585"/>
                    <a:pt x="25146" y="13907"/>
                    <a:pt x="96774" y="0"/>
                  </a:cubicBezTo>
                  <a:cubicBezTo>
                    <a:pt x="96774" y="0"/>
                    <a:pt x="144780" y="84487"/>
                    <a:pt x="2762" y="103727"/>
                  </a:cubicBezTo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03CAC77C-2253-462C-B5C3-27312DB6C004}"/>
                </a:ext>
              </a:extLst>
            </p:cNvPr>
            <p:cNvSpPr/>
            <p:nvPr/>
          </p:nvSpPr>
          <p:spPr>
            <a:xfrm>
              <a:off x="9242574" y="-772413"/>
              <a:ext cx="76200" cy="104775"/>
            </a:xfrm>
            <a:custGeom>
              <a:avLst/>
              <a:gdLst>
                <a:gd name="connsiteX0" fmla="*/ 80963 w 76200"/>
                <a:gd name="connsiteY0" fmla="*/ 106321 h 104775"/>
                <a:gd name="connsiteX1" fmla="*/ 18955 w 76200"/>
                <a:gd name="connsiteY1" fmla="*/ 307 h 104775"/>
                <a:gd name="connsiteX2" fmla="*/ 80963 w 76200"/>
                <a:gd name="connsiteY2" fmla="*/ 10632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104775">
                  <a:moveTo>
                    <a:pt x="80963" y="106321"/>
                  </a:moveTo>
                  <a:cubicBezTo>
                    <a:pt x="80963" y="106321"/>
                    <a:pt x="56008" y="7070"/>
                    <a:pt x="18955" y="307"/>
                  </a:cubicBezTo>
                  <a:cubicBezTo>
                    <a:pt x="-18192" y="-6455"/>
                    <a:pt x="-2381" y="100606"/>
                    <a:pt x="80963" y="106321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AB1B9AE-295C-416C-800E-A4D2AB3EE9E0}"/>
                </a:ext>
              </a:extLst>
            </p:cNvPr>
            <p:cNvSpPr/>
            <p:nvPr/>
          </p:nvSpPr>
          <p:spPr>
            <a:xfrm>
              <a:off x="9175290" y="-748674"/>
              <a:ext cx="47625" cy="123825"/>
            </a:xfrm>
            <a:custGeom>
              <a:avLst/>
              <a:gdLst>
                <a:gd name="connsiteX0" fmla="*/ 42043 w 47625"/>
                <a:gd name="connsiteY0" fmla="*/ 130016 h 123825"/>
                <a:gd name="connsiteX1" fmla="*/ 31947 w 47625"/>
                <a:gd name="connsiteY1" fmla="*/ 0 h 123825"/>
                <a:gd name="connsiteX2" fmla="*/ 42043 w 47625"/>
                <a:gd name="connsiteY2" fmla="*/ 13001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23825">
                  <a:moveTo>
                    <a:pt x="42043" y="130016"/>
                  </a:moveTo>
                  <a:cubicBezTo>
                    <a:pt x="42043" y="130016"/>
                    <a:pt x="75095" y="34862"/>
                    <a:pt x="31947" y="0"/>
                  </a:cubicBezTo>
                  <a:cubicBezTo>
                    <a:pt x="31947" y="-95"/>
                    <a:pt x="-46254" y="56198"/>
                    <a:pt x="42043" y="130016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36F367DA-56C0-46C5-B98B-337A0102E08E}"/>
                </a:ext>
              </a:extLst>
            </p:cNvPr>
            <p:cNvSpPr/>
            <p:nvPr/>
          </p:nvSpPr>
          <p:spPr>
            <a:xfrm>
              <a:off x="9140900" y="-599423"/>
              <a:ext cx="66675" cy="133350"/>
            </a:xfrm>
            <a:custGeom>
              <a:avLst/>
              <a:gdLst>
                <a:gd name="connsiteX0" fmla="*/ 68909 w 66675"/>
                <a:gd name="connsiteY0" fmla="*/ 134213 h 133350"/>
                <a:gd name="connsiteX1" fmla="*/ 32904 w 66675"/>
                <a:gd name="connsiteY1" fmla="*/ 6 h 133350"/>
                <a:gd name="connsiteX2" fmla="*/ 68909 w 66675"/>
                <a:gd name="connsiteY2" fmla="*/ 13421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133350">
                  <a:moveTo>
                    <a:pt x="68909" y="134213"/>
                  </a:moveTo>
                  <a:cubicBezTo>
                    <a:pt x="68909" y="134213"/>
                    <a:pt x="75957" y="-1042"/>
                    <a:pt x="32904" y="6"/>
                  </a:cubicBezTo>
                  <a:cubicBezTo>
                    <a:pt x="-58250" y="2292"/>
                    <a:pt x="68909" y="134213"/>
                    <a:pt x="68909" y="134213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DA64A1AF-7E64-476D-BFCD-73FA308AED4F}"/>
                </a:ext>
              </a:extLst>
            </p:cNvPr>
            <p:cNvSpPr/>
            <p:nvPr/>
          </p:nvSpPr>
          <p:spPr>
            <a:xfrm>
              <a:off x="8824808" y="-420728"/>
              <a:ext cx="161925" cy="276225"/>
            </a:xfrm>
            <a:custGeom>
              <a:avLst/>
              <a:gdLst>
                <a:gd name="connsiteX0" fmla="*/ 170974 w 161925"/>
                <a:gd name="connsiteY0" fmla="*/ 272796 h 276225"/>
                <a:gd name="connsiteX1" fmla="*/ 122301 w 161925"/>
                <a:gd name="connsiteY1" fmla="*/ 208502 h 276225"/>
                <a:gd name="connsiteX2" fmla="*/ 76867 w 161925"/>
                <a:gd name="connsiteY2" fmla="*/ 141732 h 276225"/>
                <a:gd name="connsiteX3" fmla="*/ 0 w 161925"/>
                <a:gd name="connsiteY3" fmla="*/ 0 h 276225"/>
                <a:gd name="connsiteX4" fmla="*/ 69818 w 161925"/>
                <a:gd name="connsiteY4" fmla="*/ 145923 h 276225"/>
                <a:gd name="connsiteX5" fmla="*/ 112014 w 161925"/>
                <a:gd name="connsiteY5" fmla="*/ 215265 h 276225"/>
                <a:gd name="connsiteX6" fmla="*/ 157925 w 161925"/>
                <a:gd name="connsiteY6" fmla="*/ 282607 h 276225"/>
                <a:gd name="connsiteX7" fmla="*/ 170974 w 161925"/>
                <a:gd name="connsiteY7" fmla="*/ 272796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276225">
                  <a:moveTo>
                    <a:pt x="170974" y="272796"/>
                  </a:moveTo>
                  <a:cubicBezTo>
                    <a:pt x="154210" y="252031"/>
                    <a:pt x="138017" y="230410"/>
                    <a:pt x="122301" y="208502"/>
                  </a:cubicBezTo>
                  <a:cubicBezTo>
                    <a:pt x="106585" y="186595"/>
                    <a:pt x="91440" y="164401"/>
                    <a:pt x="76867" y="141732"/>
                  </a:cubicBezTo>
                  <a:cubicBezTo>
                    <a:pt x="47816" y="96393"/>
                    <a:pt x="21241" y="49530"/>
                    <a:pt x="0" y="0"/>
                  </a:cubicBezTo>
                  <a:cubicBezTo>
                    <a:pt x="18669" y="50482"/>
                    <a:pt x="42958" y="98965"/>
                    <a:pt x="69818" y="145923"/>
                  </a:cubicBezTo>
                  <a:cubicBezTo>
                    <a:pt x="83249" y="169354"/>
                    <a:pt x="97345" y="192500"/>
                    <a:pt x="112014" y="215265"/>
                  </a:cubicBezTo>
                  <a:cubicBezTo>
                    <a:pt x="126682" y="238030"/>
                    <a:pt x="141827" y="260509"/>
                    <a:pt x="157925" y="282607"/>
                  </a:cubicBezTo>
                  <a:lnTo>
                    <a:pt x="170974" y="272796"/>
                  </a:ln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954DD73-4961-4389-B7ED-3244F3F31FDF}"/>
                </a:ext>
              </a:extLst>
            </p:cNvPr>
            <p:cNvSpPr/>
            <p:nvPr/>
          </p:nvSpPr>
          <p:spPr>
            <a:xfrm>
              <a:off x="8783088" y="-347576"/>
              <a:ext cx="104775" cy="66675"/>
            </a:xfrm>
            <a:custGeom>
              <a:avLst/>
              <a:gdLst>
                <a:gd name="connsiteX0" fmla="*/ 110204 w 104775"/>
                <a:gd name="connsiteY0" fmla="*/ 54007 h 66675"/>
                <a:gd name="connsiteX1" fmla="*/ 80486 w 104775"/>
                <a:gd name="connsiteY1" fmla="*/ 49149 h 66675"/>
                <a:gd name="connsiteX2" fmla="*/ 51245 w 104775"/>
                <a:gd name="connsiteY2" fmla="*/ 37719 h 66675"/>
                <a:gd name="connsiteX3" fmla="*/ 24289 w 104775"/>
                <a:gd name="connsiteY3" fmla="*/ 20955 h 66675"/>
                <a:gd name="connsiteX4" fmla="*/ 0 w 104775"/>
                <a:gd name="connsiteY4" fmla="*/ 0 h 66675"/>
                <a:gd name="connsiteX5" fmla="*/ 21527 w 104775"/>
                <a:gd name="connsiteY5" fmla="*/ 24003 h 66675"/>
                <a:gd name="connsiteX6" fmla="*/ 46958 w 104775"/>
                <a:gd name="connsiteY6" fmla="*/ 44672 h 66675"/>
                <a:gd name="connsiteX7" fmla="*/ 76200 w 104775"/>
                <a:gd name="connsiteY7" fmla="*/ 60579 h 66675"/>
                <a:gd name="connsiteX8" fmla="*/ 109538 w 104775"/>
                <a:gd name="connsiteY8" fmla="*/ 70199 h 66675"/>
                <a:gd name="connsiteX9" fmla="*/ 110204 w 104775"/>
                <a:gd name="connsiteY9" fmla="*/ 5400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" h="66675">
                  <a:moveTo>
                    <a:pt x="110204" y="54007"/>
                  </a:moveTo>
                  <a:cubicBezTo>
                    <a:pt x="101156" y="53911"/>
                    <a:pt x="90297" y="51911"/>
                    <a:pt x="80486" y="49149"/>
                  </a:cubicBezTo>
                  <a:cubicBezTo>
                    <a:pt x="70485" y="46292"/>
                    <a:pt x="60674" y="42386"/>
                    <a:pt x="51245" y="37719"/>
                  </a:cubicBezTo>
                  <a:cubicBezTo>
                    <a:pt x="41910" y="32766"/>
                    <a:pt x="32766" y="27432"/>
                    <a:pt x="24289" y="20955"/>
                  </a:cubicBezTo>
                  <a:cubicBezTo>
                    <a:pt x="15621" y="14669"/>
                    <a:pt x="7715" y="7525"/>
                    <a:pt x="0" y="0"/>
                  </a:cubicBezTo>
                  <a:cubicBezTo>
                    <a:pt x="6667" y="8382"/>
                    <a:pt x="13621" y="16573"/>
                    <a:pt x="21527" y="24003"/>
                  </a:cubicBezTo>
                  <a:cubicBezTo>
                    <a:pt x="29242" y="31623"/>
                    <a:pt x="37910" y="38290"/>
                    <a:pt x="46958" y="44672"/>
                  </a:cubicBezTo>
                  <a:cubicBezTo>
                    <a:pt x="56102" y="50768"/>
                    <a:pt x="65913" y="56197"/>
                    <a:pt x="76200" y="60579"/>
                  </a:cubicBezTo>
                  <a:cubicBezTo>
                    <a:pt x="86677" y="64960"/>
                    <a:pt x="96964" y="68485"/>
                    <a:pt x="109538" y="70199"/>
                  </a:cubicBezTo>
                  <a:lnTo>
                    <a:pt x="110204" y="54007"/>
                  </a:ln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FE9D9DD-7FDA-4C44-9D58-2658EE5988B3}"/>
                </a:ext>
              </a:extLst>
            </p:cNvPr>
            <p:cNvSpPr/>
            <p:nvPr/>
          </p:nvSpPr>
          <p:spPr>
            <a:xfrm>
              <a:off x="8799194" y="-619229"/>
              <a:ext cx="57150" cy="142875"/>
            </a:xfrm>
            <a:custGeom>
              <a:avLst/>
              <a:gdLst>
                <a:gd name="connsiteX0" fmla="*/ 12946 w 57150"/>
                <a:gd name="connsiteY0" fmla="*/ 144209 h 142875"/>
                <a:gd name="connsiteX1" fmla="*/ 41997 w 57150"/>
                <a:gd name="connsiteY1" fmla="*/ 0 h 142875"/>
                <a:gd name="connsiteX2" fmla="*/ 54475 w 57150"/>
                <a:gd name="connsiteY2" fmla="*/ 91440 h 142875"/>
                <a:gd name="connsiteX3" fmla="*/ 12946 w 57150"/>
                <a:gd name="connsiteY3" fmla="*/ 14420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42875">
                  <a:moveTo>
                    <a:pt x="12946" y="144209"/>
                  </a:moveTo>
                  <a:cubicBezTo>
                    <a:pt x="12946" y="144209"/>
                    <a:pt x="-30584" y="34385"/>
                    <a:pt x="41997" y="0"/>
                  </a:cubicBezTo>
                  <a:cubicBezTo>
                    <a:pt x="41997" y="0"/>
                    <a:pt x="73048" y="43815"/>
                    <a:pt x="54475" y="91440"/>
                  </a:cubicBezTo>
                  <a:cubicBezTo>
                    <a:pt x="43711" y="118872"/>
                    <a:pt x="12946" y="144209"/>
                    <a:pt x="12946" y="144209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7CF0C66-E96F-4EB1-BBDF-6F8FA10D3E87}"/>
                </a:ext>
              </a:extLst>
            </p:cNvPr>
            <p:cNvSpPr/>
            <p:nvPr/>
          </p:nvSpPr>
          <p:spPr>
            <a:xfrm>
              <a:off x="8855369" y="-505882"/>
              <a:ext cx="66675" cy="114300"/>
            </a:xfrm>
            <a:custGeom>
              <a:avLst/>
              <a:gdLst>
                <a:gd name="connsiteX0" fmla="*/ 2300 w 66675"/>
                <a:gd name="connsiteY0" fmla="*/ 121253 h 114300"/>
                <a:gd name="connsiteX1" fmla="*/ 56973 w 66675"/>
                <a:gd name="connsiteY1" fmla="*/ 0 h 114300"/>
                <a:gd name="connsiteX2" fmla="*/ 61259 w 66675"/>
                <a:gd name="connsiteY2" fmla="*/ 72581 h 114300"/>
                <a:gd name="connsiteX3" fmla="*/ 2300 w 66675"/>
                <a:gd name="connsiteY3" fmla="*/ 12125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14300">
                  <a:moveTo>
                    <a:pt x="2300" y="121253"/>
                  </a:moveTo>
                  <a:cubicBezTo>
                    <a:pt x="2300" y="121253"/>
                    <a:pt x="-17131" y="13430"/>
                    <a:pt x="56973" y="0"/>
                  </a:cubicBezTo>
                  <a:cubicBezTo>
                    <a:pt x="56973" y="0"/>
                    <a:pt x="87929" y="30290"/>
                    <a:pt x="61259" y="72581"/>
                  </a:cubicBezTo>
                  <a:cubicBezTo>
                    <a:pt x="34589" y="114871"/>
                    <a:pt x="2300" y="121253"/>
                    <a:pt x="2300" y="121253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B9CF77B-99DF-4133-8BFD-0A642D05F299}"/>
                </a:ext>
              </a:extLst>
            </p:cNvPr>
            <p:cNvSpPr/>
            <p:nvPr/>
          </p:nvSpPr>
          <p:spPr>
            <a:xfrm>
              <a:off x="8718233" y="-484994"/>
              <a:ext cx="95250" cy="76200"/>
            </a:xfrm>
            <a:custGeom>
              <a:avLst/>
              <a:gdLst>
                <a:gd name="connsiteX0" fmla="*/ 102860 w 95250"/>
                <a:gd name="connsiteY0" fmla="*/ 81030 h 76200"/>
                <a:gd name="connsiteX1" fmla="*/ 11706 w 95250"/>
                <a:gd name="connsiteY1" fmla="*/ 5306 h 76200"/>
                <a:gd name="connsiteX2" fmla="*/ 102860 w 95250"/>
                <a:gd name="connsiteY2" fmla="*/ 810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76200">
                  <a:moveTo>
                    <a:pt x="102860" y="81030"/>
                  </a:moveTo>
                  <a:cubicBezTo>
                    <a:pt x="102860" y="81030"/>
                    <a:pt x="41329" y="-24507"/>
                    <a:pt x="11706" y="5306"/>
                  </a:cubicBezTo>
                  <a:cubicBezTo>
                    <a:pt x="-18012" y="35024"/>
                    <a:pt x="7610" y="83697"/>
                    <a:pt x="102860" y="81030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8B6BAC3-1DF3-4A2C-9E97-CEF88D8A22E4}"/>
                </a:ext>
              </a:extLst>
            </p:cNvPr>
            <p:cNvSpPr/>
            <p:nvPr/>
          </p:nvSpPr>
          <p:spPr>
            <a:xfrm>
              <a:off x="8654986" y="-401667"/>
              <a:ext cx="95250" cy="47625"/>
            </a:xfrm>
            <a:custGeom>
              <a:avLst/>
              <a:gdLst>
                <a:gd name="connsiteX0" fmla="*/ 99717 w 95250"/>
                <a:gd name="connsiteY0" fmla="*/ 43804 h 47625"/>
                <a:gd name="connsiteX1" fmla="*/ 2562 w 95250"/>
                <a:gd name="connsiteY1" fmla="*/ 17039 h 47625"/>
                <a:gd name="connsiteX2" fmla="*/ 99717 w 95250"/>
                <a:gd name="connsiteY2" fmla="*/ 4380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99717" y="43804"/>
                  </a:moveTo>
                  <a:cubicBezTo>
                    <a:pt x="99717" y="43804"/>
                    <a:pt x="20660" y="-33254"/>
                    <a:pt x="2562" y="17039"/>
                  </a:cubicBezTo>
                  <a:cubicBezTo>
                    <a:pt x="-14773" y="65044"/>
                    <a:pt x="60093" y="52281"/>
                    <a:pt x="99717" y="43804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CBD008-D93E-4E76-A39F-8CD7A0ECFF7B}"/>
                </a:ext>
              </a:extLst>
            </p:cNvPr>
            <p:cNvSpPr/>
            <p:nvPr/>
          </p:nvSpPr>
          <p:spPr>
            <a:xfrm>
              <a:off x="8729496" y="-322454"/>
              <a:ext cx="95250" cy="76200"/>
            </a:xfrm>
            <a:custGeom>
              <a:avLst/>
              <a:gdLst>
                <a:gd name="connsiteX0" fmla="*/ 99884 w 95250"/>
                <a:gd name="connsiteY0" fmla="*/ 310 h 76200"/>
                <a:gd name="connsiteX1" fmla="*/ 2538 w 95250"/>
                <a:gd name="connsiteY1" fmla="*/ 36124 h 76200"/>
                <a:gd name="connsiteX2" fmla="*/ 46068 w 95250"/>
                <a:gd name="connsiteY2" fmla="*/ 78034 h 76200"/>
                <a:gd name="connsiteX3" fmla="*/ 99884 w 95250"/>
                <a:gd name="connsiteY3" fmla="*/ 31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76200">
                  <a:moveTo>
                    <a:pt x="99884" y="310"/>
                  </a:moveTo>
                  <a:cubicBezTo>
                    <a:pt x="99884" y="310"/>
                    <a:pt x="13587" y="-5786"/>
                    <a:pt x="2538" y="36124"/>
                  </a:cubicBezTo>
                  <a:cubicBezTo>
                    <a:pt x="-8511" y="78034"/>
                    <a:pt x="18445" y="92226"/>
                    <a:pt x="46068" y="78034"/>
                  </a:cubicBezTo>
                  <a:cubicBezTo>
                    <a:pt x="73690" y="63937"/>
                    <a:pt x="99884" y="310"/>
                    <a:pt x="99884" y="310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8EE1BAB-57D1-4B2D-9AE4-3F5E62877F15}"/>
                </a:ext>
              </a:extLst>
            </p:cNvPr>
            <p:cNvSpPr/>
            <p:nvPr/>
          </p:nvSpPr>
          <p:spPr>
            <a:xfrm>
              <a:off x="10108206" y="-755532"/>
              <a:ext cx="76200" cy="476250"/>
            </a:xfrm>
            <a:custGeom>
              <a:avLst/>
              <a:gdLst>
                <a:gd name="connsiteX0" fmla="*/ 50673 w 76200"/>
                <a:gd name="connsiteY0" fmla="*/ 391096 h 476250"/>
                <a:gd name="connsiteX1" fmla="*/ 18002 w 76200"/>
                <a:gd name="connsiteY1" fmla="*/ 481679 h 476250"/>
                <a:gd name="connsiteX2" fmla="*/ 0 w 76200"/>
                <a:gd name="connsiteY2" fmla="*/ 481679 h 476250"/>
                <a:gd name="connsiteX3" fmla="*/ 38290 w 76200"/>
                <a:gd name="connsiteY3" fmla="*/ 387477 h 476250"/>
                <a:gd name="connsiteX4" fmla="*/ 66484 w 76200"/>
                <a:gd name="connsiteY4" fmla="*/ 260223 h 476250"/>
                <a:gd name="connsiteX5" fmla="*/ 71152 w 76200"/>
                <a:gd name="connsiteY5" fmla="*/ 129731 h 476250"/>
                <a:gd name="connsiteX6" fmla="*/ 64675 w 76200"/>
                <a:gd name="connsiteY6" fmla="*/ 64484 h 476250"/>
                <a:gd name="connsiteX7" fmla="*/ 58960 w 76200"/>
                <a:gd name="connsiteY7" fmla="*/ 32194 h 476250"/>
                <a:gd name="connsiteX8" fmla="*/ 52483 w 76200"/>
                <a:gd name="connsiteY8" fmla="*/ 0 h 476250"/>
                <a:gd name="connsiteX9" fmla="*/ 60007 w 76200"/>
                <a:gd name="connsiteY9" fmla="*/ 32004 h 476250"/>
                <a:gd name="connsiteX10" fmla="*/ 66770 w 76200"/>
                <a:gd name="connsiteY10" fmla="*/ 64198 h 476250"/>
                <a:gd name="connsiteX11" fmla="*/ 75438 w 76200"/>
                <a:gd name="connsiteY11" fmla="*/ 129445 h 476250"/>
                <a:gd name="connsiteX12" fmla="*/ 75057 w 76200"/>
                <a:gd name="connsiteY12" fmla="*/ 261175 h 476250"/>
                <a:gd name="connsiteX13" fmla="*/ 50673 w 76200"/>
                <a:gd name="connsiteY13" fmla="*/ 39109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200" h="476250">
                  <a:moveTo>
                    <a:pt x="50673" y="391096"/>
                  </a:moveTo>
                  <a:cubicBezTo>
                    <a:pt x="41815" y="421957"/>
                    <a:pt x="31337" y="452247"/>
                    <a:pt x="18002" y="481679"/>
                  </a:cubicBezTo>
                  <a:lnTo>
                    <a:pt x="0" y="481679"/>
                  </a:lnTo>
                  <a:cubicBezTo>
                    <a:pt x="15335" y="451675"/>
                    <a:pt x="28003" y="419767"/>
                    <a:pt x="38290" y="387477"/>
                  </a:cubicBezTo>
                  <a:cubicBezTo>
                    <a:pt x="51435" y="346043"/>
                    <a:pt x="61341" y="303467"/>
                    <a:pt x="66484" y="260223"/>
                  </a:cubicBezTo>
                  <a:cubicBezTo>
                    <a:pt x="71723" y="217075"/>
                    <a:pt x="74200" y="173260"/>
                    <a:pt x="71152" y="129731"/>
                  </a:cubicBezTo>
                  <a:cubicBezTo>
                    <a:pt x="70675" y="107823"/>
                    <a:pt x="67342" y="86201"/>
                    <a:pt x="64675" y="64484"/>
                  </a:cubicBezTo>
                  <a:cubicBezTo>
                    <a:pt x="63627" y="53530"/>
                    <a:pt x="61055" y="42958"/>
                    <a:pt x="58960" y="32194"/>
                  </a:cubicBezTo>
                  <a:lnTo>
                    <a:pt x="52483" y="0"/>
                  </a:lnTo>
                  <a:lnTo>
                    <a:pt x="60007" y="32004"/>
                  </a:lnTo>
                  <a:cubicBezTo>
                    <a:pt x="62389" y="42672"/>
                    <a:pt x="65437" y="53340"/>
                    <a:pt x="66770" y="64198"/>
                  </a:cubicBezTo>
                  <a:cubicBezTo>
                    <a:pt x="70199" y="85820"/>
                    <a:pt x="74200" y="107537"/>
                    <a:pt x="75438" y="129445"/>
                  </a:cubicBezTo>
                  <a:cubicBezTo>
                    <a:pt x="79915" y="173165"/>
                    <a:pt x="78962" y="217361"/>
                    <a:pt x="75057" y="261175"/>
                  </a:cubicBezTo>
                  <a:cubicBezTo>
                    <a:pt x="71152" y="304990"/>
                    <a:pt x="62579" y="348520"/>
                    <a:pt x="50673" y="391096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C446214-3E27-4440-BEA7-EC66FC562B29}"/>
                </a:ext>
              </a:extLst>
            </p:cNvPr>
            <p:cNvSpPr/>
            <p:nvPr/>
          </p:nvSpPr>
          <p:spPr>
            <a:xfrm>
              <a:off x="10147259" y="-581986"/>
              <a:ext cx="28575" cy="304800"/>
            </a:xfrm>
            <a:custGeom>
              <a:avLst/>
              <a:gdLst>
                <a:gd name="connsiteX0" fmla="*/ 17717 w 28575"/>
                <a:gd name="connsiteY0" fmla="*/ 308134 h 304800"/>
                <a:gd name="connsiteX1" fmla="*/ 1333 w 28575"/>
                <a:gd name="connsiteY1" fmla="*/ 308134 h 304800"/>
                <a:gd name="connsiteX2" fmla="*/ 16383 w 28575"/>
                <a:gd name="connsiteY2" fmla="*/ 252698 h 304800"/>
                <a:gd name="connsiteX3" fmla="*/ 27908 w 28575"/>
                <a:gd name="connsiteY3" fmla="*/ 168021 h 304800"/>
                <a:gd name="connsiteX4" fmla="*/ 23908 w 28575"/>
                <a:gd name="connsiteY4" fmla="*/ 82582 h 304800"/>
                <a:gd name="connsiteX5" fmla="*/ 0 w 28575"/>
                <a:gd name="connsiteY5" fmla="*/ 0 h 304800"/>
                <a:gd name="connsiteX6" fmla="*/ 28099 w 28575"/>
                <a:gd name="connsiteY6" fmla="*/ 81820 h 304800"/>
                <a:gd name="connsiteX7" fmla="*/ 36481 w 28575"/>
                <a:gd name="connsiteY7" fmla="*/ 168211 h 304800"/>
                <a:gd name="connsiteX8" fmla="*/ 29051 w 28575"/>
                <a:gd name="connsiteY8" fmla="*/ 254984 h 304800"/>
                <a:gd name="connsiteX9" fmla="*/ 17717 w 28575"/>
                <a:gd name="connsiteY9" fmla="*/ 30813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5" h="304800">
                  <a:moveTo>
                    <a:pt x="17717" y="308134"/>
                  </a:moveTo>
                  <a:lnTo>
                    <a:pt x="1333" y="308134"/>
                  </a:lnTo>
                  <a:cubicBezTo>
                    <a:pt x="7239" y="290036"/>
                    <a:pt x="12287" y="271367"/>
                    <a:pt x="16383" y="252698"/>
                  </a:cubicBezTo>
                  <a:cubicBezTo>
                    <a:pt x="22384" y="224885"/>
                    <a:pt x="26289" y="196501"/>
                    <a:pt x="27908" y="168021"/>
                  </a:cubicBezTo>
                  <a:cubicBezTo>
                    <a:pt x="29813" y="139541"/>
                    <a:pt x="27908" y="110871"/>
                    <a:pt x="23908" y="82582"/>
                  </a:cubicBezTo>
                  <a:cubicBezTo>
                    <a:pt x="19812" y="54197"/>
                    <a:pt x="11049" y="26670"/>
                    <a:pt x="0" y="0"/>
                  </a:cubicBezTo>
                  <a:cubicBezTo>
                    <a:pt x="12287" y="26098"/>
                    <a:pt x="22574" y="53340"/>
                    <a:pt x="28099" y="81820"/>
                  </a:cubicBezTo>
                  <a:cubicBezTo>
                    <a:pt x="33623" y="110204"/>
                    <a:pt x="36957" y="139160"/>
                    <a:pt x="36481" y="168211"/>
                  </a:cubicBezTo>
                  <a:cubicBezTo>
                    <a:pt x="36290" y="197263"/>
                    <a:pt x="33814" y="226219"/>
                    <a:pt x="29051" y="254984"/>
                  </a:cubicBezTo>
                  <a:cubicBezTo>
                    <a:pt x="26099" y="272891"/>
                    <a:pt x="22384" y="290608"/>
                    <a:pt x="17717" y="308134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3B55F5E-00B2-4DE3-B543-F14CB65F97A4}"/>
                </a:ext>
              </a:extLst>
            </p:cNvPr>
            <p:cNvSpPr/>
            <p:nvPr/>
          </p:nvSpPr>
          <p:spPr>
            <a:xfrm>
              <a:off x="10091345" y="-676474"/>
              <a:ext cx="76200" cy="123825"/>
            </a:xfrm>
            <a:custGeom>
              <a:avLst/>
              <a:gdLst>
                <a:gd name="connsiteX0" fmla="*/ 77535 w 76200"/>
                <a:gd name="connsiteY0" fmla="*/ 130302 h 123825"/>
                <a:gd name="connsiteX1" fmla="*/ 7907 w 76200"/>
                <a:gd name="connsiteY1" fmla="*/ 0 h 123825"/>
                <a:gd name="connsiteX2" fmla="*/ 11527 w 76200"/>
                <a:gd name="connsiteY2" fmla="*/ 91726 h 123825"/>
                <a:gd name="connsiteX3" fmla="*/ 77535 w 76200"/>
                <a:gd name="connsiteY3" fmla="*/ 13030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23825">
                  <a:moveTo>
                    <a:pt x="77535" y="130302"/>
                  </a:moveTo>
                  <a:cubicBezTo>
                    <a:pt x="77535" y="130302"/>
                    <a:pt x="47817" y="27813"/>
                    <a:pt x="7907" y="0"/>
                  </a:cubicBezTo>
                  <a:cubicBezTo>
                    <a:pt x="7907" y="0"/>
                    <a:pt x="-12095" y="42005"/>
                    <a:pt x="11527" y="91726"/>
                  </a:cubicBezTo>
                  <a:cubicBezTo>
                    <a:pt x="35149" y="141351"/>
                    <a:pt x="77535" y="130302"/>
                    <a:pt x="77535" y="130302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B3BE19E-B8DA-41E2-A617-717773442E40}"/>
                </a:ext>
              </a:extLst>
            </p:cNvPr>
            <p:cNvSpPr/>
            <p:nvPr/>
          </p:nvSpPr>
          <p:spPr>
            <a:xfrm>
              <a:off x="10121066" y="-838854"/>
              <a:ext cx="57150" cy="133350"/>
            </a:xfrm>
            <a:custGeom>
              <a:avLst/>
              <a:gdLst>
                <a:gd name="connsiteX0" fmla="*/ 52481 w 57150"/>
                <a:gd name="connsiteY0" fmla="*/ 138282 h 133350"/>
                <a:gd name="connsiteX1" fmla="*/ 2761 w 57150"/>
                <a:gd name="connsiteY1" fmla="*/ 5598 h 133350"/>
                <a:gd name="connsiteX2" fmla="*/ 52481 w 57150"/>
                <a:gd name="connsiteY2" fmla="*/ 13828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33350">
                  <a:moveTo>
                    <a:pt x="52481" y="138282"/>
                  </a:moveTo>
                  <a:cubicBezTo>
                    <a:pt x="52481" y="138282"/>
                    <a:pt x="-14194" y="35983"/>
                    <a:pt x="2761" y="5598"/>
                  </a:cubicBezTo>
                  <a:cubicBezTo>
                    <a:pt x="19620" y="-24691"/>
                    <a:pt x="97535" y="74845"/>
                    <a:pt x="52481" y="138282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CE82DE6-BEE1-45A6-AA72-C3271670222B}"/>
                </a:ext>
              </a:extLst>
            </p:cNvPr>
            <p:cNvSpPr/>
            <p:nvPr/>
          </p:nvSpPr>
          <p:spPr>
            <a:xfrm>
              <a:off x="10196122" y="-583889"/>
              <a:ext cx="66675" cy="95250"/>
            </a:xfrm>
            <a:custGeom>
              <a:avLst/>
              <a:gdLst>
                <a:gd name="connsiteX0" fmla="*/ 0 w 66675"/>
                <a:gd name="connsiteY0" fmla="*/ 96581 h 95250"/>
                <a:gd name="connsiteX1" fmla="*/ 60293 w 66675"/>
                <a:gd name="connsiteY1" fmla="*/ 1046 h 95250"/>
                <a:gd name="connsiteX2" fmla="*/ 0 w 66675"/>
                <a:gd name="connsiteY2" fmla="*/ 9658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95250">
                  <a:moveTo>
                    <a:pt x="0" y="96581"/>
                  </a:moveTo>
                  <a:cubicBezTo>
                    <a:pt x="0" y="96581"/>
                    <a:pt x="10573" y="-11718"/>
                    <a:pt x="60293" y="1046"/>
                  </a:cubicBezTo>
                  <a:cubicBezTo>
                    <a:pt x="110014" y="13809"/>
                    <a:pt x="0" y="96581"/>
                    <a:pt x="0" y="96581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2450A16-D15A-4BE2-81C6-5DB3CF20DB1A}"/>
                </a:ext>
              </a:extLst>
            </p:cNvPr>
            <p:cNvSpPr/>
            <p:nvPr/>
          </p:nvSpPr>
          <p:spPr>
            <a:xfrm>
              <a:off x="10583313" y="-544077"/>
              <a:ext cx="114300" cy="314325"/>
            </a:xfrm>
            <a:custGeom>
              <a:avLst/>
              <a:gdLst>
                <a:gd name="connsiteX0" fmla="*/ 24384 w 114300"/>
                <a:gd name="connsiteY0" fmla="*/ 315373 h 314325"/>
                <a:gd name="connsiteX1" fmla="*/ 75629 w 114300"/>
                <a:gd name="connsiteY1" fmla="*/ 158687 h 314325"/>
                <a:gd name="connsiteX2" fmla="*/ 117824 w 114300"/>
                <a:gd name="connsiteY2" fmla="*/ 0 h 314325"/>
                <a:gd name="connsiteX3" fmla="*/ 63151 w 114300"/>
                <a:gd name="connsiteY3" fmla="*/ 154686 h 314325"/>
                <a:gd name="connsiteX4" fmla="*/ 0 w 114300"/>
                <a:gd name="connsiteY4" fmla="*/ 305562 h 314325"/>
                <a:gd name="connsiteX5" fmla="*/ 24384 w 114300"/>
                <a:gd name="connsiteY5" fmla="*/ 315373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314325">
                  <a:moveTo>
                    <a:pt x="24384" y="315373"/>
                  </a:moveTo>
                  <a:cubicBezTo>
                    <a:pt x="43434" y="263366"/>
                    <a:pt x="60103" y="211265"/>
                    <a:pt x="75629" y="158687"/>
                  </a:cubicBezTo>
                  <a:cubicBezTo>
                    <a:pt x="91154" y="106108"/>
                    <a:pt x="105156" y="53150"/>
                    <a:pt x="117824" y="0"/>
                  </a:cubicBezTo>
                  <a:cubicBezTo>
                    <a:pt x="100965" y="52102"/>
                    <a:pt x="82772" y="103632"/>
                    <a:pt x="63151" y="154686"/>
                  </a:cubicBezTo>
                  <a:cubicBezTo>
                    <a:pt x="43529" y="205645"/>
                    <a:pt x="22670" y="256318"/>
                    <a:pt x="0" y="305562"/>
                  </a:cubicBezTo>
                  <a:lnTo>
                    <a:pt x="24384" y="315373"/>
                  </a:ln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0D48E80-5219-4C82-820C-48238DD68D27}"/>
                </a:ext>
              </a:extLst>
            </p:cNvPr>
            <p:cNvSpPr/>
            <p:nvPr/>
          </p:nvSpPr>
          <p:spPr>
            <a:xfrm>
              <a:off x="10387670" y="-922791"/>
              <a:ext cx="76200" cy="400050"/>
            </a:xfrm>
            <a:custGeom>
              <a:avLst/>
              <a:gdLst>
                <a:gd name="connsiteX0" fmla="*/ 84106 w 76200"/>
                <a:gd name="connsiteY0" fmla="*/ 393764 h 400050"/>
                <a:gd name="connsiteX1" fmla="*/ 70009 w 76200"/>
                <a:gd name="connsiteY1" fmla="*/ 374428 h 400050"/>
                <a:gd name="connsiteX2" fmla="*/ 57912 w 76200"/>
                <a:gd name="connsiteY2" fmla="*/ 352330 h 400050"/>
                <a:gd name="connsiteX3" fmla="*/ 39052 w 76200"/>
                <a:gd name="connsiteY3" fmla="*/ 305086 h 400050"/>
                <a:gd name="connsiteX4" fmla="*/ 15335 w 76200"/>
                <a:gd name="connsiteY4" fmla="*/ 205454 h 400050"/>
                <a:gd name="connsiteX5" fmla="*/ 13240 w 76200"/>
                <a:gd name="connsiteY5" fmla="*/ 192786 h 400050"/>
                <a:gd name="connsiteX6" fmla="*/ 11621 w 76200"/>
                <a:gd name="connsiteY6" fmla="*/ 180023 h 400050"/>
                <a:gd name="connsiteX7" fmla="*/ 8477 w 76200"/>
                <a:gd name="connsiteY7" fmla="*/ 154496 h 400050"/>
                <a:gd name="connsiteX8" fmla="*/ 4381 w 76200"/>
                <a:gd name="connsiteY8" fmla="*/ 103156 h 400050"/>
                <a:gd name="connsiteX9" fmla="*/ 2476 w 76200"/>
                <a:gd name="connsiteY9" fmla="*/ 51626 h 400050"/>
                <a:gd name="connsiteX10" fmla="*/ 2381 w 76200"/>
                <a:gd name="connsiteY10" fmla="*/ 0 h 400050"/>
                <a:gd name="connsiteX11" fmla="*/ 286 w 76200"/>
                <a:gd name="connsiteY11" fmla="*/ 51626 h 400050"/>
                <a:gd name="connsiteX12" fmla="*/ 0 w 76200"/>
                <a:gd name="connsiteY12" fmla="*/ 103346 h 400050"/>
                <a:gd name="connsiteX13" fmla="*/ 2000 w 76200"/>
                <a:gd name="connsiteY13" fmla="*/ 155067 h 400050"/>
                <a:gd name="connsiteX14" fmla="*/ 4096 w 76200"/>
                <a:gd name="connsiteY14" fmla="*/ 180880 h 400050"/>
                <a:gd name="connsiteX15" fmla="*/ 5143 w 76200"/>
                <a:gd name="connsiteY15" fmla="*/ 193834 h 400050"/>
                <a:gd name="connsiteX16" fmla="*/ 6763 w 76200"/>
                <a:gd name="connsiteY16" fmla="*/ 206693 h 400050"/>
                <a:gd name="connsiteX17" fmla="*/ 26575 w 76200"/>
                <a:gd name="connsiteY17" fmla="*/ 308896 h 400050"/>
                <a:gd name="connsiteX18" fmla="*/ 44005 w 76200"/>
                <a:gd name="connsiteY18" fmla="*/ 358521 h 400050"/>
                <a:gd name="connsiteX19" fmla="*/ 55817 w 76200"/>
                <a:gd name="connsiteY19" fmla="*/ 382429 h 400050"/>
                <a:gd name="connsiteX20" fmla="*/ 71438 w 76200"/>
                <a:gd name="connsiteY20" fmla="*/ 405574 h 400050"/>
                <a:gd name="connsiteX21" fmla="*/ 84106 w 76200"/>
                <a:gd name="connsiteY21" fmla="*/ 39376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200" h="400050">
                  <a:moveTo>
                    <a:pt x="84106" y="393764"/>
                  </a:moveTo>
                  <a:cubicBezTo>
                    <a:pt x="79343" y="388715"/>
                    <a:pt x="74295" y="381286"/>
                    <a:pt x="70009" y="374428"/>
                  </a:cubicBezTo>
                  <a:cubicBezTo>
                    <a:pt x="65627" y="367379"/>
                    <a:pt x="61817" y="359855"/>
                    <a:pt x="57912" y="352330"/>
                  </a:cubicBezTo>
                  <a:cubicBezTo>
                    <a:pt x="50768" y="336995"/>
                    <a:pt x="44291" y="321278"/>
                    <a:pt x="39052" y="305086"/>
                  </a:cubicBezTo>
                  <a:cubicBezTo>
                    <a:pt x="28480" y="272701"/>
                    <a:pt x="20479" y="239268"/>
                    <a:pt x="15335" y="205454"/>
                  </a:cubicBezTo>
                  <a:lnTo>
                    <a:pt x="13240" y="192786"/>
                  </a:lnTo>
                  <a:lnTo>
                    <a:pt x="11621" y="180023"/>
                  </a:lnTo>
                  <a:lnTo>
                    <a:pt x="8477" y="154496"/>
                  </a:lnTo>
                  <a:cubicBezTo>
                    <a:pt x="6953" y="137446"/>
                    <a:pt x="5525" y="120301"/>
                    <a:pt x="4381" y="103156"/>
                  </a:cubicBezTo>
                  <a:cubicBezTo>
                    <a:pt x="3810" y="86011"/>
                    <a:pt x="2858" y="68771"/>
                    <a:pt x="2476" y="51626"/>
                  </a:cubicBezTo>
                  <a:lnTo>
                    <a:pt x="2381" y="0"/>
                  </a:lnTo>
                  <a:lnTo>
                    <a:pt x="286" y="51626"/>
                  </a:lnTo>
                  <a:cubicBezTo>
                    <a:pt x="-95" y="68866"/>
                    <a:pt x="95" y="86106"/>
                    <a:pt x="0" y="103346"/>
                  </a:cubicBezTo>
                  <a:cubicBezTo>
                    <a:pt x="476" y="120587"/>
                    <a:pt x="1143" y="137827"/>
                    <a:pt x="2000" y="155067"/>
                  </a:cubicBezTo>
                  <a:lnTo>
                    <a:pt x="4096" y="180880"/>
                  </a:lnTo>
                  <a:lnTo>
                    <a:pt x="5143" y="193834"/>
                  </a:lnTo>
                  <a:lnTo>
                    <a:pt x="6763" y="206693"/>
                  </a:lnTo>
                  <a:cubicBezTo>
                    <a:pt x="10477" y="241078"/>
                    <a:pt x="17145" y="275272"/>
                    <a:pt x="26575" y="308896"/>
                  </a:cubicBezTo>
                  <a:cubicBezTo>
                    <a:pt x="31147" y="325755"/>
                    <a:pt x="37243" y="342233"/>
                    <a:pt x="44005" y="358521"/>
                  </a:cubicBezTo>
                  <a:cubicBezTo>
                    <a:pt x="47720" y="366522"/>
                    <a:pt x="51435" y="374618"/>
                    <a:pt x="55817" y="382429"/>
                  </a:cubicBezTo>
                  <a:cubicBezTo>
                    <a:pt x="60388" y="390335"/>
                    <a:pt x="64579" y="397669"/>
                    <a:pt x="71438" y="405574"/>
                  </a:cubicBezTo>
                  <a:lnTo>
                    <a:pt x="84106" y="393764"/>
                  </a:ln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371809E-9076-47AF-900D-6C4FD8E47A86}"/>
                </a:ext>
              </a:extLst>
            </p:cNvPr>
            <p:cNvSpPr/>
            <p:nvPr/>
          </p:nvSpPr>
          <p:spPr>
            <a:xfrm>
              <a:off x="10438275" y="-1087764"/>
              <a:ext cx="228600" cy="828675"/>
            </a:xfrm>
            <a:custGeom>
              <a:avLst/>
              <a:gdLst>
                <a:gd name="connsiteX0" fmla="*/ 18356 w 228600"/>
                <a:gd name="connsiteY0" fmla="*/ 827627 h 828675"/>
                <a:gd name="connsiteX1" fmla="*/ 25881 w 228600"/>
                <a:gd name="connsiteY1" fmla="*/ 612267 h 828675"/>
                <a:gd name="connsiteX2" fmla="*/ 66457 w 228600"/>
                <a:gd name="connsiteY2" fmla="*/ 399479 h 828675"/>
                <a:gd name="connsiteX3" fmla="*/ 137037 w 228600"/>
                <a:gd name="connsiteY3" fmla="*/ 194024 h 828675"/>
                <a:gd name="connsiteX4" fmla="*/ 147705 w 228600"/>
                <a:gd name="connsiteY4" fmla="*/ 168974 h 828675"/>
                <a:gd name="connsiteX5" fmla="*/ 153039 w 228600"/>
                <a:gd name="connsiteY5" fmla="*/ 156401 h 828675"/>
                <a:gd name="connsiteX6" fmla="*/ 159040 w 228600"/>
                <a:gd name="connsiteY6" fmla="*/ 144209 h 828675"/>
                <a:gd name="connsiteX7" fmla="*/ 183138 w 228600"/>
                <a:gd name="connsiteY7" fmla="*/ 95345 h 828675"/>
                <a:gd name="connsiteX8" fmla="*/ 209142 w 228600"/>
                <a:gd name="connsiteY8" fmla="*/ 47434 h 828675"/>
                <a:gd name="connsiteX9" fmla="*/ 236193 w 228600"/>
                <a:gd name="connsiteY9" fmla="*/ 0 h 828675"/>
                <a:gd name="connsiteX10" fmla="*/ 208189 w 228600"/>
                <a:gd name="connsiteY10" fmla="*/ 46958 h 828675"/>
                <a:gd name="connsiteX11" fmla="*/ 181233 w 228600"/>
                <a:gd name="connsiteY11" fmla="*/ 94488 h 828675"/>
                <a:gd name="connsiteX12" fmla="*/ 156087 w 228600"/>
                <a:gd name="connsiteY12" fmla="*/ 142970 h 828675"/>
                <a:gd name="connsiteX13" fmla="*/ 149801 w 228600"/>
                <a:gd name="connsiteY13" fmla="*/ 155067 h 828675"/>
                <a:gd name="connsiteX14" fmla="*/ 144181 w 228600"/>
                <a:gd name="connsiteY14" fmla="*/ 167545 h 828675"/>
                <a:gd name="connsiteX15" fmla="*/ 133037 w 228600"/>
                <a:gd name="connsiteY15" fmla="*/ 192500 h 828675"/>
                <a:gd name="connsiteX16" fmla="*/ 58075 w 228600"/>
                <a:gd name="connsiteY16" fmla="*/ 397383 h 828675"/>
                <a:gd name="connsiteX17" fmla="*/ 12927 w 228600"/>
                <a:gd name="connsiteY17" fmla="*/ 610838 h 828675"/>
                <a:gd name="connsiteX18" fmla="*/ 1020 w 228600"/>
                <a:gd name="connsiteY18" fmla="*/ 829247 h 828675"/>
                <a:gd name="connsiteX19" fmla="*/ 18356 w 228600"/>
                <a:gd name="connsiteY19" fmla="*/ 827627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8600" h="828675">
                  <a:moveTo>
                    <a:pt x="18356" y="827627"/>
                  </a:moveTo>
                  <a:cubicBezTo>
                    <a:pt x="13689" y="756476"/>
                    <a:pt x="17594" y="683800"/>
                    <a:pt x="25881" y="612267"/>
                  </a:cubicBezTo>
                  <a:cubicBezTo>
                    <a:pt x="34453" y="540639"/>
                    <a:pt x="47407" y="469297"/>
                    <a:pt x="66457" y="399479"/>
                  </a:cubicBezTo>
                  <a:cubicBezTo>
                    <a:pt x="85317" y="329660"/>
                    <a:pt x="107891" y="260604"/>
                    <a:pt x="137037" y="194024"/>
                  </a:cubicBezTo>
                  <a:lnTo>
                    <a:pt x="147705" y="168974"/>
                  </a:lnTo>
                  <a:lnTo>
                    <a:pt x="153039" y="156401"/>
                  </a:lnTo>
                  <a:lnTo>
                    <a:pt x="159040" y="144209"/>
                  </a:lnTo>
                  <a:lnTo>
                    <a:pt x="183138" y="95345"/>
                  </a:lnTo>
                  <a:cubicBezTo>
                    <a:pt x="190758" y="78772"/>
                    <a:pt x="200283" y="63246"/>
                    <a:pt x="209142" y="47434"/>
                  </a:cubicBezTo>
                  <a:lnTo>
                    <a:pt x="236193" y="0"/>
                  </a:lnTo>
                  <a:lnTo>
                    <a:pt x="208189" y="46958"/>
                  </a:lnTo>
                  <a:cubicBezTo>
                    <a:pt x="198950" y="62675"/>
                    <a:pt x="189139" y="78105"/>
                    <a:pt x="181233" y="94488"/>
                  </a:cubicBezTo>
                  <a:lnTo>
                    <a:pt x="156087" y="142970"/>
                  </a:lnTo>
                  <a:lnTo>
                    <a:pt x="149801" y="155067"/>
                  </a:lnTo>
                  <a:lnTo>
                    <a:pt x="144181" y="167545"/>
                  </a:lnTo>
                  <a:lnTo>
                    <a:pt x="133037" y="192500"/>
                  </a:lnTo>
                  <a:cubicBezTo>
                    <a:pt x="102462" y="258699"/>
                    <a:pt x="78459" y="327565"/>
                    <a:pt x="58075" y="397383"/>
                  </a:cubicBezTo>
                  <a:cubicBezTo>
                    <a:pt x="37501" y="467201"/>
                    <a:pt x="23023" y="538734"/>
                    <a:pt x="12927" y="610838"/>
                  </a:cubicBezTo>
                  <a:cubicBezTo>
                    <a:pt x="3116" y="683038"/>
                    <a:pt x="-2409" y="755618"/>
                    <a:pt x="1020" y="829247"/>
                  </a:cubicBezTo>
                  <a:lnTo>
                    <a:pt x="18356" y="827627"/>
                  </a:ln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9E667D8-642B-4886-A7BD-85DCB2B90411}"/>
                </a:ext>
              </a:extLst>
            </p:cNvPr>
            <p:cNvSpPr/>
            <p:nvPr/>
          </p:nvSpPr>
          <p:spPr>
            <a:xfrm>
              <a:off x="10527116" y="-840872"/>
              <a:ext cx="200025" cy="95250"/>
            </a:xfrm>
            <a:custGeom>
              <a:avLst/>
              <a:gdLst>
                <a:gd name="connsiteX0" fmla="*/ 0 w 200025"/>
                <a:gd name="connsiteY0" fmla="*/ 69910 h 95250"/>
                <a:gd name="connsiteX1" fmla="*/ 200882 w 200025"/>
                <a:gd name="connsiteY1" fmla="*/ 6473 h 95250"/>
                <a:gd name="connsiteX2" fmla="*/ 0 w 200025"/>
                <a:gd name="connsiteY2" fmla="*/ 6991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025" h="95250">
                  <a:moveTo>
                    <a:pt x="0" y="69910"/>
                  </a:moveTo>
                  <a:cubicBezTo>
                    <a:pt x="0" y="69910"/>
                    <a:pt x="41053" y="-25245"/>
                    <a:pt x="200882" y="6473"/>
                  </a:cubicBezTo>
                  <a:cubicBezTo>
                    <a:pt x="200882" y="6473"/>
                    <a:pt x="158782" y="156587"/>
                    <a:pt x="0" y="69910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E5511B3-C4B2-45C2-97FD-D9B208C94BF1}"/>
                </a:ext>
              </a:extLst>
            </p:cNvPr>
            <p:cNvSpPr/>
            <p:nvPr/>
          </p:nvSpPr>
          <p:spPr>
            <a:xfrm>
              <a:off x="10577884" y="-1310744"/>
              <a:ext cx="95250" cy="238125"/>
            </a:xfrm>
            <a:custGeom>
              <a:avLst/>
              <a:gdLst>
                <a:gd name="connsiteX0" fmla="*/ 0 w 95250"/>
                <a:gd name="connsiteY0" fmla="*/ 0 h 238125"/>
                <a:gd name="connsiteX1" fmla="*/ 87821 w 95250"/>
                <a:gd name="connsiteY1" fmla="*/ 242411 h 238125"/>
                <a:gd name="connsiteX2" fmla="*/ 0 w 95250"/>
                <a:gd name="connsiteY2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238125">
                  <a:moveTo>
                    <a:pt x="0" y="0"/>
                  </a:moveTo>
                  <a:cubicBezTo>
                    <a:pt x="0" y="0"/>
                    <a:pt x="139636" y="80105"/>
                    <a:pt x="87821" y="242411"/>
                  </a:cubicBezTo>
                  <a:cubicBezTo>
                    <a:pt x="87821" y="242411"/>
                    <a:pt x="1429" y="260794"/>
                    <a:pt x="0" y="0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04D1D9DD-3B4A-4197-AC8E-039618A8B5EA}"/>
                </a:ext>
              </a:extLst>
            </p:cNvPr>
            <p:cNvSpPr/>
            <p:nvPr/>
          </p:nvSpPr>
          <p:spPr>
            <a:xfrm>
              <a:off x="10662106" y="-1183014"/>
              <a:ext cx="66675" cy="114300"/>
            </a:xfrm>
            <a:custGeom>
              <a:avLst/>
              <a:gdLst>
                <a:gd name="connsiteX0" fmla="*/ 70274 w 66675"/>
                <a:gd name="connsiteY0" fmla="*/ 0 h 114300"/>
                <a:gd name="connsiteX1" fmla="*/ 1122 w 66675"/>
                <a:gd name="connsiteY1" fmla="*/ 114871 h 114300"/>
                <a:gd name="connsiteX2" fmla="*/ 70274 w 66675"/>
                <a:gd name="connsiteY2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114300">
                  <a:moveTo>
                    <a:pt x="70274" y="0"/>
                  </a:moveTo>
                  <a:cubicBezTo>
                    <a:pt x="70274" y="0"/>
                    <a:pt x="86085" y="84582"/>
                    <a:pt x="1122" y="114871"/>
                  </a:cubicBezTo>
                  <a:cubicBezTo>
                    <a:pt x="1217" y="114967"/>
                    <a:pt x="-14689" y="35243"/>
                    <a:pt x="70274" y="0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5FB3A3E-F7B3-4051-9A7E-3EACACFB3E08}"/>
                </a:ext>
              </a:extLst>
            </p:cNvPr>
            <p:cNvSpPr/>
            <p:nvPr/>
          </p:nvSpPr>
          <p:spPr>
            <a:xfrm>
              <a:off x="10534024" y="-1129388"/>
              <a:ext cx="66675" cy="180975"/>
            </a:xfrm>
            <a:custGeom>
              <a:avLst/>
              <a:gdLst>
                <a:gd name="connsiteX0" fmla="*/ 15095 w 66675"/>
                <a:gd name="connsiteY0" fmla="*/ 0 h 180975"/>
                <a:gd name="connsiteX1" fmla="*/ 61577 w 66675"/>
                <a:gd name="connsiteY1" fmla="*/ 189262 h 180975"/>
                <a:gd name="connsiteX2" fmla="*/ 15095 w 66675"/>
                <a:gd name="connsiteY2" fmla="*/ 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180975">
                  <a:moveTo>
                    <a:pt x="15095" y="0"/>
                  </a:moveTo>
                  <a:cubicBezTo>
                    <a:pt x="15095" y="0"/>
                    <a:pt x="106916" y="43339"/>
                    <a:pt x="61577" y="189262"/>
                  </a:cubicBezTo>
                  <a:cubicBezTo>
                    <a:pt x="61482" y="189262"/>
                    <a:pt x="-36721" y="160782"/>
                    <a:pt x="15095" y="0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A0CBE09C-1B93-4B0A-856B-8E3CAF6359EA}"/>
                </a:ext>
              </a:extLst>
            </p:cNvPr>
            <p:cNvSpPr/>
            <p:nvPr/>
          </p:nvSpPr>
          <p:spPr>
            <a:xfrm>
              <a:off x="10387764" y="-1055014"/>
              <a:ext cx="104775" cy="180975"/>
            </a:xfrm>
            <a:custGeom>
              <a:avLst/>
              <a:gdLst>
                <a:gd name="connsiteX0" fmla="*/ 1 w 104775"/>
                <a:gd name="connsiteY0" fmla="*/ 183182 h 180975"/>
                <a:gd name="connsiteX1" fmla="*/ 86392 w 104775"/>
                <a:gd name="connsiteY1" fmla="*/ 207 h 180975"/>
                <a:gd name="connsiteX2" fmla="*/ 1 w 104775"/>
                <a:gd name="connsiteY2" fmla="*/ 183182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180975">
                  <a:moveTo>
                    <a:pt x="1" y="183182"/>
                  </a:moveTo>
                  <a:cubicBezTo>
                    <a:pt x="1" y="183182"/>
                    <a:pt x="-1047" y="-7128"/>
                    <a:pt x="86392" y="207"/>
                  </a:cubicBezTo>
                  <a:cubicBezTo>
                    <a:pt x="173832" y="7636"/>
                    <a:pt x="1" y="183182"/>
                    <a:pt x="1" y="183182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2A405BD-4A45-4516-A605-4FD147867D35}"/>
                </a:ext>
              </a:extLst>
            </p:cNvPr>
            <p:cNvSpPr/>
            <p:nvPr/>
          </p:nvSpPr>
          <p:spPr>
            <a:xfrm>
              <a:off x="10271606" y="-853552"/>
              <a:ext cx="123825" cy="152400"/>
            </a:xfrm>
            <a:custGeom>
              <a:avLst/>
              <a:gdLst>
                <a:gd name="connsiteX0" fmla="*/ 129780 w 123825"/>
                <a:gd name="connsiteY0" fmla="*/ 156027 h 152400"/>
                <a:gd name="connsiteX1" fmla="*/ 20719 w 123825"/>
                <a:gd name="connsiteY1" fmla="*/ 579 h 152400"/>
                <a:gd name="connsiteX2" fmla="*/ 129780 w 123825"/>
                <a:gd name="connsiteY2" fmla="*/ 15602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52400">
                  <a:moveTo>
                    <a:pt x="129780" y="156027"/>
                  </a:moveTo>
                  <a:cubicBezTo>
                    <a:pt x="129780" y="156027"/>
                    <a:pt x="90918" y="-11041"/>
                    <a:pt x="20719" y="579"/>
                  </a:cubicBezTo>
                  <a:cubicBezTo>
                    <a:pt x="-49481" y="12200"/>
                    <a:pt x="76916" y="148598"/>
                    <a:pt x="129780" y="156027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F889337E-6D0D-4361-AB2D-EB4532320F6A}"/>
                </a:ext>
              </a:extLst>
            </p:cNvPr>
            <p:cNvSpPr/>
            <p:nvPr/>
          </p:nvSpPr>
          <p:spPr>
            <a:xfrm>
              <a:off x="10420153" y="-751887"/>
              <a:ext cx="66675" cy="133350"/>
            </a:xfrm>
            <a:custGeom>
              <a:avLst/>
              <a:gdLst>
                <a:gd name="connsiteX0" fmla="*/ 283 w 66675"/>
                <a:gd name="connsiteY0" fmla="*/ 137801 h 133350"/>
                <a:gd name="connsiteX1" fmla="*/ 55337 w 66675"/>
                <a:gd name="connsiteY1" fmla="*/ 356 h 133350"/>
                <a:gd name="connsiteX2" fmla="*/ 283 w 66675"/>
                <a:gd name="connsiteY2" fmla="*/ 137801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133350">
                  <a:moveTo>
                    <a:pt x="283" y="137801"/>
                  </a:moveTo>
                  <a:cubicBezTo>
                    <a:pt x="283" y="137801"/>
                    <a:pt x="-7242" y="8833"/>
                    <a:pt x="55337" y="356"/>
                  </a:cubicBezTo>
                  <a:cubicBezTo>
                    <a:pt x="117916" y="-8122"/>
                    <a:pt x="283" y="137801"/>
                    <a:pt x="283" y="137801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044E047-6F0B-48F5-8DAA-37760C45C5AD}"/>
                </a:ext>
              </a:extLst>
            </p:cNvPr>
            <p:cNvSpPr/>
            <p:nvPr/>
          </p:nvSpPr>
          <p:spPr>
            <a:xfrm>
              <a:off x="10664181" y="-487103"/>
              <a:ext cx="133350" cy="66675"/>
            </a:xfrm>
            <a:custGeom>
              <a:avLst/>
              <a:gdLst>
                <a:gd name="connsiteX0" fmla="*/ 0 w 133350"/>
                <a:gd name="connsiteY0" fmla="*/ 68470 h 66675"/>
                <a:gd name="connsiteX1" fmla="*/ 125921 w 133350"/>
                <a:gd name="connsiteY1" fmla="*/ 6367 h 66675"/>
                <a:gd name="connsiteX2" fmla="*/ 0 w 133350"/>
                <a:gd name="connsiteY2" fmla="*/ 6847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66675">
                  <a:moveTo>
                    <a:pt x="0" y="68470"/>
                  </a:moveTo>
                  <a:cubicBezTo>
                    <a:pt x="0" y="68470"/>
                    <a:pt x="63437" y="-24780"/>
                    <a:pt x="125921" y="6367"/>
                  </a:cubicBezTo>
                  <a:cubicBezTo>
                    <a:pt x="188404" y="37609"/>
                    <a:pt x="0" y="68470"/>
                    <a:pt x="0" y="68470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0DDEB67D-AD67-4372-A989-05D3704FF15D}"/>
                </a:ext>
              </a:extLst>
            </p:cNvPr>
            <p:cNvSpPr/>
            <p:nvPr/>
          </p:nvSpPr>
          <p:spPr>
            <a:xfrm>
              <a:off x="10692368" y="-628521"/>
              <a:ext cx="95250" cy="114300"/>
            </a:xfrm>
            <a:custGeom>
              <a:avLst/>
              <a:gdLst>
                <a:gd name="connsiteX0" fmla="*/ 6 w 95250"/>
                <a:gd name="connsiteY0" fmla="*/ 114448 h 114300"/>
                <a:gd name="connsiteX1" fmla="*/ 80112 w 95250"/>
                <a:gd name="connsiteY1" fmla="*/ 1768 h 114300"/>
                <a:gd name="connsiteX2" fmla="*/ 6 w 95250"/>
                <a:gd name="connsiteY2" fmla="*/ 11444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114300">
                  <a:moveTo>
                    <a:pt x="6" y="114448"/>
                  </a:moveTo>
                  <a:cubicBezTo>
                    <a:pt x="6" y="114448"/>
                    <a:pt x="-2280" y="-16616"/>
                    <a:pt x="80112" y="1768"/>
                  </a:cubicBezTo>
                  <a:cubicBezTo>
                    <a:pt x="162503" y="20151"/>
                    <a:pt x="6" y="114448"/>
                    <a:pt x="6" y="114448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F3A877C8-44D0-40B5-8689-1BCBDE1D04E3}"/>
                </a:ext>
              </a:extLst>
            </p:cNvPr>
            <p:cNvSpPr/>
            <p:nvPr/>
          </p:nvSpPr>
          <p:spPr>
            <a:xfrm>
              <a:off x="10608666" y="-583639"/>
              <a:ext cx="66675" cy="114300"/>
            </a:xfrm>
            <a:custGeom>
              <a:avLst/>
              <a:gdLst>
                <a:gd name="connsiteX0" fmla="*/ 67040 w 66675"/>
                <a:gd name="connsiteY0" fmla="*/ 120239 h 114300"/>
                <a:gd name="connsiteX1" fmla="*/ 20081 w 66675"/>
                <a:gd name="connsiteY1" fmla="*/ 1557 h 114300"/>
                <a:gd name="connsiteX2" fmla="*/ 67040 w 66675"/>
                <a:gd name="connsiteY2" fmla="*/ 12023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114300">
                  <a:moveTo>
                    <a:pt x="67040" y="120239"/>
                  </a:moveTo>
                  <a:cubicBezTo>
                    <a:pt x="67040" y="120239"/>
                    <a:pt x="84566" y="-15969"/>
                    <a:pt x="20081" y="1557"/>
                  </a:cubicBezTo>
                  <a:cubicBezTo>
                    <a:pt x="-44403" y="19274"/>
                    <a:pt x="67040" y="120239"/>
                    <a:pt x="67040" y="120239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CD47FD3-2C71-4805-A8ED-4C812516FFC6}"/>
                </a:ext>
              </a:extLst>
            </p:cNvPr>
            <p:cNvSpPr/>
            <p:nvPr/>
          </p:nvSpPr>
          <p:spPr>
            <a:xfrm>
              <a:off x="9769638" y="-645232"/>
              <a:ext cx="200025" cy="457200"/>
            </a:xfrm>
            <a:custGeom>
              <a:avLst/>
              <a:gdLst>
                <a:gd name="connsiteX0" fmla="*/ 129114 w 200025"/>
                <a:gd name="connsiteY0" fmla="*/ 317754 h 457200"/>
                <a:gd name="connsiteX1" fmla="*/ 118446 w 200025"/>
                <a:gd name="connsiteY1" fmla="*/ 184213 h 457200"/>
                <a:gd name="connsiteX2" fmla="*/ 121970 w 200025"/>
                <a:gd name="connsiteY2" fmla="*/ 117538 h 457200"/>
                <a:gd name="connsiteX3" fmla="*/ 134829 w 200025"/>
                <a:gd name="connsiteY3" fmla="*/ 53054 h 457200"/>
                <a:gd name="connsiteX4" fmla="*/ 115302 w 200025"/>
                <a:gd name="connsiteY4" fmla="*/ 115157 h 457200"/>
                <a:gd name="connsiteX5" fmla="*/ 104920 w 200025"/>
                <a:gd name="connsiteY5" fmla="*/ 181927 h 457200"/>
                <a:gd name="connsiteX6" fmla="*/ 102729 w 200025"/>
                <a:gd name="connsiteY6" fmla="*/ 251174 h 457200"/>
                <a:gd name="connsiteX7" fmla="*/ 102729 w 200025"/>
                <a:gd name="connsiteY7" fmla="*/ 252127 h 457200"/>
                <a:gd name="connsiteX8" fmla="*/ 60057 w 200025"/>
                <a:gd name="connsiteY8" fmla="*/ 78867 h 457200"/>
                <a:gd name="connsiteX9" fmla="*/ 73392 w 200025"/>
                <a:gd name="connsiteY9" fmla="*/ 178308 h 457200"/>
                <a:gd name="connsiteX10" fmla="*/ 55581 w 200025"/>
                <a:gd name="connsiteY10" fmla="*/ 156877 h 457200"/>
                <a:gd name="connsiteX11" fmla="*/ 28053 w 200025"/>
                <a:gd name="connsiteY11" fmla="*/ 110204 h 457200"/>
                <a:gd name="connsiteX12" fmla="*/ 9765 w 200025"/>
                <a:gd name="connsiteY12" fmla="*/ 56959 h 457200"/>
                <a:gd name="connsiteX13" fmla="*/ 2145 w 200025"/>
                <a:gd name="connsiteY13" fmla="*/ 0 h 457200"/>
                <a:gd name="connsiteX14" fmla="*/ 1193 w 200025"/>
                <a:gd name="connsiteY14" fmla="*/ 49149 h 457200"/>
                <a:gd name="connsiteX15" fmla="*/ 13956 w 200025"/>
                <a:gd name="connsiteY15" fmla="*/ 107347 h 457200"/>
                <a:gd name="connsiteX16" fmla="*/ 36150 w 200025"/>
                <a:gd name="connsiteY16" fmla="*/ 153448 h 457200"/>
                <a:gd name="connsiteX17" fmla="*/ 82632 w 200025"/>
                <a:gd name="connsiteY17" fmla="*/ 214884 h 457200"/>
                <a:gd name="connsiteX18" fmla="*/ 80631 w 200025"/>
                <a:gd name="connsiteY18" fmla="*/ 209836 h 457200"/>
                <a:gd name="connsiteX19" fmla="*/ 115017 w 200025"/>
                <a:gd name="connsiteY19" fmla="*/ 320802 h 457200"/>
                <a:gd name="connsiteX20" fmla="*/ 155593 w 200025"/>
                <a:gd name="connsiteY20" fmla="*/ 417862 h 457200"/>
                <a:gd name="connsiteX21" fmla="*/ 177882 w 200025"/>
                <a:gd name="connsiteY21" fmla="*/ 463391 h 457200"/>
                <a:gd name="connsiteX22" fmla="*/ 202170 w 200025"/>
                <a:gd name="connsiteY22" fmla="*/ 458057 h 457200"/>
                <a:gd name="connsiteX23" fmla="*/ 172738 w 200025"/>
                <a:gd name="connsiteY23" fmla="*/ 406432 h 457200"/>
                <a:gd name="connsiteX24" fmla="*/ 129114 w 200025"/>
                <a:gd name="connsiteY24" fmla="*/ 317754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0025" h="457200">
                  <a:moveTo>
                    <a:pt x="129114" y="317754"/>
                  </a:moveTo>
                  <a:cubicBezTo>
                    <a:pt x="129114" y="317754"/>
                    <a:pt x="114636" y="252794"/>
                    <a:pt x="118446" y="184213"/>
                  </a:cubicBezTo>
                  <a:cubicBezTo>
                    <a:pt x="119684" y="162020"/>
                    <a:pt x="119303" y="139541"/>
                    <a:pt x="121970" y="117538"/>
                  </a:cubicBezTo>
                  <a:cubicBezTo>
                    <a:pt x="124256" y="95345"/>
                    <a:pt x="129304" y="74104"/>
                    <a:pt x="134829" y="53054"/>
                  </a:cubicBezTo>
                  <a:cubicBezTo>
                    <a:pt x="127113" y="72866"/>
                    <a:pt x="119874" y="93345"/>
                    <a:pt x="115302" y="115157"/>
                  </a:cubicBezTo>
                  <a:cubicBezTo>
                    <a:pt x="110349" y="136779"/>
                    <a:pt x="106730" y="159163"/>
                    <a:pt x="104920" y="181927"/>
                  </a:cubicBezTo>
                  <a:cubicBezTo>
                    <a:pt x="102920" y="204692"/>
                    <a:pt x="102063" y="227838"/>
                    <a:pt x="102729" y="251174"/>
                  </a:cubicBezTo>
                  <a:cubicBezTo>
                    <a:pt x="102729" y="251555"/>
                    <a:pt x="102729" y="251841"/>
                    <a:pt x="102729" y="252127"/>
                  </a:cubicBezTo>
                  <a:cubicBezTo>
                    <a:pt x="96633" y="235267"/>
                    <a:pt x="64629" y="115252"/>
                    <a:pt x="60057" y="78867"/>
                  </a:cubicBezTo>
                  <a:cubicBezTo>
                    <a:pt x="62248" y="112014"/>
                    <a:pt x="66725" y="145351"/>
                    <a:pt x="73392" y="178308"/>
                  </a:cubicBezTo>
                  <a:cubicBezTo>
                    <a:pt x="67201" y="171640"/>
                    <a:pt x="61105" y="164401"/>
                    <a:pt x="55581" y="156877"/>
                  </a:cubicBezTo>
                  <a:cubicBezTo>
                    <a:pt x="45008" y="142684"/>
                    <a:pt x="35673" y="126968"/>
                    <a:pt x="28053" y="110204"/>
                  </a:cubicBezTo>
                  <a:cubicBezTo>
                    <a:pt x="20338" y="93440"/>
                    <a:pt x="13861" y="75533"/>
                    <a:pt x="9765" y="56959"/>
                  </a:cubicBezTo>
                  <a:cubicBezTo>
                    <a:pt x="5098" y="38386"/>
                    <a:pt x="3288" y="19240"/>
                    <a:pt x="2145" y="0"/>
                  </a:cubicBezTo>
                  <a:cubicBezTo>
                    <a:pt x="1002" y="18955"/>
                    <a:pt x="-1474" y="29623"/>
                    <a:pt x="1193" y="49149"/>
                  </a:cubicBezTo>
                  <a:cubicBezTo>
                    <a:pt x="3193" y="68770"/>
                    <a:pt x="7670" y="88392"/>
                    <a:pt x="13956" y="107347"/>
                  </a:cubicBezTo>
                  <a:cubicBezTo>
                    <a:pt x="20148" y="126397"/>
                    <a:pt x="26339" y="136112"/>
                    <a:pt x="36150" y="153448"/>
                  </a:cubicBezTo>
                  <a:cubicBezTo>
                    <a:pt x="46151" y="170974"/>
                    <a:pt x="68344" y="199358"/>
                    <a:pt x="82632" y="214884"/>
                  </a:cubicBezTo>
                  <a:lnTo>
                    <a:pt x="80631" y="209836"/>
                  </a:lnTo>
                  <a:cubicBezTo>
                    <a:pt x="87680" y="238125"/>
                    <a:pt x="115017" y="320802"/>
                    <a:pt x="115017" y="320802"/>
                  </a:cubicBezTo>
                  <a:cubicBezTo>
                    <a:pt x="127304" y="353759"/>
                    <a:pt x="140829" y="386144"/>
                    <a:pt x="155593" y="417862"/>
                  </a:cubicBezTo>
                  <a:cubicBezTo>
                    <a:pt x="162832" y="433197"/>
                    <a:pt x="170262" y="448342"/>
                    <a:pt x="177882" y="463391"/>
                  </a:cubicBezTo>
                  <a:lnTo>
                    <a:pt x="202170" y="458057"/>
                  </a:lnTo>
                  <a:cubicBezTo>
                    <a:pt x="191979" y="441103"/>
                    <a:pt x="182168" y="423863"/>
                    <a:pt x="172738" y="406432"/>
                  </a:cubicBezTo>
                  <a:cubicBezTo>
                    <a:pt x="156927" y="377666"/>
                    <a:pt x="142544" y="348044"/>
                    <a:pt x="129114" y="317754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2064267-F41E-45EB-933C-A8759FBFCFDD}"/>
                </a:ext>
              </a:extLst>
            </p:cNvPr>
            <p:cNvSpPr/>
            <p:nvPr/>
          </p:nvSpPr>
          <p:spPr>
            <a:xfrm>
              <a:off x="9659079" y="-771486"/>
              <a:ext cx="114300" cy="152400"/>
            </a:xfrm>
            <a:custGeom>
              <a:avLst/>
              <a:gdLst>
                <a:gd name="connsiteX0" fmla="*/ 117943 w 114300"/>
                <a:gd name="connsiteY0" fmla="*/ 153496 h 152400"/>
                <a:gd name="connsiteX1" fmla="*/ 27265 w 114300"/>
                <a:gd name="connsiteY1" fmla="*/ 8430 h 152400"/>
                <a:gd name="connsiteX2" fmla="*/ 117943 w 114300"/>
                <a:gd name="connsiteY2" fmla="*/ 153496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52400">
                  <a:moveTo>
                    <a:pt x="117943" y="153496"/>
                  </a:moveTo>
                  <a:cubicBezTo>
                    <a:pt x="117943" y="153496"/>
                    <a:pt x="122705" y="-42434"/>
                    <a:pt x="27265" y="8430"/>
                  </a:cubicBezTo>
                  <a:cubicBezTo>
                    <a:pt x="-68271" y="59293"/>
                    <a:pt x="117943" y="153496"/>
                    <a:pt x="117943" y="153496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55AEE2C-FA81-4F7D-8664-A5E3B8441366}"/>
                </a:ext>
              </a:extLst>
            </p:cNvPr>
            <p:cNvSpPr/>
            <p:nvPr/>
          </p:nvSpPr>
          <p:spPr>
            <a:xfrm>
              <a:off x="9810551" y="-673435"/>
              <a:ext cx="47625" cy="133350"/>
            </a:xfrm>
            <a:custGeom>
              <a:avLst/>
              <a:gdLst>
                <a:gd name="connsiteX0" fmla="*/ 20287 w 47625"/>
                <a:gd name="connsiteY0" fmla="*/ 135549 h 133350"/>
                <a:gd name="connsiteX1" fmla="*/ 22001 w 47625"/>
                <a:gd name="connsiteY1" fmla="*/ 3342 h 133350"/>
                <a:gd name="connsiteX2" fmla="*/ 20287 w 47625"/>
                <a:gd name="connsiteY2" fmla="*/ 13554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33350">
                  <a:moveTo>
                    <a:pt x="20287" y="135549"/>
                  </a:moveTo>
                  <a:cubicBezTo>
                    <a:pt x="20287" y="135549"/>
                    <a:pt x="-26481" y="27822"/>
                    <a:pt x="22001" y="3342"/>
                  </a:cubicBezTo>
                  <a:cubicBezTo>
                    <a:pt x="70388" y="-21137"/>
                    <a:pt x="66388" y="95544"/>
                    <a:pt x="20287" y="135549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0E0C4231-0932-4809-9A9A-D1F9ECCD2E53}"/>
                </a:ext>
              </a:extLst>
            </p:cNvPr>
            <p:cNvSpPr/>
            <p:nvPr/>
          </p:nvSpPr>
          <p:spPr>
            <a:xfrm>
              <a:off x="9898520" y="-698993"/>
              <a:ext cx="85725" cy="114300"/>
            </a:xfrm>
            <a:custGeom>
              <a:avLst/>
              <a:gdLst>
                <a:gd name="connsiteX0" fmla="*/ 1565 w 85725"/>
                <a:gd name="connsiteY0" fmla="*/ 115007 h 114300"/>
                <a:gd name="connsiteX1" fmla="*/ 69002 w 85725"/>
                <a:gd name="connsiteY1" fmla="*/ 326 h 114300"/>
                <a:gd name="connsiteX2" fmla="*/ 1565 w 85725"/>
                <a:gd name="connsiteY2" fmla="*/ 11500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14300">
                  <a:moveTo>
                    <a:pt x="1565" y="115007"/>
                  </a:moveTo>
                  <a:cubicBezTo>
                    <a:pt x="1565" y="115007"/>
                    <a:pt x="-16342" y="-7104"/>
                    <a:pt x="69002" y="326"/>
                  </a:cubicBezTo>
                  <a:cubicBezTo>
                    <a:pt x="154346" y="7851"/>
                    <a:pt x="1565" y="115007"/>
                    <a:pt x="1565" y="115007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D273935-AD5D-4F73-88AC-6AD6B03D2896}"/>
                </a:ext>
              </a:extLst>
            </p:cNvPr>
            <p:cNvSpPr/>
            <p:nvPr/>
          </p:nvSpPr>
          <p:spPr>
            <a:xfrm>
              <a:off x="9885798" y="-598426"/>
              <a:ext cx="123825" cy="66675"/>
            </a:xfrm>
            <a:custGeom>
              <a:avLst/>
              <a:gdLst>
                <a:gd name="connsiteX0" fmla="*/ 0 w 123825"/>
                <a:gd name="connsiteY0" fmla="*/ 70161 h 66675"/>
                <a:gd name="connsiteX1" fmla="*/ 123539 w 123825"/>
                <a:gd name="connsiteY1" fmla="*/ 33680 h 66675"/>
                <a:gd name="connsiteX2" fmla="*/ 0 w 123825"/>
                <a:gd name="connsiteY2" fmla="*/ 7016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66675">
                  <a:moveTo>
                    <a:pt x="0" y="70161"/>
                  </a:moveTo>
                  <a:cubicBezTo>
                    <a:pt x="0" y="70161"/>
                    <a:pt x="84772" y="-59474"/>
                    <a:pt x="123539" y="33680"/>
                  </a:cubicBezTo>
                  <a:cubicBezTo>
                    <a:pt x="138017" y="68351"/>
                    <a:pt x="0" y="70161"/>
                    <a:pt x="0" y="70161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A2E04302-4527-47FD-8C93-E98C6FCE350B}"/>
                </a:ext>
              </a:extLst>
            </p:cNvPr>
            <p:cNvSpPr/>
            <p:nvPr/>
          </p:nvSpPr>
          <p:spPr>
            <a:xfrm>
              <a:off x="9643860" y="-605105"/>
              <a:ext cx="142875" cy="47625"/>
            </a:xfrm>
            <a:custGeom>
              <a:avLst/>
              <a:gdLst>
                <a:gd name="connsiteX0" fmla="*/ 145259 w 142875"/>
                <a:gd name="connsiteY0" fmla="*/ 46360 h 47625"/>
                <a:gd name="connsiteX1" fmla="*/ 13433 w 142875"/>
                <a:gd name="connsiteY1" fmla="*/ 13880 h 47625"/>
                <a:gd name="connsiteX2" fmla="*/ 145259 w 142875"/>
                <a:gd name="connsiteY2" fmla="*/ 4636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47625">
                  <a:moveTo>
                    <a:pt x="145259" y="46360"/>
                  </a:moveTo>
                  <a:cubicBezTo>
                    <a:pt x="145259" y="46360"/>
                    <a:pt x="70012" y="-30697"/>
                    <a:pt x="13433" y="13880"/>
                  </a:cubicBezTo>
                  <a:cubicBezTo>
                    <a:pt x="-43241" y="58552"/>
                    <a:pt x="94586" y="61981"/>
                    <a:pt x="145259" y="46360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48" name="Title 1">
            <a:extLst>
              <a:ext uri="{FF2B5EF4-FFF2-40B4-BE49-F238E27FC236}">
                <a16:creationId xmlns:a16="http://schemas.microsoft.com/office/drawing/2014/main" id="{B37C45B4-994E-4639-A2D8-04D17898E53B}"/>
              </a:ext>
            </a:extLst>
          </p:cNvPr>
          <p:cNvSpPr txBox="1">
            <a:spLocks/>
          </p:cNvSpPr>
          <p:nvPr/>
        </p:nvSpPr>
        <p:spPr>
          <a:xfrm>
            <a:off x="457519" y="494195"/>
            <a:ext cx="4974119" cy="7478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/>
              <a:t>11. Community</a:t>
            </a:r>
            <a:endParaRPr lang="en-ID" sz="5400" dirty="0"/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C05C4468-44C6-46E5-A4C1-89C57E1046C0}"/>
              </a:ext>
            </a:extLst>
          </p:cNvPr>
          <p:cNvCxnSpPr>
            <a:cxnSpLocks/>
          </p:cNvCxnSpPr>
          <p:nvPr/>
        </p:nvCxnSpPr>
        <p:spPr>
          <a:xfrm>
            <a:off x="4293236" y="1643647"/>
            <a:ext cx="5127429" cy="0"/>
          </a:xfrm>
          <a:prstGeom prst="line">
            <a:avLst/>
          </a:prstGeom>
          <a:ln>
            <a:solidFill>
              <a:schemeClr val="accent5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Subtitle 176">
            <a:extLst>
              <a:ext uri="{FF2B5EF4-FFF2-40B4-BE49-F238E27FC236}">
                <a16:creationId xmlns:a16="http://schemas.microsoft.com/office/drawing/2014/main" id="{30AB4BD0-055F-4DEF-BF18-C4C462B6A9CB}"/>
              </a:ext>
            </a:extLst>
          </p:cNvPr>
          <p:cNvSpPr txBox="1">
            <a:spLocks/>
          </p:cNvSpPr>
          <p:nvPr/>
        </p:nvSpPr>
        <p:spPr>
          <a:xfrm>
            <a:off x="4741541" y="1879318"/>
            <a:ext cx="3876423" cy="149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D" sz="3600" b="1" dirty="0" smtClean="0"/>
              <a:t>Species that live within the same area.</a:t>
            </a:r>
            <a:endParaRPr lang="en-ID" sz="3600" b="1" dirty="0"/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7B28FBD-CA15-4E88-A1A2-BA9D5D5D0E5D}"/>
              </a:ext>
            </a:extLst>
          </p:cNvPr>
          <p:cNvGrpSpPr/>
          <p:nvPr/>
        </p:nvGrpSpPr>
        <p:grpSpPr>
          <a:xfrm rot="20358220">
            <a:off x="563581" y="5630914"/>
            <a:ext cx="688579" cy="1028714"/>
            <a:chOff x="4528901" y="5179824"/>
            <a:chExt cx="688579" cy="1028714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57DBDFF-C49A-4A99-B035-699DE89F154A}"/>
                </a:ext>
              </a:extLst>
            </p:cNvPr>
            <p:cNvSpPr/>
            <p:nvPr/>
          </p:nvSpPr>
          <p:spPr>
            <a:xfrm rot="21301151" flipH="1">
              <a:off x="4885569" y="5797936"/>
              <a:ext cx="264214" cy="52843"/>
            </a:xfrm>
            <a:custGeom>
              <a:avLst/>
              <a:gdLst>
                <a:gd name="connsiteX0" fmla="*/ 233959 w 238125"/>
                <a:gd name="connsiteY0" fmla="*/ 43950 h 47625"/>
                <a:gd name="connsiteX1" fmla="*/ 232435 w 238125"/>
                <a:gd name="connsiteY1" fmla="*/ 43474 h 47625"/>
                <a:gd name="connsiteX2" fmla="*/ 230244 w 238125"/>
                <a:gd name="connsiteY2" fmla="*/ 35664 h 47625"/>
                <a:gd name="connsiteX3" fmla="*/ 5454 w 238125"/>
                <a:gd name="connsiteY3" fmla="*/ 8327 h 47625"/>
                <a:gd name="connsiteX4" fmla="*/ 5835 w 238125"/>
                <a:gd name="connsiteY4" fmla="*/ 21567 h 47625"/>
                <a:gd name="connsiteX5" fmla="*/ 229196 w 238125"/>
                <a:gd name="connsiteY5" fmla="*/ 56523 h 47625"/>
                <a:gd name="connsiteX6" fmla="*/ 233959 w 238125"/>
                <a:gd name="connsiteY6" fmla="*/ 4395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125" h="47625">
                  <a:moveTo>
                    <a:pt x="233959" y="43950"/>
                  </a:moveTo>
                  <a:cubicBezTo>
                    <a:pt x="233482" y="43760"/>
                    <a:pt x="233006" y="43665"/>
                    <a:pt x="232435" y="43474"/>
                  </a:cubicBezTo>
                  <a:cubicBezTo>
                    <a:pt x="233578" y="40902"/>
                    <a:pt x="233292" y="37759"/>
                    <a:pt x="230244" y="35664"/>
                  </a:cubicBezTo>
                  <a:cubicBezTo>
                    <a:pt x="163759" y="-10914"/>
                    <a:pt x="81559" y="-2151"/>
                    <a:pt x="5454" y="8327"/>
                  </a:cubicBezTo>
                  <a:cubicBezTo>
                    <a:pt x="-1880" y="9375"/>
                    <a:pt x="-1880" y="21757"/>
                    <a:pt x="5835" y="21567"/>
                  </a:cubicBezTo>
                  <a:cubicBezTo>
                    <a:pt x="82035" y="19566"/>
                    <a:pt x="157187" y="31282"/>
                    <a:pt x="229196" y="56523"/>
                  </a:cubicBezTo>
                  <a:cubicBezTo>
                    <a:pt x="237388" y="59286"/>
                    <a:pt x="242150" y="46808"/>
                    <a:pt x="233959" y="4395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7EA878B1-3077-4C12-BD06-CFE4DFEAC6D8}"/>
                </a:ext>
              </a:extLst>
            </p:cNvPr>
            <p:cNvSpPr/>
            <p:nvPr/>
          </p:nvSpPr>
          <p:spPr>
            <a:xfrm rot="21301151" flipH="1">
              <a:off x="4860226" y="5615638"/>
              <a:ext cx="84548" cy="274783"/>
            </a:xfrm>
            <a:custGeom>
              <a:avLst/>
              <a:gdLst>
                <a:gd name="connsiteX0" fmla="*/ 4494 w 76200"/>
                <a:gd name="connsiteY0" fmla="*/ 5848 h 247650"/>
                <a:gd name="connsiteX1" fmla="*/ 69645 w 76200"/>
                <a:gd name="connsiteY1" fmla="*/ 246450 h 247650"/>
                <a:gd name="connsiteX2" fmla="*/ 81837 w 76200"/>
                <a:gd name="connsiteY2" fmla="*/ 240926 h 247650"/>
                <a:gd name="connsiteX3" fmla="*/ 81361 w 76200"/>
                <a:gd name="connsiteY3" fmla="*/ 240068 h 247650"/>
                <a:gd name="connsiteX4" fmla="*/ 81265 w 76200"/>
                <a:gd name="connsiteY4" fmla="*/ 235211 h 247650"/>
                <a:gd name="connsiteX5" fmla="*/ 17638 w 76200"/>
                <a:gd name="connsiteY5" fmla="*/ 5467 h 247650"/>
                <a:gd name="connsiteX6" fmla="*/ 4494 w 76200"/>
                <a:gd name="connsiteY6" fmla="*/ 584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47650">
                  <a:moveTo>
                    <a:pt x="4494" y="5848"/>
                  </a:moveTo>
                  <a:cubicBezTo>
                    <a:pt x="-14080" y="92717"/>
                    <a:pt x="28306" y="173012"/>
                    <a:pt x="69645" y="246450"/>
                  </a:cubicBezTo>
                  <a:cubicBezTo>
                    <a:pt x="73836" y="253879"/>
                    <a:pt x="86123" y="248450"/>
                    <a:pt x="81837" y="240926"/>
                  </a:cubicBezTo>
                  <a:cubicBezTo>
                    <a:pt x="81646" y="240640"/>
                    <a:pt x="81551" y="240354"/>
                    <a:pt x="81361" y="240068"/>
                  </a:cubicBezTo>
                  <a:cubicBezTo>
                    <a:pt x="81932" y="238640"/>
                    <a:pt x="82027" y="237020"/>
                    <a:pt x="81265" y="235211"/>
                  </a:cubicBezTo>
                  <a:cubicBezTo>
                    <a:pt x="52309" y="160820"/>
                    <a:pt x="31069" y="84049"/>
                    <a:pt x="17638" y="5467"/>
                  </a:cubicBezTo>
                  <a:cubicBezTo>
                    <a:pt x="16400" y="-2438"/>
                    <a:pt x="6018" y="-1295"/>
                    <a:pt x="4494" y="584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7F4C17DD-1E3E-442E-B2FB-E8C4E63EFED2}"/>
                </a:ext>
              </a:extLst>
            </p:cNvPr>
            <p:cNvSpPr/>
            <p:nvPr/>
          </p:nvSpPr>
          <p:spPr>
            <a:xfrm rot="21301151" flipH="1">
              <a:off x="4699994" y="5648404"/>
              <a:ext cx="422742" cy="560134"/>
            </a:xfrm>
            <a:custGeom>
              <a:avLst/>
              <a:gdLst>
                <a:gd name="connsiteX0" fmla="*/ 387345 w 381000"/>
                <a:gd name="connsiteY0" fmla="*/ 496477 h 504825"/>
                <a:gd name="connsiteX1" fmla="*/ 13965 w 381000"/>
                <a:gd name="connsiteY1" fmla="*/ 1748 h 504825"/>
                <a:gd name="connsiteX2" fmla="*/ 3678 w 381000"/>
                <a:gd name="connsiteY2" fmla="*/ 16321 h 504825"/>
                <a:gd name="connsiteX3" fmla="*/ 371152 w 381000"/>
                <a:gd name="connsiteY3" fmla="*/ 503906 h 504825"/>
                <a:gd name="connsiteX4" fmla="*/ 387345 w 381000"/>
                <a:gd name="connsiteY4" fmla="*/ 496477 h 504825"/>
                <a:gd name="connsiteX5" fmla="*/ 387345 w 381000"/>
                <a:gd name="connsiteY5" fmla="*/ 496477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504825">
                  <a:moveTo>
                    <a:pt x="387345" y="496477"/>
                  </a:moveTo>
                  <a:cubicBezTo>
                    <a:pt x="315241" y="298642"/>
                    <a:pt x="184272" y="125383"/>
                    <a:pt x="13965" y="1748"/>
                  </a:cubicBezTo>
                  <a:cubicBezTo>
                    <a:pt x="4630" y="-5015"/>
                    <a:pt x="-5657" y="9559"/>
                    <a:pt x="3678" y="16321"/>
                  </a:cubicBezTo>
                  <a:cubicBezTo>
                    <a:pt x="171699" y="138337"/>
                    <a:pt x="300096" y="308834"/>
                    <a:pt x="371152" y="503906"/>
                  </a:cubicBezTo>
                  <a:cubicBezTo>
                    <a:pt x="375057" y="514669"/>
                    <a:pt x="391250" y="507240"/>
                    <a:pt x="387345" y="496477"/>
                  </a:cubicBezTo>
                  <a:lnTo>
                    <a:pt x="387345" y="496477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842FB568-2FD7-4FF8-BF6E-14E617E9654A}"/>
                </a:ext>
              </a:extLst>
            </p:cNvPr>
            <p:cNvSpPr/>
            <p:nvPr/>
          </p:nvSpPr>
          <p:spPr>
            <a:xfrm rot="21301151" flipH="1">
              <a:off x="5006109" y="5543194"/>
              <a:ext cx="211371" cy="158528"/>
            </a:xfrm>
            <a:custGeom>
              <a:avLst/>
              <a:gdLst>
                <a:gd name="connsiteX0" fmla="*/ 185767 w 190500"/>
                <a:gd name="connsiteY0" fmla="*/ 102133 h 142875"/>
                <a:gd name="connsiteX1" fmla="*/ 35367 w 190500"/>
                <a:gd name="connsiteY1" fmla="*/ 2121 h 142875"/>
                <a:gd name="connsiteX2" fmla="*/ 16508 w 190500"/>
                <a:gd name="connsiteY2" fmla="*/ 52222 h 142875"/>
                <a:gd name="connsiteX3" fmla="*/ 144619 w 190500"/>
                <a:gd name="connsiteY3" fmla="*/ 136328 h 142875"/>
                <a:gd name="connsiteX4" fmla="*/ 185767 w 190500"/>
                <a:gd name="connsiteY4" fmla="*/ 102133 h 142875"/>
                <a:gd name="connsiteX5" fmla="*/ 185767 w 190500"/>
                <a:gd name="connsiteY5" fmla="*/ 10213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142875">
                  <a:moveTo>
                    <a:pt x="185767" y="102133"/>
                  </a:moveTo>
                  <a:cubicBezTo>
                    <a:pt x="142238" y="58890"/>
                    <a:pt x="92232" y="25266"/>
                    <a:pt x="35367" y="2121"/>
                  </a:cubicBezTo>
                  <a:cubicBezTo>
                    <a:pt x="3363" y="-10833"/>
                    <a:pt x="-15401" y="39268"/>
                    <a:pt x="16508" y="52222"/>
                  </a:cubicBezTo>
                  <a:cubicBezTo>
                    <a:pt x="64419" y="71653"/>
                    <a:pt x="107948" y="99847"/>
                    <a:pt x="144619" y="136328"/>
                  </a:cubicBezTo>
                  <a:cubicBezTo>
                    <a:pt x="168717" y="160426"/>
                    <a:pt x="210246" y="126517"/>
                    <a:pt x="185767" y="102133"/>
                  </a:cubicBezTo>
                  <a:lnTo>
                    <a:pt x="185767" y="102133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95C32DE2-354C-4CBE-8392-7D1D762D739C}"/>
                </a:ext>
              </a:extLst>
            </p:cNvPr>
            <p:cNvSpPr/>
            <p:nvPr/>
          </p:nvSpPr>
          <p:spPr>
            <a:xfrm rot="21301151" flipH="1">
              <a:off x="4582713" y="5707008"/>
              <a:ext cx="137391" cy="169097"/>
            </a:xfrm>
            <a:custGeom>
              <a:avLst/>
              <a:gdLst>
                <a:gd name="connsiteX0" fmla="*/ 12350 w 123825"/>
                <a:gd name="connsiteY0" fmla="*/ 154829 h 152400"/>
                <a:gd name="connsiteX1" fmla="*/ 129889 w 123825"/>
                <a:gd name="connsiteY1" fmla="*/ 9192 h 152400"/>
                <a:gd name="connsiteX2" fmla="*/ 122745 w 123825"/>
                <a:gd name="connsiteY2" fmla="*/ 905 h 152400"/>
                <a:gd name="connsiteX3" fmla="*/ 158 w 123825"/>
                <a:gd name="connsiteY3" fmla="*/ 142637 h 152400"/>
                <a:gd name="connsiteX4" fmla="*/ 3206 w 123825"/>
                <a:gd name="connsiteY4" fmla="*/ 148638 h 152400"/>
                <a:gd name="connsiteX5" fmla="*/ 2539 w 123825"/>
                <a:gd name="connsiteY5" fmla="*/ 149781 h 152400"/>
                <a:gd name="connsiteX6" fmla="*/ 12350 w 123825"/>
                <a:gd name="connsiteY6" fmla="*/ 15482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52400">
                  <a:moveTo>
                    <a:pt x="12350" y="154829"/>
                  </a:moveTo>
                  <a:cubicBezTo>
                    <a:pt x="42449" y="99298"/>
                    <a:pt x="82073" y="50435"/>
                    <a:pt x="129889" y="9192"/>
                  </a:cubicBezTo>
                  <a:cubicBezTo>
                    <a:pt x="134746" y="5001"/>
                    <a:pt x="127793" y="-2619"/>
                    <a:pt x="122745" y="905"/>
                  </a:cubicBezTo>
                  <a:cubicBezTo>
                    <a:pt x="70262" y="36719"/>
                    <a:pt x="15017" y="77010"/>
                    <a:pt x="158" y="142637"/>
                  </a:cubicBezTo>
                  <a:cubicBezTo>
                    <a:pt x="-509" y="145590"/>
                    <a:pt x="1015" y="147685"/>
                    <a:pt x="3206" y="148638"/>
                  </a:cubicBezTo>
                  <a:cubicBezTo>
                    <a:pt x="3016" y="149019"/>
                    <a:pt x="2825" y="149400"/>
                    <a:pt x="2539" y="149781"/>
                  </a:cubicBezTo>
                  <a:cubicBezTo>
                    <a:pt x="-985" y="156067"/>
                    <a:pt x="8921" y="161115"/>
                    <a:pt x="12350" y="1548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4B84EB0-EAD7-49DA-919C-1CCDEC36A517}"/>
                </a:ext>
              </a:extLst>
            </p:cNvPr>
            <p:cNvSpPr/>
            <p:nvPr/>
          </p:nvSpPr>
          <p:spPr>
            <a:xfrm rot="21301151" flipH="1">
              <a:off x="4618224" y="5549203"/>
              <a:ext cx="116254" cy="570702"/>
            </a:xfrm>
            <a:custGeom>
              <a:avLst/>
              <a:gdLst>
                <a:gd name="connsiteX0" fmla="*/ 6235 w 104775"/>
                <a:gd name="connsiteY0" fmla="*/ 508892 h 514350"/>
                <a:gd name="connsiteX1" fmla="*/ 96722 w 104775"/>
                <a:gd name="connsiteY1" fmla="*/ 3877 h 514350"/>
                <a:gd name="connsiteX2" fmla="*/ 109771 w 104775"/>
                <a:gd name="connsiteY2" fmla="*/ 10735 h 514350"/>
                <a:gd name="connsiteX3" fmla="*/ 20998 w 104775"/>
                <a:gd name="connsiteY3" fmla="*/ 508226 h 514350"/>
                <a:gd name="connsiteX4" fmla="*/ 6235 w 104775"/>
                <a:gd name="connsiteY4" fmla="*/ 508892 h 514350"/>
                <a:gd name="connsiteX5" fmla="*/ 6235 w 104775"/>
                <a:gd name="connsiteY5" fmla="*/ 508892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514350">
                  <a:moveTo>
                    <a:pt x="6235" y="508892"/>
                  </a:moveTo>
                  <a:cubicBezTo>
                    <a:pt x="-14625" y="335823"/>
                    <a:pt x="17188" y="158944"/>
                    <a:pt x="96722" y="3877"/>
                  </a:cubicBezTo>
                  <a:cubicBezTo>
                    <a:pt x="101104" y="-4600"/>
                    <a:pt x="114153" y="2258"/>
                    <a:pt x="109771" y="10735"/>
                  </a:cubicBezTo>
                  <a:cubicBezTo>
                    <a:pt x="31381" y="163706"/>
                    <a:pt x="520" y="337633"/>
                    <a:pt x="20998" y="508226"/>
                  </a:cubicBezTo>
                  <a:cubicBezTo>
                    <a:pt x="22141" y="517655"/>
                    <a:pt x="7378" y="518322"/>
                    <a:pt x="6235" y="508892"/>
                  </a:cubicBezTo>
                  <a:lnTo>
                    <a:pt x="6235" y="508892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2EA3A4B-5F47-4E67-AF09-8017B42FF3FA}"/>
                </a:ext>
              </a:extLst>
            </p:cNvPr>
            <p:cNvSpPr/>
            <p:nvPr/>
          </p:nvSpPr>
          <p:spPr>
            <a:xfrm rot="21301151" flipH="1">
              <a:off x="4528901" y="5451983"/>
              <a:ext cx="116254" cy="179666"/>
            </a:xfrm>
            <a:custGeom>
              <a:avLst/>
              <a:gdLst>
                <a:gd name="connsiteX0" fmla="*/ 1235 w 104775"/>
                <a:gd name="connsiteY0" fmla="*/ 137591 h 161925"/>
                <a:gd name="connsiteX1" fmla="*/ 74863 w 104775"/>
                <a:gd name="connsiteY1" fmla="*/ 7479 h 161925"/>
                <a:gd name="connsiteX2" fmla="*/ 107534 w 104775"/>
                <a:gd name="connsiteY2" fmla="*/ 37388 h 161925"/>
                <a:gd name="connsiteX3" fmla="*/ 44479 w 104775"/>
                <a:gd name="connsiteY3" fmla="*/ 147402 h 161925"/>
                <a:gd name="connsiteX4" fmla="*/ 1235 w 104775"/>
                <a:gd name="connsiteY4" fmla="*/ 137591 h 161925"/>
                <a:gd name="connsiteX5" fmla="*/ 1235 w 104775"/>
                <a:gd name="connsiteY5" fmla="*/ 13759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61925">
                  <a:moveTo>
                    <a:pt x="1235" y="137591"/>
                  </a:moveTo>
                  <a:cubicBezTo>
                    <a:pt x="17142" y="89395"/>
                    <a:pt x="41526" y="45865"/>
                    <a:pt x="74863" y="7479"/>
                  </a:cubicBezTo>
                  <a:cubicBezTo>
                    <a:pt x="93628" y="-14142"/>
                    <a:pt x="126298" y="15862"/>
                    <a:pt x="107534" y="37388"/>
                  </a:cubicBezTo>
                  <a:cubicBezTo>
                    <a:pt x="79435" y="69678"/>
                    <a:pt x="57909" y="106730"/>
                    <a:pt x="44479" y="147402"/>
                  </a:cubicBezTo>
                  <a:cubicBezTo>
                    <a:pt x="35525" y="174358"/>
                    <a:pt x="-7814" y="164737"/>
                    <a:pt x="1235" y="137591"/>
                  </a:cubicBezTo>
                  <a:lnTo>
                    <a:pt x="1235" y="13759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C2580453-B1B2-4084-AB09-D8727B91F2A2}"/>
                </a:ext>
              </a:extLst>
            </p:cNvPr>
            <p:cNvSpPr/>
            <p:nvPr/>
          </p:nvSpPr>
          <p:spPr>
            <a:xfrm rot="21301151" flipH="1">
              <a:off x="4807060" y="5502975"/>
              <a:ext cx="285351" cy="147960"/>
            </a:xfrm>
            <a:custGeom>
              <a:avLst/>
              <a:gdLst>
                <a:gd name="connsiteX0" fmla="*/ 260041 w 257175"/>
                <a:gd name="connsiteY0" fmla="*/ 127094 h 133350"/>
                <a:gd name="connsiteX1" fmla="*/ 258517 w 257175"/>
                <a:gd name="connsiteY1" fmla="*/ 125951 h 133350"/>
                <a:gd name="connsiteX2" fmla="*/ 258993 w 257175"/>
                <a:gd name="connsiteY2" fmla="*/ 116045 h 133350"/>
                <a:gd name="connsiteX3" fmla="*/ 9438 w 257175"/>
                <a:gd name="connsiteY3" fmla="*/ 126 h 133350"/>
                <a:gd name="connsiteX4" fmla="*/ 4866 w 257175"/>
                <a:gd name="connsiteY4" fmla="*/ 15652 h 133350"/>
                <a:gd name="connsiteX5" fmla="*/ 249944 w 257175"/>
                <a:gd name="connsiteY5" fmla="*/ 139858 h 133350"/>
                <a:gd name="connsiteX6" fmla="*/ 260041 w 257175"/>
                <a:gd name="connsiteY6" fmla="*/ 12709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175" h="133350">
                  <a:moveTo>
                    <a:pt x="260041" y="127094"/>
                  </a:moveTo>
                  <a:cubicBezTo>
                    <a:pt x="259564" y="126713"/>
                    <a:pt x="258993" y="126332"/>
                    <a:pt x="258517" y="125951"/>
                  </a:cubicBezTo>
                  <a:cubicBezTo>
                    <a:pt x="260803" y="123379"/>
                    <a:pt x="261660" y="119665"/>
                    <a:pt x="258993" y="116045"/>
                  </a:cubicBezTo>
                  <a:cubicBezTo>
                    <a:pt x="199557" y="37178"/>
                    <a:pt x="101354" y="16509"/>
                    <a:pt x="9438" y="126"/>
                  </a:cubicBezTo>
                  <a:cubicBezTo>
                    <a:pt x="580" y="-1493"/>
                    <a:pt x="-4183" y="12985"/>
                    <a:pt x="4866" y="15652"/>
                  </a:cubicBezTo>
                  <a:cubicBezTo>
                    <a:pt x="93734" y="41941"/>
                    <a:pt x="176221" y="83660"/>
                    <a:pt x="249944" y="139858"/>
                  </a:cubicBezTo>
                  <a:cubicBezTo>
                    <a:pt x="258231" y="146144"/>
                    <a:pt x="268327" y="133476"/>
                    <a:pt x="260041" y="12709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FFD055E-DE9E-42D3-9307-DBABB7248DE3}"/>
                </a:ext>
              </a:extLst>
            </p:cNvPr>
            <p:cNvSpPr/>
            <p:nvPr/>
          </p:nvSpPr>
          <p:spPr>
            <a:xfrm rot="21301151" flipH="1">
              <a:off x="4762785" y="5360757"/>
              <a:ext cx="52843" cy="338194"/>
            </a:xfrm>
            <a:custGeom>
              <a:avLst/>
              <a:gdLst>
                <a:gd name="connsiteX0" fmla="*/ 35393 w 47625"/>
                <a:gd name="connsiteY0" fmla="*/ 4494 h 304800"/>
                <a:gd name="connsiteX1" fmla="*/ 20438 w 47625"/>
                <a:gd name="connsiteY1" fmla="*/ 307104 h 304800"/>
                <a:gd name="connsiteX2" fmla="*/ 36631 w 47625"/>
                <a:gd name="connsiteY2" fmla="*/ 305294 h 304800"/>
                <a:gd name="connsiteX3" fmla="*/ 36440 w 47625"/>
                <a:gd name="connsiteY3" fmla="*/ 304151 h 304800"/>
                <a:gd name="connsiteX4" fmla="*/ 38155 w 47625"/>
                <a:gd name="connsiteY4" fmla="*/ 298531 h 304800"/>
                <a:gd name="connsiteX5" fmla="*/ 50918 w 47625"/>
                <a:gd name="connsiteY5" fmla="*/ 9066 h 304800"/>
                <a:gd name="connsiteX6" fmla="*/ 35393 w 47625"/>
                <a:gd name="connsiteY6" fmla="*/ 449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304800">
                  <a:moveTo>
                    <a:pt x="35393" y="4494"/>
                  </a:moveTo>
                  <a:cubicBezTo>
                    <a:pt x="-18709" y="98030"/>
                    <a:pt x="150" y="206710"/>
                    <a:pt x="20438" y="307104"/>
                  </a:cubicBezTo>
                  <a:cubicBezTo>
                    <a:pt x="22534" y="317295"/>
                    <a:pt x="38726" y="315581"/>
                    <a:pt x="36631" y="305294"/>
                  </a:cubicBezTo>
                  <a:cubicBezTo>
                    <a:pt x="36536" y="304913"/>
                    <a:pt x="36440" y="304532"/>
                    <a:pt x="36440" y="304151"/>
                  </a:cubicBezTo>
                  <a:cubicBezTo>
                    <a:pt x="37583" y="302722"/>
                    <a:pt x="38345" y="300912"/>
                    <a:pt x="38155" y="298531"/>
                  </a:cubicBezTo>
                  <a:cubicBezTo>
                    <a:pt x="32630" y="201662"/>
                    <a:pt x="36917" y="104983"/>
                    <a:pt x="50918" y="9066"/>
                  </a:cubicBezTo>
                  <a:cubicBezTo>
                    <a:pt x="52252" y="-554"/>
                    <a:pt x="39869" y="-3221"/>
                    <a:pt x="35393" y="449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50B2BE37-33D8-40D2-A0BC-2AF0D7FBE565}"/>
                </a:ext>
              </a:extLst>
            </p:cNvPr>
            <p:cNvSpPr/>
            <p:nvPr/>
          </p:nvSpPr>
          <p:spPr>
            <a:xfrm rot="21301151" flipH="1">
              <a:off x="4717132" y="5331107"/>
              <a:ext cx="285351" cy="803211"/>
            </a:xfrm>
            <a:custGeom>
              <a:avLst/>
              <a:gdLst>
                <a:gd name="connsiteX0" fmla="*/ 265598 w 257175"/>
                <a:gd name="connsiteY0" fmla="*/ 716469 h 723900"/>
                <a:gd name="connsiteX1" fmla="*/ 19567 w 257175"/>
                <a:gd name="connsiteY1" fmla="*/ 4380 h 723900"/>
                <a:gd name="connsiteX2" fmla="*/ 2137 w 257175"/>
                <a:gd name="connsiteY2" fmla="*/ 17334 h 723900"/>
                <a:gd name="connsiteX3" fmla="*/ 243976 w 257175"/>
                <a:gd name="connsiteY3" fmla="*/ 718850 h 723900"/>
                <a:gd name="connsiteX4" fmla="*/ 265598 w 257175"/>
                <a:gd name="connsiteY4" fmla="*/ 716469 h 723900"/>
                <a:gd name="connsiteX5" fmla="*/ 265598 w 257175"/>
                <a:gd name="connsiteY5" fmla="*/ 716469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75" h="723900">
                  <a:moveTo>
                    <a:pt x="265598" y="716469"/>
                  </a:moveTo>
                  <a:cubicBezTo>
                    <a:pt x="256454" y="460722"/>
                    <a:pt x="170158" y="211358"/>
                    <a:pt x="19567" y="4380"/>
                  </a:cubicBezTo>
                  <a:cubicBezTo>
                    <a:pt x="11376" y="-6955"/>
                    <a:pt x="-6055" y="5999"/>
                    <a:pt x="2137" y="17334"/>
                  </a:cubicBezTo>
                  <a:cubicBezTo>
                    <a:pt x="150536" y="221359"/>
                    <a:pt x="235023" y="466723"/>
                    <a:pt x="243976" y="718850"/>
                  </a:cubicBezTo>
                  <a:cubicBezTo>
                    <a:pt x="244548" y="732852"/>
                    <a:pt x="266074" y="730375"/>
                    <a:pt x="265598" y="716469"/>
                  </a:cubicBezTo>
                  <a:lnTo>
                    <a:pt x="265598" y="716469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CE272D2B-AC56-411D-A672-DD4CFA810C68}"/>
                </a:ext>
              </a:extLst>
            </p:cNvPr>
            <p:cNvSpPr/>
            <p:nvPr/>
          </p:nvSpPr>
          <p:spPr>
            <a:xfrm rot="21301151" flipH="1">
              <a:off x="4870150" y="5179824"/>
              <a:ext cx="211371" cy="243077"/>
            </a:xfrm>
            <a:custGeom>
              <a:avLst/>
              <a:gdLst>
                <a:gd name="connsiteX0" fmla="*/ 188739 w 190500"/>
                <a:gd name="connsiteY0" fmla="*/ 179707 h 219075"/>
                <a:gd name="connsiteX1" fmla="*/ 52341 w 190500"/>
                <a:gd name="connsiteY1" fmla="*/ 7686 h 219075"/>
                <a:gd name="connsiteX2" fmla="*/ 11669 w 190500"/>
                <a:gd name="connsiteY2" fmla="*/ 58549 h 219075"/>
                <a:gd name="connsiteX3" fmla="*/ 128160 w 190500"/>
                <a:gd name="connsiteY3" fmla="*/ 203901 h 219075"/>
                <a:gd name="connsiteX4" fmla="*/ 188739 w 190500"/>
                <a:gd name="connsiteY4" fmla="*/ 179707 h 219075"/>
                <a:gd name="connsiteX5" fmla="*/ 188739 w 190500"/>
                <a:gd name="connsiteY5" fmla="*/ 17970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219075">
                  <a:moveTo>
                    <a:pt x="188739" y="179707"/>
                  </a:moveTo>
                  <a:cubicBezTo>
                    <a:pt x="154640" y="113413"/>
                    <a:pt x="109396" y="55692"/>
                    <a:pt x="52341" y="7686"/>
                  </a:cubicBezTo>
                  <a:cubicBezTo>
                    <a:pt x="20242" y="-19365"/>
                    <a:pt x="-20335" y="31593"/>
                    <a:pt x="11669" y="58549"/>
                  </a:cubicBezTo>
                  <a:cubicBezTo>
                    <a:pt x="59771" y="99030"/>
                    <a:pt x="99490" y="147894"/>
                    <a:pt x="128160" y="203901"/>
                  </a:cubicBezTo>
                  <a:cubicBezTo>
                    <a:pt x="147210" y="240762"/>
                    <a:pt x="207980" y="217045"/>
                    <a:pt x="188739" y="179707"/>
                  </a:cubicBezTo>
                  <a:lnTo>
                    <a:pt x="188739" y="179707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05E1E36E-13FA-4C42-8C39-83F3BD4912B0}"/>
              </a:ext>
            </a:extLst>
          </p:cNvPr>
          <p:cNvGrpSpPr/>
          <p:nvPr/>
        </p:nvGrpSpPr>
        <p:grpSpPr>
          <a:xfrm flipH="1">
            <a:off x="6492165" y="5170724"/>
            <a:ext cx="688579" cy="1028714"/>
            <a:chOff x="4528901" y="5179824"/>
            <a:chExt cx="688579" cy="1028714"/>
          </a:xfrm>
        </p:grpSpPr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88F7D164-8D38-4AA4-BFDD-CCC09A576D21}"/>
                </a:ext>
              </a:extLst>
            </p:cNvPr>
            <p:cNvSpPr/>
            <p:nvPr/>
          </p:nvSpPr>
          <p:spPr>
            <a:xfrm rot="21301151" flipH="1">
              <a:off x="4885569" y="5797936"/>
              <a:ext cx="264214" cy="52843"/>
            </a:xfrm>
            <a:custGeom>
              <a:avLst/>
              <a:gdLst>
                <a:gd name="connsiteX0" fmla="*/ 233959 w 238125"/>
                <a:gd name="connsiteY0" fmla="*/ 43950 h 47625"/>
                <a:gd name="connsiteX1" fmla="*/ 232435 w 238125"/>
                <a:gd name="connsiteY1" fmla="*/ 43474 h 47625"/>
                <a:gd name="connsiteX2" fmla="*/ 230244 w 238125"/>
                <a:gd name="connsiteY2" fmla="*/ 35664 h 47625"/>
                <a:gd name="connsiteX3" fmla="*/ 5454 w 238125"/>
                <a:gd name="connsiteY3" fmla="*/ 8327 h 47625"/>
                <a:gd name="connsiteX4" fmla="*/ 5835 w 238125"/>
                <a:gd name="connsiteY4" fmla="*/ 21567 h 47625"/>
                <a:gd name="connsiteX5" fmla="*/ 229196 w 238125"/>
                <a:gd name="connsiteY5" fmla="*/ 56523 h 47625"/>
                <a:gd name="connsiteX6" fmla="*/ 233959 w 238125"/>
                <a:gd name="connsiteY6" fmla="*/ 4395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125" h="47625">
                  <a:moveTo>
                    <a:pt x="233959" y="43950"/>
                  </a:moveTo>
                  <a:cubicBezTo>
                    <a:pt x="233482" y="43760"/>
                    <a:pt x="233006" y="43665"/>
                    <a:pt x="232435" y="43474"/>
                  </a:cubicBezTo>
                  <a:cubicBezTo>
                    <a:pt x="233578" y="40902"/>
                    <a:pt x="233292" y="37759"/>
                    <a:pt x="230244" y="35664"/>
                  </a:cubicBezTo>
                  <a:cubicBezTo>
                    <a:pt x="163759" y="-10914"/>
                    <a:pt x="81559" y="-2151"/>
                    <a:pt x="5454" y="8327"/>
                  </a:cubicBezTo>
                  <a:cubicBezTo>
                    <a:pt x="-1880" y="9375"/>
                    <a:pt x="-1880" y="21757"/>
                    <a:pt x="5835" y="21567"/>
                  </a:cubicBezTo>
                  <a:cubicBezTo>
                    <a:pt x="82035" y="19566"/>
                    <a:pt x="157187" y="31282"/>
                    <a:pt x="229196" y="56523"/>
                  </a:cubicBezTo>
                  <a:cubicBezTo>
                    <a:pt x="237388" y="59286"/>
                    <a:pt x="242150" y="46808"/>
                    <a:pt x="233959" y="4395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710F7D9C-7140-4FE0-A0EA-F2266C48990F}"/>
                </a:ext>
              </a:extLst>
            </p:cNvPr>
            <p:cNvSpPr/>
            <p:nvPr/>
          </p:nvSpPr>
          <p:spPr>
            <a:xfrm rot="21301151" flipH="1">
              <a:off x="4860226" y="5615638"/>
              <a:ext cx="84548" cy="274783"/>
            </a:xfrm>
            <a:custGeom>
              <a:avLst/>
              <a:gdLst>
                <a:gd name="connsiteX0" fmla="*/ 4494 w 76200"/>
                <a:gd name="connsiteY0" fmla="*/ 5848 h 247650"/>
                <a:gd name="connsiteX1" fmla="*/ 69645 w 76200"/>
                <a:gd name="connsiteY1" fmla="*/ 246450 h 247650"/>
                <a:gd name="connsiteX2" fmla="*/ 81837 w 76200"/>
                <a:gd name="connsiteY2" fmla="*/ 240926 h 247650"/>
                <a:gd name="connsiteX3" fmla="*/ 81361 w 76200"/>
                <a:gd name="connsiteY3" fmla="*/ 240068 h 247650"/>
                <a:gd name="connsiteX4" fmla="*/ 81265 w 76200"/>
                <a:gd name="connsiteY4" fmla="*/ 235211 h 247650"/>
                <a:gd name="connsiteX5" fmla="*/ 17638 w 76200"/>
                <a:gd name="connsiteY5" fmla="*/ 5467 h 247650"/>
                <a:gd name="connsiteX6" fmla="*/ 4494 w 76200"/>
                <a:gd name="connsiteY6" fmla="*/ 584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47650">
                  <a:moveTo>
                    <a:pt x="4494" y="5848"/>
                  </a:moveTo>
                  <a:cubicBezTo>
                    <a:pt x="-14080" y="92717"/>
                    <a:pt x="28306" y="173012"/>
                    <a:pt x="69645" y="246450"/>
                  </a:cubicBezTo>
                  <a:cubicBezTo>
                    <a:pt x="73836" y="253879"/>
                    <a:pt x="86123" y="248450"/>
                    <a:pt x="81837" y="240926"/>
                  </a:cubicBezTo>
                  <a:cubicBezTo>
                    <a:pt x="81646" y="240640"/>
                    <a:pt x="81551" y="240354"/>
                    <a:pt x="81361" y="240068"/>
                  </a:cubicBezTo>
                  <a:cubicBezTo>
                    <a:pt x="81932" y="238640"/>
                    <a:pt x="82027" y="237020"/>
                    <a:pt x="81265" y="235211"/>
                  </a:cubicBezTo>
                  <a:cubicBezTo>
                    <a:pt x="52309" y="160820"/>
                    <a:pt x="31069" y="84049"/>
                    <a:pt x="17638" y="5467"/>
                  </a:cubicBezTo>
                  <a:cubicBezTo>
                    <a:pt x="16400" y="-2438"/>
                    <a:pt x="6018" y="-1295"/>
                    <a:pt x="4494" y="584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DE766A3-CEFC-492C-A8C4-9B7CCBB470D5}"/>
                </a:ext>
              </a:extLst>
            </p:cNvPr>
            <p:cNvSpPr/>
            <p:nvPr/>
          </p:nvSpPr>
          <p:spPr>
            <a:xfrm rot="21301151" flipH="1">
              <a:off x="4699994" y="5648404"/>
              <a:ext cx="422742" cy="560134"/>
            </a:xfrm>
            <a:custGeom>
              <a:avLst/>
              <a:gdLst>
                <a:gd name="connsiteX0" fmla="*/ 387345 w 381000"/>
                <a:gd name="connsiteY0" fmla="*/ 496477 h 504825"/>
                <a:gd name="connsiteX1" fmla="*/ 13965 w 381000"/>
                <a:gd name="connsiteY1" fmla="*/ 1748 h 504825"/>
                <a:gd name="connsiteX2" fmla="*/ 3678 w 381000"/>
                <a:gd name="connsiteY2" fmla="*/ 16321 h 504825"/>
                <a:gd name="connsiteX3" fmla="*/ 371152 w 381000"/>
                <a:gd name="connsiteY3" fmla="*/ 503906 h 504825"/>
                <a:gd name="connsiteX4" fmla="*/ 387345 w 381000"/>
                <a:gd name="connsiteY4" fmla="*/ 496477 h 504825"/>
                <a:gd name="connsiteX5" fmla="*/ 387345 w 381000"/>
                <a:gd name="connsiteY5" fmla="*/ 496477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504825">
                  <a:moveTo>
                    <a:pt x="387345" y="496477"/>
                  </a:moveTo>
                  <a:cubicBezTo>
                    <a:pt x="315241" y="298642"/>
                    <a:pt x="184272" y="125383"/>
                    <a:pt x="13965" y="1748"/>
                  </a:cubicBezTo>
                  <a:cubicBezTo>
                    <a:pt x="4630" y="-5015"/>
                    <a:pt x="-5657" y="9559"/>
                    <a:pt x="3678" y="16321"/>
                  </a:cubicBezTo>
                  <a:cubicBezTo>
                    <a:pt x="171699" y="138337"/>
                    <a:pt x="300096" y="308834"/>
                    <a:pt x="371152" y="503906"/>
                  </a:cubicBezTo>
                  <a:cubicBezTo>
                    <a:pt x="375057" y="514669"/>
                    <a:pt x="391250" y="507240"/>
                    <a:pt x="387345" y="496477"/>
                  </a:cubicBezTo>
                  <a:lnTo>
                    <a:pt x="387345" y="496477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C02402C3-148D-4D2D-9E16-339C3DA2D795}"/>
                </a:ext>
              </a:extLst>
            </p:cNvPr>
            <p:cNvSpPr/>
            <p:nvPr/>
          </p:nvSpPr>
          <p:spPr>
            <a:xfrm rot="21301151" flipH="1">
              <a:off x="5006109" y="5543194"/>
              <a:ext cx="211371" cy="158528"/>
            </a:xfrm>
            <a:custGeom>
              <a:avLst/>
              <a:gdLst>
                <a:gd name="connsiteX0" fmla="*/ 185767 w 190500"/>
                <a:gd name="connsiteY0" fmla="*/ 102133 h 142875"/>
                <a:gd name="connsiteX1" fmla="*/ 35367 w 190500"/>
                <a:gd name="connsiteY1" fmla="*/ 2121 h 142875"/>
                <a:gd name="connsiteX2" fmla="*/ 16508 w 190500"/>
                <a:gd name="connsiteY2" fmla="*/ 52222 h 142875"/>
                <a:gd name="connsiteX3" fmla="*/ 144619 w 190500"/>
                <a:gd name="connsiteY3" fmla="*/ 136328 h 142875"/>
                <a:gd name="connsiteX4" fmla="*/ 185767 w 190500"/>
                <a:gd name="connsiteY4" fmla="*/ 102133 h 142875"/>
                <a:gd name="connsiteX5" fmla="*/ 185767 w 190500"/>
                <a:gd name="connsiteY5" fmla="*/ 10213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142875">
                  <a:moveTo>
                    <a:pt x="185767" y="102133"/>
                  </a:moveTo>
                  <a:cubicBezTo>
                    <a:pt x="142238" y="58890"/>
                    <a:pt x="92232" y="25266"/>
                    <a:pt x="35367" y="2121"/>
                  </a:cubicBezTo>
                  <a:cubicBezTo>
                    <a:pt x="3363" y="-10833"/>
                    <a:pt x="-15401" y="39268"/>
                    <a:pt x="16508" y="52222"/>
                  </a:cubicBezTo>
                  <a:cubicBezTo>
                    <a:pt x="64419" y="71653"/>
                    <a:pt x="107948" y="99847"/>
                    <a:pt x="144619" y="136328"/>
                  </a:cubicBezTo>
                  <a:cubicBezTo>
                    <a:pt x="168717" y="160426"/>
                    <a:pt x="210246" y="126517"/>
                    <a:pt x="185767" y="102133"/>
                  </a:cubicBezTo>
                  <a:lnTo>
                    <a:pt x="185767" y="102133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412B2D9-2CCD-4B2F-817C-A6F1EBA411F6}"/>
                </a:ext>
              </a:extLst>
            </p:cNvPr>
            <p:cNvSpPr/>
            <p:nvPr/>
          </p:nvSpPr>
          <p:spPr>
            <a:xfrm rot="21301151" flipH="1">
              <a:off x="4582713" y="5707008"/>
              <a:ext cx="137391" cy="169097"/>
            </a:xfrm>
            <a:custGeom>
              <a:avLst/>
              <a:gdLst>
                <a:gd name="connsiteX0" fmla="*/ 12350 w 123825"/>
                <a:gd name="connsiteY0" fmla="*/ 154829 h 152400"/>
                <a:gd name="connsiteX1" fmla="*/ 129889 w 123825"/>
                <a:gd name="connsiteY1" fmla="*/ 9192 h 152400"/>
                <a:gd name="connsiteX2" fmla="*/ 122745 w 123825"/>
                <a:gd name="connsiteY2" fmla="*/ 905 h 152400"/>
                <a:gd name="connsiteX3" fmla="*/ 158 w 123825"/>
                <a:gd name="connsiteY3" fmla="*/ 142637 h 152400"/>
                <a:gd name="connsiteX4" fmla="*/ 3206 w 123825"/>
                <a:gd name="connsiteY4" fmla="*/ 148638 h 152400"/>
                <a:gd name="connsiteX5" fmla="*/ 2539 w 123825"/>
                <a:gd name="connsiteY5" fmla="*/ 149781 h 152400"/>
                <a:gd name="connsiteX6" fmla="*/ 12350 w 123825"/>
                <a:gd name="connsiteY6" fmla="*/ 15482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52400">
                  <a:moveTo>
                    <a:pt x="12350" y="154829"/>
                  </a:moveTo>
                  <a:cubicBezTo>
                    <a:pt x="42449" y="99298"/>
                    <a:pt x="82073" y="50435"/>
                    <a:pt x="129889" y="9192"/>
                  </a:cubicBezTo>
                  <a:cubicBezTo>
                    <a:pt x="134746" y="5001"/>
                    <a:pt x="127793" y="-2619"/>
                    <a:pt x="122745" y="905"/>
                  </a:cubicBezTo>
                  <a:cubicBezTo>
                    <a:pt x="70262" y="36719"/>
                    <a:pt x="15017" y="77010"/>
                    <a:pt x="158" y="142637"/>
                  </a:cubicBezTo>
                  <a:cubicBezTo>
                    <a:pt x="-509" y="145590"/>
                    <a:pt x="1015" y="147685"/>
                    <a:pt x="3206" y="148638"/>
                  </a:cubicBezTo>
                  <a:cubicBezTo>
                    <a:pt x="3016" y="149019"/>
                    <a:pt x="2825" y="149400"/>
                    <a:pt x="2539" y="149781"/>
                  </a:cubicBezTo>
                  <a:cubicBezTo>
                    <a:pt x="-985" y="156067"/>
                    <a:pt x="8921" y="161115"/>
                    <a:pt x="12350" y="1548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0B2428AB-FEA0-4671-961D-D797D5787CEE}"/>
                </a:ext>
              </a:extLst>
            </p:cNvPr>
            <p:cNvSpPr/>
            <p:nvPr/>
          </p:nvSpPr>
          <p:spPr>
            <a:xfrm rot="21301151" flipH="1">
              <a:off x="4618224" y="5549203"/>
              <a:ext cx="116254" cy="570702"/>
            </a:xfrm>
            <a:custGeom>
              <a:avLst/>
              <a:gdLst>
                <a:gd name="connsiteX0" fmla="*/ 6235 w 104775"/>
                <a:gd name="connsiteY0" fmla="*/ 508892 h 514350"/>
                <a:gd name="connsiteX1" fmla="*/ 96722 w 104775"/>
                <a:gd name="connsiteY1" fmla="*/ 3877 h 514350"/>
                <a:gd name="connsiteX2" fmla="*/ 109771 w 104775"/>
                <a:gd name="connsiteY2" fmla="*/ 10735 h 514350"/>
                <a:gd name="connsiteX3" fmla="*/ 20998 w 104775"/>
                <a:gd name="connsiteY3" fmla="*/ 508226 h 514350"/>
                <a:gd name="connsiteX4" fmla="*/ 6235 w 104775"/>
                <a:gd name="connsiteY4" fmla="*/ 508892 h 514350"/>
                <a:gd name="connsiteX5" fmla="*/ 6235 w 104775"/>
                <a:gd name="connsiteY5" fmla="*/ 508892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514350">
                  <a:moveTo>
                    <a:pt x="6235" y="508892"/>
                  </a:moveTo>
                  <a:cubicBezTo>
                    <a:pt x="-14625" y="335823"/>
                    <a:pt x="17188" y="158944"/>
                    <a:pt x="96722" y="3877"/>
                  </a:cubicBezTo>
                  <a:cubicBezTo>
                    <a:pt x="101104" y="-4600"/>
                    <a:pt x="114153" y="2258"/>
                    <a:pt x="109771" y="10735"/>
                  </a:cubicBezTo>
                  <a:cubicBezTo>
                    <a:pt x="31381" y="163706"/>
                    <a:pt x="520" y="337633"/>
                    <a:pt x="20998" y="508226"/>
                  </a:cubicBezTo>
                  <a:cubicBezTo>
                    <a:pt x="22141" y="517655"/>
                    <a:pt x="7378" y="518322"/>
                    <a:pt x="6235" y="508892"/>
                  </a:cubicBezTo>
                  <a:lnTo>
                    <a:pt x="6235" y="508892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63168612-0D57-43CF-9738-22FB18483725}"/>
                </a:ext>
              </a:extLst>
            </p:cNvPr>
            <p:cNvSpPr/>
            <p:nvPr/>
          </p:nvSpPr>
          <p:spPr>
            <a:xfrm rot="21301151" flipH="1">
              <a:off x="4528901" y="5451983"/>
              <a:ext cx="116254" cy="179666"/>
            </a:xfrm>
            <a:custGeom>
              <a:avLst/>
              <a:gdLst>
                <a:gd name="connsiteX0" fmla="*/ 1235 w 104775"/>
                <a:gd name="connsiteY0" fmla="*/ 137591 h 161925"/>
                <a:gd name="connsiteX1" fmla="*/ 74863 w 104775"/>
                <a:gd name="connsiteY1" fmla="*/ 7479 h 161925"/>
                <a:gd name="connsiteX2" fmla="*/ 107534 w 104775"/>
                <a:gd name="connsiteY2" fmla="*/ 37388 h 161925"/>
                <a:gd name="connsiteX3" fmla="*/ 44479 w 104775"/>
                <a:gd name="connsiteY3" fmla="*/ 147402 h 161925"/>
                <a:gd name="connsiteX4" fmla="*/ 1235 w 104775"/>
                <a:gd name="connsiteY4" fmla="*/ 137591 h 161925"/>
                <a:gd name="connsiteX5" fmla="*/ 1235 w 104775"/>
                <a:gd name="connsiteY5" fmla="*/ 13759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61925">
                  <a:moveTo>
                    <a:pt x="1235" y="137591"/>
                  </a:moveTo>
                  <a:cubicBezTo>
                    <a:pt x="17142" y="89395"/>
                    <a:pt x="41526" y="45865"/>
                    <a:pt x="74863" y="7479"/>
                  </a:cubicBezTo>
                  <a:cubicBezTo>
                    <a:pt x="93628" y="-14142"/>
                    <a:pt x="126298" y="15862"/>
                    <a:pt x="107534" y="37388"/>
                  </a:cubicBezTo>
                  <a:cubicBezTo>
                    <a:pt x="79435" y="69678"/>
                    <a:pt x="57909" y="106730"/>
                    <a:pt x="44479" y="147402"/>
                  </a:cubicBezTo>
                  <a:cubicBezTo>
                    <a:pt x="35525" y="174358"/>
                    <a:pt x="-7814" y="164737"/>
                    <a:pt x="1235" y="137591"/>
                  </a:cubicBezTo>
                  <a:lnTo>
                    <a:pt x="1235" y="13759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65549DB1-BCCD-43F1-B5D8-CDBE8602D702}"/>
                </a:ext>
              </a:extLst>
            </p:cNvPr>
            <p:cNvSpPr/>
            <p:nvPr/>
          </p:nvSpPr>
          <p:spPr>
            <a:xfrm rot="21301151" flipH="1">
              <a:off x="4807060" y="5502975"/>
              <a:ext cx="285351" cy="147960"/>
            </a:xfrm>
            <a:custGeom>
              <a:avLst/>
              <a:gdLst>
                <a:gd name="connsiteX0" fmla="*/ 260041 w 257175"/>
                <a:gd name="connsiteY0" fmla="*/ 127094 h 133350"/>
                <a:gd name="connsiteX1" fmla="*/ 258517 w 257175"/>
                <a:gd name="connsiteY1" fmla="*/ 125951 h 133350"/>
                <a:gd name="connsiteX2" fmla="*/ 258993 w 257175"/>
                <a:gd name="connsiteY2" fmla="*/ 116045 h 133350"/>
                <a:gd name="connsiteX3" fmla="*/ 9438 w 257175"/>
                <a:gd name="connsiteY3" fmla="*/ 126 h 133350"/>
                <a:gd name="connsiteX4" fmla="*/ 4866 w 257175"/>
                <a:gd name="connsiteY4" fmla="*/ 15652 h 133350"/>
                <a:gd name="connsiteX5" fmla="*/ 249944 w 257175"/>
                <a:gd name="connsiteY5" fmla="*/ 139858 h 133350"/>
                <a:gd name="connsiteX6" fmla="*/ 260041 w 257175"/>
                <a:gd name="connsiteY6" fmla="*/ 12709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175" h="133350">
                  <a:moveTo>
                    <a:pt x="260041" y="127094"/>
                  </a:moveTo>
                  <a:cubicBezTo>
                    <a:pt x="259564" y="126713"/>
                    <a:pt x="258993" y="126332"/>
                    <a:pt x="258517" y="125951"/>
                  </a:cubicBezTo>
                  <a:cubicBezTo>
                    <a:pt x="260803" y="123379"/>
                    <a:pt x="261660" y="119665"/>
                    <a:pt x="258993" y="116045"/>
                  </a:cubicBezTo>
                  <a:cubicBezTo>
                    <a:pt x="199557" y="37178"/>
                    <a:pt x="101354" y="16509"/>
                    <a:pt x="9438" y="126"/>
                  </a:cubicBezTo>
                  <a:cubicBezTo>
                    <a:pt x="580" y="-1493"/>
                    <a:pt x="-4183" y="12985"/>
                    <a:pt x="4866" y="15652"/>
                  </a:cubicBezTo>
                  <a:cubicBezTo>
                    <a:pt x="93734" y="41941"/>
                    <a:pt x="176221" y="83660"/>
                    <a:pt x="249944" y="139858"/>
                  </a:cubicBezTo>
                  <a:cubicBezTo>
                    <a:pt x="258231" y="146144"/>
                    <a:pt x="268327" y="133476"/>
                    <a:pt x="260041" y="12709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F5504ADB-81AE-42EC-89EC-BC695FBD1278}"/>
                </a:ext>
              </a:extLst>
            </p:cNvPr>
            <p:cNvSpPr/>
            <p:nvPr/>
          </p:nvSpPr>
          <p:spPr>
            <a:xfrm rot="21301151" flipH="1">
              <a:off x="4762785" y="5360757"/>
              <a:ext cx="52843" cy="338194"/>
            </a:xfrm>
            <a:custGeom>
              <a:avLst/>
              <a:gdLst>
                <a:gd name="connsiteX0" fmla="*/ 35393 w 47625"/>
                <a:gd name="connsiteY0" fmla="*/ 4494 h 304800"/>
                <a:gd name="connsiteX1" fmla="*/ 20438 w 47625"/>
                <a:gd name="connsiteY1" fmla="*/ 307104 h 304800"/>
                <a:gd name="connsiteX2" fmla="*/ 36631 w 47625"/>
                <a:gd name="connsiteY2" fmla="*/ 305294 h 304800"/>
                <a:gd name="connsiteX3" fmla="*/ 36440 w 47625"/>
                <a:gd name="connsiteY3" fmla="*/ 304151 h 304800"/>
                <a:gd name="connsiteX4" fmla="*/ 38155 w 47625"/>
                <a:gd name="connsiteY4" fmla="*/ 298531 h 304800"/>
                <a:gd name="connsiteX5" fmla="*/ 50918 w 47625"/>
                <a:gd name="connsiteY5" fmla="*/ 9066 h 304800"/>
                <a:gd name="connsiteX6" fmla="*/ 35393 w 47625"/>
                <a:gd name="connsiteY6" fmla="*/ 449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304800">
                  <a:moveTo>
                    <a:pt x="35393" y="4494"/>
                  </a:moveTo>
                  <a:cubicBezTo>
                    <a:pt x="-18709" y="98030"/>
                    <a:pt x="150" y="206710"/>
                    <a:pt x="20438" y="307104"/>
                  </a:cubicBezTo>
                  <a:cubicBezTo>
                    <a:pt x="22534" y="317295"/>
                    <a:pt x="38726" y="315581"/>
                    <a:pt x="36631" y="305294"/>
                  </a:cubicBezTo>
                  <a:cubicBezTo>
                    <a:pt x="36536" y="304913"/>
                    <a:pt x="36440" y="304532"/>
                    <a:pt x="36440" y="304151"/>
                  </a:cubicBezTo>
                  <a:cubicBezTo>
                    <a:pt x="37583" y="302722"/>
                    <a:pt x="38345" y="300912"/>
                    <a:pt x="38155" y="298531"/>
                  </a:cubicBezTo>
                  <a:cubicBezTo>
                    <a:pt x="32630" y="201662"/>
                    <a:pt x="36917" y="104983"/>
                    <a:pt x="50918" y="9066"/>
                  </a:cubicBezTo>
                  <a:cubicBezTo>
                    <a:pt x="52252" y="-554"/>
                    <a:pt x="39869" y="-3221"/>
                    <a:pt x="35393" y="449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FEDCA1FF-DC3D-424A-B75A-0459295760EB}"/>
                </a:ext>
              </a:extLst>
            </p:cNvPr>
            <p:cNvSpPr/>
            <p:nvPr/>
          </p:nvSpPr>
          <p:spPr>
            <a:xfrm rot="21301151" flipH="1">
              <a:off x="4717132" y="5331107"/>
              <a:ext cx="285351" cy="803211"/>
            </a:xfrm>
            <a:custGeom>
              <a:avLst/>
              <a:gdLst>
                <a:gd name="connsiteX0" fmla="*/ 265598 w 257175"/>
                <a:gd name="connsiteY0" fmla="*/ 716469 h 723900"/>
                <a:gd name="connsiteX1" fmla="*/ 19567 w 257175"/>
                <a:gd name="connsiteY1" fmla="*/ 4380 h 723900"/>
                <a:gd name="connsiteX2" fmla="*/ 2137 w 257175"/>
                <a:gd name="connsiteY2" fmla="*/ 17334 h 723900"/>
                <a:gd name="connsiteX3" fmla="*/ 243976 w 257175"/>
                <a:gd name="connsiteY3" fmla="*/ 718850 h 723900"/>
                <a:gd name="connsiteX4" fmla="*/ 265598 w 257175"/>
                <a:gd name="connsiteY4" fmla="*/ 716469 h 723900"/>
                <a:gd name="connsiteX5" fmla="*/ 265598 w 257175"/>
                <a:gd name="connsiteY5" fmla="*/ 716469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75" h="723900">
                  <a:moveTo>
                    <a:pt x="265598" y="716469"/>
                  </a:moveTo>
                  <a:cubicBezTo>
                    <a:pt x="256454" y="460722"/>
                    <a:pt x="170158" y="211358"/>
                    <a:pt x="19567" y="4380"/>
                  </a:cubicBezTo>
                  <a:cubicBezTo>
                    <a:pt x="11376" y="-6955"/>
                    <a:pt x="-6055" y="5999"/>
                    <a:pt x="2137" y="17334"/>
                  </a:cubicBezTo>
                  <a:cubicBezTo>
                    <a:pt x="150536" y="221359"/>
                    <a:pt x="235023" y="466723"/>
                    <a:pt x="243976" y="718850"/>
                  </a:cubicBezTo>
                  <a:cubicBezTo>
                    <a:pt x="244548" y="732852"/>
                    <a:pt x="266074" y="730375"/>
                    <a:pt x="265598" y="716469"/>
                  </a:cubicBezTo>
                  <a:lnTo>
                    <a:pt x="265598" y="716469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BE4DAB6-C43F-4127-A278-B3D2D710C73E}"/>
                </a:ext>
              </a:extLst>
            </p:cNvPr>
            <p:cNvSpPr/>
            <p:nvPr/>
          </p:nvSpPr>
          <p:spPr>
            <a:xfrm rot="21301151" flipH="1">
              <a:off x="4870150" y="5179824"/>
              <a:ext cx="211371" cy="243077"/>
            </a:xfrm>
            <a:custGeom>
              <a:avLst/>
              <a:gdLst>
                <a:gd name="connsiteX0" fmla="*/ 188739 w 190500"/>
                <a:gd name="connsiteY0" fmla="*/ 179707 h 219075"/>
                <a:gd name="connsiteX1" fmla="*/ 52341 w 190500"/>
                <a:gd name="connsiteY1" fmla="*/ 7686 h 219075"/>
                <a:gd name="connsiteX2" fmla="*/ 11669 w 190500"/>
                <a:gd name="connsiteY2" fmla="*/ 58549 h 219075"/>
                <a:gd name="connsiteX3" fmla="*/ 128160 w 190500"/>
                <a:gd name="connsiteY3" fmla="*/ 203901 h 219075"/>
                <a:gd name="connsiteX4" fmla="*/ 188739 w 190500"/>
                <a:gd name="connsiteY4" fmla="*/ 179707 h 219075"/>
                <a:gd name="connsiteX5" fmla="*/ 188739 w 190500"/>
                <a:gd name="connsiteY5" fmla="*/ 17970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219075">
                  <a:moveTo>
                    <a:pt x="188739" y="179707"/>
                  </a:moveTo>
                  <a:cubicBezTo>
                    <a:pt x="154640" y="113413"/>
                    <a:pt x="109396" y="55692"/>
                    <a:pt x="52341" y="7686"/>
                  </a:cubicBezTo>
                  <a:cubicBezTo>
                    <a:pt x="20242" y="-19365"/>
                    <a:pt x="-20335" y="31593"/>
                    <a:pt x="11669" y="58549"/>
                  </a:cubicBezTo>
                  <a:cubicBezTo>
                    <a:pt x="59771" y="99030"/>
                    <a:pt x="99490" y="147894"/>
                    <a:pt x="128160" y="203901"/>
                  </a:cubicBezTo>
                  <a:cubicBezTo>
                    <a:pt x="147210" y="240762"/>
                    <a:pt x="207980" y="217045"/>
                    <a:pt x="188739" y="179707"/>
                  </a:cubicBezTo>
                  <a:lnTo>
                    <a:pt x="188739" y="179707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166EF34F-A700-48CE-A160-7F92159E70EA}"/>
              </a:ext>
            </a:extLst>
          </p:cNvPr>
          <p:cNvGrpSpPr/>
          <p:nvPr/>
        </p:nvGrpSpPr>
        <p:grpSpPr>
          <a:xfrm>
            <a:off x="7329268" y="1969477"/>
            <a:ext cx="4862731" cy="4888523"/>
            <a:chOff x="3981450" y="1676234"/>
            <a:chExt cx="4229100" cy="4256325"/>
          </a:xfrm>
        </p:grpSpPr>
        <p:sp>
          <p:nvSpPr>
            <p:cNvPr id="179" name="Freeform: Shape 85">
              <a:extLst>
                <a:ext uri="{FF2B5EF4-FFF2-40B4-BE49-F238E27FC236}">
                  <a16:creationId xmlns:a16="http://schemas.microsoft.com/office/drawing/2014/main" id="{DC4EF327-8A28-455F-B63A-4BE6F2F02761}"/>
                </a:ext>
              </a:extLst>
            </p:cNvPr>
            <p:cNvSpPr/>
            <p:nvPr/>
          </p:nvSpPr>
          <p:spPr>
            <a:xfrm>
              <a:off x="4307492" y="1928584"/>
              <a:ext cx="2586449" cy="1780527"/>
            </a:xfrm>
            <a:custGeom>
              <a:avLst/>
              <a:gdLst>
                <a:gd name="connsiteX0" fmla="*/ 1989941 w 1981469"/>
                <a:gd name="connsiteY0" fmla="*/ 1368650 h 1364055"/>
                <a:gd name="connsiteX1" fmla="*/ 994899 w 1981469"/>
                <a:gd name="connsiteY1" fmla="*/ 0 h 1364055"/>
                <a:gd name="connsiteX2" fmla="*/ 0 w 1981469"/>
                <a:gd name="connsiteY2" fmla="*/ 1368650 h 136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1469" h="1364055">
                  <a:moveTo>
                    <a:pt x="1989941" y="1368650"/>
                  </a:moveTo>
                  <a:lnTo>
                    <a:pt x="994899" y="0"/>
                  </a:lnTo>
                  <a:lnTo>
                    <a:pt x="0" y="1368650"/>
                  </a:lnTo>
                  <a:close/>
                </a:path>
              </a:pathLst>
            </a:custGeom>
            <a:solidFill>
              <a:srgbClr val="A0A098"/>
            </a:solidFill>
            <a:ln w="14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0" name="Freeform: Shape 86">
              <a:extLst>
                <a:ext uri="{FF2B5EF4-FFF2-40B4-BE49-F238E27FC236}">
                  <a16:creationId xmlns:a16="http://schemas.microsoft.com/office/drawing/2014/main" id="{0DF826C9-FC48-4016-889A-0CC5BB9519AB}"/>
                </a:ext>
              </a:extLst>
            </p:cNvPr>
            <p:cNvSpPr/>
            <p:nvPr/>
          </p:nvSpPr>
          <p:spPr>
            <a:xfrm>
              <a:off x="5092423" y="1928584"/>
              <a:ext cx="1068316" cy="768437"/>
            </a:xfrm>
            <a:custGeom>
              <a:avLst/>
              <a:gdLst>
                <a:gd name="connsiteX0" fmla="*/ 256729 w 818432"/>
                <a:gd name="connsiteY0" fmla="*/ 349629 h 588697"/>
                <a:gd name="connsiteX1" fmla="*/ 389115 w 818432"/>
                <a:gd name="connsiteY1" fmla="*/ 587262 h 588697"/>
                <a:gd name="connsiteX2" fmla="*/ 540740 w 818432"/>
                <a:gd name="connsiteY2" fmla="*/ 355372 h 588697"/>
                <a:gd name="connsiteX3" fmla="*/ 830638 w 818432"/>
                <a:gd name="connsiteY3" fmla="*/ 601189 h 588697"/>
                <a:gd name="connsiteX4" fmla="*/ 393566 w 818432"/>
                <a:gd name="connsiteY4" fmla="*/ 0 h 588697"/>
                <a:gd name="connsiteX5" fmla="*/ 0 w 818432"/>
                <a:gd name="connsiteY5" fmla="*/ 541458 h 58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8432" h="588697">
                  <a:moveTo>
                    <a:pt x="256729" y="349629"/>
                  </a:moveTo>
                  <a:lnTo>
                    <a:pt x="389115" y="587262"/>
                  </a:lnTo>
                  <a:lnTo>
                    <a:pt x="540740" y="355372"/>
                  </a:lnTo>
                  <a:lnTo>
                    <a:pt x="830638" y="601189"/>
                  </a:lnTo>
                  <a:lnTo>
                    <a:pt x="393566" y="0"/>
                  </a:lnTo>
                  <a:lnTo>
                    <a:pt x="0" y="541458"/>
                  </a:lnTo>
                  <a:close/>
                </a:path>
              </a:pathLst>
            </a:custGeom>
            <a:solidFill>
              <a:srgbClr val="B7B7B6"/>
            </a:solidFill>
            <a:ln w="14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1" name="Freeform: Shape 87">
              <a:extLst>
                <a:ext uri="{FF2B5EF4-FFF2-40B4-BE49-F238E27FC236}">
                  <a16:creationId xmlns:a16="http://schemas.microsoft.com/office/drawing/2014/main" id="{84CA06CA-2848-48D8-AA28-FCEB87314107}"/>
                </a:ext>
              </a:extLst>
            </p:cNvPr>
            <p:cNvSpPr/>
            <p:nvPr/>
          </p:nvSpPr>
          <p:spPr>
            <a:xfrm>
              <a:off x="5092610" y="1928584"/>
              <a:ext cx="506045" cy="693469"/>
            </a:xfrm>
            <a:custGeom>
              <a:avLst/>
              <a:gdLst>
                <a:gd name="connsiteX0" fmla="*/ 393422 w 387678"/>
                <a:gd name="connsiteY0" fmla="*/ 0 h 531263"/>
                <a:gd name="connsiteX1" fmla="*/ 258883 w 387678"/>
                <a:gd name="connsiteY1" fmla="*/ 353649 h 531263"/>
                <a:gd name="connsiteX2" fmla="*/ 256586 w 387678"/>
                <a:gd name="connsiteY2" fmla="*/ 349629 h 531263"/>
                <a:gd name="connsiteX3" fmla="*/ 0 w 387678"/>
                <a:gd name="connsiteY3" fmla="*/ 541315 h 53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678" h="531263">
                  <a:moveTo>
                    <a:pt x="393422" y="0"/>
                  </a:moveTo>
                  <a:lnTo>
                    <a:pt x="258883" y="353649"/>
                  </a:lnTo>
                  <a:lnTo>
                    <a:pt x="256586" y="349629"/>
                  </a:lnTo>
                  <a:lnTo>
                    <a:pt x="0" y="541315"/>
                  </a:lnTo>
                  <a:close/>
                </a:path>
              </a:pathLst>
            </a:custGeom>
            <a:solidFill>
              <a:srgbClr val="F1F2ED"/>
            </a:solidFill>
            <a:ln w="14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2" name="Freeform: Shape 88">
              <a:extLst>
                <a:ext uri="{FF2B5EF4-FFF2-40B4-BE49-F238E27FC236}">
                  <a16:creationId xmlns:a16="http://schemas.microsoft.com/office/drawing/2014/main" id="{F34F81A7-42A9-466B-9DCD-46DD479934A5}"/>
                </a:ext>
              </a:extLst>
            </p:cNvPr>
            <p:cNvSpPr/>
            <p:nvPr/>
          </p:nvSpPr>
          <p:spPr>
            <a:xfrm>
              <a:off x="5606153" y="1928584"/>
              <a:ext cx="1293225" cy="1780527"/>
            </a:xfrm>
            <a:custGeom>
              <a:avLst/>
              <a:gdLst>
                <a:gd name="connsiteX0" fmla="*/ 995042 w 990734"/>
                <a:gd name="connsiteY0" fmla="*/ 1368650 h 1364055"/>
                <a:gd name="connsiteX1" fmla="*/ 0 w 990734"/>
                <a:gd name="connsiteY1" fmla="*/ 0 h 1364055"/>
                <a:gd name="connsiteX2" fmla="*/ 536145 w 990734"/>
                <a:gd name="connsiteY2" fmla="*/ 1368650 h 136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0734" h="1364055">
                  <a:moveTo>
                    <a:pt x="995042" y="1368650"/>
                  </a:moveTo>
                  <a:lnTo>
                    <a:pt x="0" y="0"/>
                  </a:lnTo>
                  <a:lnTo>
                    <a:pt x="536145" y="1368650"/>
                  </a:lnTo>
                  <a:close/>
                </a:path>
              </a:pathLst>
            </a:custGeom>
            <a:solidFill>
              <a:srgbClr val="87877F"/>
            </a:solidFill>
            <a:ln w="14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3" name="Freeform: Shape 89">
              <a:extLst>
                <a:ext uri="{FF2B5EF4-FFF2-40B4-BE49-F238E27FC236}">
                  <a16:creationId xmlns:a16="http://schemas.microsoft.com/office/drawing/2014/main" id="{9ADD0F7C-7DE8-4583-9335-06C1092D2122}"/>
                </a:ext>
              </a:extLst>
            </p:cNvPr>
            <p:cNvSpPr/>
            <p:nvPr/>
          </p:nvSpPr>
          <p:spPr>
            <a:xfrm>
              <a:off x="5606153" y="1928584"/>
              <a:ext cx="562271" cy="768437"/>
            </a:xfrm>
            <a:custGeom>
              <a:avLst/>
              <a:gdLst>
                <a:gd name="connsiteX0" fmla="*/ 147174 w 430754"/>
                <a:gd name="connsiteY0" fmla="*/ 355372 h 588697"/>
                <a:gd name="connsiteX1" fmla="*/ 437072 w 430754"/>
                <a:gd name="connsiteY1" fmla="*/ 601189 h 588697"/>
                <a:gd name="connsiteX2" fmla="*/ 0 w 430754"/>
                <a:gd name="connsiteY2" fmla="*/ 0 h 588697"/>
                <a:gd name="connsiteX3" fmla="*/ 142149 w 430754"/>
                <a:gd name="connsiteY3" fmla="*/ 362839 h 58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754" h="588697">
                  <a:moveTo>
                    <a:pt x="147174" y="355372"/>
                  </a:moveTo>
                  <a:lnTo>
                    <a:pt x="437072" y="601189"/>
                  </a:lnTo>
                  <a:lnTo>
                    <a:pt x="0" y="0"/>
                  </a:lnTo>
                  <a:lnTo>
                    <a:pt x="142149" y="362839"/>
                  </a:lnTo>
                  <a:close/>
                </a:path>
              </a:pathLst>
            </a:custGeom>
            <a:solidFill>
              <a:srgbClr val="A0A098"/>
            </a:solidFill>
            <a:ln w="14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4" name="Freeform: Shape 90">
              <a:extLst>
                <a:ext uri="{FF2B5EF4-FFF2-40B4-BE49-F238E27FC236}">
                  <a16:creationId xmlns:a16="http://schemas.microsoft.com/office/drawing/2014/main" id="{36082827-59F7-4814-B522-118BA68D2A0D}"/>
                </a:ext>
              </a:extLst>
            </p:cNvPr>
            <p:cNvSpPr/>
            <p:nvPr/>
          </p:nvSpPr>
          <p:spPr>
            <a:xfrm>
              <a:off x="4307492" y="1928584"/>
              <a:ext cx="1293225" cy="1780527"/>
            </a:xfrm>
            <a:custGeom>
              <a:avLst/>
              <a:gdLst>
                <a:gd name="connsiteX0" fmla="*/ 473686 w 990734"/>
                <a:gd name="connsiteY0" fmla="*/ 1368650 h 1364055"/>
                <a:gd name="connsiteX1" fmla="*/ 994899 w 990734"/>
                <a:gd name="connsiteY1" fmla="*/ 0 h 1364055"/>
                <a:gd name="connsiteX2" fmla="*/ 0 w 990734"/>
                <a:gd name="connsiteY2" fmla="*/ 1368650 h 136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0734" h="1364055">
                  <a:moveTo>
                    <a:pt x="473686" y="1368650"/>
                  </a:moveTo>
                  <a:lnTo>
                    <a:pt x="994899" y="0"/>
                  </a:lnTo>
                  <a:lnTo>
                    <a:pt x="0" y="1368650"/>
                  </a:lnTo>
                  <a:close/>
                </a:path>
              </a:pathLst>
            </a:custGeom>
            <a:solidFill>
              <a:srgbClr val="B7B7B6"/>
            </a:solidFill>
            <a:ln w="14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5" name="Freeform: Shape 91">
              <a:extLst>
                <a:ext uri="{FF2B5EF4-FFF2-40B4-BE49-F238E27FC236}">
                  <a16:creationId xmlns:a16="http://schemas.microsoft.com/office/drawing/2014/main" id="{039F567C-93BD-4AC8-87CA-DFCA33F9D64B}"/>
                </a:ext>
              </a:extLst>
            </p:cNvPr>
            <p:cNvSpPr/>
            <p:nvPr/>
          </p:nvSpPr>
          <p:spPr>
            <a:xfrm>
              <a:off x="5092610" y="1928584"/>
              <a:ext cx="506045" cy="693469"/>
            </a:xfrm>
            <a:custGeom>
              <a:avLst/>
              <a:gdLst>
                <a:gd name="connsiteX0" fmla="*/ 393422 w 387678"/>
                <a:gd name="connsiteY0" fmla="*/ 0 h 531263"/>
                <a:gd name="connsiteX1" fmla="*/ 258883 w 387678"/>
                <a:gd name="connsiteY1" fmla="*/ 353649 h 531263"/>
                <a:gd name="connsiteX2" fmla="*/ 256586 w 387678"/>
                <a:gd name="connsiteY2" fmla="*/ 349629 h 531263"/>
                <a:gd name="connsiteX3" fmla="*/ 0 w 387678"/>
                <a:gd name="connsiteY3" fmla="*/ 541315 h 53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678" h="531263">
                  <a:moveTo>
                    <a:pt x="393422" y="0"/>
                  </a:moveTo>
                  <a:lnTo>
                    <a:pt x="258883" y="353649"/>
                  </a:lnTo>
                  <a:lnTo>
                    <a:pt x="256586" y="349629"/>
                  </a:lnTo>
                  <a:lnTo>
                    <a:pt x="0" y="541315"/>
                  </a:lnTo>
                  <a:close/>
                </a:path>
              </a:pathLst>
            </a:custGeom>
            <a:solidFill>
              <a:srgbClr val="EFEFEF"/>
            </a:solidFill>
            <a:ln w="14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6" name="Freeform: Shape 92">
              <a:extLst>
                <a:ext uri="{FF2B5EF4-FFF2-40B4-BE49-F238E27FC236}">
                  <a16:creationId xmlns:a16="http://schemas.microsoft.com/office/drawing/2014/main" id="{66BC552D-BD90-4A6D-8FF0-972710A7D422}"/>
                </a:ext>
              </a:extLst>
            </p:cNvPr>
            <p:cNvSpPr/>
            <p:nvPr/>
          </p:nvSpPr>
          <p:spPr>
            <a:xfrm>
              <a:off x="5693866" y="2244768"/>
              <a:ext cx="2136632" cy="1461906"/>
            </a:xfrm>
            <a:custGeom>
              <a:avLst/>
              <a:gdLst>
                <a:gd name="connsiteX0" fmla="*/ 1637728 w 1636865"/>
                <a:gd name="connsiteY0" fmla="*/ 1126422 h 1119960"/>
                <a:gd name="connsiteX1" fmla="*/ 818864 w 1636865"/>
                <a:gd name="connsiteY1" fmla="*/ 0 h 1119960"/>
                <a:gd name="connsiteX2" fmla="*/ 0 w 1636865"/>
                <a:gd name="connsiteY2" fmla="*/ 1126422 h 111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6865" h="1119960">
                  <a:moveTo>
                    <a:pt x="1637728" y="1126422"/>
                  </a:moveTo>
                  <a:lnTo>
                    <a:pt x="818864" y="0"/>
                  </a:lnTo>
                  <a:lnTo>
                    <a:pt x="0" y="1126422"/>
                  </a:lnTo>
                  <a:close/>
                </a:path>
              </a:pathLst>
            </a:custGeom>
            <a:solidFill>
              <a:srgbClr val="A0A098"/>
            </a:solidFill>
            <a:ln w="14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7" name="Freeform: Shape 93">
              <a:extLst>
                <a:ext uri="{FF2B5EF4-FFF2-40B4-BE49-F238E27FC236}">
                  <a16:creationId xmlns:a16="http://schemas.microsoft.com/office/drawing/2014/main" id="{B31BD817-B5A2-4D52-AD48-E2BB80735D52}"/>
                </a:ext>
              </a:extLst>
            </p:cNvPr>
            <p:cNvSpPr/>
            <p:nvPr/>
          </p:nvSpPr>
          <p:spPr>
            <a:xfrm>
              <a:off x="6339168" y="2244768"/>
              <a:ext cx="880892" cy="637241"/>
            </a:xfrm>
            <a:custGeom>
              <a:avLst/>
              <a:gdLst>
                <a:gd name="connsiteX0" fmla="*/ 211644 w 674848"/>
                <a:gd name="connsiteY0" fmla="*/ 288175 h 488188"/>
                <a:gd name="connsiteX1" fmla="*/ 320768 w 674848"/>
                <a:gd name="connsiteY1" fmla="*/ 484168 h 488188"/>
                <a:gd name="connsiteX2" fmla="*/ 445687 w 674848"/>
                <a:gd name="connsiteY2" fmla="*/ 292913 h 488188"/>
                <a:gd name="connsiteX3" fmla="*/ 684756 w 674848"/>
                <a:gd name="connsiteY3" fmla="*/ 495655 h 488188"/>
                <a:gd name="connsiteX4" fmla="*/ 324501 w 674848"/>
                <a:gd name="connsiteY4" fmla="*/ 0 h 488188"/>
                <a:gd name="connsiteX5" fmla="*/ 0 w 674848"/>
                <a:gd name="connsiteY5" fmla="*/ 446405 h 48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848" h="488188">
                  <a:moveTo>
                    <a:pt x="211644" y="288175"/>
                  </a:moveTo>
                  <a:lnTo>
                    <a:pt x="320768" y="484168"/>
                  </a:lnTo>
                  <a:lnTo>
                    <a:pt x="445687" y="292913"/>
                  </a:lnTo>
                  <a:lnTo>
                    <a:pt x="684756" y="495655"/>
                  </a:lnTo>
                  <a:lnTo>
                    <a:pt x="324501" y="0"/>
                  </a:lnTo>
                  <a:lnTo>
                    <a:pt x="0" y="446405"/>
                  </a:lnTo>
                  <a:close/>
                </a:path>
              </a:pathLst>
            </a:custGeom>
            <a:solidFill>
              <a:srgbClr val="B7B7B6"/>
            </a:solidFill>
            <a:ln w="14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8" name="Freeform: Shape 94">
              <a:extLst>
                <a:ext uri="{FF2B5EF4-FFF2-40B4-BE49-F238E27FC236}">
                  <a16:creationId xmlns:a16="http://schemas.microsoft.com/office/drawing/2014/main" id="{00A5AF0D-5EE2-4A20-A11D-F613B21C5C16}"/>
                </a:ext>
              </a:extLst>
            </p:cNvPr>
            <p:cNvSpPr/>
            <p:nvPr/>
          </p:nvSpPr>
          <p:spPr>
            <a:xfrm>
              <a:off x="6339168" y="2244768"/>
              <a:ext cx="412332" cy="581014"/>
            </a:xfrm>
            <a:custGeom>
              <a:avLst/>
              <a:gdLst>
                <a:gd name="connsiteX0" fmla="*/ 324501 w 315886"/>
                <a:gd name="connsiteY0" fmla="*/ 0 h 445112"/>
                <a:gd name="connsiteX1" fmla="*/ 213510 w 315886"/>
                <a:gd name="connsiteY1" fmla="*/ 291477 h 445112"/>
                <a:gd name="connsiteX2" fmla="*/ 211644 w 315886"/>
                <a:gd name="connsiteY2" fmla="*/ 288175 h 445112"/>
                <a:gd name="connsiteX3" fmla="*/ 0 w 315886"/>
                <a:gd name="connsiteY3" fmla="*/ 446261 h 445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886" h="445112">
                  <a:moveTo>
                    <a:pt x="324501" y="0"/>
                  </a:moveTo>
                  <a:lnTo>
                    <a:pt x="213510" y="291477"/>
                  </a:lnTo>
                  <a:lnTo>
                    <a:pt x="211644" y="288175"/>
                  </a:lnTo>
                  <a:lnTo>
                    <a:pt x="0" y="446261"/>
                  </a:lnTo>
                  <a:close/>
                </a:path>
              </a:pathLst>
            </a:custGeom>
            <a:solidFill>
              <a:srgbClr val="F1F2ED"/>
            </a:solidFill>
            <a:ln w="14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9" name="Freeform: Shape 95">
              <a:extLst>
                <a:ext uri="{FF2B5EF4-FFF2-40B4-BE49-F238E27FC236}">
                  <a16:creationId xmlns:a16="http://schemas.microsoft.com/office/drawing/2014/main" id="{7D8318F8-B5B6-4014-8D52-66DA865FFE8B}"/>
                </a:ext>
              </a:extLst>
            </p:cNvPr>
            <p:cNvSpPr/>
            <p:nvPr/>
          </p:nvSpPr>
          <p:spPr>
            <a:xfrm>
              <a:off x="6762745" y="2244768"/>
              <a:ext cx="1068316" cy="1461906"/>
            </a:xfrm>
            <a:custGeom>
              <a:avLst/>
              <a:gdLst>
                <a:gd name="connsiteX0" fmla="*/ 818864 w 818432"/>
                <a:gd name="connsiteY0" fmla="*/ 1126422 h 1119960"/>
                <a:gd name="connsiteX1" fmla="*/ 0 w 818432"/>
                <a:gd name="connsiteY1" fmla="*/ 0 h 1119960"/>
                <a:gd name="connsiteX2" fmla="*/ 441236 w 818432"/>
                <a:gd name="connsiteY2" fmla="*/ 1126422 h 111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8432" h="1119960">
                  <a:moveTo>
                    <a:pt x="818864" y="1126422"/>
                  </a:moveTo>
                  <a:lnTo>
                    <a:pt x="0" y="0"/>
                  </a:lnTo>
                  <a:lnTo>
                    <a:pt x="441236" y="1126422"/>
                  </a:lnTo>
                  <a:close/>
                </a:path>
              </a:pathLst>
            </a:custGeom>
            <a:solidFill>
              <a:srgbClr val="87877F"/>
            </a:solidFill>
            <a:ln w="14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0" name="Freeform: Shape 96">
              <a:extLst>
                <a:ext uri="{FF2B5EF4-FFF2-40B4-BE49-F238E27FC236}">
                  <a16:creationId xmlns:a16="http://schemas.microsoft.com/office/drawing/2014/main" id="{11F9BA81-A95A-4FD5-A19D-12316ECDAFC0}"/>
                </a:ext>
              </a:extLst>
            </p:cNvPr>
            <p:cNvSpPr/>
            <p:nvPr/>
          </p:nvSpPr>
          <p:spPr>
            <a:xfrm>
              <a:off x="6762745" y="2244768"/>
              <a:ext cx="468560" cy="637241"/>
            </a:xfrm>
            <a:custGeom>
              <a:avLst/>
              <a:gdLst>
                <a:gd name="connsiteX0" fmla="*/ 121186 w 358961"/>
                <a:gd name="connsiteY0" fmla="*/ 292913 h 488188"/>
                <a:gd name="connsiteX1" fmla="*/ 360254 w 358961"/>
                <a:gd name="connsiteY1" fmla="*/ 495655 h 488188"/>
                <a:gd name="connsiteX2" fmla="*/ 0 w 358961"/>
                <a:gd name="connsiteY2" fmla="*/ 0 h 488188"/>
                <a:gd name="connsiteX3" fmla="*/ 117165 w 358961"/>
                <a:gd name="connsiteY3" fmla="*/ 299231 h 48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961" h="488188">
                  <a:moveTo>
                    <a:pt x="121186" y="292913"/>
                  </a:moveTo>
                  <a:lnTo>
                    <a:pt x="360254" y="495655"/>
                  </a:lnTo>
                  <a:lnTo>
                    <a:pt x="0" y="0"/>
                  </a:lnTo>
                  <a:lnTo>
                    <a:pt x="117165" y="299231"/>
                  </a:lnTo>
                  <a:close/>
                </a:path>
              </a:pathLst>
            </a:custGeom>
            <a:solidFill>
              <a:srgbClr val="A0A098"/>
            </a:solidFill>
            <a:ln w="14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1" name="Freeform: Shape 97">
              <a:extLst>
                <a:ext uri="{FF2B5EF4-FFF2-40B4-BE49-F238E27FC236}">
                  <a16:creationId xmlns:a16="http://schemas.microsoft.com/office/drawing/2014/main" id="{EDAFFA70-0C54-4F58-8D03-CC48239F226B}"/>
                </a:ext>
              </a:extLst>
            </p:cNvPr>
            <p:cNvSpPr/>
            <p:nvPr/>
          </p:nvSpPr>
          <p:spPr>
            <a:xfrm>
              <a:off x="5693866" y="2244768"/>
              <a:ext cx="1068316" cy="1461906"/>
            </a:xfrm>
            <a:custGeom>
              <a:avLst/>
              <a:gdLst>
                <a:gd name="connsiteX0" fmla="*/ 389833 w 818432"/>
                <a:gd name="connsiteY0" fmla="*/ 1126422 h 1119960"/>
                <a:gd name="connsiteX1" fmla="*/ 818864 w 818432"/>
                <a:gd name="connsiteY1" fmla="*/ 0 h 1119960"/>
                <a:gd name="connsiteX2" fmla="*/ 0 w 818432"/>
                <a:gd name="connsiteY2" fmla="*/ 1126422 h 111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8432" h="1119960">
                  <a:moveTo>
                    <a:pt x="389833" y="1126422"/>
                  </a:moveTo>
                  <a:lnTo>
                    <a:pt x="818864" y="0"/>
                  </a:lnTo>
                  <a:lnTo>
                    <a:pt x="0" y="1126422"/>
                  </a:lnTo>
                  <a:close/>
                </a:path>
              </a:pathLst>
            </a:custGeom>
            <a:solidFill>
              <a:srgbClr val="B7B7B6"/>
            </a:solidFill>
            <a:ln w="14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2" name="Freeform: Shape 98">
              <a:extLst>
                <a:ext uri="{FF2B5EF4-FFF2-40B4-BE49-F238E27FC236}">
                  <a16:creationId xmlns:a16="http://schemas.microsoft.com/office/drawing/2014/main" id="{68C04045-84AC-4A9B-A7F7-8366833E1264}"/>
                </a:ext>
              </a:extLst>
            </p:cNvPr>
            <p:cNvSpPr/>
            <p:nvPr/>
          </p:nvSpPr>
          <p:spPr>
            <a:xfrm>
              <a:off x="6339168" y="2244768"/>
              <a:ext cx="412332" cy="581014"/>
            </a:xfrm>
            <a:custGeom>
              <a:avLst/>
              <a:gdLst>
                <a:gd name="connsiteX0" fmla="*/ 324501 w 315886"/>
                <a:gd name="connsiteY0" fmla="*/ 0 h 445112"/>
                <a:gd name="connsiteX1" fmla="*/ 213510 w 315886"/>
                <a:gd name="connsiteY1" fmla="*/ 291477 h 445112"/>
                <a:gd name="connsiteX2" fmla="*/ 211644 w 315886"/>
                <a:gd name="connsiteY2" fmla="*/ 288175 h 445112"/>
                <a:gd name="connsiteX3" fmla="*/ 0 w 315886"/>
                <a:gd name="connsiteY3" fmla="*/ 446261 h 445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886" h="445112">
                  <a:moveTo>
                    <a:pt x="324501" y="0"/>
                  </a:moveTo>
                  <a:lnTo>
                    <a:pt x="213510" y="291477"/>
                  </a:lnTo>
                  <a:lnTo>
                    <a:pt x="211644" y="288175"/>
                  </a:lnTo>
                  <a:lnTo>
                    <a:pt x="0" y="446261"/>
                  </a:lnTo>
                  <a:close/>
                </a:path>
              </a:pathLst>
            </a:custGeom>
            <a:solidFill>
              <a:srgbClr val="EFEFEF"/>
            </a:solidFill>
            <a:ln w="14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3" name="Freeform 39">
              <a:extLst>
                <a:ext uri="{FF2B5EF4-FFF2-40B4-BE49-F238E27FC236}">
                  <a16:creationId xmlns:a16="http://schemas.microsoft.com/office/drawing/2014/main" id="{525FAC79-8597-43D3-85EA-F639BEF80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3718" y="1676234"/>
              <a:ext cx="803275" cy="1606550"/>
            </a:xfrm>
            <a:custGeom>
              <a:avLst/>
              <a:gdLst>
                <a:gd name="T0" fmla="*/ 190 w 266"/>
                <a:gd name="T1" fmla="*/ 502 h 537"/>
                <a:gd name="T2" fmla="*/ 25 w 266"/>
                <a:gd name="T3" fmla="*/ 469 h 537"/>
                <a:gd name="T4" fmla="*/ 10 w 266"/>
                <a:gd name="T5" fmla="*/ 444 h 537"/>
                <a:gd name="T6" fmla="*/ 75 w 266"/>
                <a:gd name="T7" fmla="*/ 346 h 537"/>
                <a:gd name="T8" fmla="*/ 52 w 266"/>
                <a:gd name="T9" fmla="*/ 299 h 537"/>
                <a:gd name="T10" fmla="*/ 28 w 266"/>
                <a:gd name="T11" fmla="*/ 181 h 537"/>
                <a:gd name="T12" fmla="*/ 66 w 266"/>
                <a:gd name="T13" fmla="*/ 64 h 537"/>
                <a:gd name="T14" fmla="*/ 139 w 266"/>
                <a:gd name="T15" fmla="*/ 7 h 537"/>
                <a:gd name="T16" fmla="*/ 179 w 266"/>
                <a:gd name="T17" fmla="*/ 53 h 537"/>
                <a:gd name="T18" fmla="*/ 181 w 266"/>
                <a:gd name="T19" fmla="*/ 141 h 537"/>
                <a:gd name="T20" fmla="*/ 179 w 266"/>
                <a:gd name="T21" fmla="*/ 180 h 537"/>
                <a:gd name="T22" fmla="*/ 249 w 266"/>
                <a:gd name="T23" fmla="*/ 249 h 537"/>
                <a:gd name="T24" fmla="*/ 228 w 266"/>
                <a:gd name="T25" fmla="*/ 344 h 537"/>
                <a:gd name="T26" fmla="*/ 212 w 266"/>
                <a:gd name="T27" fmla="*/ 405 h 537"/>
                <a:gd name="T28" fmla="*/ 224 w 266"/>
                <a:gd name="T29" fmla="*/ 419 h 537"/>
                <a:gd name="T30" fmla="*/ 190 w 266"/>
                <a:gd name="T31" fmla="*/ 502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37">
                  <a:moveTo>
                    <a:pt x="190" y="502"/>
                  </a:moveTo>
                  <a:cubicBezTo>
                    <a:pt x="143" y="537"/>
                    <a:pt x="67" y="505"/>
                    <a:pt x="25" y="469"/>
                  </a:cubicBezTo>
                  <a:cubicBezTo>
                    <a:pt x="17" y="462"/>
                    <a:pt x="12" y="454"/>
                    <a:pt x="10" y="444"/>
                  </a:cubicBezTo>
                  <a:cubicBezTo>
                    <a:pt x="0" y="399"/>
                    <a:pt x="73" y="387"/>
                    <a:pt x="75" y="346"/>
                  </a:cubicBezTo>
                  <a:cubicBezTo>
                    <a:pt x="76" y="328"/>
                    <a:pt x="62" y="314"/>
                    <a:pt x="52" y="299"/>
                  </a:cubicBezTo>
                  <a:cubicBezTo>
                    <a:pt x="29" y="264"/>
                    <a:pt x="23" y="221"/>
                    <a:pt x="28" y="181"/>
                  </a:cubicBezTo>
                  <a:cubicBezTo>
                    <a:pt x="33" y="140"/>
                    <a:pt x="48" y="101"/>
                    <a:pt x="66" y="64"/>
                  </a:cubicBezTo>
                  <a:cubicBezTo>
                    <a:pt x="80" y="34"/>
                    <a:pt x="106" y="0"/>
                    <a:pt x="139" y="7"/>
                  </a:cubicBezTo>
                  <a:cubicBezTo>
                    <a:pt x="160" y="12"/>
                    <a:pt x="173" y="33"/>
                    <a:pt x="179" y="53"/>
                  </a:cubicBezTo>
                  <a:cubicBezTo>
                    <a:pt x="188" y="82"/>
                    <a:pt x="187" y="112"/>
                    <a:pt x="181" y="141"/>
                  </a:cubicBezTo>
                  <a:cubicBezTo>
                    <a:pt x="178" y="154"/>
                    <a:pt x="175" y="168"/>
                    <a:pt x="179" y="180"/>
                  </a:cubicBezTo>
                  <a:cubicBezTo>
                    <a:pt x="187" y="213"/>
                    <a:pt x="233" y="220"/>
                    <a:pt x="249" y="249"/>
                  </a:cubicBezTo>
                  <a:cubicBezTo>
                    <a:pt x="266" y="279"/>
                    <a:pt x="246" y="315"/>
                    <a:pt x="228" y="344"/>
                  </a:cubicBezTo>
                  <a:cubicBezTo>
                    <a:pt x="212" y="369"/>
                    <a:pt x="202" y="384"/>
                    <a:pt x="212" y="405"/>
                  </a:cubicBezTo>
                  <a:cubicBezTo>
                    <a:pt x="215" y="410"/>
                    <a:pt x="219" y="415"/>
                    <a:pt x="224" y="419"/>
                  </a:cubicBezTo>
                  <a:cubicBezTo>
                    <a:pt x="234" y="428"/>
                    <a:pt x="253" y="454"/>
                    <a:pt x="190" y="5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4" name="Freeform 40">
              <a:extLst>
                <a:ext uri="{FF2B5EF4-FFF2-40B4-BE49-F238E27FC236}">
                  <a16:creationId xmlns:a16="http://schemas.microsoft.com/office/drawing/2014/main" id="{172C79A6-6C13-4B86-9D08-E21C67513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9318" y="1947697"/>
              <a:ext cx="120650" cy="1708150"/>
            </a:xfrm>
            <a:custGeom>
              <a:avLst/>
              <a:gdLst>
                <a:gd name="T0" fmla="*/ 10 w 40"/>
                <a:gd name="T1" fmla="*/ 0 h 571"/>
                <a:gd name="T2" fmla="*/ 0 w 40"/>
                <a:gd name="T3" fmla="*/ 567 h 571"/>
                <a:gd name="T4" fmla="*/ 40 w 40"/>
                <a:gd name="T5" fmla="*/ 571 h 571"/>
                <a:gd name="T6" fmla="*/ 10 w 40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571">
                  <a:moveTo>
                    <a:pt x="10" y="0"/>
                  </a:moveTo>
                  <a:cubicBezTo>
                    <a:pt x="10" y="10"/>
                    <a:pt x="0" y="567"/>
                    <a:pt x="0" y="567"/>
                  </a:cubicBezTo>
                  <a:cubicBezTo>
                    <a:pt x="40" y="571"/>
                    <a:pt x="40" y="571"/>
                    <a:pt x="40" y="571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9C4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5" name="Freeform 41">
              <a:extLst>
                <a:ext uri="{FF2B5EF4-FFF2-40B4-BE49-F238E27FC236}">
                  <a16:creationId xmlns:a16="http://schemas.microsoft.com/office/drawing/2014/main" id="{1725FA42-151A-45BF-A466-58443B93F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006" y="2866859"/>
              <a:ext cx="277813" cy="268288"/>
            </a:xfrm>
            <a:custGeom>
              <a:avLst/>
              <a:gdLst>
                <a:gd name="T0" fmla="*/ 83 w 92"/>
                <a:gd name="T1" fmla="*/ 88 h 90"/>
                <a:gd name="T2" fmla="*/ 0 w 92"/>
                <a:gd name="T3" fmla="*/ 0 h 90"/>
                <a:gd name="T4" fmla="*/ 90 w 92"/>
                <a:gd name="T5" fmla="*/ 81 h 90"/>
                <a:gd name="T6" fmla="*/ 90 w 92"/>
                <a:gd name="T7" fmla="*/ 88 h 90"/>
                <a:gd name="T8" fmla="*/ 83 w 92"/>
                <a:gd name="T9" fmla="*/ 88 h 90"/>
                <a:gd name="T10" fmla="*/ 83 w 92"/>
                <a:gd name="T11" fmla="*/ 8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90">
                  <a:moveTo>
                    <a:pt x="83" y="8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2" y="83"/>
                    <a:pt x="92" y="86"/>
                    <a:pt x="90" y="88"/>
                  </a:cubicBezTo>
                  <a:cubicBezTo>
                    <a:pt x="89" y="90"/>
                    <a:pt x="85" y="90"/>
                    <a:pt x="83" y="88"/>
                  </a:cubicBezTo>
                  <a:cubicBezTo>
                    <a:pt x="83" y="88"/>
                    <a:pt x="83" y="88"/>
                    <a:pt x="83" y="88"/>
                  </a:cubicBezTo>
                  <a:close/>
                </a:path>
              </a:pathLst>
            </a:custGeom>
            <a:solidFill>
              <a:srgbClr val="9C4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6" name="Freeform 42">
              <a:extLst>
                <a:ext uri="{FF2B5EF4-FFF2-40B4-BE49-F238E27FC236}">
                  <a16:creationId xmlns:a16="http://schemas.microsoft.com/office/drawing/2014/main" id="{87000100-2A8B-4E5B-BE6A-5BB89E816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006" y="2177884"/>
              <a:ext cx="123825" cy="203200"/>
            </a:xfrm>
            <a:custGeom>
              <a:avLst/>
              <a:gdLst>
                <a:gd name="T0" fmla="*/ 33 w 41"/>
                <a:gd name="T1" fmla="*/ 65 h 68"/>
                <a:gd name="T2" fmla="*/ 0 w 41"/>
                <a:gd name="T3" fmla="*/ 0 h 68"/>
                <a:gd name="T4" fmla="*/ 40 w 41"/>
                <a:gd name="T5" fmla="*/ 62 h 68"/>
                <a:gd name="T6" fmla="*/ 38 w 41"/>
                <a:gd name="T7" fmla="*/ 67 h 68"/>
                <a:gd name="T8" fmla="*/ 33 w 41"/>
                <a:gd name="T9" fmla="*/ 66 h 68"/>
                <a:gd name="T10" fmla="*/ 33 w 41"/>
                <a:gd name="T11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68">
                  <a:moveTo>
                    <a:pt x="33" y="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1" y="63"/>
                    <a:pt x="40" y="66"/>
                    <a:pt x="38" y="67"/>
                  </a:cubicBezTo>
                  <a:cubicBezTo>
                    <a:pt x="37" y="68"/>
                    <a:pt x="34" y="68"/>
                    <a:pt x="33" y="66"/>
                  </a:cubicBezTo>
                  <a:cubicBezTo>
                    <a:pt x="33" y="66"/>
                    <a:pt x="33" y="66"/>
                    <a:pt x="33" y="65"/>
                  </a:cubicBezTo>
                  <a:close/>
                </a:path>
              </a:pathLst>
            </a:custGeom>
            <a:solidFill>
              <a:srgbClr val="9C4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7" name="Freeform 43">
              <a:extLst>
                <a:ext uri="{FF2B5EF4-FFF2-40B4-BE49-F238E27FC236}">
                  <a16:creationId xmlns:a16="http://schemas.microsoft.com/office/drawing/2014/main" id="{415B1D52-278E-4FF3-AB5D-49A6B1497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4881" y="2423947"/>
              <a:ext cx="241300" cy="361950"/>
            </a:xfrm>
            <a:custGeom>
              <a:avLst/>
              <a:gdLst>
                <a:gd name="T0" fmla="*/ 0 w 152"/>
                <a:gd name="T1" fmla="*/ 228 h 228"/>
                <a:gd name="T2" fmla="*/ 152 w 152"/>
                <a:gd name="T3" fmla="*/ 0 h 228"/>
                <a:gd name="T4" fmla="*/ 0 w 152"/>
                <a:gd name="T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28">
                  <a:moveTo>
                    <a:pt x="0" y="228"/>
                  </a:moveTo>
                  <a:lnTo>
                    <a:pt x="152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9C4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8" name="Freeform 44">
              <a:extLst>
                <a:ext uri="{FF2B5EF4-FFF2-40B4-BE49-F238E27FC236}">
                  <a16:creationId xmlns:a16="http://schemas.microsoft.com/office/drawing/2014/main" id="{651ACD02-E058-435A-A979-95E9A988B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006" y="2423947"/>
              <a:ext cx="257175" cy="379413"/>
            </a:xfrm>
            <a:custGeom>
              <a:avLst/>
              <a:gdLst>
                <a:gd name="T0" fmla="*/ 1 w 85"/>
                <a:gd name="T1" fmla="*/ 118 h 127"/>
                <a:gd name="T2" fmla="*/ 85 w 85"/>
                <a:gd name="T3" fmla="*/ 0 h 127"/>
                <a:gd name="T4" fmla="*/ 9 w 85"/>
                <a:gd name="T5" fmla="*/ 124 h 127"/>
                <a:gd name="T6" fmla="*/ 3 w 85"/>
                <a:gd name="T7" fmla="*/ 125 h 127"/>
                <a:gd name="T8" fmla="*/ 1 w 85"/>
                <a:gd name="T9" fmla="*/ 118 h 127"/>
                <a:gd name="T10" fmla="*/ 1 w 85"/>
                <a:gd name="T11" fmla="*/ 11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27">
                  <a:moveTo>
                    <a:pt x="1" y="118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6"/>
                    <a:pt x="5" y="127"/>
                    <a:pt x="3" y="125"/>
                  </a:cubicBezTo>
                  <a:cubicBezTo>
                    <a:pt x="0" y="124"/>
                    <a:pt x="0" y="121"/>
                    <a:pt x="1" y="118"/>
                  </a:cubicBezTo>
                  <a:cubicBezTo>
                    <a:pt x="1" y="118"/>
                    <a:pt x="1" y="118"/>
                    <a:pt x="1" y="118"/>
                  </a:cubicBezTo>
                  <a:close/>
                </a:path>
              </a:pathLst>
            </a:custGeom>
            <a:solidFill>
              <a:srgbClr val="9C4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C51A6CFA-FCFD-42C4-A1B1-1026F7AB295A}"/>
                </a:ext>
              </a:extLst>
            </p:cNvPr>
            <p:cNvSpPr/>
            <p:nvPr/>
          </p:nvSpPr>
          <p:spPr>
            <a:xfrm>
              <a:off x="4028422" y="3505056"/>
              <a:ext cx="4144144" cy="876940"/>
            </a:xfrm>
            <a:prstGeom prst="ellipse">
              <a:avLst/>
            </a:prstGeom>
            <a:solidFill>
              <a:srgbClr val="018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0" name="Freeform 7">
              <a:extLst>
                <a:ext uri="{FF2B5EF4-FFF2-40B4-BE49-F238E27FC236}">
                  <a16:creationId xmlns:a16="http://schemas.microsoft.com/office/drawing/2014/main" id="{65D41AE6-6461-48BE-ACF6-5FCDC2B53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120" y="3498497"/>
              <a:ext cx="1599814" cy="1069913"/>
            </a:xfrm>
            <a:custGeom>
              <a:avLst/>
              <a:gdLst>
                <a:gd name="T0" fmla="*/ 420 w 420"/>
                <a:gd name="T1" fmla="*/ 0 h 280"/>
                <a:gd name="T2" fmla="*/ 374 w 420"/>
                <a:gd name="T3" fmla="*/ 42 h 280"/>
                <a:gd name="T4" fmla="*/ 367 w 420"/>
                <a:gd name="T5" fmla="*/ 104 h 280"/>
                <a:gd name="T6" fmla="*/ 362 w 420"/>
                <a:gd name="T7" fmla="*/ 163 h 280"/>
                <a:gd name="T8" fmla="*/ 251 w 420"/>
                <a:gd name="T9" fmla="*/ 280 h 280"/>
                <a:gd name="T10" fmla="*/ 223 w 420"/>
                <a:gd name="T11" fmla="*/ 194 h 280"/>
                <a:gd name="T12" fmla="*/ 213 w 420"/>
                <a:gd name="T13" fmla="*/ 128 h 280"/>
                <a:gd name="T14" fmla="*/ 179 w 420"/>
                <a:gd name="T15" fmla="*/ 67 h 280"/>
                <a:gd name="T16" fmla="*/ 40 w 420"/>
                <a:gd name="T17" fmla="*/ 72 h 280"/>
                <a:gd name="T18" fmla="*/ 21 w 420"/>
                <a:gd name="T19" fmla="*/ 0 h 280"/>
                <a:gd name="T20" fmla="*/ 420 w 420"/>
                <a:gd name="T21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80">
                  <a:moveTo>
                    <a:pt x="420" y="0"/>
                  </a:moveTo>
                  <a:cubicBezTo>
                    <a:pt x="417" y="9"/>
                    <a:pt x="403" y="23"/>
                    <a:pt x="374" y="42"/>
                  </a:cubicBezTo>
                  <a:cubicBezTo>
                    <a:pt x="320" y="79"/>
                    <a:pt x="392" y="93"/>
                    <a:pt x="367" y="104"/>
                  </a:cubicBezTo>
                  <a:cubicBezTo>
                    <a:pt x="341" y="115"/>
                    <a:pt x="367" y="129"/>
                    <a:pt x="362" y="163"/>
                  </a:cubicBezTo>
                  <a:cubicBezTo>
                    <a:pt x="357" y="196"/>
                    <a:pt x="283" y="280"/>
                    <a:pt x="251" y="280"/>
                  </a:cubicBezTo>
                  <a:cubicBezTo>
                    <a:pt x="220" y="280"/>
                    <a:pt x="242" y="226"/>
                    <a:pt x="223" y="194"/>
                  </a:cubicBezTo>
                  <a:cubicBezTo>
                    <a:pt x="205" y="163"/>
                    <a:pt x="207" y="149"/>
                    <a:pt x="213" y="128"/>
                  </a:cubicBezTo>
                  <a:cubicBezTo>
                    <a:pt x="220" y="107"/>
                    <a:pt x="173" y="96"/>
                    <a:pt x="179" y="67"/>
                  </a:cubicBezTo>
                  <a:cubicBezTo>
                    <a:pt x="185" y="37"/>
                    <a:pt x="81" y="83"/>
                    <a:pt x="40" y="72"/>
                  </a:cubicBezTo>
                  <a:cubicBezTo>
                    <a:pt x="0" y="61"/>
                    <a:pt x="39" y="35"/>
                    <a:pt x="21" y="0"/>
                  </a:cubicBezTo>
                  <a:lnTo>
                    <a:pt x="420" y="0"/>
                  </a:lnTo>
                  <a:close/>
                </a:path>
              </a:pathLst>
            </a:custGeom>
            <a:gradFill>
              <a:gsLst>
                <a:gs pos="7000">
                  <a:srgbClr val="00B0F0"/>
                </a:gs>
                <a:gs pos="100000">
                  <a:srgbClr val="00B0F0"/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1" name="Freeform 39">
              <a:extLst>
                <a:ext uri="{FF2B5EF4-FFF2-40B4-BE49-F238E27FC236}">
                  <a16:creationId xmlns:a16="http://schemas.microsoft.com/office/drawing/2014/main" id="{54515265-DAE9-4034-BABD-9AA8FBC4A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65" y="2013004"/>
              <a:ext cx="681796" cy="1363593"/>
            </a:xfrm>
            <a:custGeom>
              <a:avLst/>
              <a:gdLst>
                <a:gd name="T0" fmla="*/ 190 w 266"/>
                <a:gd name="T1" fmla="*/ 502 h 537"/>
                <a:gd name="T2" fmla="*/ 25 w 266"/>
                <a:gd name="T3" fmla="*/ 469 h 537"/>
                <a:gd name="T4" fmla="*/ 10 w 266"/>
                <a:gd name="T5" fmla="*/ 444 h 537"/>
                <a:gd name="T6" fmla="*/ 75 w 266"/>
                <a:gd name="T7" fmla="*/ 346 h 537"/>
                <a:gd name="T8" fmla="*/ 52 w 266"/>
                <a:gd name="T9" fmla="*/ 299 h 537"/>
                <a:gd name="T10" fmla="*/ 28 w 266"/>
                <a:gd name="T11" fmla="*/ 181 h 537"/>
                <a:gd name="T12" fmla="*/ 66 w 266"/>
                <a:gd name="T13" fmla="*/ 64 h 537"/>
                <a:gd name="T14" fmla="*/ 139 w 266"/>
                <a:gd name="T15" fmla="*/ 7 h 537"/>
                <a:gd name="T16" fmla="*/ 179 w 266"/>
                <a:gd name="T17" fmla="*/ 53 h 537"/>
                <a:gd name="T18" fmla="*/ 181 w 266"/>
                <a:gd name="T19" fmla="*/ 141 h 537"/>
                <a:gd name="T20" fmla="*/ 179 w 266"/>
                <a:gd name="T21" fmla="*/ 180 h 537"/>
                <a:gd name="T22" fmla="*/ 249 w 266"/>
                <a:gd name="T23" fmla="*/ 249 h 537"/>
                <a:gd name="T24" fmla="*/ 228 w 266"/>
                <a:gd name="T25" fmla="*/ 344 h 537"/>
                <a:gd name="T26" fmla="*/ 212 w 266"/>
                <a:gd name="T27" fmla="*/ 405 h 537"/>
                <a:gd name="T28" fmla="*/ 224 w 266"/>
                <a:gd name="T29" fmla="*/ 419 h 537"/>
                <a:gd name="T30" fmla="*/ 190 w 266"/>
                <a:gd name="T31" fmla="*/ 502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37">
                  <a:moveTo>
                    <a:pt x="190" y="502"/>
                  </a:moveTo>
                  <a:cubicBezTo>
                    <a:pt x="143" y="537"/>
                    <a:pt x="67" y="505"/>
                    <a:pt x="25" y="469"/>
                  </a:cubicBezTo>
                  <a:cubicBezTo>
                    <a:pt x="17" y="462"/>
                    <a:pt x="12" y="454"/>
                    <a:pt x="10" y="444"/>
                  </a:cubicBezTo>
                  <a:cubicBezTo>
                    <a:pt x="0" y="399"/>
                    <a:pt x="73" y="387"/>
                    <a:pt x="75" y="346"/>
                  </a:cubicBezTo>
                  <a:cubicBezTo>
                    <a:pt x="76" y="328"/>
                    <a:pt x="62" y="314"/>
                    <a:pt x="52" y="299"/>
                  </a:cubicBezTo>
                  <a:cubicBezTo>
                    <a:pt x="29" y="264"/>
                    <a:pt x="23" y="221"/>
                    <a:pt x="28" y="181"/>
                  </a:cubicBezTo>
                  <a:cubicBezTo>
                    <a:pt x="33" y="140"/>
                    <a:pt x="48" y="101"/>
                    <a:pt x="66" y="64"/>
                  </a:cubicBezTo>
                  <a:cubicBezTo>
                    <a:pt x="80" y="34"/>
                    <a:pt x="106" y="0"/>
                    <a:pt x="139" y="7"/>
                  </a:cubicBezTo>
                  <a:cubicBezTo>
                    <a:pt x="160" y="12"/>
                    <a:pt x="173" y="33"/>
                    <a:pt x="179" y="53"/>
                  </a:cubicBezTo>
                  <a:cubicBezTo>
                    <a:pt x="188" y="82"/>
                    <a:pt x="187" y="112"/>
                    <a:pt x="181" y="141"/>
                  </a:cubicBezTo>
                  <a:cubicBezTo>
                    <a:pt x="178" y="154"/>
                    <a:pt x="175" y="168"/>
                    <a:pt x="179" y="180"/>
                  </a:cubicBezTo>
                  <a:cubicBezTo>
                    <a:pt x="187" y="213"/>
                    <a:pt x="233" y="220"/>
                    <a:pt x="249" y="249"/>
                  </a:cubicBezTo>
                  <a:cubicBezTo>
                    <a:pt x="266" y="279"/>
                    <a:pt x="246" y="315"/>
                    <a:pt x="228" y="344"/>
                  </a:cubicBezTo>
                  <a:cubicBezTo>
                    <a:pt x="212" y="369"/>
                    <a:pt x="202" y="384"/>
                    <a:pt x="212" y="405"/>
                  </a:cubicBezTo>
                  <a:cubicBezTo>
                    <a:pt x="215" y="410"/>
                    <a:pt x="219" y="415"/>
                    <a:pt x="224" y="419"/>
                  </a:cubicBezTo>
                  <a:cubicBezTo>
                    <a:pt x="234" y="428"/>
                    <a:pt x="253" y="454"/>
                    <a:pt x="190" y="5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2" name="Freeform 40">
              <a:extLst>
                <a:ext uri="{FF2B5EF4-FFF2-40B4-BE49-F238E27FC236}">
                  <a16:creationId xmlns:a16="http://schemas.microsoft.com/office/drawing/2014/main" id="{D4176372-175B-4746-93EB-BB34DD390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188" y="2243414"/>
              <a:ext cx="102404" cy="1449828"/>
            </a:xfrm>
            <a:custGeom>
              <a:avLst/>
              <a:gdLst>
                <a:gd name="T0" fmla="*/ 10 w 40"/>
                <a:gd name="T1" fmla="*/ 0 h 571"/>
                <a:gd name="T2" fmla="*/ 0 w 40"/>
                <a:gd name="T3" fmla="*/ 567 h 571"/>
                <a:gd name="T4" fmla="*/ 40 w 40"/>
                <a:gd name="T5" fmla="*/ 571 h 571"/>
                <a:gd name="T6" fmla="*/ 10 w 40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571">
                  <a:moveTo>
                    <a:pt x="10" y="0"/>
                  </a:moveTo>
                  <a:cubicBezTo>
                    <a:pt x="10" y="10"/>
                    <a:pt x="0" y="567"/>
                    <a:pt x="0" y="567"/>
                  </a:cubicBezTo>
                  <a:cubicBezTo>
                    <a:pt x="40" y="571"/>
                    <a:pt x="40" y="571"/>
                    <a:pt x="40" y="571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9C4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3" name="Freeform 41">
              <a:extLst>
                <a:ext uri="{FF2B5EF4-FFF2-40B4-BE49-F238E27FC236}">
                  <a16:creationId xmlns:a16="http://schemas.microsoft.com/office/drawing/2014/main" id="{D5C74186-3849-4FC0-BEA5-130E29244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5286" y="3023572"/>
              <a:ext cx="235799" cy="227715"/>
            </a:xfrm>
            <a:custGeom>
              <a:avLst/>
              <a:gdLst>
                <a:gd name="T0" fmla="*/ 83 w 92"/>
                <a:gd name="T1" fmla="*/ 88 h 90"/>
                <a:gd name="T2" fmla="*/ 0 w 92"/>
                <a:gd name="T3" fmla="*/ 0 h 90"/>
                <a:gd name="T4" fmla="*/ 90 w 92"/>
                <a:gd name="T5" fmla="*/ 81 h 90"/>
                <a:gd name="T6" fmla="*/ 90 w 92"/>
                <a:gd name="T7" fmla="*/ 88 h 90"/>
                <a:gd name="T8" fmla="*/ 83 w 92"/>
                <a:gd name="T9" fmla="*/ 88 h 90"/>
                <a:gd name="T10" fmla="*/ 83 w 92"/>
                <a:gd name="T11" fmla="*/ 8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90">
                  <a:moveTo>
                    <a:pt x="83" y="8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2" y="83"/>
                    <a:pt x="92" y="86"/>
                    <a:pt x="90" y="88"/>
                  </a:cubicBezTo>
                  <a:cubicBezTo>
                    <a:pt x="89" y="90"/>
                    <a:pt x="85" y="90"/>
                    <a:pt x="83" y="88"/>
                  </a:cubicBezTo>
                  <a:cubicBezTo>
                    <a:pt x="83" y="88"/>
                    <a:pt x="83" y="88"/>
                    <a:pt x="83" y="88"/>
                  </a:cubicBezTo>
                  <a:close/>
                </a:path>
              </a:pathLst>
            </a:custGeom>
            <a:solidFill>
              <a:srgbClr val="9C4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4" name="Freeform 42">
              <a:extLst>
                <a:ext uri="{FF2B5EF4-FFF2-40B4-BE49-F238E27FC236}">
                  <a16:creationId xmlns:a16="http://schemas.microsoft.com/office/drawing/2014/main" id="{5AF46EB5-210D-4EE7-A88A-CC9838618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3079" y="2438790"/>
              <a:ext cx="105099" cy="172470"/>
            </a:xfrm>
            <a:custGeom>
              <a:avLst/>
              <a:gdLst>
                <a:gd name="T0" fmla="*/ 33 w 41"/>
                <a:gd name="T1" fmla="*/ 65 h 68"/>
                <a:gd name="T2" fmla="*/ 0 w 41"/>
                <a:gd name="T3" fmla="*/ 0 h 68"/>
                <a:gd name="T4" fmla="*/ 40 w 41"/>
                <a:gd name="T5" fmla="*/ 62 h 68"/>
                <a:gd name="T6" fmla="*/ 38 w 41"/>
                <a:gd name="T7" fmla="*/ 67 h 68"/>
                <a:gd name="T8" fmla="*/ 33 w 41"/>
                <a:gd name="T9" fmla="*/ 66 h 68"/>
                <a:gd name="T10" fmla="*/ 33 w 41"/>
                <a:gd name="T11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68">
                  <a:moveTo>
                    <a:pt x="33" y="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1" y="63"/>
                    <a:pt x="40" y="66"/>
                    <a:pt x="38" y="67"/>
                  </a:cubicBezTo>
                  <a:cubicBezTo>
                    <a:pt x="37" y="68"/>
                    <a:pt x="34" y="68"/>
                    <a:pt x="33" y="66"/>
                  </a:cubicBezTo>
                  <a:cubicBezTo>
                    <a:pt x="33" y="66"/>
                    <a:pt x="33" y="66"/>
                    <a:pt x="33" y="65"/>
                  </a:cubicBezTo>
                  <a:close/>
                </a:path>
              </a:pathLst>
            </a:custGeom>
            <a:solidFill>
              <a:srgbClr val="9C4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5" name="Freeform 43">
              <a:extLst>
                <a:ext uri="{FF2B5EF4-FFF2-40B4-BE49-F238E27FC236}">
                  <a16:creationId xmlns:a16="http://schemas.microsoft.com/office/drawing/2014/main" id="{066485C0-8EA8-4BF7-9B71-1E7B8D3F8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348" y="2647641"/>
              <a:ext cx="204808" cy="307213"/>
            </a:xfrm>
            <a:custGeom>
              <a:avLst/>
              <a:gdLst>
                <a:gd name="T0" fmla="*/ 0 w 152"/>
                <a:gd name="T1" fmla="*/ 228 h 228"/>
                <a:gd name="T2" fmla="*/ 152 w 152"/>
                <a:gd name="T3" fmla="*/ 0 h 228"/>
                <a:gd name="T4" fmla="*/ 0 w 152"/>
                <a:gd name="T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28">
                  <a:moveTo>
                    <a:pt x="0" y="228"/>
                  </a:moveTo>
                  <a:lnTo>
                    <a:pt x="152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9C4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6" name="Freeform 44">
              <a:extLst>
                <a:ext uri="{FF2B5EF4-FFF2-40B4-BE49-F238E27FC236}">
                  <a16:creationId xmlns:a16="http://schemas.microsoft.com/office/drawing/2014/main" id="{9FC30B4D-4329-46CD-B7EA-8C84BD5F3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873" y="2647641"/>
              <a:ext cx="218283" cy="322034"/>
            </a:xfrm>
            <a:custGeom>
              <a:avLst/>
              <a:gdLst>
                <a:gd name="T0" fmla="*/ 1 w 85"/>
                <a:gd name="T1" fmla="*/ 118 h 127"/>
                <a:gd name="T2" fmla="*/ 85 w 85"/>
                <a:gd name="T3" fmla="*/ 0 h 127"/>
                <a:gd name="T4" fmla="*/ 9 w 85"/>
                <a:gd name="T5" fmla="*/ 124 h 127"/>
                <a:gd name="T6" fmla="*/ 3 w 85"/>
                <a:gd name="T7" fmla="*/ 125 h 127"/>
                <a:gd name="T8" fmla="*/ 1 w 85"/>
                <a:gd name="T9" fmla="*/ 118 h 127"/>
                <a:gd name="T10" fmla="*/ 1 w 85"/>
                <a:gd name="T11" fmla="*/ 11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27">
                  <a:moveTo>
                    <a:pt x="1" y="118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6"/>
                    <a:pt x="5" y="127"/>
                    <a:pt x="3" y="125"/>
                  </a:cubicBezTo>
                  <a:cubicBezTo>
                    <a:pt x="0" y="124"/>
                    <a:pt x="0" y="121"/>
                    <a:pt x="1" y="118"/>
                  </a:cubicBezTo>
                  <a:cubicBezTo>
                    <a:pt x="1" y="118"/>
                    <a:pt x="1" y="118"/>
                    <a:pt x="1" y="118"/>
                  </a:cubicBezTo>
                  <a:close/>
                </a:path>
              </a:pathLst>
            </a:custGeom>
            <a:solidFill>
              <a:srgbClr val="9C4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7" name="Freeform 5">
              <a:extLst>
                <a:ext uri="{FF2B5EF4-FFF2-40B4-BE49-F238E27FC236}">
                  <a16:creationId xmlns:a16="http://schemas.microsoft.com/office/drawing/2014/main" id="{DD176AFC-0174-424F-84EA-D22B0F036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3" y="3954534"/>
              <a:ext cx="4144144" cy="1978025"/>
            </a:xfrm>
            <a:custGeom>
              <a:avLst/>
              <a:gdLst>
                <a:gd name="T0" fmla="*/ 0 w 1088"/>
                <a:gd name="T1" fmla="*/ 0 h 518"/>
                <a:gd name="T2" fmla="*/ 544 w 1088"/>
                <a:gd name="T3" fmla="*/ 518 h 518"/>
                <a:gd name="T4" fmla="*/ 1088 w 1088"/>
                <a:gd name="T5" fmla="*/ 0 h 518"/>
                <a:gd name="T6" fmla="*/ 0 w 108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518">
                  <a:moveTo>
                    <a:pt x="0" y="0"/>
                  </a:moveTo>
                  <a:cubicBezTo>
                    <a:pt x="14" y="289"/>
                    <a:pt x="252" y="518"/>
                    <a:pt x="544" y="518"/>
                  </a:cubicBezTo>
                  <a:cubicBezTo>
                    <a:pt x="836" y="518"/>
                    <a:pt x="1074" y="289"/>
                    <a:pt x="1088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8" name="Freeform 6">
              <a:extLst>
                <a:ext uri="{FF2B5EF4-FFF2-40B4-BE49-F238E27FC236}">
                  <a16:creationId xmlns:a16="http://schemas.microsoft.com/office/drawing/2014/main" id="{9F192637-A0E0-44F7-98F7-D926CE39F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005" y="3954534"/>
              <a:ext cx="2010385" cy="1931507"/>
            </a:xfrm>
            <a:custGeom>
              <a:avLst/>
              <a:gdLst>
                <a:gd name="T0" fmla="*/ 513 w 528"/>
                <a:gd name="T1" fmla="*/ 237 h 506"/>
                <a:gd name="T2" fmla="*/ 513 w 528"/>
                <a:gd name="T3" fmla="*/ 285 h 506"/>
                <a:gd name="T4" fmla="*/ 480 w 528"/>
                <a:gd name="T5" fmla="*/ 307 h 506"/>
                <a:gd name="T6" fmla="*/ 465 w 528"/>
                <a:gd name="T7" fmla="*/ 355 h 506"/>
                <a:gd name="T8" fmla="*/ 447 w 528"/>
                <a:gd name="T9" fmla="*/ 363 h 506"/>
                <a:gd name="T10" fmla="*/ 454 w 528"/>
                <a:gd name="T11" fmla="*/ 377 h 506"/>
                <a:gd name="T12" fmla="*/ 437 w 528"/>
                <a:gd name="T13" fmla="*/ 382 h 506"/>
                <a:gd name="T14" fmla="*/ 434 w 528"/>
                <a:gd name="T15" fmla="*/ 393 h 506"/>
                <a:gd name="T16" fmla="*/ 443 w 528"/>
                <a:gd name="T17" fmla="*/ 430 h 506"/>
                <a:gd name="T18" fmla="*/ 454 w 528"/>
                <a:gd name="T19" fmla="*/ 479 h 506"/>
                <a:gd name="T20" fmla="*/ 410 w 528"/>
                <a:gd name="T21" fmla="*/ 458 h 506"/>
                <a:gd name="T22" fmla="*/ 397 w 528"/>
                <a:gd name="T23" fmla="*/ 399 h 506"/>
                <a:gd name="T24" fmla="*/ 378 w 528"/>
                <a:gd name="T25" fmla="*/ 349 h 506"/>
                <a:gd name="T26" fmla="*/ 355 w 528"/>
                <a:gd name="T27" fmla="*/ 284 h 506"/>
                <a:gd name="T28" fmla="*/ 278 w 528"/>
                <a:gd name="T29" fmla="*/ 233 h 506"/>
                <a:gd name="T30" fmla="*/ 286 w 528"/>
                <a:gd name="T31" fmla="*/ 202 h 506"/>
                <a:gd name="T32" fmla="*/ 278 w 528"/>
                <a:gd name="T33" fmla="*/ 171 h 506"/>
                <a:gd name="T34" fmla="*/ 285 w 528"/>
                <a:gd name="T35" fmla="*/ 151 h 506"/>
                <a:gd name="T36" fmla="*/ 231 w 528"/>
                <a:gd name="T37" fmla="*/ 139 h 506"/>
                <a:gd name="T38" fmla="*/ 194 w 528"/>
                <a:gd name="T39" fmla="*/ 126 h 506"/>
                <a:gd name="T40" fmla="*/ 116 w 528"/>
                <a:gd name="T41" fmla="*/ 105 h 506"/>
                <a:gd name="T42" fmla="*/ 84 w 528"/>
                <a:gd name="T43" fmla="*/ 70 h 506"/>
                <a:gd name="T44" fmla="*/ 110 w 528"/>
                <a:gd name="T45" fmla="*/ 114 h 506"/>
                <a:gd name="T46" fmla="*/ 30 w 528"/>
                <a:gd name="T47" fmla="*/ 54 h 506"/>
                <a:gd name="T48" fmla="*/ 0 w 528"/>
                <a:gd name="T49" fmla="*/ 0 h 506"/>
                <a:gd name="T50" fmla="*/ 276 w 528"/>
                <a:gd name="T51" fmla="*/ 0 h 506"/>
                <a:gd name="T52" fmla="*/ 263 w 528"/>
                <a:gd name="T53" fmla="*/ 42 h 506"/>
                <a:gd name="T54" fmla="*/ 163 w 528"/>
                <a:gd name="T55" fmla="*/ 87 h 506"/>
                <a:gd name="T56" fmla="*/ 237 w 528"/>
                <a:gd name="T57" fmla="*/ 98 h 506"/>
                <a:gd name="T58" fmla="*/ 300 w 528"/>
                <a:gd name="T59" fmla="*/ 142 h 506"/>
                <a:gd name="T60" fmla="*/ 414 w 528"/>
                <a:gd name="T61" fmla="*/ 168 h 506"/>
                <a:gd name="T62" fmla="*/ 443 w 528"/>
                <a:gd name="T63" fmla="*/ 190 h 506"/>
                <a:gd name="T64" fmla="*/ 528 w 528"/>
                <a:gd name="T65" fmla="*/ 201 h 506"/>
                <a:gd name="T66" fmla="*/ 513 w 528"/>
                <a:gd name="T67" fmla="*/ 23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8" h="506">
                  <a:moveTo>
                    <a:pt x="513" y="237"/>
                  </a:moveTo>
                  <a:cubicBezTo>
                    <a:pt x="517" y="256"/>
                    <a:pt x="524" y="282"/>
                    <a:pt x="513" y="285"/>
                  </a:cubicBezTo>
                  <a:cubicBezTo>
                    <a:pt x="502" y="289"/>
                    <a:pt x="473" y="296"/>
                    <a:pt x="480" y="307"/>
                  </a:cubicBezTo>
                  <a:cubicBezTo>
                    <a:pt x="487" y="318"/>
                    <a:pt x="476" y="351"/>
                    <a:pt x="465" y="355"/>
                  </a:cubicBezTo>
                  <a:cubicBezTo>
                    <a:pt x="454" y="359"/>
                    <a:pt x="443" y="359"/>
                    <a:pt x="447" y="363"/>
                  </a:cubicBezTo>
                  <a:cubicBezTo>
                    <a:pt x="450" y="366"/>
                    <a:pt x="465" y="374"/>
                    <a:pt x="454" y="377"/>
                  </a:cubicBezTo>
                  <a:cubicBezTo>
                    <a:pt x="443" y="381"/>
                    <a:pt x="432" y="374"/>
                    <a:pt x="437" y="382"/>
                  </a:cubicBezTo>
                  <a:cubicBezTo>
                    <a:pt x="441" y="389"/>
                    <a:pt x="440" y="393"/>
                    <a:pt x="434" y="393"/>
                  </a:cubicBezTo>
                  <a:cubicBezTo>
                    <a:pt x="427" y="393"/>
                    <a:pt x="427" y="424"/>
                    <a:pt x="443" y="430"/>
                  </a:cubicBezTo>
                  <a:cubicBezTo>
                    <a:pt x="460" y="437"/>
                    <a:pt x="431" y="451"/>
                    <a:pt x="454" y="479"/>
                  </a:cubicBezTo>
                  <a:cubicBezTo>
                    <a:pt x="477" y="506"/>
                    <a:pt x="420" y="481"/>
                    <a:pt x="410" y="458"/>
                  </a:cubicBezTo>
                  <a:cubicBezTo>
                    <a:pt x="400" y="434"/>
                    <a:pt x="413" y="408"/>
                    <a:pt x="397" y="399"/>
                  </a:cubicBezTo>
                  <a:cubicBezTo>
                    <a:pt x="381" y="390"/>
                    <a:pt x="379" y="366"/>
                    <a:pt x="378" y="349"/>
                  </a:cubicBezTo>
                  <a:cubicBezTo>
                    <a:pt x="378" y="333"/>
                    <a:pt x="385" y="299"/>
                    <a:pt x="355" y="284"/>
                  </a:cubicBezTo>
                  <a:cubicBezTo>
                    <a:pt x="324" y="269"/>
                    <a:pt x="288" y="242"/>
                    <a:pt x="278" y="233"/>
                  </a:cubicBezTo>
                  <a:cubicBezTo>
                    <a:pt x="267" y="223"/>
                    <a:pt x="275" y="214"/>
                    <a:pt x="286" y="202"/>
                  </a:cubicBezTo>
                  <a:cubicBezTo>
                    <a:pt x="297" y="191"/>
                    <a:pt x="273" y="178"/>
                    <a:pt x="278" y="171"/>
                  </a:cubicBezTo>
                  <a:cubicBezTo>
                    <a:pt x="282" y="164"/>
                    <a:pt x="302" y="152"/>
                    <a:pt x="285" y="151"/>
                  </a:cubicBezTo>
                  <a:cubicBezTo>
                    <a:pt x="267" y="149"/>
                    <a:pt x="274" y="157"/>
                    <a:pt x="231" y="139"/>
                  </a:cubicBezTo>
                  <a:cubicBezTo>
                    <a:pt x="187" y="121"/>
                    <a:pt x="225" y="122"/>
                    <a:pt x="194" y="126"/>
                  </a:cubicBezTo>
                  <a:cubicBezTo>
                    <a:pt x="163" y="129"/>
                    <a:pt x="121" y="122"/>
                    <a:pt x="116" y="105"/>
                  </a:cubicBezTo>
                  <a:cubicBezTo>
                    <a:pt x="110" y="88"/>
                    <a:pt x="113" y="80"/>
                    <a:pt x="84" y="70"/>
                  </a:cubicBezTo>
                  <a:cubicBezTo>
                    <a:pt x="56" y="59"/>
                    <a:pt x="126" y="109"/>
                    <a:pt x="110" y="114"/>
                  </a:cubicBezTo>
                  <a:cubicBezTo>
                    <a:pt x="95" y="118"/>
                    <a:pt x="68" y="71"/>
                    <a:pt x="30" y="54"/>
                  </a:cubicBezTo>
                  <a:cubicBezTo>
                    <a:pt x="1" y="41"/>
                    <a:pt x="9" y="15"/>
                    <a:pt x="0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85" y="19"/>
                    <a:pt x="295" y="36"/>
                    <a:pt x="263" y="42"/>
                  </a:cubicBezTo>
                  <a:cubicBezTo>
                    <a:pt x="204" y="53"/>
                    <a:pt x="138" y="61"/>
                    <a:pt x="163" y="87"/>
                  </a:cubicBezTo>
                  <a:cubicBezTo>
                    <a:pt x="189" y="112"/>
                    <a:pt x="241" y="76"/>
                    <a:pt x="237" y="98"/>
                  </a:cubicBezTo>
                  <a:cubicBezTo>
                    <a:pt x="233" y="120"/>
                    <a:pt x="252" y="145"/>
                    <a:pt x="300" y="142"/>
                  </a:cubicBezTo>
                  <a:cubicBezTo>
                    <a:pt x="347" y="138"/>
                    <a:pt x="388" y="156"/>
                    <a:pt x="414" y="168"/>
                  </a:cubicBezTo>
                  <a:cubicBezTo>
                    <a:pt x="439" y="179"/>
                    <a:pt x="410" y="197"/>
                    <a:pt x="443" y="190"/>
                  </a:cubicBezTo>
                  <a:cubicBezTo>
                    <a:pt x="476" y="182"/>
                    <a:pt x="528" y="193"/>
                    <a:pt x="528" y="201"/>
                  </a:cubicBezTo>
                  <a:cubicBezTo>
                    <a:pt x="528" y="208"/>
                    <a:pt x="509" y="219"/>
                    <a:pt x="513" y="2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9" name="Freeform 7">
              <a:extLst>
                <a:ext uri="{FF2B5EF4-FFF2-40B4-BE49-F238E27FC236}">
                  <a16:creationId xmlns:a16="http://schemas.microsoft.com/office/drawing/2014/main" id="{B505FB3F-229C-492B-8F8D-28572BA29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8359" y="3954534"/>
              <a:ext cx="1599814" cy="1069913"/>
            </a:xfrm>
            <a:custGeom>
              <a:avLst/>
              <a:gdLst>
                <a:gd name="T0" fmla="*/ 420 w 420"/>
                <a:gd name="T1" fmla="*/ 0 h 280"/>
                <a:gd name="T2" fmla="*/ 374 w 420"/>
                <a:gd name="T3" fmla="*/ 42 h 280"/>
                <a:gd name="T4" fmla="*/ 367 w 420"/>
                <a:gd name="T5" fmla="*/ 104 h 280"/>
                <a:gd name="T6" fmla="*/ 362 w 420"/>
                <a:gd name="T7" fmla="*/ 163 h 280"/>
                <a:gd name="T8" fmla="*/ 251 w 420"/>
                <a:gd name="T9" fmla="*/ 280 h 280"/>
                <a:gd name="T10" fmla="*/ 223 w 420"/>
                <a:gd name="T11" fmla="*/ 194 h 280"/>
                <a:gd name="T12" fmla="*/ 213 w 420"/>
                <a:gd name="T13" fmla="*/ 128 h 280"/>
                <a:gd name="T14" fmla="*/ 179 w 420"/>
                <a:gd name="T15" fmla="*/ 67 h 280"/>
                <a:gd name="T16" fmla="*/ 40 w 420"/>
                <a:gd name="T17" fmla="*/ 72 h 280"/>
                <a:gd name="T18" fmla="*/ 21 w 420"/>
                <a:gd name="T19" fmla="*/ 0 h 280"/>
                <a:gd name="T20" fmla="*/ 420 w 420"/>
                <a:gd name="T21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80">
                  <a:moveTo>
                    <a:pt x="420" y="0"/>
                  </a:moveTo>
                  <a:cubicBezTo>
                    <a:pt x="417" y="9"/>
                    <a:pt x="403" y="23"/>
                    <a:pt x="374" y="42"/>
                  </a:cubicBezTo>
                  <a:cubicBezTo>
                    <a:pt x="320" y="79"/>
                    <a:pt x="392" y="93"/>
                    <a:pt x="367" y="104"/>
                  </a:cubicBezTo>
                  <a:cubicBezTo>
                    <a:pt x="341" y="115"/>
                    <a:pt x="367" y="129"/>
                    <a:pt x="362" y="163"/>
                  </a:cubicBezTo>
                  <a:cubicBezTo>
                    <a:pt x="357" y="196"/>
                    <a:pt x="283" y="280"/>
                    <a:pt x="251" y="280"/>
                  </a:cubicBezTo>
                  <a:cubicBezTo>
                    <a:pt x="220" y="280"/>
                    <a:pt x="242" y="226"/>
                    <a:pt x="223" y="194"/>
                  </a:cubicBezTo>
                  <a:cubicBezTo>
                    <a:pt x="205" y="163"/>
                    <a:pt x="207" y="149"/>
                    <a:pt x="213" y="128"/>
                  </a:cubicBezTo>
                  <a:cubicBezTo>
                    <a:pt x="220" y="107"/>
                    <a:pt x="173" y="96"/>
                    <a:pt x="179" y="67"/>
                  </a:cubicBezTo>
                  <a:cubicBezTo>
                    <a:pt x="185" y="37"/>
                    <a:pt x="81" y="83"/>
                    <a:pt x="40" y="72"/>
                  </a:cubicBezTo>
                  <a:cubicBezTo>
                    <a:pt x="0" y="61"/>
                    <a:pt x="39" y="35"/>
                    <a:pt x="21" y="0"/>
                  </a:cubicBezTo>
                  <a:lnTo>
                    <a:pt x="4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0" name="Freeform: Shape 11">
              <a:extLst>
                <a:ext uri="{FF2B5EF4-FFF2-40B4-BE49-F238E27FC236}">
                  <a16:creationId xmlns:a16="http://schemas.microsoft.com/office/drawing/2014/main" id="{22102677-2DDB-4EB5-A83C-894EEB595289}"/>
                </a:ext>
              </a:extLst>
            </p:cNvPr>
            <p:cNvSpPr/>
            <p:nvPr/>
          </p:nvSpPr>
          <p:spPr>
            <a:xfrm rot="298849">
              <a:off x="4179185" y="3227875"/>
              <a:ext cx="180495" cy="36099"/>
            </a:xfrm>
            <a:custGeom>
              <a:avLst/>
              <a:gdLst>
                <a:gd name="connsiteX0" fmla="*/ 233959 w 238125"/>
                <a:gd name="connsiteY0" fmla="*/ 43950 h 47625"/>
                <a:gd name="connsiteX1" fmla="*/ 232435 w 238125"/>
                <a:gd name="connsiteY1" fmla="*/ 43474 h 47625"/>
                <a:gd name="connsiteX2" fmla="*/ 230244 w 238125"/>
                <a:gd name="connsiteY2" fmla="*/ 35664 h 47625"/>
                <a:gd name="connsiteX3" fmla="*/ 5454 w 238125"/>
                <a:gd name="connsiteY3" fmla="*/ 8327 h 47625"/>
                <a:gd name="connsiteX4" fmla="*/ 5835 w 238125"/>
                <a:gd name="connsiteY4" fmla="*/ 21567 h 47625"/>
                <a:gd name="connsiteX5" fmla="*/ 229196 w 238125"/>
                <a:gd name="connsiteY5" fmla="*/ 56523 h 47625"/>
                <a:gd name="connsiteX6" fmla="*/ 233959 w 238125"/>
                <a:gd name="connsiteY6" fmla="*/ 4395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125" h="47625">
                  <a:moveTo>
                    <a:pt x="233959" y="43950"/>
                  </a:moveTo>
                  <a:cubicBezTo>
                    <a:pt x="233482" y="43760"/>
                    <a:pt x="233006" y="43665"/>
                    <a:pt x="232435" y="43474"/>
                  </a:cubicBezTo>
                  <a:cubicBezTo>
                    <a:pt x="233578" y="40902"/>
                    <a:pt x="233292" y="37759"/>
                    <a:pt x="230244" y="35664"/>
                  </a:cubicBezTo>
                  <a:cubicBezTo>
                    <a:pt x="163759" y="-10914"/>
                    <a:pt x="81559" y="-2151"/>
                    <a:pt x="5454" y="8327"/>
                  </a:cubicBezTo>
                  <a:cubicBezTo>
                    <a:pt x="-1880" y="9375"/>
                    <a:pt x="-1880" y="21757"/>
                    <a:pt x="5835" y="21567"/>
                  </a:cubicBezTo>
                  <a:cubicBezTo>
                    <a:pt x="82035" y="19566"/>
                    <a:pt x="157187" y="31282"/>
                    <a:pt x="229196" y="56523"/>
                  </a:cubicBezTo>
                  <a:cubicBezTo>
                    <a:pt x="237388" y="59286"/>
                    <a:pt x="242150" y="46808"/>
                    <a:pt x="233959" y="4395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1" name="Freeform: Shape 12">
              <a:extLst>
                <a:ext uri="{FF2B5EF4-FFF2-40B4-BE49-F238E27FC236}">
                  <a16:creationId xmlns:a16="http://schemas.microsoft.com/office/drawing/2014/main" id="{0509606B-6EAC-47E0-80A1-89D0735FDBC9}"/>
                </a:ext>
              </a:extLst>
            </p:cNvPr>
            <p:cNvSpPr/>
            <p:nvPr/>
          </p:nvSpPr>
          <p:spPr>
            <a:xfrm rot="298849">
              <a:off x="4319234" y="3103340"/>
              <a:ext cx="57758" cy="187715"/>
            </a:xfrm>
            <a:custGeom>
              <a:avLst/>
              <a:gdLst>
                <a:gd name="connsiteX0" fmla="*/ 4494 w 76200"/>
                <a:gd name="connsiteY0" fmla="*/ 5848 h 247650"/>
                <a:gd name="connsiteX1" fmla="*/ 69645 w 76200"/>
                <a:gd name="connsiteY1" fmla="*/ 246450 h 247650"/>
                <a:gd name="connsiteX2" fmla="*/ 81837 w 76200"/>
                <a:gd name="connsiteY2" fmla="*/ 240926 h 247650"/>
                <a:gd name="connsiteX3" fmla="*/ 81361 w 76200"/>
                <a:gd name="connsiteY3" fmla="*/ 240068 h 247650"/>
                <a:gd name="connsiteX4" fmla="*/ 81265 w 76200"/>
                <a:gd name="connsiteY4" fmla="*/ 235211 h 247650"/>
                <a:gd name="connsiteX5" fmla="*/ 17638 w 76200"/>
                <a:gd name="connsiteY5" fmla="*/ 5467 h 247650"/>
                <a:gd name="connsiteX6" fmla="*/ 4494 w 76200"/>
                <a:gd name="connsiteY6" fmla="*/ 584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47650">
                  <a:moveTo>
                    <a:pt x="4494" y="5848"/>
                  </a:moveTo>
                  <a:cubicBezTo>
                    <a:pt x="-14080" y="92717"/>
                    <a:pt x="28306" y="173012"/>
                    <a:pt x="69645" y="246450"/>
                  </a:cubicBezTo>
                  <a:cubicBezTo>
                    <a:pt x="73836" y="253879"/>
                    <a:pt x="86123" y="248450"/>
                    <a:pt x="81837" y="240926"/>
                  </a:cubicBezTo>
                  <a:cubicBezTo>
                    <a:pt x="81646" y="240640"/>
                    <a:pt x="81551" y="240354"/>
                    <a:pt x="81361" y="240068"/>
                  </a:cubicBezTo>
                  <a:cubicBezTo>
                    <a:pt x="81932" y="238640"/>
                    <a:pt x="82027" y="237020"/>
                    <a:pt x="81265" y="235211"/>
                  </a:cubicBezTo>
                  <a:cubicBezTo>
                    <a:pt x="52309" y="160820"/>
                    <a:pt x="31069" y="84049"/>
                    <a:pt x="17638" y="5467"/>
                  </a:cubicBezTo>
                  <a:cubicBezTo>
                    <a:pt x="16400" y="-2438"/>
                    <a:pt x="6018" y="-1295"/>
                    <a:pt x="4494" y="584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2" name="Freeform: Shape 13">
              <a:extLst>
                <a:ext uri="{FF2B5EF4-FFF2-40B4-BE49-F238E27FC236}">
                  <a16:creationId xmlns:a16="http://schemas.microsoft.com/office/drawing/2014/main" id="{49B2B55B-17AF-4564-8C26-0079F09A200C}"/>
                </a:ext>
              </a:extLst>
            </p:cNvPr>
            <p:cNvSpPr/>
            <p:nvPr/>
          </p:nvSpPr>
          <p:spPr>
            <a:xfrm rot="298849">
              <a:off x="4197662" y="3125723"/>
              <a:ext cx="288792" cy="382649"/>
            </a:xfrm>
            <a:custGeom>
              <a:avLst/>
              <a:gdLst>
                <a:gd name="connsiteX0" fmla="*/ 387345 w 381000"/>
                <a:gd name="connsiteY0" fmla="*/ 496477 h 504825"/>
                <a:gd name="connsiteX1" fmla="*/ 13965 w 381000"/>
                <a:gd name="connsiteY1" fmla="*/ 1748 h 504825"/>
                <a:gd name="connsiteX2" fmla="*/ 3678 w 381000"/>
                <a:gd name="connsiteY2" fmla="*/ 16321 h 504825"/>
                <a:gd name="connsiteX3" fmla="*/ 371152 w 381000"/>
                <a:gd name="connsiteY3" fmla="*/ 503906 h 504825"/>
                <a:gd name="connsiteX4" fmla="*/ 387345 w 381000"/>
                <a:gd name="connsiteY4" fmla="*/ 496477 h 504825"/>
                <a:gd name="connsiteX5" fmla="*/ 387345 w 381000"/>
                <a:gd name="connsiteY5" fmla="*/ 496477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504825">
                  <a:moveTo>
                    <a:pt x="387345" y="496477"/>
                  </a:moveTo>
                  <a:cubicBezTo>
                    <a:pt x="315241" y="298642"/>
                    <a:pt x="184272" y="125383"/>
                    <a:pt x="13965" y="1748"/>
                  </a:cubicBezTo>
                  <a:cubicBezTo>
                    <a:pt x="4630" y="-5015"/>
                    <a:pt x="-5657" y="9559"/>
                    <a:pt x="3678" y="16321"/>
                  </a:cubicBezTo>
                  <a:cubicBezTo>
                    <a:pt x="171699" y="138337"/>
                    <a:pt x="300096" y="308834"/>
                    <a:pt x="371152" y="503906"/>
                  </a:cubicBezTo>
                  <a:cubicBezTo>
                    <a:pt x="375057" y="514669"/>
                    <a:pt x="391250" y="507240"/>
                    <a:pt x="387345" y="496477"/>
                  </a:cubicBezTo>
                  <a:lnTo>
                    <a:pt x="387345" y="496477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3" name="Freeform: Shape 14">
              <a:extLst>
                <a:ext uri="{FF2B5EF4-FFF2-40B4-BE49-F238E27FC236}">
                  <a16:creationId xmlns:a16="http://schemas.microsoft.com/office/drawing/2014/main" id="{C252B206-DA40-490C-9963-8B35217A6D62}"/>
                </a:ext>
              </a:extLst>
            </p:cNvPr>
            <p:cNvSpPr/>
            <p:nvPr/>
          </p:nvSpPr>
          <p:spPr>
            <a:xfrm rot="298849">
              <a:off x="4132938" y="3053851"/>
              <a:ext cx="144396" cy="108297"/>
            </a:xfrm>
            <a:custGeom>
              <a:avLst/>
              <a:gdLst>
                <a:gd name="connsiteX0" fmla="*/ 185767 w 190500"/>
                <a:gd name="connsiteY0" fmla="*/ 102133 h 142875"/>
                <a:gd name="connsiteX1" fmla="*/ 35367 w 190500"/>
                <a:gd name="connsiteY1" fmla="*/ 2121 h 142875"/>
                <a:gd name="connsiteX2" fmla="*/ 16508 w 190500"/>
                <a:gd name="connsiteY2" fmla="*/ 52222 h 142875"/>
                <a:gd name="connsiteX3" fmla="*/ 144619 w 190500"/>
                <a:gd name="connsiteY3" fmla="*/ 136328 h 142875"/>
                <a:gd name="connsiteX4" fmla="*/ 185767 w 190500"/>
                <a:gd name="connsiteY4" fmla="*/ 102133 h 142875"/>
                <a:gd name="connsiteX5" fmla="*/ 185767 w 190500"/>
                <a:gd name="connsiteY5" fmla="*/ 10213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142875">
                  <a:moveTo>
                    <a:pt x="185767" y="102133"/>
                  </a:moveTo>
                  <a:cubicBezTo>
                    <a:pt x="142238" y="58890"/>
                    <a:pt x="92232" y="25266"/>
                    <a:pt x="35367" y="2121"/>
                  </a:cubicBezTo>
                  <a:cubicBezTo>
                    <a:pt x="3363" y="-10833"/>
                    <a:pt x="-15401" y="39268"/>
                    <a:pt x="16508" y="52222"/>
                  </a:cubicBezTo>
                  <a:cubicBezTo>
                    <a:pt x="64419" y="71653"/>
                    <a:pt x="107948" y="99847"/>
                    <a:pt x="144619" y="136328"/>
                  </a:cubicBezTo>
                  <a:cubicBezTo>
                    <a:pt x="168717" y="160426"/>
                    <a:pt x="210246" y="126517"/>
                    <a:pt x="185767" y="102133"/>
                  </a:cubicBezTo>
                  <a:lnTo>
                    <a:pt x="185767" y="102133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4" name="Freeform: Shape 15">
              <a:extLst>
                <a:ext uri="{FF2B5EF4-FFF2-40B4-BE49-F238E27FC236}">
                  <a16:creationId xmlns:a16="http://schemas.microsoft.com/office/drawing/2014/main" id="{7CED2388-40A3-430C-AE93-AA20F51237CD}"/>
                </a:ext>
              </a:extLst>
            </p:cNvPr>
            <p:cNvSpPr/>
            <p:nvPr/>
          </p:nvSpPr>
          <p:spPr>
            <a:xfrm rot="298849">
              <a:off x="4472715" y="3165758"/>
              <a:ext cx="93857" cy="115517"/>
            </a:xfrm>
            <a:custGeom>
              <a:avLst/>
              <a:gdLst>
                <a:gd name="connsiteX0" fmla="*/ 12350 w 123825"/>
                <a:gd name="connsiteY0" fmla="*/ 154829 h 152400"/>
                <a:gd name="connsiteX1" fmla="*/ 129889 w 123825"/>
                <a:gd name="connsiteY1" fmla="*/ 9192 h 152400"/>
                <a:gd name="connsiteX2" fmla="*/ 122745 w 123825"/>
                <a:gd name="connsiteY2" fmla="*/ 905 h 152400"/>
                <a:gd name="connsiteX3" fmla="*/ 158 w 123825"/>
                <a:gd name="connsiteY3" fmla="*/ 142637 h 152400"/>
                <a:gd name="connsiteX4" fmla="*/ 3206 w 123825"/>
                <a:gd name="connsiteY4" fmla="*/ 148638 h 152400"/>
                <a:gd name="connsiteX5" fmla="*/ 2539 w 123825"/>
                <a:gd name="connsiteY5" fmla="*/ 149781 h 152400"/>
                <a:gd name="connsiteX6" fmla="*/ 12350 w 123825"/>
                <a:gd name="connsiteY6" fmla="*/ 15482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52400">
                  <a:moveTo>
                    <a:pt x="12350" y="154829"/>
                  </a:moveTo>
                  <a:cubicBezTo>
                    <a:pt x="42449" y="99298"/>
                    <a:pt x="82073" y="50435"/>
                    <a:pt x="129889" y="9192"/>
                  </a:cubicBezTo>
                  <a:cubicBezTo>
                    <a:pt x="134746" y="5001"/>
                    <a:pt x="127793" y="-2619"/>
                    <a:pt x="122745" y="905"/>
                  </a:cubicBezTo>
                  <a:cubicBezTo>
                    <a:pt x="70262" y="36719"/>
                    <a:pt x="15017" y="77010"/>
                    <a:pt x="158" y="142637"/>
                  </a:cubicBezTo>
                  <a:cubicBezTo>
                    <a:pt x="-509" y="145590"/>
                    <a:pt x="1015" y="147685"/>
                    <a:pt x="3206" y="148638"/>
                  </a:cubicBezTo>
                  <a:cubicBezTo>
                    <a:pt x="3016" y="149019"/>
                    <a:pt x="2825" y="149400"/>
                    <a:pt x="2539" y="149781"/>
                  </a:cubicBezTo>
                  <a:cubicBezTo>
                    <a:pt x="-985" y="156067"/>
                    <a:pt x="8921" y="161115"/>
                    <a:pt x="12350" y="1548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5" name="Freeform: Shape 16">
              <a:extLst>
                <a:ext uri="{FF2B5EF4-FFF2-40B4-BE49-F238E27FC236}">
                  <a16:creationId xmlns:a16="http://schemas.microsoft.com/office/drawing/2014/main" id="{1BDE41D4-CF0C-40D2-AC4D-4288CB826F9B}"/>
                </a:ext>
              </a:extLst>
            </p:cNvPr>
            <p:cNvSpPr/>
            <p:nvPr/>
          </p:nvSpPr>
          <p:spPr>
            <a:xfrm rot="298849">
              <a:off x="4462896" y="3057956"/>
              <a:ext cx="79418" cy="389869"/>
            </a:xfrm>
            <a:custGeom>
              <a:avLst/>
              <a:gdLst>
                <a:gd name="connsiteX0" fmla="*/ 6235 w 104775"/>
                <a:gd name="connsiteY0" fmla="*/ 508892 h 514350"/>
                <a:gd name="connsiteX1" fmla="*/ 96722 w 104775"/>
                <a:gd name="connsiteY1" fmla="*/ 3877 h 514350"/>
                <a:gd name="connsiteX2" fmla="*/ 109771 w 104775"/>
                <a:gd name="connsiteY2" fmla="*/ 10735 h 514350"/>
                <a:gd name="connsiteX3" fmla="*/ 20998 w 104775"/>
                <a:gd name="connsiteY3" fmla="*/ 508226 h 514350"/>
                <a:gd name="connsiteX4" fmla="*/ 6235 w 104775"/>
                <a:gd name="connsiteY4" fmla="*/ 508892 h 514350"/>
                <a:gd name="connsiteX5" fmla="*/ 6235 w 104775"/>
                <a:gd name="connsiteY5" fmla="*/ 508892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514350">
                  <a:moveTo>
                    <a:pt x="6235" y="508892"/>
                  </a:moveTo>
                  <a:cubicBezTo>
                    <a:pt x="-14625" y="335823"/>
                    <a:pt x="17188" y="158944"/>
                    <a:pt x="96722" y="3877"/>
                  </a:cubicBezTo>
                  <a:cubicBezTo>
                    <a:pt x="101104" y="-4600"/>
                    <a:pt x="114153" y="2258"/>
                    <a:pt x="109771" y="10735"/>
                  </a:cubicBezTo>
                  <a:cubicBezTo>
                    <a:pt x="31381" y="163706"/>
                    <a:pt x="520" y="337633"/>
                    <a:pt x="20998" y="508226"/>
                  </a:cubicBezTo>
                  <a:cubicBezTo>
                    <a:pt x="22141" y="517655"/>
                    <a:pt x="7378" y="518322"/>
                    <a:pt x="6235" y="508892"/>
                  </a:cubicBezTo>
                  <a:lnTo>
                    <a:pt x="6235" y="508892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6" name="Freeform: Shape 17">
              <a:extLst>
                <a:ext uri="{FF2B5EF4-FFF2-40B4-BE49-F238E27FC236}">
                  <a16:creationId xmlns:a16="http://schemas.microsoft.com/office/drawing/2014/main" id="{93C3A75C-8493-4F59-BADB-814EBB2DD600}"/>
                </a:ext>
              </a:extLst>
            </p:cNvPr>
            <p:cNvSpPr/>
            <p:nvPr/>
          </p:nvSpPr>
          <p:spPr>
            <a:xfrm rot="298849">
              <a:off x="4523916" y="2991540"/>
              <a:ext cx="79418" cy="122737"/>
            </a:xfrm>
            <a:custGeom>
              <a:avLst/>
              <a:gdLst>
                <a:gd name="connsiteX0" fmla="*/ 1235 w 104775"/>
                <a:gd name="connsiteY0" fmla="*/ 137591 h 161925"/>
                <a:gd name="connsiteX1" fmla="*/ 74863 w 104775"/>
                <a:gd name="connsiteY1" fmla="*/ 7479 h 161925"/>
                <a:gd name="connsiteX2" fmla="*/ 107534 w 104775"/>
                <a:gd name="connsiteY2" fmla="*/ 37388 h 161925"/>
                <a:gd name="connsiteX3" fmla="*/ 44479 w 104775"/>
                <a:gd name="connsiteY3" fmla="*/ 147402 h 161925"/>
                <a:gd name="connsiteX4" fmla="*/ 1235 w 104775"/>
                <a:gd name="connsiteY4" fmla="*/ 137591 h 161925"/>
                <a:gd name="connsiteX5" fmla="*/ 1235 w 104775"/>
                <a:gd name="connsiteY5" fmla="*/ 13759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61925">
                  <a:moveTo>
                    <a:pt x="1235" y="137591"/>
                  </a:moveTo>
                  <a:cubicBezTo>
                    <a:pt x="17142" y="89395"/>
                    <a:pt x="41526" y="45865"/>
                    <a:pt x="74863" y="7479"/>
                  </a:cubicBezTo>
                  <a:cubicBezTo>
                    <a:pt x="93628" y="-14142"/>
                    <a:pt x="126298" y="15862"/>
                    <a:pt x="107534" y="37388"/>
                  </a:cubicBezTo>
                  <a:cubicBezTo>
                    <a:pt x="79435" y="69678"/>
                    <a:pt x="57909" y="106730"/>
                    <a:pt x="44479" y="147402"/>
                  </a:cubicBezTo>
                  <a:cubicBezTo>
                    <a:pt x="35525" y="174358"/>
                    <a:pt x="-7814" y="164737"/>
                    <a:pt x="1235" y="137591"/>
                  </a:cubicBezTo>
                  <a:lnTo>
                    <a:pt x="1235" y="13759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7" name="Freeform: Shape 18">
              <a:extLst>
                <a:ext uri="{FF2B5EF4-FFF2-40B4-BE49-F238E27FC236}">
                  <a16:creationId xmlns:a16="http://schemas.microsoft.com/office/drawing/2014/main" id="{927F3B64-231C-423C-A443-6ED0289364F0}"/>
                </a:ext>
              </a:extLst>
            </p:cNvPr>
            <p:cNvSpPr/>
            <p:nvPr/>
          </p:nvSpPr>
          <p:spPr>
            <a:xfrm rot="298849">
              <a:off x="4218378" y="3026375"/>
              <a:ext cx="194935" cy="101077"/>
            </a:xfrm>
            <a:custGeom>
              <a:avLst/>
              <a:gdLst>
                <a:gd name="connsiteX0" fmla="*/ 260041 w 257175"/>
                <a:gd name="connsiteY0" fmla="*/ 127094 h 133350"/>
                <a:gd name="connsiteX1" fmla="*/ 258517 w 257175"/>
                <a:gd name="connsiteY1" fmla="*/ 125951 h 133350"/>
                <a:gd name="connsiteX2" fmla="*/ 258993 w 257175"/>
                <a:gd name="connsiteY2" fmla="*/ 116045 h 133350"/>
                <a:gd name="connsiteX3" fmla="*/ 9438 w 257175"/>
                <a:gd name="connsiteY3" fmla="*/ 126 h 133350"/>
                <a:gd name="connsiteX4" fmla="*/ 4866 w 257175"/>
                <a:gd name="connsiteY4" fmla="*/ 15652 h 133350"/>
                <a:gd name="connsiteX5" fmla="*/ 249944 w 257175"/>
                <a:gd name="connsiteY5" fmla="*/ 139858 h 133350"/>
                <a:gd name="connsiteX6" fmla="*/ 260041 w 257175"/>
                <a:gd name="connsiteY6" fmla="*/ 12709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175" h="133350">
                  <a:moveTo>
                    <a:pt x="260041" y="127094"/>
                  </a:moveTo>
                  <a:cubicBezTo>
                    <a:pt x="259564" y="126713"/>
                    <a:pt x="258993" y="126332"/>
                    <a:pt x="258517" y="125951"/>
                  </a:cubicBezTo>
                  <a:cubicBezTo>
                    <a:pt x="260803" y="123379"/>
                    <a:pt x="261660" y="119665"/>
                    <a:pt x="258993" y="116045"/>
                  </a:cubicBezTo>
                  <a:cubicBezTo>
                    <a:pt x="199557" y="37178"/>
                    <a:pt x="101354" y="16509"/>
                    <a:pt x="9438" y="126"/>
                  </a:cubicBezTo>
                  <a:cubicBezTo>
                    <a:pt x="580" y="-1493"/>
                    <a:pt x="-4183" y="12985"/>
                    <a:pt x="4866" y="15652"/>
                  </a:cubicBezTo>
                  <a:cubicBezTo>
                    <a:pt x="93734" y="41941"/>
                    <a:pt x="176221" y="83660"/>
                    <a:pt x="249944" y="139858"/>
                  </a:cubicBezTo>
                  <a:cubicBezTo>
                    <a:pt x="258231" y="146144"/>
                    <a:pt x="268327" y="133476"/>
                    <a:pt x="260041" y="12709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8" name="Freeform: Shape 19">
              <a:extLst>
                <a:ext uri="{FF2B5EF4-FFF2-40B4-BE49-F238E27FC236}">
                  <a16:creationId xmlns:a16="http://schemas.microsoft.com/office/drawing/2014/main" id="{98CC5ECB-CAEA-4BF8-9FA5-CB57FF49D511}"/>
                </a:ext>
              </a:extLst>
            </p:cNvPr>
            <p:cNvSpPr/>
            <p:nvPr/>
          </p:nvSpPr>
          <p:spPr>
            <a:xfrm rot="298849">
              <a:off x="4407460" y="2929221"/>
              <a:ext cx="36099" cy="231034"/>
            </a:xfrm>
            <a:custGeom>
              <a:avLst/>
              <a:gdLst>
                <a:gd name="connsiteX0" fmla="*/ 35393 w 47625"/>
                <a:gd name="connsiteY0" fmla="*/ 4494 h 304800"/>
                <a:gd name="connsiteX1" fmla="*/ 20438 w 47625"/>
                <a:gd name="connsiteY1" fmla="*/ 307104 h 304800"/>
                <a:gd name="connsiteX2" fmla="*/ 36631 w 47625"/>
                <a:gd name="connsiteY2" fmla="*/ 305294 h 304800"/>
                <a:gd name="connsiteX3" fmla="*/ 36440 w 47625"/>
                <a:gd name="connsiteY3" fmla="*/ 304151 h 304800"/>
                <a:gd name="connsiteX4" fmla="*/ 38155 w 47625"/>
                <a:gd name="connsiteY4" fmla="*/ 298531 h 304800"/>
                <a:gd name="connsiteX5" fmla="*/ 50918 w 47625"/>
                <a:gd name="connsiteY5" fmla="*/ 9066 h 304800"/>
                <a:gd name="connsiteX6" fmla="*/ 35393 w 47625"/>
                <a:gd name="connsiteY6" fmla="*/ 449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304800">
                  <a:moveTo>
                    <a:pt x="35393" y="4494"/>
                  </a:moveTo>
                  <a:cubicBezTo>
                    <a:pt x="-18709" y="98030"/>
                    <a:pt x="150" y="206710"/>
                    <a:pt x="20438" y="307104"/>
                  </a:cubicBezTo>
                  <a:cubicBezTo>
                    <a:pt x="22534" y="317295"/>
                    <a:pt x="38726" y="315581"/>
                    <a:pt x="36631" y="305294"/>
                  </a:cubicBezTo>
                  <a:cubicBezTo>
                    <a:pt x="36536" y="304913"/>
                    <a:pt x="36440" y="304532"/>
                    <a:pt x="36440" y="304151"/>
                  </a:cubicBezTo>
                  <a:cubicBezTo>
                    <a:pt x="37583" y="302722"/>
                    <a:pt x="38345" y="300912"/>
                    <a:pt x="38155" y="298531"/>
                  </a:cubicBezTo>
                  <a:cubicBezTo>
                    <a:pt x="32630" y="201662"/>
                    <a:pt x="36917" y="104983"/>
                    <a:pt x="50918" y="9066"/>
                  </a:cubicBezTo>
                  <a:cubicBezTo>
                    <a:pt x="52252" y="-554"/>
                    <a:pt x="39869" y="-3221"/>
                    <a:pt x="35393" y="449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9" name="Freeform: Shape 20">
              <a:extLst>
                <a:ext uri="{FF2B5EF4-FFF2-40B4-BE49-F238E27FC236}">
                  <a16:creationId xmlns:a16="http://schemas.microsoft.com/office/drawing/2014/main" id="{69956F5E-37D7-4FBA-95B9-4A77A4FE7A5A}"/>
                </a:ext>
              </a:extLst>
            </p:cNvPr>
            <p:cNvSpPr/>
            <p:nvPr/>
          </p:nvSpPr>
          <p:spPr>
            <a:xfrm rot="298849">
              <a:off x="4279812" y="2908966"/>
              <a:ext cx="194935" cy="548705"/>
            </a:xfrm>
            <a:custGeom>
              <a:avLst/>
              <a:gdLst>
                <a:gd name="connsiteX0" fmla="*/ 265598 w 257175"/>
                <a:gd name="connsiteY0" fmla="*/ 716469 h 723900"/>
                <a:gd name="connsiteX1" fmla="*/ 19567 w 257175"/>
                <a:gd name="connsiteY1" fmla="*/ 4380 h 723900"/>
                <a:gd name="connsiteX2" fmla="*/ 2137 w 257175"/>
                <a:gd name="connsiteY2" fmla="*/ 17334 h 723900"/>
                <a:gd name="connsiteX3" fmla="*/ 243976 w 257175"/>
                <a:gd name="connsiteY3" fmla="*/ 718850 h 723900"/>
                <a:gd name="connsiteX4" fmla="*/ 265598 w 257175"/>
                <a:gd name="connsiteY4" fmla="*/ 716469 h 723900"/>
                <a:gd name="connsiteX5" fmla="*/ 265598 w 257175"/>
                <a:gd name="connsiteY5" fmla="*/ 716469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75" h="723900">
                  <a:moveTo>
                    <a:pt x="265598" y="716469"/>
                  </a:moveTo>
                  <a:cubicBezTo>
                    <a:pt x="256454" y="460722"/>
                    <a:pt x="170158" y="211358"/>
                    <a:pt x="19567" y="4380"/>
                  </a:cubicBezTo>
                  <a:cubicBezTo>
                    <a:pt x="11376" y="-6955"/>
                    <a:pt x="-6055" y="5999"/>
                    <a:pt x="2137" y="17334"/>
                  </a:cubicBezTo>
                  <a:cubicBezTo>
                    <a:pt x="150536" y="221359"/>
                    <a:pt x="235023" y="466723"/>
                    <a:pt x="243976" y="718850"/>
                  </a:cubicBezTo>
                  <a:cubicBezTo>
                    <a:pt x="244548" y="732852"/>
                    <a:pt x="266074" y="730375"/>
                    <a:pt x="265598" y="716469"/>
                  </a:cubicBezTo>
                  <a:lnTo>
                    <a:pt x="265598" y="716469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0" name="Freeform: Shape 21">
              <a:extLst>
                <a:ext uri="{FF2B5EF4-FFF2-40B4-BE49-F238E27FC236}">
                  <a16:creationId xmlns:a16="http://schemas.microsoft.com/office/drawing/2014/main" id="{FCD660F4-247F-48B4-8BDA-7962985374EE}"/>
                </a:ext>
              </a:extLst>
            </p:cNvPr>
            <p:cNvSpPr/>
            <p:nvPr/>
          </p:nvSpPr>
          <p:spPr>
            <a:xfrm rot="298849">
              <a:off x="4225817" y="2805618"/>
              <a:ext cx="144396" cy="166055"/>
            </a:xfrm>
            <a:custGeom>
              <a:avLst/>
              <a:gdLst>
                <a:gd name="connsiteX0" fmla="*/ 188739 w 190500"/>
                <a:gd name="connsiteY0" fmla="*/ 179707 h 219075"/>
                <a:gd name="connsiteX1" fmla="*/ 52341 w 190500"/>
                <a:gd name="connsiteY1" fmla="*/ 7686 h 219075"/>
                <a:gd name="connsiteX2" fmla="*/ 11669 w 190500"/>
                <a:gd name="connsiteY2" fmla="*/ 58549 h 219075"/>
                <a:gd name="connsiteX3" fmla="*/ 128160 w 190500"/>
                <a:gd name="connsiteY3" fmla="*/ 203901 h 219075"/>
                <a:gd name="connsiteX4" fmla="*/ 188739 w 190500"/>
                <a:gd name="connsiteY4" fmla="*/ 179707 h 219075"/>
                <a:gd name="connsiteX5" fmla="*/ 188739 w 190500"/>
                <a:gd name="connsiteY5" fmla="*/ 17970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219075">
                  <a:moveTo>
                    <a:pt x="188739" y="179707"/>
                  </a:moveTo>
                  <a:cubicBezTo>
                    <a:pt x="154640" y="113413"/>
                    <a:pt x="109396" y="55692"/>
                    <a:pt x="52341" y="7686"/>
                  </a:cubicBezTo>
                  <a:cubicBezTo>
                    <a:pt x="20242" y="-19365"/>
                    <a:pt x="-20335" y="31593"/>
                    <a:pt x="11669" y="58549"/>
                  </a:cubicBezTo>
                  <a:cubicBezTo>
                    <a:pt x="59771" y="99030"/>
                    <a:pt x="99490" y="147894"/>
                    <a:pt x="128160" y="203901"/>
                  </a:cubicBezTo>
                  <a:cubicBezTo>
                    <a:pt x="147210" y="240762"/>
                    <a:pt x="207980" y="217045"/>
                    <a:pt x="188739" y="179707"/>
                  </a:cubicBezTo>
                  <a:lnTo>
                    <a:pt x="188739" y="179707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1" name="Freeform: Shape 22">
              <a:extLst>
                <a:ext uri="{FF2B5EF4-FFF2-40B4-BE49-F238E27FC236}">
                  <a16:creationId xmlns:a16="http://schemas.microsoft.com/office/drawing/2014/main" id="{E30CDD85-07CC-41EF-968E-91F123EF71B3}"/>
                </a:ext>
              </a:extLst>
            </p:cNvPr>
            <p:cNvSpPr/>
            <p:nvPr/>
          </p:nvSpPr>
          <p:spPr>
            <a:xfrm rot="210818">
              <a:off x="4050663" y="3010982"/>
              <a:ext cx="960234" cy="973351"/>
            </a:xfrm>
            <a:custGeom>
              <a:avLst/>
              <a:gdLst>
                <a:gd name="connsiteX0" fmla="*/ 1199516 w 1266825"/>
                <a:gd name="connsiteY0" fmla="*/ 0 h 1038225"/>
                <a:gd name="connsiteX1" fmla="*/ 1128841 w 1266825"/>
                <a:gd name="connsiteY1" fmla="*/ 45244 h 1038225"/>
                <a:gd name="connsiteX2" fmla="*/ 1040449 w 1266825"/>
                <a:gd name="connsiteY2" fmla="*/ 34671 h 1038225"/>
                <a:gd name="connsiteX3" fmla="*/ 955962 w 1266825"/>
                <a:gd name="connsiteY3" fmla="*/ 53340 h 1038225"/>
                <a:gd name="connsiteX4" fmla="*/ 906051 w 1266825"/>
                <a:gd name="connsiteY4" fmla="*/ 133160 h 1038225"/>
                <a:gd name="connsiteX5" fmla="*/ 725838 w 1266825"/>
                <a:gd name="connsiteY5" fmla="*/ 188119 h 1038225"/>
                <a:gd name="connsiteX6" fmla="*/ 631540 w 1266825"/>
                <a:gd name="connsiteY6" fmla="*/ 303371 h 1038225"/>
                <a:gd name="connsiteX7" fmla="*/ 585058 w 1266825"/>
                <a:gd name="connsiteY7" fmla="*/ 449199 h 1038225"/>
                <a:gd name="connsiteX8" fmla="*/ 479902 w 1266825"/>
                <a:gd name="connsiteY8" fmla="*/ 553117 h 1038225"/>
                <a:gd name="connsiteX9" fmla="*/ 354172 w 1266825"/>
                <a:gd name="connsiteY9" fmla="*/ 557213 h 1038225"/>
                <a:gd name="connsiteX10" fmla="*/ 245397 w 1266825"/>
                <a:gd name="connsiteY10" fmla="*/ 647890 h 1038225"/>
                <a:gd name="connsiteX11" fmla="*/ 229776 w 1266825"/>
                <a:gd name="connsiteY11" fmla="*/ 748094 h 1038225"/>
                <a:gd name="connsiteX12" fmla="*/ 179008 w 1266825"/>
                <a:gd name="connsiteY12" fmla="*/ 831628 h 1038225"/>
                <a:gd name="connsiteX13" fmla="*/ 99855 w 1266825"/>
                <a:gd name="connsiteY13" fmla="*/ 847439 h 1038225"/>
                <a:gd name="connsiteX14" fmla="*/ 26512 w 1266825"/>
                <a:gd name="connsiteY14" fmla="*/ 927640 h 1038225"/>
                <a:gd name="connsiteX15" fmla="*/ 14797 w 1266825"/>
                <a:gd name="connsiteY15" fmla="*/ 1039463 h 1038225"/>
                <a:gd name="connsiteX16" fmla="*/ 1270096 w 1266825"/>
                <a:gd name="connsiteY16" fmla="*/ 986600 h 1038225"/>
                <a:gd name="connsiteX17" fmla="*/ 1199516 w 1266825"/>
                <a:gd name="connsiteY17" fmla="*/ 0 h 103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6825" h="1038225">
                  <a:moveTo>
                    <a:pt x="1199516" y="0"/>
                  </a:moveTo>
                  <a:cubicBezTo>
                    <a:pt x="1190372" y="28289"/>
                    <a:pt x="1158559" y="43529"/>
                    <a:pt x="1128841" y="45244"/>
                  </a:cubicBezTo>
                  <a:cubicBezTo>
                    <a:pt x="1099123" y="46863"/>
                    <a:pt x="1069976" y="38291"/>
                    <a:pt x="1040449" y="34671"/>
                  </a:cubicBezTo>
                  <a:cubicBezTo>
                    <a:pt x="1010921" y="31052"/>
                    <a:pt x="978155" y="33528"/>
                    <a:pt x="955962" y="53340"/>
                  </a:cubicBezTo>
                  <a:cubicBezTo>
                    <a:pt x="932435" y="74390"/>
                    <a:pt x="926815" y="109442"/>
                    <a:pt x="906051" y="133160"/>
                  </a:cubicBezTo>
                  <a:cubicBezTo>
                    <a:pt x="863950" y="181356"/>
                    <a:pt x="784607" y="162687"/>
                    <a:pt x="725838" y="188119"/>
                  </a:cubicBezTo>
                  <a:cubicBezTo>
                    <a:pt x="678975" y="208407"/>
                    <a:pt x="649257" y="255461"/>
                    <a:pt x="631540" y="303371"/>
                  </a:cubicBezTo>
                  <a:cubicBezTo>
                    <a:pt x="613824" y="351282"/>
                    <a:pt x="605251" y="402336"/>
                    <a:pt x="585058" y="449199"/>
                  </a:cubicBezTo>
                  <a:cubicBezTo>
                    <a:pt x="564865" y="496062"/>
                    <a:pt x="529432" y="540449"/>
                    <a:pt x="479902" y="553117"/>
                  </a:cubicBezTo>
                  <a:cubicBezTo>
                    <a:pt x="439135" y="563499"/>
                    <a:pt x="395701" y="550831"/>
                    <a:pt x="354172" y="557213"/>
                  </a:cubicBezTo>
                  <a:cubicBezTo>
                    <a:pt x="305214" y="564832"/>
                    <a:pt x="261685" y="601028"/>
                    <a:pt x="245397" y="647890"/>
                  </a:cubicBezTo>
                  <a:cubicBezTo>
                    <a:pt x="234253" y="679895"/>
                    <a:pt x="235300" y="714661"/>
                    <a:pt x="229776" y="748094"/>
                  </a:cubicBezTo>
                  <a:cubicBezTo>
                    <a:pt x="224251" y="781526"/>
                    <a:pt x="209583" y="816864"/>
                    <a:pt x="179008" y="831628"/>
                  </a:cubicBezTo>
                  <a:cubicBezTo>
                    <a:pt x="154719" y="843344"/>
                    <a:pt x="125668" y="839438"/>
                    <a:pt x="99855" y="847439"/>
                  </a:cubicBezTo>
                  <a:cubicBezTo>
                    <a:pt x="63850" y="858488"/>
                    <a:pt x="38228" y="891921"/>
                    <a:pt x="26512" y="927640"/>
                  </a:cubicBezTo>
                  <a:cubicBezTo>
                    <a:pt x="14797" y="963454"/>
                    <a:pt x="-19398" y="1023747"/>
                    <a:pt x="14797" y="1039463"/>
                  </a:cubicBezTo>
                  <a:cubicBezTo>
                    <a:pt x="29370" y="1046131"/>
                    <a:pt x="1270096" y="986600"/>
                    <a:pt x="1270096" y="986600"/>
                  </a:cubicBezTo>
                  <a:lnTo>
                    <a:pt x="1199516" y="0"/>
                  </a:lnTo>
                  <a:close/>
                </a:path>
              </a:pathLst>
            </a:custGeom>
            <a:solidFill>
              <a:schemeClr val="accent4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2" name="Freeform: Shape 23">
              <a:extLst>
                <a:ext uri="{FF2B5EF4-FFF2-40B4-BE49-F238E27FC236}">
                  <a16:creationId xmlns:a16="http://schemas.microsoft.com/office/drawing/2014/main" id="{1229697B-A9AE-446B-A797-2D36B2F8EABC}"/>
                </a:ext>
              </a:extLst>
            </p:cNvPr>
            <p:cNvSpPr/>
            <p:nvPr/>
          </p:nvSpPr>
          <p:spPr>
            <a:xfrm rot="298849">
              <a:off x="4372413" y="3068804"/>
              <a:ext cx="1667774" cy="981893"/>
            </a:xfrm>
            <a:custGeom>
              <a:avLst/>
              <a:gdLst>
                <a:gd name="connsiteX0" fmla="*/ 60686 w 2200275"/>
                <a:gd name="connsiteY0" fmla="*/ 1297753 h 1295400"/>
                <a:gd name="connsiteX1" fmla="*/ 12 w 2200275"/>
                <a:gd name="connsiteY1" fmla="*/ 1078392 h 1295400"/>
                <a:gd name="connsiteX2" fmla="*/ 104882 w 2200275"/>
                <a:gd name="connsiteY2" fmla="*/ 889226 h 1295400"/>
                <a:gd name="connsiteX3" fmla="*/ 269188 w 2200275"/>
                <a:gd name="connsiteY3" fmla="*/ 838838 h 1295400"/>
                <a:gd name="connsiteX4" fmla="*/ 323862 w 2200275"/>
                <a:gd name="connsiteY4" fmla="*/ 703298 h 1295400"/>
                <a:gd name="connsiteX5" fmla="*/ 332434 w 2200275"/>
                <a:gd name="connsiteY5" fmla="*/ 552898 h 1295400"/>
                <a:gd name="connsiteX6" fmla="*/ 436543 w 2200275"/>
                <a:gd name="connsiteY6" fmla="*/ 459458 h 1295400"/>
                <a:gd name="connsiteX7" fmla="*/ 531793 w 2200275"/>
                <a:gd name="connsiteY7" fmla="*/ 480317 h 1295400"/>
                <a:gd name="connsiteX8" fmla="*/ 616565 w 2200275"/>
                <a:gd name="connsiteY8" fmla="*/ 400022 h 1295400"/>
                <a:gd name="connsiteX9" fmla="*/ 618184 w 2200275"/>
                <a:gd name="connsiteY9" fmla="*/ 275435 h 1295400"/>
                <a:gd name="connsiteX10" fmla="*/ 667333 w 2200275"/>
                <a:gd name="connsiteY10" fmla="*/ 58646 h 1295400"/>
                <a:gd name="connsiteX11" fmla="*/ 867073 w 2200275"/>
                <a:gd name="connsiteY11" fmla="*/ 29975 h 1295400"/>
                <a:gd name="connsiteX12" fmla="*/ 946321 w 2200275"/>
                <a:gd name="connsiteY12" fmla="*/ 158563 h 1295400"/>
                <a:gd name="connsiteX13" fmla="*/ 1221879 w 2200275"/>
                <a:gd name="connsiteY13" fmla="*/ 246193 h 1295400"/>
                <a:gd name="connsiteX14" fmla="*/ 1315129 w 2200275"/>
                <a:gd name="connsiteY14" fmla="*/ 514607 h 1295400"/>
                <a:gd name="connsiteX15" fmla="*/ 1466195 w 2200275"/>
                <a:gd name="connsiteY15" fmla="*/ 611572 h 1295400"/>
                <a:gd name="connsiteX16" fmla="*/ 1649361 w 2200275"/>
                <a:gd name="connsiteY16" fmla="*/ 633670 h 1295400"/>
                <a:gd name="connsiteX17" fmla="*/ 2206669 w 2200275"/>
                <a:gd name="connsiteY17" fmla="*/ 1117159 h 1295400"/>
                <a:gd name="connsiteX18" fmla="*/ 60686 w 2200275"/>
                <a:gd name="connsiteY18" fmla="*/ 1297753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0275" h="1295400">
                  <a:moveTo>
                    <a:pt x="60686" y="1297753"/>
                  </a:moveTo>
                  <a:cubicBezTo>
                    <a:pt x="30968" y="1227363"/>
                    <a:pt x="774" y="1154783"/>
                    <a:pt x="12" y="1078392"/>
                  </a:cubicBezTo>
                  <a:cubicBezTo>
                    <a:pt x="-750" y="1002002"/>
                    <a:pt x="34969" y="919991"/>
                    <a:pt x="104882" y="889226"/>
                  </a:cubicBezTo>
                  <a:cubicBezTo>
                    <a:pt x="157746" y="865985"/>
                    <a:pt x="223278" y="873890"/>
                    <a:pt x="269188" y="838838"/>
                  </a:cubicBezTo>
                  <a:cubicBezTo>
                    <a:pt x="309193" y="808263"/>
                    <a:pt x="322052" y="753685"/>
                    <a:pt x="323862" y="703298"/>
                  </a:cubicBezTo>
                  <a:cubicBezTo>
                    <a:pt x="325672" y="653006"/>
                    <a:pt x="319290" y="601475"/>
                    <a:pt x="332434" y="552898"/>
                  </a:cubicBezTo>
                  <a:cubicBezTo>
                    <a:pt x="345579" y="504320"/>
                    <a:pt x="386251" y="457648"/>
                    <a:pt x="436543" y="459458"/>
                  </a:cubicBezTo>
                  <a:cubicBezTo>
                    <a:pt x="469213" y="460601"/>
                    <a:pt x="499122" y="481556"/>
                    <a:pt x="531793" y="480317"/>
                  </a:cubicBezTo>
                  <a:cubicBezTo>
                    <a:pt x="573512" y="478793"/>
                    <a:pt x="606088" y="440408"/>
                    <a:pt x="616565" y="400022"/>
                  </a:cubicBezTo>
                  <a:cubicBezTo>
                    <a:pt x="627138" y="359636"/>
                    <a:pt x="621137" y="317059"/>
                    <a:pt x="618184" y="275435"/>
                  </a:cubicBezTo>
                  <a:cubicBezTo>
                    <a:pt x="612850" y="199806"/>
                    <a:pt x="620089" y="117986"/>
                    <a:pt x="667333" y="58646"/>
                  </a:cubicBezTo>
                  <a:cubicBezTo>
                    <a:pt x="714577" y="-695"/>
                    <a:pt x="812971" y="-23174"/>
                    <a:pt x="867073" y="29975"/>
                  </a:cubicBezTo>
                  <a:cubicBezTo>
                    <a:pt x="903172" y="65408"/>
                    <a:pt x="910602" y="122558"/>
                    <a:pt x="946321" y="158563"/>
                  </a:cubicBezTo>
                  <a:cubicBezTo>
                    <a:pt x="1015567" y="228381"/>
                    <a:pt x="1147108" y="182375"/>
                    <a:pt x="1221879" y="246193"/>
                  </a:cubicBezTo>
                  <a:cubicBezTo>
                    <a:pt x="1295221" y="308867"/>
                    <a:pt x="1266266" y="431549"/>
                    <a:pt x="1315129" y="514607"/>
                  </a:cubicBezTo>
                  <a:cubicBezTo>
                    <a:pt x="1346371" y="567662"/>
                    <a:pt x="1406188" y="597856"/>
                    <a:pt x="1466195" y="611572"/>
                  </a:cubicBezTo>
                  <a:cubicBezTo>
                    <a:pt x="1526203" y="625288"/>
                    <a:pt x="1588401" y="625288"/>
                    <a:pt x="1649361" y="633670"/>
                  </a:cubicBezTo>
                  <a:cubicBezTo>
                    <a:pt x="1907203" y="668912"/>
                    <a:pt x="2135422" y="866937"/>
                    <a:pt x="2206669" y="1117159"/>
                  </a:cubicBezTo>
                  <a:lnTo>
                    <a:pt x="60686" y="1297753"/>
                  </a:lnTo>
                  <a:close/>
                </a:path>
              </a:pathLst>
            </a:custGeom>
            <a:solidFill>
              <a:srgbClr val="5ACF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3" name="Freeform: Shape 24">
              <a:extLst>
                <a:ext uri="{FF2B5EF4-FFF2-40B4-BE49-F238E27FC236}">
                  <a16:creationId xmlns:a16="http://schemas.microsoft.com/office/drawing/2014/main" id="{18FBC3B9-2ABE-49D6-85CB-4D6BAE1C7BCB}"/>
                </a:ext>
              </a:extLst>
            </p:cNvPr>
            <p:cNvSpPr/>
            <p:nvPr/>
          </p:nvSpPr>
          <p:spPr>
            <a:xfrm rot="298849">
              <a:off x="4714872" y="3381714"/>
              <a:ext cx="238253" cy="592024"/>
            </a:xfrm>
            <a:custGeom>
              <a:avLst/>
              <a:gdLst>
                <a:gd name="connsiteX0" fmla="*/ 257444 w 314325"/>
                <a:gd name="connsiteY0" fmla="*/ 486644 h 781050"/>
                <a:gd name="connsiteX1" fmla="*/ 256778 w 314325"/>
                <a:gd name="connsiteY1" fmla="*/ 183559 h 781050"/>
                <a:gd name="connsiteX2" fmla="*/ 243824 w 314325"/>
                <a:gd name="connsiteY2" fmla="*/ 187083 h 781050"/>
                <a:gd name="connsiteX3" fmla="*/ 250967 w 314325"/>
                <a:gd name="connsiteY3" fmla="*/ 467594 h 781050"/>
                <a:gd name="connsiteX4" fmla="*/ 92090 w 314325"/>
                <a:gd name="connsiteY4" fmla="*/ 149745 h 781050"/>
                <a:gd name="connsiteX5" fmla="*/ 92662 w 314325"/>
                <a:gd name="connsiteY5" fmla="*/ 6394 h 781050"/>
                <a:gd name="connsiteX6" fmla="*/ 79232 w 314325"/>
                <a:gd name="connsiteY6" fmla="*/ 6394 h 781050"/>
                <a:gd name="connsiteX7" fmla="*/ 80089 w 314325"/>
                <a:gd name="connsiteY7" fmla="*/ 132219 h 781050"/>
                <a:gd name="connsiteX8" fmla="*/ 29797 w 314325"/>
                <a:gd name="connsiteY8" fmla="*/ 64687 h 781050"/>
                <a:gd name="connsiteX9" fmla="*/ 20367 w 314325"/>
                <a:gd name="connsiteY9" fmla="*/ 74116 h 781050"/>
                <a:gd name="connsiteX10" fmla="*/ 78946 w 314325"/>
                <a:gd name="connsiteY10" fmla="*/ 153841 h 781050"/>
                <a:gd name="connsiteX11" fmla="*/ 80184 w 314325"/>
                <a:gd name="connsiteY11" fmla="*/ 155746 h 781050"/>
                <a:gd name="connsiteX12" fmla="*/ 160099 w 314325"/>
                <a:gd name="connsiteY12" fmla="*/ 289858 h 781050"/>
                <a:gd name="connsiteX13" fmla="*/ 10271 w 314325"/>
                <a:gd name="connsiteY13" fmla="*/ 259949 h 781050"/>
                <a:gd name="connsiteX14" fmla="*/ 3508 w 314325"/>
                <a:gd name="connsiteY14" fmla="*/ 271475 h 781050"/>
                <a:gd name="connsiteX15" fmla="*/ 166481 w 314325"/>
                <a:gd name="connsiteY15" fmla="*/ 303097 h 781050"/>
                <a:gd name="connsiteX16" fmla="*/ 166957 w 314325"/>
                <a:gd name="connsiteY16" fmla="*/ 303002 h 781050"/>
                <a:gd name="connsiteX17" fmla="*/ 305831 w 314325"/>
                <a:gd name="connsiteY17" fmla="*/ 776680 h 781050"/>
                <a:gd name="connsiteX18" fmla="*/ 319262 w 314325"/>
                <a:gd name="connsiteY18" fmla="*/ 776680 h 781050"/>
                <a:gd name="connsiteX19" fmla="*/ 257444 w 314325"/>
                <a:gd name="connsiteY19" fmla="*/ 48664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4325" h="781050">
                  <a:moveTo>
                    <a:pt x="257444" y="486644"/>
                  </a:moveTo>
                  <a:cubicBezTo>
                    <a:pt x="299831" y="392918"/>
                    <a:pt x="288972" y="278523"/>
                    <a:pt x="256778" y="183559"/>
                  </a:cubicBezTo>
                  <a:cubicBezTo>
                    <a:pt x="254015" y="175462"/>
                    <a:pt x="241061" y="178892"/>
                    <a:pt x="243824" y="187083"/>
                  </a:cubicBezTo>
                  <a:cubicBezTo>
                    <a:pt x="273351" y="274237"/>
                    <a:pt x="285448" y="379679"/>
                    <a:pt x="250967" y="467594"/>
                  </a:cubicBezTo>
                  <a:cubicBezTo>
                    <a:pt x="212105" y="355390"/>
                    <a:pt x="158670" y="248424"/>
                    <a:pt x="92090" y="149745"/>
                  </a:cubicBezTo>
                  <a:cubicBezTo>
                    <a:pt x="96377" y="102120"/>
                    <a:pt x="97139" y="54114"/>
                    <a:pt x="92662" y="6394"/>
                  </a:cubicBezTo>
                  <a:cubicBezTo>
                    <a:pt x="91900" y="-2084"/>
                    <a:pt x="78470" y="-2179"/>
                    <a:pt x="79232" y="6394"/>
                  </a:cubicBezTo>
                  <a:cubicBezTo>
                    <a:pt x="83137" y="48208"/>
                    <a:pt x="83042" y="90309"/>
                    <a:pt x="80089" y="132219"/>
                  </a:cubicBezTo>
                  <a:cubicBezTo>
                    <a:pt x="64087" y="109264"/>
                    <a:pt x="47323" y="86689"/>
                    <a:pt x="29797" y="64687"/>
                  </a:cubicBezTo>
                  <a:cubicBezTo>
                    <a:pt x="24463" y="57924"/>
                    <a:pt x="15033" y="67449"/>
                    <a:pt x="20367" y="74116"/>
                  </a:cubicBezTo>
                  <a:cubicBezTo>
                    <a:pt x="40941" y="99929"/>
                    <a:pt x="60467" y="126599"/>
                    <a:pt x="78946" y="153841"/>
                  </a:cubicBezTo>
                  <a:cubicBezTo>
                    <a:pt x="79232" y="154603"/>
                    <a:pt x="79613" y="155174"/>
                    <a:pt x="80184" y="155746"/>
                  </a:cubicBezTo>
                  <a:cubicBezTo>
                    <a:pt x="109426" y="198894"/>
                    <a:pt x="136096" y="243662"/>
                    <a:pt x="160099" y="289858"/>
                  </a:cubicBezTo>
                  <a:cubicBezTo>
                    <a:pt x="108283" y="290905"/>
                    <a:pt x="57705" y="281000"/>
                    <a:pt x="10271" y="259949"/>
                  </a:cubicBezTo>
                  <a:cubicBezTo>
                    <a:pt x="2460" y="256520"/>
                    <a:pt x="-4398" y="268046"/>
                    <a:pt x="3508" y="271475"/>
                  </a:cubicBezTo>
                  <a:cubicBezTo>
                    <a:pt x="55133" y="294430"/>
                    <a:pt x="109902" y="305288"/>
                    <a:pt x="166481" y="303097"/>
                  </a:cubicBezTo>
                  <a:cubicBezTo>
                    <a:pt x="166671" y="303097"/>
                    <a:pt x="166766" y="303097"/>
                    <a:pt x="166957" y="303002"/>
                  </a:cubicBezTo>
                  <a:cubicBezTo>
                    <a:pt x="241633" y="450544"/>
                    <a:pt x="289163" y="611612"/>
                    <a:pt x="305831" y="776680"/>
                  </a:cubicBezTo>
                  <a:cubicBezTo>
                    <a:pt x="306689" y="785158"/>
                    <a:pt x="320119" y="785253"/>
                    <a:pt x="319262" y="776680"/>
                  </a:cubicBezTo>
                  <a:cubicBezTo>
                    <a:pt x="309260" y="677811"/>
                    <a:pt x="288401" y="580561"/>
                    <a:pt x="257444" y="486644"/>
                  </a:cubicBezTo>
                  <a:close/>
                </a:path>
              </a:pathLst>
            </a:custGeom>
            <a:solidFill>
              <a:srgbClr val="69E2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4" name="Freeform: Shape 25">
              <a:extLst>
                <a:ext uri="{FF2B5EF4-FFF2-40B4-BE49-F238E27FC236}">
                  <a16:creationId xmlns:a16="http://schemas.microsoft.com/office/drawing/2014/main" id="{094BACF7-2697-4048-BEA2-E97C1B87CCED}"/>
                </a:ext>
              </a:extLst>
            </p:cNvPr>
            <p:cNvSpPr/>
            <p:nvPr/>
          </p:nvSpPr>
          <p:spPr>
            <a:xfrm rot="298849">
              <a:off x="4918935" y="3075372"/>
              <a:ext cx="368210" cy="808618"/>
            </a:xfrm>
            <a:custGeom>
              <a:avLst/>
              <a:gdLst>
                <a:gd name="connsiteX0" fmla="*/ 478881 w 485775"/>
                <a:gd name="connsiteY0" fmla="*/ 686694 h 1066800"/>
                <a:gd name="connsiteX1" fmla="*/ 323433 w 485775"/>
                <a:gd name="connsiteY1" fmla="*/ 930058 h 1066800"/>
                <a:gd name="connsiteX2" fmla="*/ 254091 w 485775"/>
                <a:gd name="connsiteY2" fmla="*/ 498956 h 1066800"/>
                <a:gd name="connsiteX3" fmla="*/ 346007 w 485775"/>
                <a:gd name="connsiteY3" fmla="*/ 426661 h 1066800"/>
                <a:gd name="connsiteX4" fmla="*/ 405824 w 485775"/>
                <a:gd name="connsiteY4" fmla="*/ 215587 h 1066800"/>
                <a:gd name="connsiteX5" fmla="*/ 392394 w 485775"/>
                <a:gd name="connsiteY5" fmla="*/ 215587 h 1066800"/>
                <a:gd name="connsiteX6" fmla="*/ 340007 w 485775"/>
                <a:gd name="connsiteY6" fmla="*/ 411802 h 1066800"/>
                <a:gd name="connsiteX7" fmla="*/ 250853 w 485775"/>
                <a:gd name="connsiteY7" fmla="*/ 486002 h 1066800"/>
                <a:gd name="connsiteX8" fmla="*/ 172843 w 485775"/>
                <a:gd name="connsiteY8" fmla="*/ 225589 h 1066800"/>
                <a:gd name="connsiteX9" fmla="*/ 83212 w 485775"/>
                <a:gd name="connsiteY9" fmla="*/ 3466 h 1066800"/>
                <a:gd name="connsiteX10" fmla="*/ 71687 w 485775"/>
                <a:gd name="connsiteY10" fmla="*/ 10228 h 1066800"/>
                <a:gd name="connsiteX11" fmla="*/ 179225 w 485775"/>
                <a:gd name="connsiteY11" fmla="*/ 285596 h 1066800"/>
                <a:gd name="connsiteX12" fmla="*/ 11204 w 485775"/>
                <a:gd name="connsiteY12" fmla="*/ 189870 h 1066800"/>
                <a:gd name="connsiteX13" fmla="*/ 1774 w 485775"/>
                <a:gd name="connsiteY13" fmla="*/ 199300 h 1066800"/>
                <a:gd name="connsiteX14" fmla="*/ 183796 w 485775"/>
                <a:gd name="connsiteY14" fmla="*/ 299598 h 1066800"/>
                <a:gd name="connsiteX15" fmla="*/ 295334 w 485775"/>
                <a:gd name="connsiteY15" fmla="*/ 790612 h 1066800"/>
                <a:gd name="connsiteX16" fmla="*/ 156936 w 485775"/>
                <a:gd name="connsiteY16" fmla="*/ 623257 h 1066800"/>
                <a:gd name="connsiteX17" fmla="*/ 143982 w 485775"/>
                <a:gd name="connsiteY17" fmla="*/ 626782 h 1066800"/>
                <a:gd name="connsiteX18" fmla="*/ 295906 w 485775"/>
                <a:gd name="connsiteY18" fmla="*/ 806423 h 1066800"/>
                <a:gd name="connsiteX19" fmla="*/ 297430 w 485775"/>
                <a:gd name="connsiteY19" fmla="*/ 807090 h 1066800"/>
                <a:gd name="connsiteX20" fmla="*/ 299716 w 485775"/>
                <a:gd name="connsiteY20" fmla="*/ 825187 h 1066800"/>
                <a:gd name="connsiteX21" fmla="*/ 317813 w 485775"/>
                <a:gd name="connsiteY21" fmla="*/ 1062265 h 1066800"/>
                <a:gd name="connsiteX22" fmla="*/ 331244 w 485775"/>
                <a:gd name="connsiteY22" fmla="*/ 1062265 h 1066800"/>
                <a:gd name="connsiteX23" fmla="*/ 324576 w 485775"/>
                <a:gd name="connsiteY23" fmla="*/ 943774 h 1066800"/>
                <a:gd name="connsiteX24" fmla="*/ 492311 w 485775"/>
                <a:gd name="connsiteY24" fmla="*/ 686694 h 1066800"/>
                <a:gd name="connsiteX25" fmla="*/ 478881 w 485775"/>
                <a:gd name="connsiteY25" fmla="*/ 686694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5775" h="1066800">
                  <a:moveTo>
                    <a:pt x="478881" y="686694"/>
                  </a:moveTo>
                  <a:cubicBezTo>
                    <a:pt x="473452" y="784420"/>
                    <a:pt x="421445" y="896815"/>
                    <a:pt x="323433" y="930058"/>
                  </a:cubicBezTo>
                  <a:cubicBezTo>
                    <a:pt x="311527" y="784801"/>
                    <a:pt x="288381" y="640593"/>
                    <a:pt x="254091" y="498956"/>
                  </a:cubicBezTo>
                  <a:cubicBezTo>
                    <a:pt x="292286" y="491717"/>
                    <a:pt x="324671" y="456284"/>
                    <a:pt x="346007" y="426661"/>
                  </a:cubicBezTo>
                  <a:cubicBezTo>
                    <a:pt x="390013" y="365606"/>
                    <a:pt x="407253" y="289882"/>
                    <a:pt x="405824" y="215587"/>
                  </a:cubicBezTo>
                  <a:cubicBezTo>
                    <a:pt x="405634" y="207015"/>
                    <a:pt x="392299" y="206920"/>
                    <a:pt x="392394" y="215587"/>
                  </a:cubicBezTo>
                  <a:cubicBezTo>
                    <a:pt x="393728" y="284548"/>
                    <a:pt x="378678" y="353890"/>
                    <a:pt x="340007" y="411802"/>
                  </a:cubicBezTo>
                  <a:cubicBezTo>
                    <a:pt x="320766" y="440568"/>
                    <a:pt x="288191" y="479906"/>
                    <a:pt x="250853" y="486002"/>
                  </a:cubicBezTo>
                  <a:cubicBezTo>
                    <a:pt x="229136" y="397991"/>
                    <a:pt x="203132" y="311123"/>
                    <a:pt x="172843" y="225589"/>
                  </a:cubicBezTo>
                  <a:cubicBezTo>
                    <a:pt x="146173" y="150246"/>
                    <a:pt x="116169" y="76237"/>
                    <a:pt x="83212" y="3466"/>
                  </a:cubicBezTo>
                  <a:cubicBezTo>
                    <a:pt x="79688" y="-4345"/>
                    <a:pt x="68163" y="2418"/>
                    <a:pt x="71687" y="10228"/>
                  </a:cubicBezTo>
                  <a:cubicBezTo>
                    <a:pt x="112359" y="100049"/>
                    <a:pt x="148268" y="191965"/>
                    <a:pt x="179225" y="285596"/>
                  </a:cubicBezTo>
                  <a:cubicBezTo>
                    <a:pt x="112931" y="276262"/>
                    <a:pt x="55400" y="239495"/>
                    <a:pt x="11204" y="189870"/>
                  </a:cubicBezTo>
                  <a:cubicBezTo>
                    <a:pt x="5489" y="183393"/>
                    <a:pt x="-3941" y="192918"/>
                    <a:pt x="1774" y="199300"/>
                  </a:cubicBezTo>
                  <a:cubicBezTo>
                    <a:pt x="49494" y="252830"/>
                    <a:pt x="111978" y="290930"/>
                    <a:pt x="183796" y="299598"/>
                  </a:cubicBezTo>
                  <a:cubicBezTo>
                    <a:pt x="235708" y="459427"/>
                    <a:pt x="273141" y="623924"/>
                    <a:pt x="295334" y="790612"/>
                  </a:cubicBezTo>
                  <a:cubicBezTo>
                    <a:pt x="230850" y="752893"/>
                    <a:pt x="181796" y="694028"/>
                    <a:pt x="156936" y="623257"/>
                  </a:cubicBezTo>
                  <a:cubicBezTo>
                    <a:pt x="154079" y="615161"/>
                    <a:pt x="141125" y="618685"/>
                    <a:pt x="143982" y="626782"/>
                  </a:cubicBezTo>
                  <a:cubicBezTo>
                    <a:pt x="170938" y="703458"/>
                    <a:pt x="224659" y="767180"/>
                    <a:pt x="295906" y="806423"/>
                  </a:cubicBezTo>
                  <a:cubicBezTo>
                    <a:pt x="296477" y="806709"/>
                    <a:pt x="296954" y="806899"/>
                    <a:pt x="297430" y="807090"/>
                  </a:cubicBezTo>
                  <a:cubicBezTo>
                    <a:pt x="298192" y="813091"/>
                    <a:pt x="298954" y="819187"/>
                    <a:pt x="299716" y="825187"/>
                  </a:cubicBezTo>
                  <a:cubicBezTo>
                    <a:pt x="309146" y="903959"/>
                    <a:pt x="315146" y="983017"/>
                    <a:pt x="317813" y="1062265"/>
                  </a:cubicBezTo>
                  <a:cubicBezTo>
                    <a:pt x="318099" y="1070837"/>
                    <a:pt x="331529" y="1070932"/>
                    <a:pt x="331244" y="1062265"/>
                  </a:cubicBezTo>
                  <a:cubicBezTo>
                    <a:pt x="329910" y="1022736"/>
                    <a:pt x="327624" y="983207"/>
                    <a:pt x="324576" y="943774"/>
                  </a:cubicBezTo>
                  <a:cubicBezTo>
                    <a:pt x="430208" y="909865"/>
                    <a:pt x="486501" y="791374"/>
                    <a:pt x="492311" y="686694"/>
                  </a:cubicBezTo>
                  <a:cubicBezTo>
                    <a:pt x="492692" y="678121"/>
                    <a:pt x="479357" y="678121"/>
                    <a:pt x="478881" y="686694"/>
                  </a:cubicBezTo>
                  <a:close/>
                </a:path>
              </a:pathLst>
            </a:custGeom>
            <a:solidFill>
              <a:srgbClr val="69E2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5" name="Freeform: Shape 26">
              <a:extLst>
                <a:ext uri="{FF2B5EF4-FFF2-40B4-BE49-F238E27FC236}">
                  <a16:creationId xmlns:a16="http://schemas.microsoft.com/office/drawing/2014/main" id="{40F83D2E-D826-4AD8-AF8A-BCA61EAB4A42}"/>
                </a:ext>
              </a:extLst>
            </p:cNvPr>
            <p:cNvSpPr/>
            <p:nvPr/>
          </p:nvSpPr>
          <p:spPr>
            <a:xfrm rot="298849">
              <a:off x="5392166" y="3513632"/>
              <a:ext cx="267133" cy="440408"/>
            </a:xfrm>
            <a:custGeom>
              <a:avLst/>
              <a:gdLst>
                <a:gd name="connsiteX0" fmla="*/ 347517 w 352425"/>
                <a:gd name="connsiteY0" fmla="*/ 230575 h 581025"/>
                <a:gd name="connsiteX1" fmla="*/ 65006 w 352425"/>
                <a:gd name="connsiteY1" fmla="*/ 366402 h 581025"/>
                <a:gd name="connsiteX2" fmla="*/ 141301 w 352425"/>
                <a:gd name="connsiteY2" fmla="*/ 148756 h 581025"/>
                <a:gd name="connsiteX3" fmla="*/ 304464 w 352425"/>
                <a:gd name="connsiteY3" fmla="*/ 56935 h 581025"/>
                <a:gd name="connsiteX4" fmla="*/ 292939 w 352425"/>
                <a:gd name="connsiteY4" fmla="*/ 50172 h 581025"/>
                <a:gd name="connsiteX5" fmla="*/ 147207 w 352425"/>
                <a:gd name="connsiteY5" fmla="*/ 134563 h 581025"/>
                <a:gd name="connsiteX6" fmla="*/ 203404 w 352425"/>
                <a:gd name="connsiteY6" fmla="*/ 10167 h 581025"/>
                <a:gd name="connsiteX7" fmla="*/ 191879 w 352425"/>
                <a:gd name="connsiteY7" fmla="*/ 3404 h 581025"/>
                <a:gd name="connsiteX8" fmla="*/ 77293 w 352425"/>
                <a:gd name="connsiteY8" fmla="*/ 282868 h 581025"/>
                <a:gd name="connsiteX9" fmla="*/ 57100 w 352425"/>
                <a:gd name="connsiteY9" fmla="*/ 60840 h 581025"/>
                <a:gd name="connsiteX10" fmla="*/ 43670 w 352425"/>
                <a:gd name="connsiteY10" fmla="*/ 60840 h 581025"/>
                <a:gd name="connsiteX11" fmla="*/ 68625 w 352425"/>
                <a:gd name="connsiteY11" fmla="*/ 300965 h 581025"/>
                <a:gd name="connsiteX12" fmla="*/ 70435 w 352425"/>
                <a:gd name="connsiteY12" fmla="*/ 303918 h 581025"/>
                <a:gd name="connsiteX13" fmla="*/ 141 w 352425"/>
                <a:gd name="connsiteY13" fmla="*/ 576523 h 581025"/>
                <a:gd name="connsiteX14" fmla="*/ 13095 w 352425"/>
                <a:gd name="connsiteY14" fmla="*/ 580048 h 581025"/>
                <a:gd name="connsiteX15" fmla="*/ 61101 w 352425"/>
                <a:gd name="connsiteY15" fmla="*/ 380213 h 581025"/>
                <a:gd name="connsiteX16" fmla="*/ 357042 w 352425"/>
                <a:gd name="connsiteY16" fmla="*/ 240100 h 581025"/>
                <a:gd name="connsiteX17" fmla="*/ 347517 w 352425"/>
                <a:gd name="connsiteY17" fmla="*/ 23057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425" h="581025">
                  <a:moveTo>
                    <a:pt x="347517" y="230575"/>
                  </a:moveTo>
                  <a:cubicBezTo>
                    <a:pt x="273413" y="309157"/>
                    <a:pt x="172543" y="357639"/>
                    <a:pt x="65006" y="366402"/>
                  </a:cubicBezTo>
                  <a:cubicBezTo>
                    <a:pt x="86723" y="292583"/>
                    <a:pt x="112155" y="219907"/>
                    <a:pt x="141301" y="148756"/>
                  </a:cubicBezTo>
                  <a:cubicBezTo>
                    <a:pt x="205690" y="140374"/>
                    <a:pt x="274270" y="120181"/>
                    <a:pt x="304464" y="56935"/>
                  </a:cubicBezTo>
                  <a:cubicBezTo>
                    <a:pt x="308179" y="49219"/>
                    <a:pt x="296654" y="42361"/>
                    <a:pt x="292939" y="50172"/>
                  </a:cubicBezTo>
                  <a:cubicBezTo>
                    <a:pt x="265793" y="106941"/>
                    <a:pt x="205309" y="126277"/>
                    <a:pt x="147207" y="134563"/>
                  </a:cubicBezTo>
                  <a:cubicBezTo>
                    <a:pt x="164637" y="92558"/>
                    <a:pt x="183402" y="51124"/>
                    <a:pt x="203404" y="10167"/>
                  </a:cubicBezTo>
                  <a:cubicBezTo>
                    <a:pt x="207214" y="2452"/>
                    <a:pt x="195594" y="-4311"/>
                    <a:pt x="191879" y="3404"/>
                  </a:cubicBezTo>
                  <a:cubicBezTo>
                    <a:pt x="147588" y="93987"/>
                    <a:pt x="109297" y="187427"/>
                    <a:pt x="77293" y="282868"/>
                  </a:cubicBezTo>
                  <a:cubicBezTo>
                    <a:pt x="56910" y="210573"/>
                    <a:pt x="50147" y="135802"/>
                    <a:pt x="57100" y="60840"/>
                  </a:cubicBezTo>
                  <a:cubicBezTo>
                    <a:pt x="57862" y="52267"/>
                    <a:pt x="44527" y="52363"/>
                    <a:pt x="43670" y="60840"/>
                  </a:cubicBezTo>
                  <a:cubicBezTo>
                    <a:pt x="36145" y="141993"/>
                    <a:pt x="44622" y="223051"/>
                    <a:pt x="68625" y="300965"/>
                  </a:cubicBezTo>
                  <a:cubicBezTo>
                    <a:pt x="69006" y="302203"/>
                    <a:pt x="69673" y="303156"/>
                    <a:pt x="70435" y="303918"/>
                  </a:cubicBezTo>
                  <a:cubicBezTo>
                    <a:pt x="41479" y="393167"/>
                    <a:pt x="17952" y="484226"/>
                    <a:pt x="141" y="576523"/>
                  </a:cubicBezTo>
                  <a:cubicBezTo>
                    <a:pt x="-1479" y="584906"/>
                    <a:pt x="11380" y="588525"/>
                    <a:pt x="13095" y="580048"/>
                  </a:cubicBezTo>
                  <a:cubicBezTo>
                    <a:pt x="26049" y="512706"/>
                    <a:pt x="42146" y="446031"/>
                    <a:pt x="61101" y="380213"/>
                  </a:cubicBezTo>
                  <a:cubicBezTo>
                    <a:pt x="173591" y="372117"/>
                    <a:pt x="279509" y="322301"/>
                    <a:pt x="357042" y="240100"/>
                  </a:cubicBezTo>
                  <a:cubicBezTo>
                    <a:pt x="362853" y="233814"/>
                    <a:pt x="353423" y="224289"/>
                    <a:pt x="347517" y="230575"/>
                  </a:cubicBezTo>
                  <a:close/>
                </a:path>
              </a:pathLst>
            </a:custGeom>
            <a:solidFill>
              <a:srgbClr val="69E2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6" name="AutoShape 9">
              <a:extLst>
                <a:ext uri="{FF2B5EF4-FFF2-40B4-BE49-F238E27FC236}">
                  <a16:creationId xmlns:a16="http://schemas.microsoft.com/office/drawing/2014/main" id="{D1F97F5F-0298-46E1-9D7B-8AFA8A4510D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849652" y="2297997"/>
              <a:ext cx="857250" cy="155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7" name="Freeform 11">
              <a:extLst>
                <a:ext uri="{FF2B5EF4-FFF2-40B4-BE49-F238E27FC236}">
                  <a16:creationId xmlns:a16="http://schemas.microsoft.com/office/drawing/2014/main" id="{B544432F-927C-4B06-A406-978215F31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065" y="2517072"/>
              <a:ext cx="420688" cy="415925"/>
            </a:xfrm>
            <a:custGeom>
              <a:avLst/>
              <a:gdLst>
                <a:gd name="T0" fmla="*/ 0 w 140"/>
                <a:gd name="T1" fmla="*/ 28 h 139"/>
                <a:gd name="T2" fmla="*/ 121 w 140"/>
                <a:gd name="T3" fmla="*/ 139 h 139"/>
                <a:gd name="T4" fmla="*/ 140 w 140"/>
                <a:gd name="T5" fmla="*/ 131 h 139"/>
                <a:gd name="T6" fmla="*/ 26 w 140"/>
                <a:gd name="T7" fmla="*/ 4 h 139"/>
                <a:gd name="T8" fmla="*/ 0 w 140"/>
                <a:gd name="T9" fmla="*/ 2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9">
                  <a:moveTo>
                    <a:pt x="0" y="28"/>
                  </a:moveTo>
                  <a:cubicBezTo>
                    <a:pt x="68" y="76"/>
                    <a:pt x="82" y="71"/>
                    <a:pt x="121" y="139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28" y="95"/>
                    <a:pt x="50" y="0"/>
                    <a:pt x="26" y="4"/>
                  </a:cubicBezTo>
                  <a:cubicBezTo>
                    <a:pt x="24" y="4"/>
                    <a:pt x="0" y="28"/>
                    <a:pt x="0" y="28"/>
                  </a:cubicBezTo>
                  <a:close/>
                </a:path>
              </a:pathLst>
            </a:custGeom>
            <a:solidFill>
              <a:srgbClr val="FCD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8" name="Freeform 12">
              <a:extLst>
                <a:ext uri="{FF2B5EF4-FFF2-40B4-BE49-F238E27FC236}">
                  <a16:creationId xmlns:a16="http://schemas.microsoft.com/office/drawing/2014/main" id="{6E760826-7CE9-4011-A3E9-8FDCF3DB6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1002" y="2980622"/>
              <a:ext cx="87313" cy="87312"/>
            </a:xfrm>
            <a:custGeom>
              <a:avLst/>
              <a:gdLst>
                <a:gd name="T0" fmla="*/ 26 w 29"/>
                <a:gd name="T1" fmla="*/ 19 h 29"/>
                <a:gd name="T2" fmla="*/ 19 w 29"/>
                <a:gd name="T3" fmla="*/ 3 h 29"/>
                <a:gd name="T4" fmla="*/ 3 w 29"/>
                <a:gd name="T5" fmla="*/ 11 h 29"/>
                <a:gd name="T6" fmla="*/ 10 w 29"/>
                <a:gd name="T7" fmla="*/ 27 h 29"/>
                <a:gd name="T8" fmla="*/ 26 w 29"/>
                <a:gd name="T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19"/>
                  </a:moveTo>
                  <a:cubicBezTo>
                    <a:pt x="29" y="12"/>
                    <a:pt x="25" y="5"/>
                    <a:pt x="19" y="3"/>
                  </a:cubicBezTo>
                  <a:cubicBezTo>
                    <a:pt x="12" y="0"/>
                    <a:pt x="5" y="4"/>
                    <a:pt x="3" y="11"/>
                  </a:cubicBezTo>
                  <a:cubicBezTo>
                    <a:pt x="0" y="17"/>
                    <a:pt x="4" y="24"/>
                    <a:pt x="10" y="27"/>
                  </a:cubicBezTo>
                  <a:cubicBezTo>
                    <a:pt x="17" y="29"/>
                    <a:pt x="24" y="25"/>
                    <a:pt x="26" y="19"/>
                  </a:cubicBezTo>
                  <a:close/>
                </a:path>
              </a:pathLst>
            </a:custGeom>
            <a:solidFill>
              <a:srgbClr val="FCD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9" name="Freeform 13">
              <a:extLst>
                <a:ext uri="{FF2B5EF4-FFF2-40B4-BE49-F238E27FC236}">
                  <a16:creationId xmlns:a16="http://schemas.microsoft.com/office/drawing/2014/main" id="{992C7EC5-434D-48B2-B0CB-765441ABB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5602" y="2909184"/>
              <a:ext cx="90488" cy="125412"/>
            </a:xfrm>
            <a:custGeom>
              <a:avLst/>
              <a:gdLst>
                <a:gd name="T0" fmla="*/ 0 w 57"/>
                <a:gd name="T1" fmla="*/ 15 h 79"/>
                <a:gd name="T2" fmla="*/ 35 w 57"/>
                <a:gd name="T3" fmla="*/ 79 h 79"/>
                <a:gd name="T4" fmla="*/ 57 w 57"/>
                <a:gd name="T5" fmla="*/ 73 h 79"/>
                <a:gd name="T6" fmla="*/ 36 w 57"/>
                <a:gd name="T7" fmla="*/ 0 h 79"/>
                <a:gd name="T8" fmla="*/ 0 w 57"/>
                <a:gd name="T9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79">
                  <a:moveTo>
                    <a:pt x="0" y="15"/>
                  </a:moveTo>
                  <a:lnTo>
                    <a:pt x="35" y="79"/>
                  </a:lnTo>
                  <a:lnTo>
                    <a:pt x="57" y="73"/>
                  </a:lnTo>
                  <a:lnTo>
                    <a:pt x="36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CD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0" name="Freeform 15">
              <a:extLst>
                <a:ext uri="{FF2B5EF4-FFF2-40B4-BE49-F238E27FC236}">
                  <a16:creationId xmlns:a16="http://schemas.microsoft.com/office/drawing/2014/main" id="{9F86E58E-9359-4EEE-94C0-DC8D07999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40" y="3007609"/>
              <a:ext cx="417513" cy="827087"/>
            </a:xfrm>
            <a:custGeom>
              <a:avLst/>
              <a:gdLst>
                <a:gd name="T0" fmla="*/ 139 w 139"/>
                <a:gd name="T1" fmla="*/ 0 h 276"/>
                <a:gd name="T2" fmla="*/ 86 w 139"/>
                <a:gd name="T3" fmla="*/ 114 h 276"/>
                <a:gd name="T4" fmla="*/ 81 w 139"/>
                <a:gd name="T5" fmla="*/ 274 h 276"/>
                <a:gd name="T6" fmla="*/ 28 w 139"/>
                <a:gd name="T7" fmla="*/ 274 h 276"/>
                <a:gd name="T8" fmla="*/ 61 w 139"/>
                <a:gd name="T9" fmla="*/ 259 h 276"/>
                <a:gd name="T10" fmla="*/ 49 w 139"/>
                <a:gd name="T11" fmla="*/ 184 h 276"/>
                <a:gd name="T12" fmla="*/ 52 w 139"/>
                <a:gd name="T13" fmla="*/ 93 h 276"/>
                <a:gd name="T14" fmla="*/ 73 w 139"/>
                <a:gd name="T15" fmla="*/ 7 h 276"/>
                <a:gd name="T16" fmla="*/ 139 w 139"/>
                <a:gd name="T1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276">
                  <a:moveTo>
                    <a:pt x="139" y="0"/>
                  </a:moveTo>
                  <a:cubicBezTo>
                    <a:pt x="121" y="38"/>
                    <a:pt x="97" y="91"/>
                    <a:pt x="86" y="114"/>
                  </a:cubicBezTo>
                  <a:cubicBezTo>
                    <a:pt x="64" y="161"/>
                    <a:pt x="79" y="222"/>
                    <a:pt x="81" y="274"/>
                  </a:cubicBezTo>
                  <a:cubicBezTo>
                    <a:pt x="63" y="274"/>
                    <a:pt x="38" y="276"/>
                    <a:pt x="28" y="274"/>
                  </a:cubicBezTo>
                  <a:cubicBezTo>
                    <a:pt x="0" y="269"/>
                    <a:pt x="61" y="259"/>
                    <a:pt x="61" y="259"/>
                  </a:cubicBezTo>
                  <a:cubicBezTo>
                    <a:pt x="57" y="234"/>
                    <a:pt x="53" y="209"/>
                    <a:pt x="49" y="184"/>
                  </a:cubicBezTo>
                  <a:cubicBezTo>
                    <a:pt x="41" y="131"/>
                    <a:pt x="40" y="146"/>
                    <a:pt x="52" y="93"/>
                  </a:cubicBezTo>
                  <a:cubicBezTo>
                    <a:pt x="73" y="7"/>
                    <a:pt x="73" y="7"/>
                    <a:pt x="73" y="7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CD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1" name="Freeform 16">
              <a:extLst>
                <a:ext uri="{FF2B5EF4-FFF2-40B4-BE49-F238E27FC236}">
                  <a16:creationId xmlns:a16="http://schemas.microsoft.com/office/drawing/2014/main" id="{A991CF76-6C2B-4930-8859-BC3A840B1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5565" y="2996497"/>
              <a:ext cx="496888" cy="787400"/>
            </a:xfrm>
            <a:custGeom>
              <a:avLst/>
              <a:gdLst>
                <a:gd name="T0" fmla="*/ 72 w 165"/>
                <a:gd name="T1" fmla="*/ 0 h 263"/>
                <a:gd name="T2" fmla="*/ 79 w 165"/>
                <a:gd name="T3" fmla="*/ 75 h 263"/>
                <a:gd name="T4" fmla="*/ 165 w 165"/>
                <a:gd name="T5" fmla="*/ 180 h 263"/>
                <a:gd name="T6" fmla="*/ 131 w 165"/>
                <a:gd name="T7" fmla="*/ 232 h 263"/>
                <a:gd name="T8" fmla="*/ 145 w 165"/>
                <a:gd name="T9" fmla="*/ 221 h 263"/>
                <a:gd name="T10" fmla="*/ 148 w 165"/>
                <a:gd name="T11" fmla="*/ 188 h 263"/>
                <a:gd name="T12" fmla="*/ 62 w 165"/>
                <a:gd name="T13" fmla="*/ 142 h 263"/>
                <a:gd name="T14" fmla="*/ 0 w 165"/>
                <a:gd name="T15" fmla="*/ 4 h 263"/>
                <a:gd name="T16" fmla="*/ 72 w 165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263">
                  <a:moveTo>
                    <a:pt x="72" y="0"/>
                  </a:moveTo>
                  <a:cubicBezTo>
                    <a:pt x="74" y="25"/>
                    <a:pt x="77" y="50"/>
                    <a:pt x="79" y="75"/>
                  </a:cubicBezTo>
                  <a:cubicBezTo>
                    <a:pt x="87" y="160"/>
                    <a:pt x="70" y="125"/>
                    <a:pt x="165" y="180"/>
                  </a:cubicBezTo>
                  <a:cubicBezTo>
                    <a:pt x="163" y="192"/>
                    <a:pt x="159" y="263"/>
                    <a:pt x="131" y="232"/>
                  </a:cubicBezTo>
                  <a:cubicBezTo>
                    <a:pt x="126" y="226"/>
                    <a:pt x="140" y="224"/>
                    <a:pt x="145" y="221"/>
                  </a:cubicBezTo>
                  <a:cubicBezTo>
                    <a:pt x="148" y="188"/>
                    <a:pt x="148" y="188"/>
                    <a:pt x="148" y="188"/>
                  </a:cubicBezTo>
                  <a:cubicBezTo>
                    <a:pt x="122" y="179"/>
                    <a:pt x="73" y="167"/>
                    <a:pt x="62" y="142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FCD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2" name="Freeform 17">
              <a:extLst>
                <a:ext uri="{FF2B5EF4-FFF2-40B4-BE49-F238E27FC236}">
                  <a16:creationId xmlns:a16="http://schemas.microsoft.com/office/drawing/2014/main" id="{20C7E5A1-FC09-4748-9A3C-670E7F0FA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6165" y="3783897"/>
              <a:ext cx="234950" cy="50800"/>
            </a:xfrm>
            <a:custGeom>
              <a:avLst/>
              <a:gdLst>
                <a:gd name="T0" fmla="*/ 77 w 78"/>
                <a:gd name="T1" fmla="*/ 2 h 17"/>
                <a:gd name="T2" fmla="*/ 78 w 78"/>
                <a:gd name="T3" fmla="*/ 15 h 17"/>
                <a:gd name="T4" fmla="*/ 25 w 78"/>
                <a:gd name="T5" fmla="*/ 15 h 17"/>
                <a:gd name="T6" fmla="*/ 55 w 78"/>
                <a:gd name="T7" fmla="*/ 0 h 17"/>
                <a:gd name="T8" fmla="*/ 72 w 78"/>
                <a:gd name="T9" fmla="*/ 2 h 17"/>
                <a:gd name="T10" fmla="*/ 77 w 78"/>
                <a:gd name="T1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7">
                  <a:moveTo>
                    <a:pt x="77" y="2"/>
                  </a:moveTo>
                  <a:cubicBezTo>
                    <a:pt x="78" y="7"/>
                    <a:pt x="78" y="11"/>
                    <a:pt x="78" y="15"/>
                  </a:cubicBezTo>
                  <a:cubicBezTo>
                    <a:pt x="60" y="15"/>
                    <a:pt x="35" y="17"/>
                    <a:pt x="25" y="15"/>
                  </a:cubicBezTo>
                  <a:cubicBezTo>
                    <a:pt x="0" y="10"/>
                    <a:pt x="44" y="2"/>
                    <a:pt x="55" y="0"/>
                  </a:cubicBezTo>
                  <a:cubicBezTo>
                    <a:pt x="61" y="2"/>
                    <a:pt x="66" y="2"/>
                    <a:pt x="72" y="2"/>
                  </a:cubicBezTo>
                  <a:lnTo>
                    <a:pt x="77" y="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3" name="Freeform 18">
              <a:extLst>
                <a:ext uri="{FF2B5EF4-FFF2-40B4-BE49-F238E27FC236}">
                  <a16:creationId xmlns:a16="http://schemas.microsoft.com/office/drawing/2014/main" id="{82E6B500-F6E2-4733-B0D9-406E2DAB3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4977" y="3525134"/>
              <a:ext cx="117475" cy="258762"/>
            </a:xfrm>
            <a:custGeom>
              <a:avLst/>
              <a:gdLst>
                <a:gd name="T0" fmla="*/ 32 w 39"/>
                <a:gd name="T1" fmla="*/ 0 h 86"/>
                <a:gd name="T2" fmla="*/ 39 w 39"/>
                <a:gd name="T3" fmla="*/ 3 h 86"/>
                <a:gd name="T4" fmla="*/ 5 w 39"/>
                <a:gd name="T5" fmla="*/ 55 h 86"/>
                <a:gd name="T6" fmla="*/ 19 w 39"/>
                <a:gd name="T7" fmla="*/ 44 h 86"/>
                <a:gd name="T8" fmla="*/ 22 w 39"/>
                <a:gd name="T9" fmla="*/ 11 h 86"/>
                <a:gd name="T10" fmla="*/ 21 w 39"/>
                <a:gd name="T11" fmla="*/ 11 h 86"/>
                <a:gd name="T12" fmla="*/ 32 w 39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86">
                  <a:moveTo>
                    <a:pt x="32" y="0"/>
                  </a:moveTo>
                  <a:cubicBezTo>
                    <a:pt x="34" y="1"/>
                    <a:pt x="36" y="2"/>
                    <a:pt x="39" y="3"/>
                  </a:cubicBezTo>
                  <a:cubicBezTo>
                    <a:pt x="37" y="15"/>
                    <a:pt x="33" y="86"/>
                    <a:pt x="5" y="55"/>
                  </a:cubicBezTo>
                  <a:cubicBezTo>
                    <a:pt x="0" y="49"/>
                    <a:pt x="14" y="47"/>
                    <a:pt x="19" y="44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5" y="6"/>
                    <a:pt x="28" y="4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4" name="Freeform 19">
              <a:extLst>
                <a:ext uri="{FF2B5EF4-FFF2-40B4-BE49-F238E27FC236}">
                  <a16:creationId xmlns:a16="http://schemas.microsoft.com/office/drawing/2014/main" id="{BD21CBB4-799D-4658-AFFB-6E07DD5E4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8402" y="2986972"/>
              <a:ext cx="322263" cy="341312"/>
            </a:xfrm>
            <a:custGeom>
              <a:avLst/>
              <a:gdLst>
                <a:gd name="T0" fmla="*/ 203 w 203"/>
                <a:gd name="T1" fmla="*/ 0 h 215"/>
                <a:gd name="T2" fmla="*/ 48 w 203"/>
                <a:gd name="T3" fmla="*/ 6 h 215"/>
                <a:gd name="T4" fmla="*/ 0 w 203"/>
                <a:gd name="T5" fmla="*/ 190 h 215"/>
                <a:gd name="T6" fmla="*/ 137 w 203"/>
                <a:gd name="T7" fmla="*/ 215 h 215"/>
                <a:gd name="T8" fmla="*/ 203 w 203"/>
                <a:gd name="T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15">
                  <a:moveTo>
                    <a:pt x="203" y="0"/>
                  </a:moveTo>
                  <a:lnTo>
                    <a:pt x="48" y="6"/>
                  </a:lnTo>
                  <a:lnTo>
                    <a:pt x="0" y="190"/>
                  </a:lnTo>
                  <a:lnTo>
                    <a:pt x="137" y="215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5" name="Freeform 20">
              <a:extLst>
                <a:ext uri="{FF2B5EF4-FFF2-40B4-BE49-F238E27FC236}">
                  <a16:creationId xmlns:a16="http://schemas.microsoft.com/office/drawing/2014/main" id="{6B5C1FAC-27A7-4DF6-A32C-73B7D475E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2540" y="2947284"/>
              <a:ext cx="379413" cy="390525"/>
            </a:xfrm>
            <a:custGeom>
              <a:avLst/>
              <a:gdLst>
                <a:gd name="T0" fmla="*/ 173 w 239"/>
                <a:gd name="T1" fmla="*/ 0 h 246"/>
                <a:gd name="T2" fmla="*/ 0 w 239"/>
                <a:gd name="T3" fmla="*/ 12 h 246"/>
                <a:gd name="T4" fmla="*/ 114 w 239"/>
                <a:gd name="T5" fmla="*/ 246 h 246"/>
                <a:gd name="T6" fmla="*/ 239 w 239"/>
                <a:gd name="T7" fmla="*/ 219 h 246"/>
                <a:gd name="T8" fmla="*/ 173 w 239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6">
                  <a:moveTo>
                    <a:pt x="173" y="0"/>
                  </a:moveTo>
                  <a:lnTo>
                    <a:pt x="0" y="12"/>
                  </a:lnTo>
                  <a:lnTo>
                    <a:pt x="114" y="246"/>
                  </a:lnTo>
                  <a:lnTo>
                    <a:pt x="239" y="219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6" name="Freeform 21">
              <a:extLst>
                <a:ext uri="{FF2B5EF4-FFF2-40B4-BE49-F238E27FC236}">
                  <a16:creationId xmlns:a16="http://schemas.microsoft.com/office/drawing/2014/main" id="{20475DC4-C681-4BFD-9D5E-22D70D206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6840" y="2358322"/>
              <a:ext cx="79375" cy="125412"/>
            </a:xfrm>
            <a:custGeom>
              <a:avLst/>
              <a:gdLst>
                <a:gd name="T0" fmla="*/ 0 w 26"/>
                <a:gd name="T1" fmla="*/ 40 h 42"/>
                <a:gd name="T2" fmla="*/ 1 w 26"/>
                <a:gd name="T3" fmla="*/ 40 h 42"/>
                <a:gd name="T4" fmla="*/ 21 w 26"/>
                <a:gd name="T5" fmla="*/ 28 h 42"/>
                <a:gd name="T6" fmla="*/ 26 w 26"/>
                <a:gd name="T7" fmla="*/ 4 h 42"/>
                <a:gd name="T8" fmla="*/ 9 w 26"/>
                <a:gd name="T9" fmla="*/ 0 h 42"/>
                <a:gd name="T10" fmla="*/ 0 w 26"/>
                <a:gd name="T1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2">
                  <a:moveTo>
                    <a:pt x="0" y="40"/>
                  </a:moveTo>
                  <a:cubicBezTo>
                    <a:pt x="1" y="40"/>
                    <a:pt x="1" y="40"/>
                    <a:pt x="1" y="40"/>
                  </a:cubicBezTo>
                  <a:cubicBezTo>
                    <a:pt x="10" y="42"/>
                    <a:pt x="19" y="37"/>
                    <a:pt x="21" y="28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7" name="Freeform 22">
              <a:extLst>
                <a:ext uri="{FF2B5EF4-FFF2-40B4-BE49-F238E27FC236}">
                  <a16:creationId xmlns:a16="http://schemas.microsoft.com/office/drawing/2014/main" id="{9D4A93C3-C2D2-4712-92F5-422B2BDD0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2390" y="2447222"/>
              <a:ext cx="96838" cy="96837"/>
            </a:xfrm>
            <a:custGeom>
              <a:avLst/>
              <a:gdLst>
                <a:gd name="T0" fmla="*/ 0 w 61"/>
                <a:gd name="T1" fmla="*/ 61 h 61"/>
                <a:gd name="T2" fmla="*/ 61 w 61"/>
                <a:gd name="T3" fmla="*/ 61 h 61"/>
                <a:gd name="T4" fmla="*/ 44 w 61"/>
                <a:gd name="T5" fmla="*/ 0 h 61"/>
                <a:gd name="T6" fmla="*/ 2 w 61"/>
                <a:gd name="T7" fmla="*/ 6 h 61"/>
                <a:gd name="T8" fmla="*/ 0 w 61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0" y="61"/>
                  </a:moveTo>
                  <a:lnTo>
                    <a:pt x="61" y="61"/>
                  </a:lnTo>
                  <a:lnTo>
                    <a:pt x="44" y="0"/>
                  </a:lnTo>
                  <a:lnTo>
                    <a:pt x="2" y="6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4B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8" name="Freeform 23">
              <a:extLst>
                <a:ext uri="{FF2B5EF4-FFF2-40B4-BE49-F238E27FC236}">
                  <a16:creationId xmlns:a16="http://schemas.microsoft.com/office/drawing/2014/main" id="{B1A31BCA-01D6-4E2F-9415-37B5E9EF1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2390" y="2447222"/>
              <a:ext cx="80963" cy="87312"/>
            </a:xfrm>
            <a:custGeom>
              <a:avLst/>
              <a:gdLst>
                <a:gd name="T0" fmla="*/ 1 w 27"/>
                <a:gd name="T1" fmla="*/ 3 h 29"/>
                <a:gd name="T2" fmla="*/ 23 w 27"/>
                <a:gd name="T3" fmla="*/ 0 h 29"/>
                <a:gd name="T4" fmla="*/ 27 w 27"/>
                <a:gd name="T5" fmla="*/ 15 h 29"/>
                <a:gd name="T6" fmla="*/ 7 w 27"/>
                <a:gd name="T7" fmla="*/ 29 h 29"/>
                <a:gd name="T8" fmla="*/ 0 w 27"/>
                <a:gd name="T9" fmla="*/ 27 h 29"/>
                <a:gd name="T10" fmla="*/ 1 w 27"/>
                <a:gd name="T11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1" y="3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2" y="21"/>
                    <a:pt x="15" y="29"/>
                    <a:pt x="7" y="29"/>
                  </a:cubicBezTo>
                  <a:cubicBezTo>
                    <a:pt x="4" y="29"/>
                    <a:pt x="2" y="29"/>
                    <a:pt x="0" y="27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EF8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9" name="Freeform 24">
              <a:extLst>
                <a:ext uri="{FF2B5EF4-FFF2-40B4-BE49-F238E27FC236}">
                  <a16:creationId xmlns:a16="http://schemas.microsoft.com/office/drawing/2014/main" id="{D47F8BA4-8AFC-4B8E-95B1-9B06F022A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115" y="2328159"/>
              <a:ext cx="149225" cy="188912"/>
            </a:xfrm>
            <a:custGeom>
              <a:avLst/>
              <a:gdLst>
                <a:gd name="T0" fmla="*/ 12 w 50"/>
                <a:gd name="T1" fmla="*/ 60 h 63"/>
                <a:gd name="T2" fmla="*/ 44 w 50"/>
                <a:gd name="T3" fmla="*/ 40 h 63"/>
                <a:gd name="T4" fmla="*/ 50 w 50"/>
                <a:gd name="T5" fmla="*/ 10 h 63"/>
                <a:gd name="T6" fmla="*/ 5 w 50"/>
                <a:gd name="T7" fmla="*/ 0 h 63"/>
                <a:gd name="T8" fmla="*/ 0 w 50"/>
                <a:gd name="T9" fmla="*/ 39 h 63"/>
                <a:gd name="T10" fmla="*/ 12 w 50"/>
                <a:gd name="T11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63">
                  <a:moveTo>
                    <a:pt x="12" y="60"/>
                  </a:moveTo>
                  <a:cubicBezTo>
                    <a:pt x="26" y="63"/>
                    <a:pt x="40" y="54"/>
                    <a:pt x="44" y="4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0" y="23"/>
                    <a:pt x="0" y="39"/>
                  </a:cubicBezTo>
                  <a:cubicBezTo>
                    <a:pt x="0" y="51"/>
                    <a:pt x="4" y="58"/>
                    <a:pt x="12" y="60"/>
                  </a:cubicBezTo>
                  <a:close/>
                </a:path>
              </a:pathLst>
            </a:custGeom>
            <a:solidFill>
              <a:srgbClr val="FCD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0" name="Freeform 25">
              <a:extLst>
                <a:ext uri="{FF2B5EF4-FFF2-40B4-BE49-F238E27FC236}">
                  <a16:creationId xmlns:a16="http://schemas.microsoft.com/office/drawing/2014/main" id="{62AB3C46-6AA1-4A6C-A8B1-C1358F0B4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352" y="2388484"/>
              <a:ext cx="26988" cy="17462"/>
            </a:xfrm>
            <a:custGeom>
              <a:avLst/>
              <a:gdLst>
                <a:gd name="T0" fmla="*/ 2 w 17"/>
                <a:gd name="T1" fmla="*/ 0 h 11"/>
                <a:gd name="T2" fmla="*/ 17 w 17"/>
                <a:gd name="T3" fmla="*/ 3 h 11"/>
                <a:gd name="T4" fmla="*/ 15 w 17"/>
                <a:gd name="T5" fmla="*/ 11 h 11"/>
                <a:gd name="T6" fmla="*/ 0 w 17"/>
                <a:gd name="T7" fmla="*/ 7 h 11"/>
                <a:gd name="T8" fmla="*/ 2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2" y="0"/>
                  </a:moveTo>
                  <a:lnTo>
                    <a:pt x="17" y="3"/>
                  </a:lnTo>
                  <a:lnTo>
                    <a:pt x="15" y="11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312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1" name="Freeform 26">
              <a:extLst>
                <a:ext uri="{FF2B5EF4-FFF2-40B4-BE49-F238E27FC236}">
                  <a16:creationId xmlns:a16="http://schemas.microsoft.com/office/drawing/2014/main" id="{4211502F-B6A1-4B8F-A104-5D89B2A71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9065" y="2396422"/>
              <a:ext cx="47625" cy="66675"/>
            </a:xfrm>
            <a:custGeom>
              <a:avLst/>
              <a:gdLst>
                <a:gd name="T0" fmla="*/ 1 w 16"/>
                <a:gd name="T1" fmla="*/ 9 h 22"/>
                <a:gd name="T2" fmla="*/ 5 w 16"/>
                <a:gd name="T3" fmla="*/ 21 h 22"/>
                <a:gd name="T4" fmla="*/ 15 w 16"/>
                <a:gd name="T5" fmla="*/ 9 h 22"/>
                <a:gd name="T6" fmla="*/ 10 w 16"/>
                <a:gd name="T7" fmla="*/ 0 h 22"/>
                <a:gd name="T8" fmla="*/ 1 w 16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2">
                  <a:moveTo>
                    <a:pt x="1" y="9"/>
                  </a:moveTo>
                  <a:cubicBezTo>
                    <a:pt x="0" y="15"/>
                    <a:pt x="2" y="20"/>
                    <a:pt x="5" y="21"/>
                  </a:cubicBezTo>
                  <a:cubicBezTo>
                    <a:pt x="8" y="22"/>
                    <a:pt x="14" y="15"/>
                    <a:pt x="15" y="9"/>
                  </a:cubicBezTo>
                  <a:cubicBezTo>
                    <a:pt x="16" y="4"/>
                    <a:pt x="13" y="1"/>
                    <a:pt x="10" y="0"/>
                  </a:cubicBezTo>
                  <a:cubicBezTo>
                    <a:pt x="6" y="0"/>
                    <a:pt x="2" y="4"/>
                    <a:pt x="1" y="9"/>
                  </a:cubicBezTo>
                  <a:close/>
                </a:path>
              </a:pathLst>
            </a:custGeom>
            <a:solidFill>
              <a:srgbClr val="FCD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2" name="Freeform 27">
              <a:extLst>
                <a:ext uri="{FF2B5EF4-FFF2-40B4-BE49-F238E27FC236}">
                  <a16:creationId xmlns:a16="http://schemas.microsoft.com/office/drawing/2014/main" id="{DC1B6326-941B-4D49-AB21-75AD64F4F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7940" y="2291647"/>
              <a:ext cx="174625" cy="125412"/>
            </a:xfrm>
            <a:custGeom>
              <a:avLst/>
              <a:gdLst>
                <a:gd name="T0" fmla="*/ 0 w 58"/>
                <a:gd name="T1" fmla="*/ 24 h 42"/>
                <a:gd name="T2" fmla="*/ 2 w 58"/>
                <a:gd name="T3" fmla="*/ 12 h 42"/>
                <a:gd name="T4" fmla="*/ 25 w 58"/>
                <a:gd name="T5" fmla="*/ 3 h 42"/>
                <a:gd name="T6" fmla="*/ 28 w 58"/>
                <a:gd name="T7" fmla="*/ 4 h 42"/>
                <a:gd name="T8" fmla="*/ 43 w 58"/>
                <a:gd name="T9" fmla="*/ 7 h 42"/>
                <a:gd name="T10" fmla="*/ 56 w 58"/>
                <a:gd name="T11" fmla="*/ 27 h 42"/>
                <a:gd name="T12" fmla="*/ 55 w 58"/>
                <a:gd name="T13" fmla="*/ 31 h 42"/>
                <a:gd name="T14" fmla="*/ 46 w 58"/>
                <a:gd name="T15" fmla="*/ 36 h 42"/>
                <a:gd name="T16" fmla="*/ 42 w 58"/>
                <a:gd name="T17" fmla="*/ 42 h 42"/>
                <a:gd name="T18" fmla="*/ 42 w 58"/>
                <a:gd name="T19" fmla="*/ 42 h 42"/>
                <a:gd name="T20" fmla="*/ 37 w 58"/>
                <a:gd name="T21" fmla="*/ 36 h 42"/>
                <a:gd name="T22" fmla="*/ 31 w 58"/>
                <a:gd name="T23" fmla="*/ 25 h 42"/>
                <a:gd name="T24" fmla="*/ 18 w 58"/>
                <a:gd name="T25" fmla="*/ 22 h 42"/>
                <a:gd name="T26" fmla="*/ 3 w 58"/>
                <a:gd name="T27" fmla="*/ 30 h 42"/>
                <a:gd name="T28" fmla="*/ 2 w 58"/>
                <a:gd name="T29" fmla="*/ 35 h 42"/>
                <a:gd name="T30" fmla="*/ 0 w 58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42">
                  <a:moveTo>
                    <a:pt x="0" y="24"/>
                  </a:moveTo>
                  <a:cubicBezTo>
                    <a:pt x="0" y="20"/>
                    <a:pt x="1" y="16"/>
                    <a:pt x="2" y="12"/>
                  </a:cubicBezTo>
                  <a:cubicBezTo>
                    <a:pt x="6" y="4"/>
                    <a:pt x="16" y="0"/>
                    <a:pt x="25" y="3"/>
                  </a:cubicBezTo>
                  <a:cubicBezTo>
                    <a:pt x="26" y="3"/>
                    <a:pt x="27" y="3"/>
                    <a:pt x="28" y="4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52" y="9"/>
                    <a:pt x="58" y="18"/>
                    <a:pt x="56" y="27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39" y="42"/>
                    <a:pt x="37" y="39"/>
                    <a:pt x="37" y="36"/>
                  </a:cubicBezTo>
                  <a:cubicBezTo>
                    <a:pt x="38" y="31"/>
                    <a:pt x="36" y="26"/>
                    <a:pt x="31" y="25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0" y="21"/>
                    <a:pt x="4" y="24"/>
                    <a:pt x="3" y="30"/>
                  </a:cubicBezTo>
                  <a:cubicBezTo>
                    <a:pt x="2" y="35"/>
                    <a:pt x="2" y="35"/>
                    <a:pt x="2" y="35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3" name="Freeform 28">
              <a:extLst>
                <a:ext uri="{FF2B5EF4-FFF2-40B4-BE49-F238E27FC236}">
                  <a16:creationId xmlns:a16="http://schemas.microsoft.com/office/drawing/2014/main" id="{31EB1FD4-4113-4F70-A69B-DC4426C53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2540" y="2297997"/>
              <a:ext cx="166688" cy="95250"/>
            </a:xfrm>
            <a:custGeom>
              <a:avLst/>
              <a:gdLst>
                <a:gd name="T0" fmla="*/ 54 w 55"/>
                <a:gd name="T1" fmla="*/ 11 h 32"/>
                <a:gd name="T2" fmla="*/ 17 w 55"/>
                <a:gd name="T3" fmla="*/ 31 h 32"/>
                <a:gd name="T4" fmla="*/ 1 w 55"/>
                <a:gd name="T5" fmla="*/ 18 h 32"/>
                <a:gd name="T6" fmla="*/ 13 w 55"/>
                <a:gd name="T7" fmla="*/ 1 h 32"/>
                <a:gd name="T8" fmla="*/ 54 w 55"/>
                <a:gd name="T9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54" y="11"/>
                  </a:moveTo>
                  <a:cubicBezTo>
                    <a:pt x="55" y="19"/>
                    <a:pt x="25" y="30"/>
                    <a:pt x="17" y="31"/>
                  </a:cubicBezTo>
                  <a:cubicBezTo>
                    <a:pt x="9" y="32"/>
                    <a:pt x="2" y="26"/>
                    <a:pt x="1" y="18"/>
                  </a:cubicBezTo>
                  <a:cubicBezTo>
                    <a:pt x="0" y="9"/>
                    <a:pt x="5" y="2"/>
                    <a:pt x="13" y="1"/>
                  </a:cubicBezTo>
                  <a:cubicBezTo>
                    <a:pt x="21" y="0"/>
                    <a:pt x="53" y="3"/>
                    <a:pt x="54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4" name="Freeform 29">
              <a:extLst>
                <a:ext uri="{FF2B5EF4-FFF2-40B4-BE49-F238E27FC236}">
                  <a16:creationId xmlns:a16="http://schemas.microsoft.com/office/drawing/2014/main" id="{A6E95120-3736-4A47-A890-87F9E72B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9052" y="2513897"/>
              <a:ext cx="192088" cy="554037"/>
            </a:xfrm>
            <a:custGeom>
              <a:avLst/>
              <a:gdLst>
                <a:gd name="T0" fmla="*/ 61 w 64"/>
                <a:gd name="T1" fmla="*/ 171 h 185"/>
                <a:gd name="T2" fmla="*/ 35 w 64"/>
                <a:gd name="T3" fmla="*/ 184 h 185"/>
                <a:gd name="T4" fmla="*/ 0 w 64"/>
                <a:gd name="T5" fmla="*/ 171 h 185"/>
                <a:gd name="T6" fmla="*/ 10 w 64"/>
                <a:gd name="T7" fmla="*/ 9 h 185"/>
                <a:gd name="T8" fmla="*/ 28 w 64"/>
                <a:gd name="T9" fmla="*/ 6 h 185"/>
                <a:gd name="T10" fmla="*/ 41 w 64"/>
                <a:gd name="T11" fmla="*/ 0 h 185"/>
                <a:gd name="T12" fmla="*/ 61 w 64"/>
                <a:gd name="T13" fmla="*/ 64 h 185"/>
                <a:gd name="T14" fmla="*/ 61 w 64"/>
                <a:gd name="T15" fmla="*/ 17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85">
                  <a:moveTo>
                    <a:pt x="61" y="171"/>
                  </a:moveTo>
                  <a:cubicBezTo>
                    <a:pt x="61" y="171"/>
                    <a:pt x="45" y="184"/>
                    <a:pt x="35" y="184"/>
                  </a:cubicBezTo>
                  <a:cubicBezTo>
                    <a:pt x="25" y="185"/>
                    <a:pt x="0" y="171"/>
                    <a:pt x="0" y="17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64" y="49"/>
                    <a:pt x="61" y="64"/>
                  </a:cubicBezTo>
                  <a:cubicBezTo>
                    <a:pt x="59" y="79"/>
                    <a:pt x="61" y="171"/>
                    <a:pt x="61" y="1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5" name="Freeform 30">
              <a:extLst>
                <a:ext uri="{FF2B5EF4-FFF2-40B4-BE49-F238E27FC236}">
                  <a16:creationId xmlns:a16="http://schemas.microsoft.com/office/drawing/2014/main" id="{C7C8629E-650A-4476-A682-A741B3988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727" y="2537709"/>
              <a:ext cx="100013" cy="514350"/>
            </a:xfrm>
            <a:custGeom>
              <a:avLst/>
              <a:gdLst>
                <a:gd name="T0" fmla="*/ 27 w 33"/>
                <a:gd name="T1" fmla="*/ 128 h 172"/>
                <a:gd name="T2" fmla="*/ 25 w 33"/>
                <a:gd name="T3" fmla="*/ 165 h 172"/>
                <a:gd name="T4" fmla="*/ 0 w 33"/>
                <a:gd name="T5" fmla="*/ 172 h 172"/>
                <a:gd name="T6" fmla="*/ 7 w 33"/>
                <a:gd name="T7" fmla="*/ 26 h 172"/>
                <a:gd name="T8" fmla="*/ 33 w 33"/>
                <a:gd name="T9" fmla="*/ 0 h 172"/>
                <a:gd name="T10" fmla="*/ 27 w 33"/>
                <a:gd name="T11" fmla="*/ 12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72">
                  <a:moveTo>
                    <a:pt x="27" y="128"/>
                  </a:moveTo>
                  <a:cubicBezTo>
                    <a:pt x="25" y="165"/>
                    <a:pt x="25" y="165"/>
                    <a:pt x="25" y="165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4"/>
                    <a:pt x="9" y="1"/>
                    <a:pt x="33" y="0"/>
                  </a:cubicBezTo>
                  <a:lnTo>
                    <a:pt x="27" y="1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6" name="Freeform 31">
              <a:extLst>
                <a:ext uri="{FF2B5EF4-FFF2-40B4-BE49-F238E27FC236}">
                  <a16:creationId xmlns:a16="http://schemas.microsoft.com/office/drawing/2014/main" id="{3AECD0A7-54BC-4066-9F38-9308E58C6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5415" y="2513897"/>
              <a:ext cx="182563" cy="538162"/>
            </a:xfrm>
            <a:custGeom>
              <a:avLst/>
              <a:gdLst>
                <a:gd name="T0" fmla="*/ 0 w 61"/>
                <a:gd name="T1" fmla="*/ 3 h 180"/>
                <a:gd name="T2" fmla="*/ 6 w 61"/>
                <a:gd name="T3" fmla="*/ 0 h 180"/>
                <a:gd name="T4" fmla="*/ 34 w 61"/>
                <a:gd name="T5" fmla="*/ 4 h 180"/>
                <a:gd name="T6" fmla="*/ 42 w 61"/>
                <a:gd name="T7" fmla="*/ 37 h 180"/>
                <a:gd name="T8" fmla="*/ 61 w 61"/>
                <a:gd name="T9" fmla="*/ 180 h 180"/>
                <a:gd name="T10" fmla="*/ 21 w 61"/>
                <a:gd name="T11" fmla="*/ 175 h 180"/>
                <a:gd name="T12" fmla="*/ 0 w 61"/>
                <a:gd name="T13" fmla="*/ 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80">
                  <a:moveTo>
                    <a:pt x="0" y="3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13"/>
                    <a:pt x="38" y="28"/>
                    <a:pt x="42" y="37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21" y="175"/>
                    <a:pt x="21" y="175"/>
                    <a:pt x="21" y="175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7" name="Freeform 32">
              <a:extLst>
                <a:ext uri="{FF2B5EF4-FFF2-40B4-BE49-F238E27FC236}">
                  <a16:creationId xmlns:a16="http://schemas.microsoft.com/office/drawing/2014/main" id="{829AB549-BC45-4C0F-B5CD-9E770836F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2390" y="2513897"/>
              <a:ext cx="87313" cy="68262"/>
            </a:xfrm>
            <a:custGeom>
              <a:avLst/>
              <a:gdLst>
                <a:gd name="T0" fmla="*/ 0 w 29"/>
                <a:gd name="T1" fmla="*/ 8 h 23"/>
                <a:gd name="T2" fmla="*/ 29 w 29"/>
                <a:gd name="T3" fmla="*/ 0 h 23"/>
                <a:gd name="T4" fmla="*/ 0 w 29"/>
                <a:gd name="T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0" y="8"/>
                  </a:moveTo>
                  <a:cubicBezTo>
                    <a:pt x="19" y="3"/>
                    <a:pt x="29" y="0"/>
                    <a:pt x="29" y="0"/>
                  </a:cubicBezTo>
                  <a:cubicBezTo>
                    <a:pt x="26" y="21"/>
                    <a:pt x="16" y="23"/>
                    <a:pt x="0" y="8"/>
                  </a:cubicBezTo>
                  <a:close/>
                </a:path>
              </a:pathLst>
            </a:custGeom>
            <a:solidFill>
              <a:srgbClr val="FCD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8" name="Freeform 33">
              <a:extLst>
                <a:ext uri="{FF2B5EF4-FFF2-40B4-BE49-F238E27FC236}">
                  <a16:creationId xmlns:a16="http://schemas.microsoft.com/office/drawing/2014/main" id="{624031FE-1BEE-4E5F-83A6-507CEE1C3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4590" y="2507547"/>
              <a:ext cx="403225" cy="415925"/>
            </a:xfrm>
            <a:custGeom>
              <a:avLst/>
              <a:gdLst>
                <a:gd name="T0" fmla="*/ 110 w 134"/>
                <a:gd name="T1" fmla="*/ 5 h 139"/>
                <a:gd name="T2" fmla="*/ 0 w 134"/>
                <a:gd name="T3" fmla="*/ 121 h 139"/>
                <a:gd name="T4" fmla="*/ 7 w 134"/>
                <a:gd name="T5" fmla="*/ 139 h 139"/>
                <a:gd name="T6" fmla="*/ 63 w 134"/>
                <a:gd name="T7" fmla="*/ 110 h 139"/>
                <a:gd name="T8" fmla="*/ 126 w 134"/>
                <a:gd name="T9" fmla="*/ 37 h 139"/>
                <a:gd name="T10" fmla="*/ 110 w 134"/>
                <a:gd name="T11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139">
                  <a:moveTo>
                    <a:pt x="110" y="5"/>
                  </a:moveTo>
                  <a:cubicBezTo>
                    <a:pt x="62" y="73"/>
                    <a:pt x="68" y="81"/>
                    <a:pt x="0" y="121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28" y="133"/>
                    <a:pt x="53" y="114"/>
                    <a:pt x="63" y="110"/>
                  </a:cubicBezTo>
                  <a:cubicBezTo>
                    <a:pt x="74" y="107"/>
                    <a:pt x="127" y="40"/>
                    <a:pt x="126" y="37"/>
                  </a:cubicBezTo>
                  <a:cubicBezTo>
                    <a:pt x="134" y="29"/>
                    <a:pt x="119" y="0"/>
                    <a:pt x="110" y="5"/>
                  </a:cubicBezTo>
                  <a:close/>
                </a:path>
              </a:pathLst>
            </a:custGeom>
            <a:solidFill>
              <a:srgbClr val="FCD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9" name="Freeform 34">
              <a:extLst>
                <a:ext uri="{FF2B5EF4-FFF2-40B4-BE49-F238E27FC236}">
                  <a16:creationId xmlns:a16="http://schemas.microsoft.com/office/drawing/2014/main" id="{E79BCEAC-E0A3-429A-A70E-25E71BCD4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9652" y="2893309"/>
              <a:ext cx="84138" cy="84137"/>
            </a:xfrm>
            <a:custGeom>
              <a:avLst/>
              <a:gdLst>
                <a:gd name="T0" fmla="*/ 10 w 28"/>
                <a:gd name="T1" fmla="*/ 26 h 28"/>
                <a:gd name="T2" fmla="*/ 26 w 28"/>
                <a:gd name="T3" fmla="*/ 18 h 28"/>
                <a:gd name="T4" fmla="*/ 18 w 28"/>
                <a:gd name="T5" fmla="*/ 2 h 28"/>
                <a:gd name="T6" fmla="*/ 2 w 28"/>
                <a:gd name="T7" fmla="*/ 10 h 28"/>
                <a:gd name="T8" fmla="*/ 10 w 28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10" y="26"/>
                  </a:moveTo>
                  <a:cubicBezTo>
                    <a:pt x="16" y="28"/>
                    <a:pt x="24" y="25"/>
                    <a:pt x="26" y="18"/>
                  </a:cubicBezTo>
                  <a:cubicBezTo>
                    <a:pt x="28" y="12"/>
                    <a:pt x="25" y="5"/>
                    <a:pt x="18" y="2"/>
                  </a:cubicBezTo>
                  <a:cubicBezTo>
                    <a:pt x="11" y="0"/>
                    <a:pt x="4" y="4"/>
                    <a:pt x="2" y="10"/>
                  </a:cubicBezTo>
                  <a:cubicBezTo>
                    <a:pt x="0" y="17"/>
                    <a:pt x="3" y="24"/>
                    <a:pt x="10" y="26"/>
                  </a:cubicBezTo>
                  <a:close/>
                </a:path>
              </a:pathLst>
            </a:custGeom>
            <a:solidFill>
              <a:srgbClr val="FCD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0" name="Freeform 35">
              <a:extLst>
                <a:ext uri="{FF2B5EF4-FFF2-40B4-BE49-F238E27FC236}">
                  <a16:creationId xmlns:a16="http://schemas.microsoft.com/office/drawing/2014/main" id="{351C664C-CDFC-46B5-803F-20598EF28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2990" y="2869497"/>
              <a:ext cx="123825" cy="90487"/>
            </a:xfrm>
            <a:custGeom>
              <a:avLst/>
              <a:gdLst>
                <a:gd name="T0" fmla="*/ 64 w 78"/>
                <a:gd name="T1" fmla="*/ 0 h 57"/>
                <a:gd name="T2" fmla="*/ 0 w 78"/>
                <a:gd name="T3" fmla="*/ 34 h 57"/>
                <a:gd name="T4" fmla="*/ 6 w 78"/>
                <a:gd name="T5" fmla="*/ 57 h 57"/>
                <a:gd name="T6" fmla="*/ 78 w 78"/>
                <a:gd name="T7" fmla="*/ 34 h 57"/>
                <a:gd name="T8" fmla="*/ 64 w 7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7">
                  <a:moveTo>
                    <a:pt x="64" y="0"/>
                  </a:moveTo>
                  <a:lnTo>
                    <a:pt x="0" y="34"/>
                  </a:lnTo>
                  <a:lnTo>
                    <a:pt x="6" y="57"/>
                  </a:lnTo>
                  <a:lnTo>
                    <a:pt x="78" y="3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CD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pic>
          <p:nvPicPr>
            <p:cNvPr id="251" name="Graphic 66">
              <a:extLst>
                <a:ext uri="{FF2B5EF4-FFF2-40B4-BE49-F238E27FC236}">
                  <a16:creationId xmlns:a16="http://schemas.microsoft.com/office/drawing/2014/main" id="{C439AA37-8525-4446-9F38-0FC738F7D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6360615" y="3405143"/>
              <a:ext cx="417329" cy="422931"/>
            </a:xfrm>
            <a:prstGeom prst="rect">
              <a:avLst/>
            </a:prstGeom>
          </p:spPr>
        </p:pic>
        <p:sp>
          <p:nvSpPr>
            <p:cNvPr id="252" name="Rectangle: Rounded Corners 99">
              <a:extLst>
                <a:ext uri="{FF2B5EF4-FFF2-40B4-BE49-F238E27FC236}">
                  <a16:creationId xmlns:a16="http://schemas.microsoft.com/office/drawing/2014/main" id="{6F993450-737A-4061-9065-729F4EF03ABC}"/>
                </a:ext>
              </a:extLst>
            </p:cNvPr>
            <p:cNvSpPr/>
            <p:nvPr/>
          </p:nvSpPr>
          <p:spPr>
            <a:xfrm>
              <a:off x="3981450" y="3932975"/>
              <a:ext cx="4229100" cy="107453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5A78A-966F-42FE-BD5F-694DA9A88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1148" y="6385939"/>
            <a:ext cx="583406" cy="277812"/>
          </a:xfrm>
        </p:spPr>
        <p:txBody>
          <a:bodyPr/>
          <a:lstStyle/>
          <a:p>
            <a:fld id="{FFA84B14-57FB-4834-9351-A79C9F9528A4}" type="slidenum">
              <a:rPr lang="en-ID" smtClean="0"/>
              <a:pPr/>
              <a:t>12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0809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73 -3.33333E-6 L 8.33333E-7 -3.33333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6" grpId="0" animBg="1"/>
      <p:bldP spid="148" grpId="0"/>
      <p:bldP spid="1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75">
            <a:extLst>
              <a:ext uri="{FF2B5EF4-FFF2-40B4-BE49-F238E27FC236}">
                <a16:creationId xmlns:a16="http://schemas.microsoft.com/office/drawing/2014/main" id="{13FED0E2-396C-4DC6-864D-B4EE12CA0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506" y="284625"/>
            <a:ext cx="4695639" cy="747897"/>
          </a:xfrm>
        </p:spPr>
        <p:txBody>
          <a:bodyPr anchor="ctr"/>
          <a:lstStyle/>
          <a:p>
            <a:pPr algn="ctr"/>
            <a:r>
              <a:rPr lang="en-ID" sz="5400" dirty="0" smtClean="0"/>
              <a:t>12. Ecosystem</a:t>
            </a:r>
            <a:endParaRPr lang="en-ID" sz="5400" dirty="0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F1FA9A68-6291-4040-852D-DFB93B1D4216}"/>
              </a:ext>
            </a:extLst>
          </p:cNvPr>
          <p:cNvGrpSpPr/>
          <p:nvPr/>
        </p:nvGrpSpPr>
        <p:grpSpPr>
          <a:xfrm>
            <a:off x="4621081" y="2644"/>
            <a:ext cx="7570919" cy="6950265"/>
            <a:chOff x="4649927" y="-16475"/>
            <a:chExt cx="7570919" cy="6950265"/>
          </a:xfrm>
        </p:grpSpPr>
        <p:sp>
          <p:nvSpPr>
            <p:cNvPr id="5" name="Graphic 20">
              <a:extLst>
                <a:ext uri="{FF2B5EF4-FFF2-40B4-BE49-F238E27FC236}">
                  <a16:creationId xmlns:a16="http://schemas.microsoft.com/office/drawing/2014/main" id="{FDD158D6-D5A5-429E-AB22-212A1C2C3880}"/>
                </a:ext>
              </a:extLst>
            </p:cNvPr>
            <p:cNvSpPr/>
            <p:nvPr/>
          </p:nvSpPr>
          <p:spPr>
            <a:xfrm flipH="1">
              <a:off x="5245099" y="1"/>
              <a:ext cx="6946900" cy="6858000"/>
            </a:xfrm>
            <a:custGeom>
              <a:avLst/>
              <a:gdLst>
                <a:gd name="connsiteX0" fmla="*/ 0 w 4352925"/>
                <a:gd name="connsiteY0" fmla="*/ 95 h 3514725"/>
                <a:gd name="connsiteX1" fmla="*/ 0 w 4352925"/>
                <a:gd name="connsiteY1" fmla="*/ 3523488 h 3514725"/>
                <a:gd name="connsiteX2" fmla="*/ 4353497 w 4352925"/>
                <a:gd name="connsiteY2" fmla="*/ 3523488 h 3514725"/>
                <a:gd name="connsiteX3" fmla="*/ 4347877 w 4352925"/>
                <a:gd name="connsiteY3" fmla="*/ 3507581 h 3514725"/>
                <a:gd name="connsiteX4" fmla="*/ 3672745 w 4352925"/>
                <a:gd name="connsiteY4" fmla="*/ 2554224 h 3514725"/>
                <a:gd name="connsiteX5" fmla="*/ 3409474 w 4352925"/>
                <a:gd name="connsiteY5" fmla="*/ 2178082 h 3514725"/>
                <a:gd name="connsiteX6" fmla="*/ 3359753 w 4352925"/>
                <a:gd name="connsiteY6" fmla="*/ 1482757 h 3514725"/>
                <a:gd name="connsiteX7" fmla="*/ 3112580 w 4352925"/>
                <a:gd name="connsiteY7" fmla="*/ 1004316 h 3514725"/>
                <a:gd name="connsiteX8" fmla="*/ 2625281 w 4352925"/>
                <a:gd name="connsiteY8" fmla="*/ 758476 h 3514725"/>
                <a:gd name="connsiteX9" fmla="*/ 2140077 w 4352925"/>
                <a:gd name="connsiteY9" fmla="*/ 328517 h 3514725"/>
                <a:gd name="connsiteX10" fmla="*/ 2147030 w 4352925"/>
                <a:gd name="connsiteY10" fmla="*/ 0 h 3514725"/>
                <a:gd name="connsiteX11" fmla="*/ 0 w 4352925"/>
                <a:gd name="connsiteY11" fmla="*/ 0 h 351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2925" h="3514725">
                  <a:moveTo>
                    <a:pt x="0" y="95"/>
                  </a:moveTo>
                  <a:lnTo>
                    <a:pt x="0" y="3523488"/>
                  </a:lnTo>
                  <a:lnTo>
                    <a:pt x="4353497" y="3523488"/>
                  </a:lnTo>
                  <a:cubicBezTo>
                    <a:pt x="4351592" y="3518154"/>
                    <a:pt x="4349687" y="3512915"/>
                    <a:pt x="4347877" y="3507581"/>
                  </a:cubicBezTo>
                  <a:cubicBezTo>
                    <a:pt x="4218051" y="3124772"/>
                    <a:pt x="4039838" y="2825592"/>
                    <a:pt x="3672745" y="2554224"/>
                  </a:cubicBezTo>
                  <a:cubicBezTo>
                    <a:pt x="3514344" y="2437162"/>
                    <a:pt x="3511487" y="2357533"/>
                    <a:pt x="3409474" y="2178082"/>
                  </a:cubicBezTo>
                  <a:cubicBezTo>
                    <a:pt x="3315367" y="2012537"/>
                    <a:pt x="3399282" y="1665446"/>
                    <a:pt x="3359753" y="1482757"/>
                  </a:cubicBezTo>
                  <a:cubicBezTo>
                    <a:pt x="3320987" y="1303877"/>
                    <a:pt x="3254788" y="1126903"/>
                    <a:pt x="3112580" y="1004316"/>
                  </a:cubicBezTo>
                  <a:cubicBezTo>
                    <a:pt x="2972276" y="883349"/>
                    <a:pt x="2795207" y="824484"/>
                    <a:pt x="2625281" y="758476"/>
                  </a:cubicBezTo>
                  <a:cubicBezTo>
                    <a:pt x="2411825" y="675513"/>
                    <a:pt x="2209705" y="563213"/>
                    <a:pt x="2140077" y="328517"/>
                  </a:cubicBezTo>
                  <a:cubicBezTo>
                    <a:pt x="2107121" y="217456"/>
                    <a:pt x="2111883" y="103537"/>
                    <a:pt x="2147030" y="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4000">
                  <a:srgbClr val="74C4A5"/>
                </a:gs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B9350EE-42BA-4283-BED8-1015419A3F0D}"/>
                </a:ext>
              </a:extLst>
            </p:cNvPr>
            <p:cNvSpPr/>
            <p:nvPr/>
          </p:nvSpPr>
          <p:spPr>
            <a:xfrm>
              <a:off x="9667048" y="-16475"/>
              <a:ext cx="616649" cy="6224299"/>
            </a:xfrm>
            <a:custGeom>
              <a:avLst/>
              <a:gdLst>
                <a:gd name="connsiteX0" fmla="*/ 0 w 489001"/>
                <a:gd name="connsiteY0" fmla="*/ 0 h 4935855"/>
                <a:gd name="connsiteX1" fmla="*/ 500615 w 489001"/>
                <a:gd name="connsiteY1" fmla="*/ 0 h 4935855"/>
                <a:gd name="connsiteX2" fmla="*/ 500615 w 489001"/>
                <a:gd name="connsiteY2" fmla="*/ 4949457 h 4935855"/>
                <a:gd name="connsiteX3" fmla="*/ 0 w 489001"/>
                <a:gd name="connsiteY3" fmla="*/ 4949457 h 493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001" h="4935855">
                  <a:moveTo>
                    <a:pt x="0" y="0"/>
                  </a:moveTo>
                  <a:lnTo>
                    <a:pt x="500615" y="0"/>
                  </a:lnTo>
                  <a:lnTo>
                    <a:pt x="500615" y="4949457"/>
                  </a:lnTo>
                  <a:lnTo>
                    <a:pt x="0" y="4949457"/>
                  </a:lnTo>
                  <a:close/>
                </a:path>
              </a:pathLst>
            </a:custGeom>
            <a:solidFill>
              <a:schemeClr val="accent2"/>
            </a:solidFill>
            <a:ln w="15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AC99B0B-A956-404C-8A8F-4BB948895D14}"/>
                </a:ext>
              </a:extLst>
            </p:cNvPr>
            <p:cNvSpPr/>
            <p:nvPr/>
          </p:nvSpPr>
          <p:spPr>
            <a:xfrm>
              <a:off x="11074836" y="-16475"/>
              <a:ext cx="616649" cy="5336819"/>
            </a:xfrm>
            <a:custGeom>
              <a:avLst/>
              <a:gdLst>
                <a:gd name="connsiteX0" fmla="*/ 0 w 489001"/>
                <a:gd name="connsiteY0" fmla="*/ 0 h 4935855"/>
                <a:gd name="connsiteX1" fmla="*/ 500615 w 489001"/>
                <a:gd name="connsiteY1" fmla="*/ 0 h 4935855"/>
                <a:gd name="connsiteX2" fmla="*/ 500615 w 489001"/>
                <a:gd name="connsiteY2" fmla="*/ 4949457 h 4935855"/>
                <a:gd name="connsiteX3" fmla="*/ 0 w 489001"/>
                <a:gd name="connsiteY3" fmla="*/ 4949457 h 493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001" h="4935855">
                  <a:moveTo>
                    <a:pt x="0" y="0"/>
                  </a:moveTo>
                  <a:lnTo>
                    <a:pt x="500615" y="0"/>
                  </a:lnTo>
                  <a:lnTo>
                    <a:pt x="500615" y="4949457"/>
                  </a:lnTo>
                  <a:lnTo>
                    <a:pt x="0" y="4949457"/>
                  </a:lnTo>
                  <a:close/>
                </a:path>
              </a:pathLst>
            </a:custGeom>
            <a:solidFill>
              <a:schemeClr val="accent2"/>
            </a:solidFill>
            <a:ln w="15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22BD7C8-4C5B-4764-8153-1BD11813D70C}"/>
                </a:ext>
              </a:extLst>
            </p:cNvPr>
            <p:cNvSpPr/>
            <p:nvPr/>
          </p:nvSpPr>
          <p:spPr>
            <a:xfrm flipH="1">
              <a:off x="8344131" y="1"/>
              <a:ext cx="700474" cy="5174250"/>
            </a:xfrm>
            <a:custGeom>
              <a:avLst/>
              <a:gdLst>
                <a:gd name="connsiteX0" fmla="*/ 300487 w 700474"/>
                <a:gd name="connsiteY0" fmla="*/ 0 h 5174250"/>
                <a:gd name="connsiteX1" fmla="*/ 0 w 700474"/>
                <a:gd name="connsiteY1" fmla="*/ 0 h 5174250"/>
                <a:gd name="connsiteX2" fmla="*/ 0 w 700474"/>
                <a:gd name="connsiteY2" fmla="*/ 5096311 h 5174250"/>
                <a:gd name="connsiteX3" fmla="*/ 8898 w 700474"/>
                <a:gd name="connsiteY3" fmla="*/ 5097130 h 5174250"/>
                <a:gd name="connsiteX4" fmla="*/ 468139 w 700474"/>
                <a:gd name="connsiteY4" fmla="*/ 5146048 h 5174250"/>
                <a:gd name="connsiteX5" fmla="*/ 700474 w 700474"/>
                <a:gd name="connsiteY5" fmla="*/ 5174250 h 5174250"/>
                <a:gd name="connsiteX6" fmla="*/ 700474 w 700474"/>
                <a:gd name="connsiteY6" fmla="*/ 1265608 h 5174250"/>
                <a:gd name="connsiteX7" fmla="*/ 698324 w 700474"/>
                <a:gd name="connsiteY7" fmla="*/ 1264114 h 5174250"/>
                <a:gd name="connsiteX8" fmla="*/ 289391 w 700474"/>
                <a:gd name="connsiteY8" fmla="*/ 641009 h 5174250"/>
                <a:gd name="connsiteX9" fmla="*/ 300487 w 700474"/>
                <a:gd name="connsiteY9" fmla="*/ 0 h 517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0474" h="5174250">
                  <a:moveTo>
                    <a:pt x="300487" y="0"/>
                  </a:moveTo>
                  <a:lnTo>
                    <a:pt x="0" y="0"/>
                  </a:lnTo>
                  <a:lnTo>
                    <a:pt x="0" y="5096311"/>
                  </a:lnTo>
                  <a:lnTo>
                    <a:pt x="8898" y="5097130"/>
                  </a:lnTo>
                  <a:cubicBezTo>
                    <a:pt x="166256" y="5112753"/>
                    <a:pt x="319308" y="5129088"/>
                    <a:pt x="468139" y="5146048"/>
                  </a:cubicBezTo>
                  <a:lnTo>
                    <a:pt x="700474" y="5174250"/>
                  </a:lnTo>
                  <a:lnTo>
                    <a:pt x="700474" y="1265608"/>
                  </a:lnTo>
                  <a:lnTo>
                    <a:pt x="698324" y="1264114"/>
                  </a:lnTo>
                  <a:cubicBezTo>
                    <a:pt x="510888" y="1120148"/>
                    <a:pt x="358841" y="927223"/>
                    <a:pt x="289391" y="641009"/>
                  </a:cubicBezTo>
                  <a:cubicBezTo>
                    <a:pt x="236796" y="424304"/>
                    <a:pt x="244396" y="202023"/>
                    <a:pt x="300487" y="0"/>
                  </a:cubicBezTo>
                  <a:close/>
                </a:path>
              </a:pathLst>
            </a:custGeom>
            <a:solidFill>
              <a:srgbClr val="60BBA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BDFB1D2-D4BC-4C9C-98A5-C013ACC61327}"/>
                </a:ext>
              </a:extLst>
            </p:cNvPr>
            <p:cNvSpPr/>
            <p:nvPr/>
          </p:nvSpPr>
          <p:spPr>
            <a:xfrm flipH="1">
              <a:off x="7111991" y="1593029"/>
              <a:ext cx="631295" cy="3760080"/>
            </a:xfrm>
            <a:custGeom>
              <a:avLst/>
              <a:gdLst>
                <a:gd name="connsiteX0" fmla="*/ 0 w 631295"/>
                <a:gd name="connsiteY0" fmla="*/ 0 h 3760080"/>
                <a:gd name="connsiteX1" fmla="*/ 0 w 631295"/>
                <a:gd name="connsiteY1" fmla="*/ 3660251 h 3760080"/>
                <a:gd name="connsiteX2" fmla="*/ 9835 w 631295"/>
                <a:gd name="connsiteY2" fmla="*/ 3661595 h 3760080"/>
                <a:gd name="connsiteX3" fmla="*/ 394639 w 631295"/>
                <a:gd name="connsiteY3" fmla="*/ 3720214 h 3760080"/>
                <a:gd name="connsiteX4" fmla="*/ 631295 w 631295"/>
                <a:gd name="connsiteY4" fmla="*/ 3760080 h 3760080"/>
                <a:gd name="connsiteX5" fmla="*/ 631295 w 631295"/>
                <a:gd name="connsiteY5" fmla="*/ 478439 h 3760080"/>
                <a:gd name="connsiteX6" fmla="*/ 619676 w 631295"/>
                <a:gd name="connsiteY6" fmla="*/ 461085 h 3760080"/>
                <a:gd name="connsiteX7" fmla="*/ 540104 w 631295"/>
                <a:gd name="connsiteY7" fmla="*/ 366613 h 3760080"/>
                <a:gd name="connsiteX8" fmla="*/ 168987 w 631295"/>
                <a:gd name="connsiteY8" fmla="*/ 86555 h 3760080"/>
                <a:gd name="connsiteX9" fmla="*/ 0 w 631295"/>
                <a:gd name="connsiteY9" fmla="*/ 0 h 376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1295" h="3760080">
                  <a:moveTo>
                    <a:pt x="0" y="0"/>
                  </a:moveTo>
                  <a:lnTo>
                    <a:pt x="0" y="3660251"/>
                  </a:lnTo>
                  <a:lnTo>
                    <a:pt x="9835" y="3661595"/>
                  </a:lnTo>
                  <a:cubicBezTo>
                    <a:pt x="142125" y="3680711"/>
                    <a:pt x="270364" y="3700280"/>
                    <a:pt x="394639" y="3720214"/>
                  </a:cubicBezTo>
                  <a:lnTo>
                    <a:pt x="631295" y="3760080"/>
                  </a:lnTo>
                  <a:lnTo>
                    <a:pt x="631295" y="478439"/>
                  </a:lnTo>
                  <a:lnTo>
                    <a:pt x="619676" y="461085"/>
                  </a:lnTo>
                  <a:cubicBezTo>
                    <a:pt x="594947" y="428070"/>
                    <a:pt x="568473" y="396512"/>
                    <a:pt x="540104" y="366613"/>
                  </a:cubicBezTo>
                  <a:cubicBezTo>
                    <a:pt x="428147" y="248597"/>
                    <a:pt x="301522" y="160874"/>
                    <a:pt x="168987" y="865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0BBA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6743D76-E743-4DDA-9602-73CDE6735917}"/>
                </a:ext>
              </a:extLst>
            </p:cNvPr>
            <p:cNvSpPr/>
            <p:nvPr/>
          </p:nvSpPr>
          <p:spPr>
            <a:xfrm>
              <a:off x="7677585" y="2786311"/>
              <a:ext cx="847893" cy="982784"/>
            </a:xfrm>
            <a:custGeom>
              <a:avLst/>
              <a:gdLst>
                <a:gd name="connsiteX0" fmla="*/ 23380 w 672376"/>
                <a:gd name="connsiteY0" fmla="*/ 787353 h 779345"/>
                <a:gd name="connsiteX1" fmla="*/ 247404 w 672376"/>
                <a:gd name="connsiteY1" fmla="*/ 454832 h 779345"/>
                <a:gd name="connsiteX2" fmla="*/ 686283 w 672376"/>
                <a:gd name="connsiteY2" fmla="*/ 36583 h 779345"/>
                <a:gd name="connsiteX3" fmla="*/ 686283 w 672376"/>
                <a:gd name="connsiteY3" fmla="*/ 61 h 779345"/>
                <a:gd name="connsiteX4" fmla="*/ 533164 w 672376"/>
                <a:gd name="connsiteY4" fmla="*/ 108711 h 779345"/>
                <a:gd name="connsiteX5" fmla="*/ 204005 w 672376"/>
                <a:gd name="connsiteY5" fmla="*/ 425797 h 779345"/>
                <a:gd name="connsiteX6" fmla="*/ 0 w 672376"/>
                <a:gd name="connsiteY6" fmla="*/ 718893 h 779345"/>
                <a:gd name="connsiteX7" fmla="*/ 23380 w 672376"/>
                <a:gd name="connsiteY7" fmla="*/ 787353 h 77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376" h="779345">
                  <a:moveTo>
                    <a:pt x="23380" y="787353"/>
                  </a:moveTo>
                  <a:cubicBezTo>
                    <a:pt x="23380" y="787353"/>
                    <a:pt x="101009" y="521000"/>
                    <a:pt x="247404" y="454832"/>
                  </a:cubicBezTo>
                  <a:cubicBezTo>
                    <a:pt x="393646" y="388511"/>
                    <a:pt x="558225" y="13661"/>
                    <a:pt x="686283" y="36583"/>
                  </a:cubicBezTo>
                  <a:lnTo>
                    <a:pt x="686283" y="61"/>
                  </a:lnTo>
                  <a:cubicBezTo>
                    <a:pt x="686283" y="61"/>
                    <a:pt x="615377" y="-6205"/>
                    <a:pt x="533164" y="108711"/>
                  </a:cubicBezTo>
                  <a:cubicBezTo>
                    <a:pt x="450951" y="223626"/>
                    <a:pt x="312044" y="401806"/>
                    <a:pt x="204005" y="425797"/>
                  </a:cubicBezTo>
                  <a:cubicBezTo>
                    <a:pt x="95966" y="449789"/>
                    <a:pt x="0" y="718893"/>
                    <a:pt x="0" y="718893"/>
                  </a:cubicBezTo>
                  <a:lnTo>
                    <a:pt x="23380" y="787353"/>
                  </a:lnTo>
                  <a:close/>
                </a:path>
              </a:pathLst>
            </a:custGeom>
            <a:solidFill>
              <a:schemeClr val="accent2"/>
            </a:solidFill>
            <a:ln w="15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0B59062-31AA-44C6-B6E1-A5724DDEB63A}"/>
                </a:ext>
              </a:extLst>
            </p:cNvPr>
            <p:cNvSpPr/>
            <p:nvPr/>
          </p:nvSpPr>
          <p:spPr>
            <a:xfrm>
              <a:off x="8785048" y="3079449"/>
              <a:ext cx="1040594" cy="501027"/>
            </a:xfrm>
            <a:custGeom>
              <a:avLst/>
              <a:gdLst>
                <a:gd name="connsiteX0" fmla="*/ 826259 w 825189"/>
                <a:gd name="connsiteY0" fmla="*/ 405443 h 397313"/>
                <a:gd name="connsiteX1" fmla="*/ 572590 w 825189"/>
                <a:gd name="connsiteY1" fmla="*/ 240863 h 397313"/>
                <a:gd name="connsiteX2" fmla="*/ 181694 w 825189"/>
                <a:gd name="connsiteY2" fmla="*/ 42054 h 397313"/>
                <a:gd name="connsiteX3" fmla="*/ 0 w 825189"/>
                <a:gd name="connsiteY3" fmla="*/ 127782 h 397313"/>
                <a:gd name="connsiteX4" fmla="*/ 226316 w 825189"/>
                <a:gd name="connsiteY4" fmla="*/ 947 h 397313"/>
                <a:gd name="connsiteX5" fmla="*/ 551960 w 825189"/>
                <a:gd name="connsiteY5" fmla="*/ 202813 h 397313"/>
                <a:gd name="connsiteX6" fmla="*/ 826259 w 825189"/>
                <a:gd name="connsiteY6" fmla="*/ 285638 h 397313"/>
                <a:gd name="connsiteX7" fmla="*/ 826259 w 825189"/>
                <a:gd name="connsiteY7" fmla="*/ 405443 h 39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5189" h="397313">
                  <a:moveTo>
                    <a:pt x="826259" y="405443"/>
                  </a:moveTo>
                  <a:cubicBezTo>
                    <a:pt x="826259" y="405443"/>
                    <a:pt x="713178" y="240863"/>
                    <a:pt x="572590" y="240863"/>
                  </a:cubicBezTo>
                  <a:cubicBezTo>
                    <a:pt x="432002" y="240863"/>
                    <a:pt x="301805" y="-12806"/>
                    <a:pt x="181694" y="42054"/>
                  </a:cubicBezTo>
                  <a:cubicBezTo>
                    <a:pt x="61736" y="96914"/>
                    <a:pt x="0" y="127782"/>
                    <a:pt x="0" y="127782"/>
                  </a:cubicBezTo>
                  <a:cubicBezTo>
                    <a:pt x="0" y="127782"/>
                    <a:pt x="185209" y="-12806"/>
                    <a:pt x="226316" y="947"/>
                  </a:cubicBezTo>
                  <a:cubicBezTo>
                    <a:pt x="267423" y="14700"/>
                    <a:pt x="476623" y="209231"/>
                    <a:pt x="551960" y="202813"/>
                  </a:cubicBezTo>
                  <a:cubicBezTo>
                    <a:pt x="627450" y="196395"/>
                    <a:pt x="826259" y="285638"/>
                    <a:pt x="826259" y="285638"/>
                  </a:cubicBezTo>
                  <a:lnTo>
                    <a:pt x="826259" y="405443"/>
                  </a:lnTo>
                  <a:close/>
                </a:path>
              </a:pathLst>
            </a:custGeom>
            <a:solidFill>
              <a:schemeClr val="accent2"/>
            </a:solidFill>
            <a:ln w="15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CA308E0-B381-4CE5-B6BD-79ADC8B36C3E}"/>
                </a:ext>
              </a:extLst>
            </p:cNvPr>
            <p:cNvSpPr/>
            <p:nvPr/>
          </p:nvSpPr>
          <p:spPr>
            <a:xfrm>
              <a:off x="10069026" y="1535553"/>
              <a:ext cx="1175486" cy="1560892"/>
            </a:xfrm>
            <a:custGeom>
              <a:avLst/>
              <a:gdLst>
                <a:gd name="connsiteX0" fmla="*/ 123320 w 932158"/>
                <a:gd name="connsiteY0" fmla="*/ 1247565 h 1237784"/>
                <a:gd name="connsiteX1" fmla="*/ 322588 w 932158"/>
                <a:gd name="connsiteY1" fmla="*/ 854988 h 1237784"/>
                <a:gd name="connsiteX2" fmla="*/ 924976 w 932158"/>
                <a:gd name="connsiteY2" fmla="*/ 124695 h 1237784"/>
                <a:gd name="connsiteX3" fmla="*/ 946217 w 932158"/>
                <a:gd name="connsiteY3" fmla="*/ 0 h 1237784"/>
                <a:gd name="connsiteX4" fmla="*/ 687658 w 932158"/>
                <a:gd name="connsiteY4" fmla="*/ 252600 h 1237784"/>
                <a:gd name="connsiteX5" fmla="*/ 251072 w 932158"/>
                <a:gd name="connsiteY5" fmla="*/ 719596 h 1237784"/>
                <a:gd name="connsiteX6" fmla="*/ 0 w 932158"/>
                <a:gd name="connsiteY6" fmla="*/ 1058841 h 1237784"/>
                <a:gd name="connsiteX7" fmla="*/ 123320 w 932158"/>
                <a:gd name="connsiteY7" fmla="*/ 1247565 h 123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2158" h="1237784">
                  <a:moveTo>
                    <a:pt x="123320" y="1247565"/>
                  </a:moveTo>
                  <a:cubicBezTo>
                    <a:pt x="123320" y="1247565"/>
                    <a:pt x="9322" y="1068009"/>
                    <a:pt x="322588" y="854988"/>
                  </a:cubicBezTo>
                  <a:cubicBezTo>
                    <a:pt x="636007" y="641967"/>
                    <a:pt x="724180" y="213021"/>
                    <a:pt x="924976" y="124695"/>
                  </a:cubicBezTo>
                  <a:lnTo>
                    <a:pt x="946217" y="0"/>
                  </a:lnTo>
                  <a:cubicBezTo>
                    <a:pt x="946217" y="0"/>
                    <a:pt x="806241" y="66932"/>
                    <a:pt x="687658" y="252600"/>
                  </a:cubicBezTo>
                  <a:cubicBezTo>
                    <a:pt x="568922" y="438267"/>
                    <a:pt x="476165" y="657248"/>
                    <a:pt x="251072" y="719596"/>
                  </a:cubicBezTo>
                  <a:cubicBezTo>
                    <a:pt x="25978" y="781944"/>
                    <a:pt x="0" y="1058841"/>
                    <a:pt x="0" y="1058841"/>
                  </a:cubicBezTo>
                  <a:lnTo>
                    <a:pt x="123320" y="1247565"/>
                  </a:lnTo>
                  <a:close/>
                </a:path>
              </a:pathLst>
            </a:custGeom>
            <a:solidFill>
              <a:schemeClr val="accent2"/>
            </a:solidFill>
            <a:ln w="15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6C4771D-33B6-43DC-AAD0-DC46069D979D}"/>
                </a:ext>
              </a:extLst>
            </p:cNvPr>
            <p:cNvSpPr/>
            <p:nvPr/>
          </p:nvSpPr>
          <p:spPr>
            <a:xfrm>
              <a:off x="11337775" y="65593"/>
              <a:ext cx="883071" cy="1560892"/>
            </a:xfrm>
            <a:custGeom>
              <a:avLst/>
              <a:gdLst>
                <a:gd name="connsiteX0" fmla="*/ 123320 w 932158"/>
                <a:gd name="connsiteY0" fmla="*/ 1247565 h 1237784"/>
                <a:gd name="connsiteX1" fmla="*/ 322588 w 932158"/>
                <a:gd name="connsiteY1" fmla="*/ 854988 h 1237784"/>
                <a:gd name="connsiteX2" fmla="*/ 924976 w 932158"/>
                <a:gd name="connsiteY2" fmla="*/ 124695 h 1237784"/>
                <a:gd name="connsiteX3" fmla="*/ 946217 w 932158"/>
                <a:gd name="connsiteY3" fmla="*/ 0 h 1237784"/>
                <a:gd name="connsiteX4" fmla="*/ 687658 w 932158"/>
                <a:gd name="connsiteY4" fmla="*/ 252600 h 1237784"/>
                <a:gd name="connsiteX5" fmla="*/ 251072 w 932158"/>
                <a:gd name="connsiteY5" fmla="*/ 719596 h 1237784"/>
                <a:gd name="connsiteX6" fmla="*/ 0 w 932158"/>
                <a:gd name="connsiteY6" fmla="*/ 1058841 h 1237784"/>
                <a:gd name="connsiteX7" fmla="*/ 123320 w 932158"/>
                <a:gd name="connsiteY7" fmla="*/ 1247565 h 123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2158" h="1237784">
                  <a:moveTo>
                    <a:pt x="123320" y="1247565"/>
                  </a:moveTo>
                  <a:cubicBezTo>
                    <a:pt x="123320" y="1247565"/>
                    <a:pt x="9322" y="1068009"/>
                    <a:pt x="322588" y="854988"/>
                  </a:cubicBezTo>
                  <a:cubicBezTo>
                    <a:pt x="636007" y="641967"/>
                    <a:pt x="724180" y="213021"/>
                    <a:pt x="924976" y="124695"/>
                  </a:cubicBezTo>
                  <a:lnTo>
                    <a:pt x="946217" y="0"/>
                  </a:lnTo>
                  <a:cubicBezTo>
                    <a:pt x="946217" y="0"/>
                    <a:pt x="806241" y="66932"/>
                    <a:pt x="687658" y="252600"/>
                  </a:cubicBezTo>
                  <a:cubicBezTo>
                    <a:pt x="568922" y="438267"/>
                    <a:pt x="476165" y="657248"/>
                    <a:pt x="251072" y="719596"/>
                  </a:cubicBezTo>
                  <a:cubicBezTo>
                    <a:pt x="25978" y="781944"/>
                    <a:pt x="0" y="1058841"/>
                    <a:pt x="0" y="1058841"/>
                  </a:cubicBezTo>
                  <a:lnTo>
                    <a:pt x="123320" y="1247565"/>
                  </a:lnTo>
                  <a:close/>
                </a:path>
              </a:pathLst>
            </a:custGeom>
            <a:solidFill>
              <a:schemeClr val="accent2"/>
            </a:solidFill>
            <a:ln w="15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0524FFF-0A90-429F-A091-3C1DAC879BB6}"/>
                </a:ext>
              </a:extLst>
            </p:cNvPr>
            <p:cNvSpPr/>
            <p:nvPr/>
          </p:nvSpPr>
          <p:spPr>
            <a:xfrm>
              <a:off x="8685717" y="863308"/>
              <a:ext cx="847893" cy="982784"/>
            </a:xfrm>
            <a:custGeom>
              <a:avLst/>
              <a:gdLst>
                <a:gd name="connsiteX0" fmla="*/ 23380 w 672376"/>
                <a:gd name="connsiteY0" fmla="*/ 787353 h 779345"/>
                <a:gd name="connsiteX1" fmla="*/ 247404 w 672376"/>
                <a:gd name="connsiteY1" fmla="*/ 454832 h 779345"/>
                <a:gd name="connsiteX2" fmla="*/ 686283 w 672376"/>
                <a:gd name="connsiteY2" fmla="*/ 36583 h 779345"/>
                <a:gd name="connsiteX3" fmla="*/ 686283 w 672376"/>
                <a:gd name="connsiteY3" fmla="*/ 61 h 779345"/>
                <a:gd name="connsiteX4" fmla="*/ 533164 w 672376"/>
                <a:gd name="connsiteY4" fmla="*/ 108711 h 779345"/>
                <a:gd name="connsiteX5" fmla="*/ 204005 w 672376"/>
                <a:gd name="connsiteY5" fmla="*/ 425797 h 779345"/>
                <a:gd name="connsiteX6" fmla="*/ 0 w 672376"/>
                <a:gd name="connsiteY6" fmla="*/ 718893 h 779345"/>
                <a:gd name="connsiteX7" fmla="*/ 23380 w 672376"/>
                <a:gd name="connsiteY7" fmla="*/ 787353 h 77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376" h="779345">
                  <a:moveTo>
                    <a:pt x="23380" y="787353"/>
                  </a:moveTo>
                  <a:cubicBezTo>
                    <a:pt x="23380" y="787353"/>
                    <a:pt x="101009" y="521000"/>
                    <a:pt x="247404" y="454832"/>
                  </a:cubicBezTo>
                  <a:cubicBezTo>
                    <a:pt x="393646" y="388511"/>
                    <a:pt x="558225" y="13661"/>
                    <a:pt x="686283" y="36583"/>
                  </a:cubicBezTo>
                  <a:lnTo>
                    <a:pt x="686283" y="61"/>
                  </a:lnTo>
                  <a:cubicBezTo>
                    <a:pt x="686283" y="61"/>
                    <a:pt x="615377" y="-6205"/>
                    <a:pt x="533164" y="108711"/>
                  </a:cubicBezTo>
                  <a:cubicBezTo>
                    <a:pt x="450951" y="223626"/>
                    <a:pt x="312044" y="401806"/>
                    <a:pt x="204005" y="425797"/>
                  </a:cubicBezTo>
                  <a:cubicBezTo>
                    <a:pt x="95966" y="449789"/>
                    <a:pt x="0" y="718893"/>
                    <a:pt x="0" y="718893"/>
                  </a:cubicBezTo>
                  <a:lnTo>
                    <a:pt x="23380" y="787353"/>
                  </a:lnTo>
                  <a:close/>
                </a:path>
              </a:pathLst>
            </a:custGeom>
            <a:solidFill>
              <a:schemeClr val="accent2"/>
            </a:solidFill>
            <a:ln w="15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542346-E1A4-4840-B142-02DF713CCA49}"/>
                </a:ext>
              </a:extLst>
            </p:cNvPr>
            <p:cNvSpPr/>
            <p:nvPr/>
          </p:nvSpPr>
          <p:spPr>
            <a:xfrm>
              <a:off x="10428118" y="84520"/>
              <a:ext cx="1040594" cy="501027"/>
            </a:xfrm>
            <a:custGeom>
              <a:avLst/>
              <a:gdLst>
                <a:gd name="connsiteX0" fmla="*/ 826259 w 825189"/>
                <a:gd name="connsiteY0" fmla="*/ 405443 h 397313"/>
                <a:gd name="connsiteX1" fmla="*/ 572590 w 825189"/>
                <a:gd name="connsiteY1" fmla="*/ 240863 h 397313"/>
                <a:gd name="connsiteX2" fmla="*/ 181694 w 825189"/>
                <a:gd name="connsiteY2" fmla="*/ 42054 h 397313"/>
                <a:gd name="connsiteX3" fmla="*/ 0 w 825189"/>
                <a:gd name="connsiteY3" fmla="*/ 127782 h 397313"/>
                <a:gd name="connsiteX4" fmla="*/ 226316 w 825189"/>
                <a:gd name="connsiteY4" fmla="*/ 947 h 397313"/>
                <a:gd name="connsiteX5" fmla="*/ 551960 w 825189"/>
                <a:gd name="connsiteY5" fmla="*/ 202813 h 397313"/>
                <a:gd name="connsiteX6" fmla="*/ 826259 w 825189"/>
                <a:gd name="connsiteY6" fmla="*/ 285638 h 397313"/>
                <a:gd name="connsiteX7" fmla="*/ 826259 w 825189"/>
                <a:gd name="connsiteY7" fmla="*/ 405443 h 39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5189" h="397313">
                  <a:moveTo>
                    <a:pt x="826259" y="405443"/>
                  </a:moveTo>
                  <a:cubicBezTo>
                    <a:pt x="826259" y="405443"/>
                    <a:pt x="713178" y="240863"/>
                    <a:pt x="572590" y="240863"/>
                  </a:cubicBezTo>
                  <a:cubicBezTo>
                    <a:pt x="432002" y="240863"/>
                    <a:pt x="301805" y="-12806"/>
                    <a:pt x="181694" y="42054"/>
                  </a:cubicBezTo>
                  <a:cubicBezTo>
                    <a:pt x="61736" y="96914"/>
                    <a:pt x="0" y="127782"/>
                    <a:pt x="0" y="127782"/>
                  </a:cubicBezTo>
                  <a:cubicBezTo>
                    <a:pt x="0" y="127782"/>
                    <a:pt x="185209" y="-12806"/>
                    <a:pt x="226316" y="947"/>
                  </a:cubicBezTo>
                  <a:cubicBezTo>
                    <a:pt x="267423" y="14700"/>
                    <a:pt x="476623" y="209231"/>
                    <a:pt x="551960" y="202813"/>
                  </a:cubicBezTo>
                  <a:cubicBezTo>
                    <a:pt x="627450" y="196395"/>
                    <a:pt x="826259" y="285638"/>
                    <a:pt x="826259" y="285638"/>
                  </a:cubicBezTo>
                  <a:lnTo>
                    <a:pt x="826259" y="405443"/>
                  </a:lnTo>
                  <a:close/>
                </a:path>
              </a:pathLst>
            </a:custGeom>
            <a:solidFill>
              <a:schemeClr val="accent2"/>
            </a:solidFill>
            <a:ln w="15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3" name="Graphic 84">
              <a:extLst>
                <a:ext uri="{FF2B5EF4-FFF2-40B4-BE49-F238E27FC236}">
                  <a16:creationId xmlns:a16="http://schemas.microsoft.com/office/drawing/2014/main" id="{A415A06E-BFBF-472E-855F-D86A21CEDE6F}"/>
                </a:ext>
              </a:extLst>
            </p:cNvPr>
            <p:cNvGrpSpPr/>
            <p:nvPr/>
          </p:nvGrpSpPr>
          <p:grpSpPr>
            <a:xfrm flipH="1">
              <a:off x="8129340" y="2797374"/>
              <a:ext cx="4062659" cy="2569754"/>
              <a:chOff x="5305425" y="2928937"/>
              <a:chExt cx="1581150" cy="1000125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CB0D701-AA5F-452E-BC94-2263BF6417D6}"/>
                  </a:ext>
                </a:extLst>
              </p:cNvPr>
              <p:cNvSpPr/>
              <p:nvPr/>
            </p:nvSpPr>
            <p:spPr>
              <a:xfrm>
                <a:off x="5404604" y="3017626"/>
                <a:ext cx="219075" cy="476250"/>
              </a:xfrm>
              <a:custGeom>
                <a:avLst/>
                <a:gdLst>
                  <a:gd name="connsiteX0" fmla="*/ 155424 w 219075"/>
                  <a:gd name="connsiteY0" fmla="*/ 230399 h 476250"/>
                  <a:gd name="connsiteX1" fmla="*/ 155329 w 219075"/>
                  <a:gd name="connsiteY1" fmla="*/ 229256 h 476250"/>
                  <a:gd name="connsiteX2" fmla="*/ 126087 w 219075"/>
                  <a:gd name="connsiteY2" fmla="*/ 153723 h 476250"/>
                  <a:gd name="connsiteX3" fmla="*/ 1024 w 219075"/>
                  <a:gd name="connsiteY3" fmla="*/ 105812 h 476250"/>
                  <a:gd name="connsiteX4" fmla="*/ 7025 w 219075"/>
                  <a:gd name="connsiteY4" fmla="*/ 100954 h 476250"/>
                  <a:gd name="connsiteX5" fmla="*/ 118848 w 219075"/>
                  <a:gd name="connsiteY5" fmla="*/ 138959 h 476250"/>
                  <a:gd name="connsiteX6" fmla="*/ 63889 w 219075"/>
                  <a:gd name="connsiteY6" fmla="*/ 42947 h 476250"/>
                  <a:gd name="connsiteX7" fmla="*/ 70842 w 219075"/>
                  <a:gd name="connsiteY7" fmla="*/ 39804 h 476250"/>
                  <a:gd name="connsiteX8" fmla="*/ 105704 w 219075"/>
                  <a:gd name="connsiteY8" fmla="*/ 98573 h 476250"/>
                  <a:gd name="connsiteX9" fmla="*/ 118372 w 219075"/>
                  <a:gd name="connsiteY9" fmla="*/ 69998 h 476250"/>
                  <a:gd name="connsiteX10" fmla="*/ 146185 w 219075"/>
                  <a:gd name="connsiteY10" fmla="*/ 3323 h 476250"/>
                  <a:gd name="connsiteX11" fmla="*/ 153805 w 219075"/>
                  <a:gd name="connsiteY11" fmla="*/ 4085 h 476250"/>
                  <a:gd name="connsiteX12" fmla="*/ 137708 w 219075"/>
                  <a:gd name="connsiteY12" fmla="*/ 58663 h 476250"/>
                  <a:gd name="connsiteX13" fmla="*/ 118086 w 219075"/>
                  <a:gd name="connsiteY13" fmla="*/ 82476 h 476250"/>
                  <a:gd name="connsiteX14" fmla="*/ 113609 w 219075"/>
                  <a:gd name="connsiteY14" fmla="*/ 110955 h 476250"/>
                  <a:gd name="connsiteX15" fmla="*/ 113514 w 219075"/>
                  <a:gd name="connsiteY15" fmla="*/ 112670 h 476250"/>
                  <a:gd name="connsiteX16" fmla="*/ 132469 w 219075"/>
                  <a:gd name="connsiteY16" fmla="*/ 149341 h 476250"/>
                  <a:gd name="connsiteX17" fmla="*/ 133040 w 219075"/>
                  <a:gd name="connsiteY17" fmla="*/ 150579 h 476250"/>
                  <a:gd name="connsiteX18" fmla="*/ 155043 w 219075"/>
                  <a:gd name="connsiteY18" fmla="*/ 203157 h 476250"/>
                  <a:gd name="connsiteX19" fmla="*/ 185047 w 219075"/>
                  <a:gd name="connsiteY19" fmla="*/ 132196 h 476250"/>
                  <a:gd name="connsiteX20" fmla="*/ 191238 w 219075"/>
                  <a:gd name="connsiteY20" fmla="*/ 136768 h 476250"/>
                  <a:gd name="connsiteX21" fmla="*/ 162758 w 219075"/>
                  <a:gd name="connsiteY21" fmla="*/ 227351 h 476250"/>
                  <a:gd name="connsiteX22" fmla="*/ 166283 w 219075"/>
                  <a:gd name="connsiteY22" fmla="*/ 240495 h 476250"/>
                  <a:gd name="connsiteX23" fmla="*/ 176093 w 219075"/>
                  <a:gd name="connsiteY23" fmla="*/ 304980 h 476250"/>
                  <a:gd name="connsiteX24" fmla="*/ 214765 w 219075"/>
                  <a:gd name="connsiteY24" fmla="*/ 250306 h 476250"/>
                  <a:gd name="connsiteX25" fmla="*/ 219623 w 219075"/>
                  <a:gd name="connsiteY25" fmla="*/ 256307 h 476250"/>
                  <a:gd name="connsiteX26" fmla="*/ 176665 w 219075"/>
                  <a:gd name="connsiteY26" fmla="*/ 328316 h 476250"/>
                  <a:gd name="connsiteX27" fmla="*/ 175808 w 219075"/>
                  <a:gd name="connsiteY27" fmla="*/ 350509 h 476250"/>
                  <a:gd name="connsiteX28" fmla="*/ 183428 w 219075"/>
                  <a:gd name="connsiteY28" fmla="*/ 472524 h 476250"/>
                  <a:gd name="connsiteX29" fmla="*/ 176474 w 219075"/>
                  <a:gd name="connsiteY29" fmla="*/ 475668 h 476250"/>
                  <a:gd name="connsiteX30" fmla="*/ 166378 w 219075"/>
                  <a:gd name="connsiteY30" fmla="*/ 371369 h 476250"/>
                  <a:gd name="connsiteX31" fmla="*/ 167616 w 219075"/>
                  <a:gd name="connsiteY31" fmla="*/ 354795 h 476250"/>
                  <a:gd name="connsiteX32" fmla="*/ 167140 w 219075"/>
                  <a:gd name="connsiteY32" fmla="*/ 353462 h 476250"/>
                  <a:gd name="connsiteX33" fmla="*/ 111704 w 219075"/>
                  <a:gd name="connsiteY33" fmla="*/ 307266 h 476250"/>
                  <a:gd name="connsiteX34" fmla="*/ 114467 w 219075"/>
                  <a:gd name="connsiteY34" fmla="*/ 300122 h 476250"/>
                  <a:gd name="connsiteX35" fmla="*/ 167997 w 219075"/>
                  <a:gd name="connsiteY35" fmla="*/ 334412 h 476250"/>
                  <a:gd name="connsiteX36" fmla="*/ 167997 w 219075"/>
                  <a:gd name="connsiteY36" fmla="*/ 332983 h 476250"/>
                  <a:gd name="connsiteX37" fmla="*/ 168569 w 219075"/>
                  <a:gd name="connsiteY37" fmla="*/ 330126 h 476250"/>
                  <a:gd name="connsiteX38" fmla="*/ 161615 w 219075"/>
                  <a:gd name="connsiteY38" fmla="*/ 254402 h 476250"/>
                  <a:gd name="connsiteX39" fmla="*/ 160282 w 219075"/>
                  <a:gd name="connsiteY39" fmla="*/ 253259 h 476250"/>
                  <a:gd name="connsiteX40" fmla="*/ 65222 w 219075"/>
                  <a:gd name="connsiteY40" fmla="*/ 223446 h 476250"/>
                  <a:gd name="connsiteX41" fmla="*/ 62079 w 219075"/>
                  <a:gd name="connsiteY41" fmla="*/ 216492 h 476250"/>
                  <a:gd name="connsiteX42" fmla="*/ 157615 w 219075"/>
                  <a:gd name="connsiteY42" fmla="*/ 237828 h 476250"/>
                  <a:gd name="connsiteX43" fmla="*/ 156091 w 219075"/>
                  <a:gd name="connsiteY43" fmla="*/ 232304 h 476250"/>
                  <a:gd name="connsiteX44" fmla="*/ 155424 w 219075"/>
                  <a:gd name="connsiteY44" fmla="*/ 230399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19075" h="476250">
                    <a:moveTo>
                      <a:pt x="155424" y="230399"/>
                    </a:moveTo>
                    <a:cubicBezTo>
                      <a:pt x="155329" y="230018"/>
                      <a:pt x="155329" y="229637"/>
                      <a:pt x="155329" y="229256"/>
                    </a:cubicBezTo>
                    <a:cubicBezTo>
                      <a:pt x="147804" y="203062"/>
                      <a:pt x="137708" y="178011"/>
                      <a:pt x="126087" y="153723"/>
                    </a:cubicBezTo>
                    <a:cubicBezTo>
                      <a:pt x="91988" y="120576"/>
                      <a:pt x="34647" y="141340"/>
                      <a:pt x="1024" y="105812"/>
                    </a:cubicBezTo>
                    <a:cubicBezTo>
                      <a:pt x="-2405" y="102192"/>
                      <a:pt x="3596" y="97430"/>
                      <a:pt x="7025" y="100954"/>
                    </a:cubicBezTo>
                    <a:cubicBezTo>
                      <a:pt x="35981" y="131529"/>
                      <a:pt x="84177" y="119337"/>
                      <a:pt x="118848" y="138959"/>
                    </a:cubicBezTo>
                    <a:cubicBezTo>
                      <a:pt x="102179" y="106193"/>
                      <a:pt x="83034" y="74570"/>
                      <a:pt x="63889" y="42947"/>
                    </a:cubicBezTo>
                    <a:cubicBezTo>
                      <a:pt x="61317" y="38756"/>
                      <a:pt x="68366" y="35613"/>
                      <a:pt x="70842" y="39804"/>
                    </a:cubicBezTo>
                    <a:cubicBezTo>
                      <a:pt x="82653" y="59330"/>
                      <a:pt x="94464" y="78856"/>
                      <a:pt x="105704" y="98573"/>
                    </a:cubicBezTo>
                    <a:cubicBezTo>
                      <a:pt x="106751" y="88095"/>
                      <a:pt x="111228" y="78285"/>
                      <a:pt x="118372" y="69998"/>
                    </a:cubicBezTo>
                    <a:cubicBezTo>
                      <a:pt x="135612" y="50186"/>
                      <a:pt x="146756" y="30374"/>
                      <a:pt x="146185" y="3323"/>
                    </a:cubicBezTo>
                    <a:cubicBezTo>
                      <a:pt x="146090" y="-1630"/>
                      <a:pt x="153710" y="-773"/>
                      <a:pt x="153805" y="4085"/>
                    </a:cubicBezTo>
                    <a:cubicBezTo>
                      <a:pt x="154186" y="23611"/>
                      <a:pt x="148947" y="42566"/>
                      <a:pt x="137708" y="58663"/>
                    </a:cubicBezTo>
                    <a:cubicBezTo>
                      <a:pt x="131897" y="67045"/>
                      <a:pt x="123230" y="73617"/>
                      <a:pt x="118086" y="82476"/>
                    </a:cubicBezTo>
                    <a:cubicBezTo>
                      <a:pt x="113419" y="90572"/>
                      <a:pt x="112085" y="101811"/>
                      <a:pt x="113609" y="110955"/>
                    </a:cubicBezTo>
                    <a:cubicBezTo>
                      <a:pt x="113705" y="111622"/>
                      <a:pt x="113705" y="112194"/>
                      <a:pt x="113514" y="112670"/>
                    </a:cubicBezTo>
                    <a:cubicBezTo>
                      <a:pt x="120182" y="124767"/>
                      <a:pt x="126563" y="136959"/>
                      <a:pt x="132469" y="149341"/>
                    </a:cubicBezTo>
                    <a:cubicBezTo>
                      <a:pt x="132755" y="149722"/>
                      <a:pt x="132945" y="150198"/>
                      <a:pt x="133040" y="150579"/>
                    </a:cubicBezTo>
                    <a:cubicBezTo>
                      <a:pt x="141232" y="167724"/>
                      <a:pt x="148661" y="185155"/>
                      <a:pt x="155043" y="203157"/>
                    </a:cubicBezTo>
                    <a:cubicBezTo>
                      <a:pt x="157520" y="177154"/>
                      <a:pt x="167902" y="151913"/>
                      <a:pt x="185047" y="132196"/>
                    </a:cubicBezTo>
                    <a:cubicBezTo>
                      <a:pt x="188285" y="128481"/>
                      <a:pt x="194477" y="132958"/>
                      <a:pt x="191238" y="136768"/>
                    </a:cubicBezTo>
                    <a:cubicBezTo>
                      <a:pt x="169807" y="161343"/>
                      <a:pt x="159234" y="194871"/>
                      <a:pt x="162758" y="227351"/>
                    </a:cubicBezTo>
                    <a:cubicBezTo>
                      <a:pt x="163997" y="231732"/>
                      <a:pt x="165235" y="236114"/>
                      <a:pt x="166283" y="240495"/>
                    </a:cubicBezTo>
                    <a:cubicBezTo>
                      <a:pt x="171617" y="261736"/>
                      <a:pt x="174855" y="283263"/>
                      <a:pt x="176093" y="304980"/>
                    </a:cubicBezTo>
                    <a:cubicBezTo>
                      <a:pt x="184666" y="284215"/>
                      <a:pt x="198096" y="265832"/>
                      <a:pt x="214765" y="250306"/>
                    </a:cubicBezTo>
                    <a:cubicBezTo>
                      <a:pt x="218384" y="246972"/>
                      <a:pt x="223242" y="252878"/>
                      <a:pt x="219623" y="256307"/>
                    </a:cubicBezTo>
                    <a:cubicBezTo>
                      <a:pt x="198668" y="275738"/>
                      <a:pt x="182951" y="300408"/>
                      <a:pt x="176665" y="328316"/>
                    </a:cubicBezTo>
                    <a:cubicBezTo>
                      <a:pt x="176570" y="335745"/>
                      <a:pt x="176379" y="343080"/>
                      <a:pt x="175808" y="350509"/>
                    </a:cubicBezTo>
                    <a:cubicBezTo>
                      <a:pt x="172760" y="391467"/>
                      <a:pt x="165616" y="433758"/>
                      <a:pt x="183428" y="472524"/>
                    </a:cubicBezTo>
                    <a:cubicBezTo>
                      <a:pt x="185523" y="477001"/>
                      <a:pt x="178475" y="480144"/>
                      <a:pt x="176474" y="475668"/>
                    </a:cubicBezTo>
                    <a:cubicBezTo>
                      <a:pt x="161330" y="442711"/>
                      <a:pt x="163139" y="406707"/>
                      <a:pt x="166378" y="371369"/>
                    </a:cubicBezTo>
                    <a:cubicBezTo>
                      <a:pt x="166854" y="365844"/>
                      <a:pt x="167330" y="360320"/>
                      <a:pt x="167616" y="354795"/>
                    </a:cubicBezTo>
                    <a:cubicBezTo>
                      <a:pt x="167426" y="354414"/>
                      <a:pt x="167235" y="354033"/>
                      <a:pt x="167140" y="353462"/>
                    </a:cubicBezTo>
                    <a:cubicBezTo>
                      <a:pt x="162568" y="325935"/>
                      <a:pt x="135326" y="315076"/>
                      <a:pt x="111704" y="307266"/>
                    </a:cubicBezTo>
                    <a:cubicBezTo>
                      <a:pt x="107037" y="305742"/>
                      <a:pt x="109799" y="298598"/>
                      <a:pt x="114467" y="300122"/>
                    </a:cubicBezTo>
                    <a:cubicBezTo>
                      <a:pt x="134945" y="306885"/>
                      <a:pt x="156853" y="316314"/>
                      <a:pt x="167997" y="334412"/>
                    </a:cubicBezTo>
                    <a:cubicBezTo>
                      <a:pt x="167902" y="333936"/>
                      <a:pt x="167902" y="333459"/>
                      <a:pt x="167997" y="332983"/>
                    </a:cubicBezTo>
                    <a:cubicBezTo>
                      <a:pt x="168188" y="332031"/>
                      <a:pt x="168378" y="331078"/>
                      <a:pt x="168569" y="330126"/>
                    </a:cubicBezTo>
                    <a:cubicBezTo>
                      <a:pt x="168950" y="304789"/>
                      <a:pt x="167045" y="279738"/>
                      <a:pt x="161615" y="254402"/>
                    </a:cubicBezTo>
                    <a:cubicBezTo>
                      <a:pt x="161139" y="254116"/>
                      <a:pt x="160663" y="253735"/>
                      <a:pt x="160282" y="253259"/>
                    </a:cubicBezTo>
                    <a:cubicBezTo>
                      <a:pt x="139613" y="222874"/>
                      <a:pt x="99512" y="212587"/>
                      <a:pt x="65222" y="223446"/>
                    </a:cubicBezTo>
                    <a:cubicBezTo>
                      <a:pt x="60555" y="224874"/>
                      <a:pt x="57317" y="217921"/>
                      <a:pt x="62079" y="216492"/>
                    </a:cubicBezTo>
                    <a:cubicBezTo>
                      <a:pt x="95131" y="206015"/>
                      <a:pt x="133517" y="212968"/>
                      <a:pt x="157615" y="237828"/>
                    </a:cubicBezTo>
                    <a:cubicBezTo>
                      <a:pt x="157139" y="235923"/>
                      <a:pt x="156567" y="234114"/>
                      <a:pt x="156091" y="232304"/>
                    </a:cubicBezTo>
                    <a:cubicBezTo>
                      <a:pt x="155805" y="231828"/>
                      <a:pt x="155519" y="231161"/>
                      <a:pt x="155424" y="230399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360A739-A985-40DB-B24A-33E3DCB689E0}"/>
                  </a:ext>
                </a:extLst>
              </p:cNvPr>
              <p:cNvSpPr/>
              <p:nvPr/>
            </p:nvSpPr>
            <p:spPr>
              <a:xfrm>
                <a:off x="5446400" y="3288614"/>
                <a:ext cx="104775" cy="57150"/>
              </a:xfrm>
              <a:custGeom>
                <a:avLst/>
                <a:gdLst>
                  <a:gd name="connsiteX0" fmla="*/ 757 w 104775"/>
                  <a:gd name="connsiteY0" fmla="*/ 21037 h 57150"/>
                  <a:gd name="connsiteX1" fmla="*/ 102960 w 104775"/>
                  <a:gd name="connsiteY1" fmla="*/ 50279 h 57150"/>
                  <a:gd name="connsiteX2" fmla="*/ 105056 w 104775"/>
                  <a:gd name="connsiteY2" fmla="*/ 47802 h 57150"/>
                  <a:gd name="connsiteX3" fmla="*/ 107151 w 104775"/>
                  <a:gd name="connsiteY3" fmla="*/ 43897 h 57150"/>
                  <a:gd name="connsiteX4" fmla="*/ 78767 w 104775"/>
                  <a:gd name="connsiteY4" fmla="*/ 1320 h 57150"/>
                  <a:gd name="connsiteX5" fmla="*/ 4091 w 104775"/>
                  <a:gd name="connsiteY5" fmla="*/ 14751 h 57150"/>
                  <a:gd name="connsiteX6" fmla="*/ 757 w 104775"/>
                  <a:gd name="connsiteY6" fmla="*/ 2103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57150">
                    <a:moveTo>
                      <a:pt x="757" y="21037"/>
                    </a:moveTo>
                    <a:cubicBezTo>
                      <a:pt x="23522" y="54851"/>
                      <a:pt x="65717" y="66662"/>
                      <a:pt x="102960" y="50279"/>
                    </a:cubicBezTo>
                    <a:cubicBezTo>
                      <a:pt x="104198" y="49707"/>
                      <a:pt x="104865" y="48850"/>
                      <a:pt x="105056" y="47802"/>
                    </a:cubicBezTo>
                    <a:cubicBezTo>
                      <a:pt x="106389" y="47136"/>
                      <a:pt x="107437" y="45802"/>
                      <a:pt x="107151" y="43897"/>
                    </a:cubicBezTo>
                    <a:cubicBezTo>
                      <a:pt x="104579" y="25419"/>
                      <a:pt x="99245" y="6369"/>
                      <a:pt x="78767" y="1320"/>
                    </a:cubicBezTo>
                    <a:cubicBezTo>
                      <a:pt x="52573" y="-5157"/>
                      <a:pt x="29618" y="14274"/>
                      <a:pt x="4091" y="14751"/>
                    </a:cubicBezTo>
                    <a:cubicBezTo>
                      <a:pt x="757" y="14941"/>
                      <a:pt x="-1148" y="18084"/>
                      <a:pt x="757" y="21037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1F6A786-3060-4595-9003-8719295A2979}"/>
                  </a:ext>
                </a:extLst>
              </p:cNvPr>
              <p:cNvSpPr/>
              <p:nvPr/>
            </p:nvSpPr>
            <p:spPr>
              <a:xfrm>
                <a:off x="5385336" y="2977990"/>
                <a:ext cx="95250" cy="95250"/>
              </a:xfrm>
              <a:custGeom>
                <a:avLst/>
                <a:gdLst>
                  <a:gd name="connsiteX0" fmla="*/ 4 w 95250"/>
                  <a:gd name="connsiteY0" fmla="*/ 3811 h 95250"/>
                  <a:gd name="connsiteX1" fmla="*/ 26865 w 95250"/>
                  <a:gd name="connsiteY1" fmla="*/ 81821 h 95250"/>
                  <a:gd name="connsiteX2" fmla="*/ 95064 w 95250"/>
                  <a:gd name="connsiteY2" fmla="*/ 99347 h 95250"/>
                  <a:gd name="connsiteX3" fmla="*/ 97445 w 95250"/>
                  <a:gd name="connsiteY3" fmla="*/ 98299 h 95250"/>
                  <a:gd name="connsiteX4" fmla="*/ 98397 w 95250"/>
                  <a:gd name="connsiteY4" fmla="*/ 95632 h 95250"/>
                  <a:gd name="connsiteX5" fmla="*/ 83253 w 95250"/>
                  <a:gd name="connsiteY5" fmla="*/ 27623 h 95250"/>
                  <a:gd name="connsiteX6" fmla="*/ 4100 w 95250"/>
                  <a:gd name="connsiteY6" fmla="*/ 191 h 95250"/>
                  <a:gd name="connsiteX7" fmla="*/ 3243 w 95250"/>
                  <a:gd name="connsiteY7" fmla="*/ 382 h 95250"/>
                  <a:gd name="connsiteX8" fmla="*/ 4 w 95250"/>
                  <a:gd name="connsiteY8" fmla="*/ 381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95250">
                    <a:moveTo>
                      <a:pt x="4" y="3811"/>
                    </a:moveTo>
                    <a:cubicBezTo>
                      <a:pt x="99" y="31624"/>
                      <a:pt x="6481" y="61532"/>
                      <a:pt x="26865" y="81821"/>
                    </a:cubicBezTo>
                    <a:cubicBezTo>
                      <a:pt x="44772" y="99728"/>
                      <a:pt x="70870" y="107538"/>
                      <a:pt x="95064" y="99347"/>
                    </a:cubicBezTo>
                    <a:cubicBezTo>
                      <a:pt x="96016" y="99347"/>
                      <a:pt x="96873" y="98966"/>
                      <a:pt x="97445" y="98299"/>
                    </a:cubicBezTo>
                    <a:cubicBezTo>
                      <a:pt x="98207" y="97632"/>
                      <a:pt x="98493" y="96680"/>
                      <a:pt x="98397" y="95632"/>
                    </a:cubicBezTo>
                    <a:cubicBezTo>
                      <a:pt x="103731" y="72486"/>
                      <a:pt x="99445" y="45721"/>
                      <a:pt x="83253" y="27623"/>
                    </a:cubicBezTo>
                    <a:cubicBezTo>
                      <a:pt x="64012" y="6097"/>
                      <a:pt x="31818" y="-1333"/>
                      <a:pt x="4100" y="191"/>
                    </a:cubicBezTo>
                    <a:cubicBezTo>
                      <a:pt x="3814" y="191"/>
                      <a:pt x="3528" y="287"/>
                      <a:pt x="3243" y="382"/>
                    </a:cubicBezTo>
                    <a:cubicBezTo>
                      <a:pt x="1433" y="477"/>
                      <a:pt x="-91" y="1620"/>
                      <a:pt x="4" y="3811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8DC8B4B-A97C-4495-9699-4389F9CEE60F}"/>
                  </a:ext>
                </a:extLst>
              </p:cNvPr>
              <p:cNvSpPr/>
              <p:nvPr/>
            </p:nvSpPr>
            <p:spPr>
              <a:xfrm>
                <a:off x="5312152" y="3090975"/>
                <a:ext cx="123825" cy="66675"/>
              </a:xfrm>
              <a:custGeom>
                <a:avLst/>
                <a:gdLst>
                  <a:gd name="connsiteX0" fmla="*/ 1083 w 123825"/>
                  <a:gd name="connsiteY0" fmla="*/ 21604 h 66675"/>
                  <a:gd name="connsiteX1" fmla="*/ 67473 w 123825"/>
                  <a:gd name="connsiteY1" fmla="*/ 68181 h 66675"/>
                  <a:gd name="connsiteX2" fmla="*/ 131100 w 123825"/>
                  <a:gd name="connsiteY2" fmla="*/ 49512 h 66675"/>
                  <a:gd name="connsiteX3" fmla="*/ 131766 w 123825"/>
                  <a:gd name="connsiteY3" fmla="*/ 48655 h 66675"/>
                  <a:gd name="connsiteX4" fmla="*/ 132433 w 123825"/>
                  <a:gd name="connsiteY4" fmla="*/ 46940 h 66675"/>
                  <a:gd name="connsiteX5" fmla="*/ 96619 w 123825"/>
                  <a:gd name="connsiteY5" fmla="*/ 1411 h 66675"/>
                  <a:gd name="connsiteX6" fmla="*/ 6227 w 123825"/>
                  <a:gd name="connsiteY6" fmla="*/ 15508 h 66675"/>
                  <a:gd name="connsiteX7" fmla="*/ 5465 w 123825"/>
                  <a:gd name="connsiteY7" fmla="*/ 15698 h 66675"/>
                  <a:gd name="connsiteX8" fmla="*/ 1083 w 123825"/>
                  <a:gd name="connsiteY8" fmla="*/ 216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25" h="66675">
                    <a:moveTo>
                      <a:pt x="1083" y="21604"/>
                    </a:moveTo>
                    <a:cubicBezTo>
                      <a:pt x="19848" y="40463"/>
                      <a:pt x="40993" y="61133"/>
                      <a:pt x="67473" y="68181"/>
                    </a:cubicBezTo>
                    <a:cubicBezTo>
                      <a:pt x="90809" y="74372"/>
                      <a:pt x="113859" y="65324"/>
                      <a:pt x="131100" y="49512"/>
                    </a:cubicBezTo>
                    <a:cubicBezTo>
                      <a:pt x="131385" y="49226"/>
                      <a:pt x="131576" y="48941"/>
                      <a:pt x="131766" y="48655"/>
                    </a:cubicBezTo>
                    <a:cubicBezTo>
                      <a:pt x="132147" y="48179"/>
                      <a:pt x="132338" y="47607"/>
                      <a:pt x="132433" y="46940"/>
                    </a:cubicBezTo>
                    <a:cubicBezTo>
                      <a:pt x="135862" y="24271"/>
                      <a:pt x="117860" y="5888"/>
                      <a:pt x="96619" y="1411"/>
                    </a:cubicBezTo>
                    <a:cubicBezTo>
                      <a:pt x="65758" y="-4971"/>
                      <a:pt x="36326" y="12174"/>
                      <a:pt x="6227" y="15508"/>
                    </a:cubicBezTo>
                    <a:cubicBezTo>
                      <a:pt x="5941" y="15508"/>
                      <a:pt x="5655" y="15603"/>
                      <a:pt x="5465" y="15698"/>
                    </a:cubicBezTo>
                    <a:cubicBezTo>
                      <a:pt x="2036" y="14651"/>
                      <a:pt x="-1965" y="18556"/>
                      <a:pt x="1083" y="21604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8AC0798-9B00-4A90-9E71-F5930914E6FB}"/>
                  </a:ext>
                </a:extLst>
              </p:cNvPr>
              <p:cNvSpPr/>
              <p:nvPr/>
            </p:nvSpPr>
            <p:spPr>
              <a:xfrm>
                <a:off x="5522706" y="2928969"/>
                <a:ext cx="76200" cy="123825"/>
              </a:xfrm>
              <a:custGeom>
                <a:avLst/>
                <a:gdLst>
                  <a:gd name="connsiteX0" fmla="*/ 27607 w 76200"/>
                  <a:gd name="connsiteY0" fmla="*/ 125793 h 123825"/>
                  <a:gd name="connsiteX1" fmla="*/ 29035 w 76200"/>
                  <a:gd name="connsiteY1" fmla="*/ 126079 h 123825"/>
                  <a:gd name="connsiteX2" fmla="*/ 31036 w 76200"/>
                  <a:gd name="connsiteY2" fmla="*/ 126269 h 123825"/>
                  <a:gd name="connsiteX3" fmla="*/ 66469 w 76200"/>
                  <a:gd name="connsiteY3" fmla="*/ 111029 h 123825"/>
                  <a:gd name="connsiteX4" fmla="*/ 78470 w 76200"/>
                  <a:gd name="connsiteY4" fmla="*/ 75692 h 123825"/>
                  <a:gd name="connsiteX5" fmla="*/ 72565 w 76200"/>
                  <a:gd name="connsiteY5" fmla="*/ 38068 h 123825"/>
                  <a:gd name="connsiteX6" fmla="*/ 61230 w 76200"/>
                  <a:gd name="connsiteY6" fmla="*/ 2159 h 123825"/>
                  <a:gd name="connsiteX7" fmla="*/ 54181 w 76200"/>
                  <a:gd name="connsiteY7" fmla="*/ 2349 h 123825"/>
                  <a:gd name="connsiteX8" fmla="*/ 3889 w 76200"/>
                  <a:gd name="connsiteY8" fmla="*/ 67405 h 123825"/>
                  <a:gd name="connsiteX9" fmla="*/ 27607 w 76200"/>
                  <a:gd name="connsiteY9" fmla="*/ 12579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123825">
                    <a:moveTo>
                      <a:pt x="27607" y="125793"/>
                    </a:moveTo>
                    <a:cubicBezTo>
                      <a:pt x="28083" y="125984"/>
                      <a:pt x="28559" y="126079"/>
                      <a:pt x="29035" y="126079"/>
                    </a:cubicBezTo>
                    <a:cubicBezTo>
                      <a:pt x="29607" y="126269"/>
                      <a:pt x="30274" y="126365"/>
                      <a:pt x="31036" y="126269"/>
                    </a:cubicBezTo>
                    <a:cubicBezTo>
                      <a:pt x="43990" y="123983"/>
                      <a:pt x="57229" y="121126"/>
                      <a:pt x="66469" y="111029"/>
                    </a:cubicBezTo>
                    <a:cubicBezTo>
                      <a:pt x="75136" y="101600"/>
                      <a:pt x="78756" y="88265"/>
                      <a:pt x="78470" y="75692"/>
                    </a:cubicBezTo>
                    <a:cubicBezTo>
                      <a:pt x="78089" y="63214"/>
                      <a:pt x="75041" y="50260"/>
                      <a:pt x="72565" y="38068"/>
                    </a:cubicBezTo>
                    <a:cubicBezTo>
                      <a:pt x="70088" y="25876"/>
                      <a:pt x="67326" y="13112"/>
                      <a:pt x="61230" y="2159"/>
                    </a:cubicBezTo>
                    <a:cubicBezTo>
                      <a:pt x="59515" y="-889"/>
                      <a:pt x="55705" y="-604"/>
                      <a:pt x="54181" y="2349"/>
                    </a:cubicBezTo>
                    <a:cubicBezTo>
                      <a:pt x="41323" y="26638"/>
                      <a:pt x="15319" y="42545"/>
                      <a:pt x="3889" y="67405"/>
                    </a:cubicBezTo>
                    <a:cubicBezTo>
                      <a:pt x="-6588" y="90551"/>
                      <a:pt x="5032" y="115887"/>
                      <a:pt x="27607" y="125793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14DA0DB-F540-4C0C-A1E1-7A821F7C4E5F}"/>
                  </a:ext>
                </a:extLst>
              </p:cNvPr>
              <p:cNvSpPr/>
              <p:nvPr/>
            </p:nvSpPr>
            <p:spPr>
              <a:xfrm>
                <a:off x="5595976" y="3210283"/>
                <a:ext cx="95250" cy="85725"/>
              </a:xfrm>
              <a:custGeom>
                <a:avLst/>
                <a:gdLst>
                  <a:gd name="connsiteX0" fmla="*/ 3485 w 95250"/>
                  <a:gd name="connsiteY0" fmla="*/ 81937 h 85725"/>
                  <a:gd name="connsiteX1" fmla="*/ 6057 w 95250"/>
                  <a:gd name="connsiteY1" fmla="*/ 84128 h 85725"/>
                  <a:gd name="connsiteX2" fmla="*/ 7010 w 95250"/>
                  <a:gd name="connsiteY2" fmla="*/ 85366 h 85725"/>
                  <a:gd name="connsiteX3" fmla="*/ 57206 w 95250"/>
                  <a:gd name="connsiteY3" fmla="*/ 79080 h 85725"/>
                  <a:gd name="connsiteX4" fmla="*/ 98450 w 95250"/>
                  <a:gd name="connsiteY4" fmla="*/ 6785 h 85725"/>
                  <a:gd name="connsiteX5" fmla="*/ 95402 w 95250"/>
                  <a:gd name="connsiteY5" fmla="*/ 22 h 85725"/>
                  <a:gd name="connsiteX6" fmla="*/ 19487 w 95250"/>
                  <a:gd name="connsiteY6" fmla="*/ 23930 h 85725"/>
                  <a:gd name="connsiteX7" fmla="*/ 3485 w 95250"/>
                  <a:gd name="connsiteY7" fmla="*/ 8193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" h="85725">
                    <a:moveTo>
                      <a:pt x="3485" y="81937"/>
                    </a:moveTo>
                    <a:cubicBezTo>
                      <a:pt x="4057" y="83271"/>
                      <a:pt x="5009" y="83938"/>
                      <a:pt x="6057" y="84128"/>
                    </a:cubicBezTo>
                    <a:cubicBezTo>
                      <a:pt x="6248" y="84604"/>
                      <a:pt x="6533" y="84985"/>
                      <a:pt x="7010" y="85366"/>
                    </a:cubicBezTo>
                    <a:cubicBezTo>
                      <a:pt x="22345" y="99654"/>
                      <a:pt x="44348" y="93463"/>
                      <a:pt x="57206" y="79080"/>
                    </a:cubicBezTo>
                    <a:cubicBezTo>
                      <a:pt x="76256" y="57934"/>
                      <a:pt x="75875" y="25359"/>
                      <a:pt x="98450" y="6785"/>
                    </a:cubicBezTo>
                    <a:cubicBezTo>
                      <a:pt x="101498" y="4213"/>
                      <a:pt x="99116" y="-359"/>
                      <a:pt x="95402" y="22"/>
                    </a:cubicBezTo>
                    <a:cubicBezTo>
                      <a:pt x="68922" y="2594"/>
                      <a:pt x="40347" y="5737"/>
                      <a:pt x="19487" y="23930"/>
                    </a:cubicBezTo>
                    <a:cubicBezTo>
                      <a:pt x="2628" y="38503"/>
                      <a:pt x="-4992" y="60887"/>
                      <a:pt x="3485" y="81937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E014A42-D87B-4D1C-A59C-43B8AD9CFB57}"/>
                  </a:ext>
                </a:extLst>
              </p:cNvPr>
              <p:cNvSpPr/>
              <p:nvPr/>
            </p:nvSpPr>
            <p:spPr>
              <a:xfrm>
                <a:off x="5559077" y="3065584"/>
                <a:ext cx="104775" cy="114300"/>
              </a:xfrm>
              <a:custGeom>
                <a:avLst/>
                <a:gdLst>
                  <a:gd name="connsiteX0" fmla="*/ 1332 w 104775"/>
                  <a:gd name="connsiteY0" fmla="*/ 102525 h 114300"/>
                  <a:gd name="connsiteX1" fmla="*/ 17715 w 104775"/>
                  <a:gd name="connsiteY1" fmla="*/ 48423 h 114300"/>
                  <a:gd name="connsiteX2" fmla="*/ 108488 w 104775"/>
                  <a:gd name="connsiteY2" fmla="*/ 417 h 114300"/>
                  <a:gd name="connsiteX3" fmla="*/ 113156 w 104775"/>
                  <a:gd name="connsiteY3" fmla="*/ 6132 h 114300"/>
                  <a:gd name="connsiteX4" fmla="*/ 78485 w 104775"/>
                  <a:gd name="connsiteY4" fmla="*/ 95096 h 114300"/>
                  <a:gd name="connsiteX5" fmla="*/ 17239 w 104775"/>
                  <a:gd name="connsiteY5" fmla="*/ 119861 h 114300"/>
                  <a:gd name="connsiteX6" fmla="*/ 16667 w 104775"/>
                  <a:gd name="connsiteY6" fmla="*/ 119575 h 114300"/>
                  <a:gd name="connsiteX7" fmla="*/ 1332 w 104775"/>
                  <a:gd name="connsiteY7" fmla="*/ 10252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775" h="114300">
                    <a:moveTo>
                      <a:pt x="1332" y="102525"/>
                    </a:moveTo>
                    <a:cubicBezTo>
                      <a:pt x="-3145" y="83666"/>
                      <a:pt x="3999" y="63092"/>
                      <a:pt x="17715" y="48423"/>
                    </a:cubicBezTo>
                    <a:cubicBezTo>
                      <a:pt x="41718" y="22706"/>
                      <a:pt x="78008" y="15372"/>
                      <a:pt x="108488" y="417"/>
                    </a:cubicBezTo>
                    <a:cubicBezTo>
                      <a:pt x="112298" y="-1392"/>
                      <a:pt x="114870" y="3084"/>
                      <a:pt x="113156" y="6132"/>
                    </a:cubicBezTo>
                    <a:cubicBezTo>
                      <a:pt x="97439" y="34136"/>
                      <a:pt x="96392" y="68140"/>
                      <a:pt x="78485" y="95096"/>
                    </a:cubicBezTo>
                    <a:cubicBezTo>
                      <a:pt x="65150" y="115289"/>
                      <a:pt x="41147" y="128148"/>
                      <a:pt x="17239" y="119861"/>
                    </a:cubicBezTo>
                    <a:cubicBezTo>
                      <a:pt x="17048" y="119766"/>
                      <a:pt x="16858" y="119670"/>
                      <a:pt x="16667" y="119575"/>
                    </a:cubicBezTo>
                    <a:cubicBezTo>
                      <a:pt x="16763" y="119670"/>
                      <a:pt x="5809" y="116527"/>
                      <a:pt x="1332" y="102525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6EBBB26-6884-4F1A-B629-F7D4FF6BFA00}"/>
                  </a:ext>
                </a:extLst>
              </p:cNvPr>
              <p:cNvSpPr/>
              <p:nvPr/>
            </p:nvSpPr>
            <p:spPr>
              <a:xfrm>
                <a:off x="5350622" y="3198056"/>
                <a:ext cx="142875" cy="76200"/>
              </a:xfrm>
              <a:custGeom>
                <a:avLst/>
                <a:gdLst>
                  <a:gd name="connsiteX0" fmla="*/ 1190 w 142875"/>
                  <a:gd name="connsiteY0" fmla="*/ 45492 h 76200"/>
                  <a:gd name="connsiteX1" fmla="*/ 3381 w 142875"/>
                  <a:gd name="connsiteY1" fmla="*/ 44349 h 76200"/>
                  <a:gd name="connsiteX2" fmla="*/ 97011 w 142875"/>
                  <a:gd name="connsiteY2" fmla="*/ 248 h 76200"/>
                  <a:gd name="connsiteX3" fmla="*/ 152066 w 142875"/>
                  <a:gd name="connsiteY3" fmla="*/ 34824 h 76200"/>
                  <a:gd name="connsiteX4" fmla="*/ 147684 w 142875"/>
                  <a:gd name="connsiteY4" fmla="*/ 50064 h 76200"/>
                  <a:gd name="connsiteX5" fmla="*/ 2428 w 142875"/>
                  <a:gd name="connsiteY5" fmla="*/ 51874 h 76200"/>
                  <a:gd name="connsiteX6" fmla="*/ 1571 w 142875"/>
                  <a:gd name="connsiteY6" fmla="*/ 51302 h 76200"/>
                  <a:gd name="connsiteX7" fmla="*/ 1190 w 142875"/>
                  <a:gd name="connsiteY7" fmla="*/ 4549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875" h="76200">
                    <a:moveTo>
                      <a:pt x="1190" y="45492"/>
                    </a:moveTo>
                    <a:cubicBezTo>
                      <a:pt x="1761" y="44825"/>
                      <a:pt x="2523" y="44444"/>
                      <a:pt x="3381" y="44349"/>
                    </a:cubicBezTo>
                    <a:cubicBezTo>
                      <a:pt x="34908" y="30919"/>
                      <a:pt x="61578" y="3487"/>
                      <a:pt x="97011" y="248"/>
                    </a:cubicBezTo>
                    <a:cubicBezTo>
                      <a:pt x="121014" y="-1943"/>
                      <a:pt x="145779" y="10440"/>
                      <a:pt x="152066" y="34824"/>
                    </a:cubicBezTo>
                    <a:cubicBezTo>
                      <a:pt x="152066" y="34824"/>
                      <a:pt x="152066" y="42253"/>
                      <a:pt x="147684" y="50064"/>
                    </a:cubicBezTo>
                    <a:cubicBezTo>
                      <a:pt x="119109" y="98546"/>
                      <a:pt x="42433" y="73686"/>
                      <a:pt x="2428" y="51874"/>
                    </a:cubicBezTo>
                    <a:cubicBezTo>
                      <a:pt x="2142" y="51683"/>
                      <a:pt x="1857" y="51493"/>
                      <a:pt x="1571" y="51302"/>
                    </a:cubicBezTo>
                    <a:cubicBezTo>
                      <a:pt x="-144" y="49873"/>
                      <a:pt x="-715" y="47016"/>
                      <a:pt x="1190" y="45492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E082204-B121-4BAC-A2E4-59788ED30AA6}"/>
                  </a:ext>
                </a:extLst>
              </p:cNvPr>
              <p:cNvSpPr/>
              <p:nvPr/>
            </p:nvSpPr>
            <p:spPr>
              <a:xfrm>
                <a:off x="5547074" y="2965862"/>
                <a:ext cx="28575" cy="85725"/>
              </a:xfrm>
              <a:custGeom>
                <a:avLst/>
                <a:gdLst>
                  <a:gd name="connsiteX0" fmla="*/ 0 w 28575"/>
                  <a:gd name="connsiteY0" fmla="*/ 87281 h 85725"/>
                  <a:gd name="connsiteX1" fmla="*/ 17145 w 28575"/>
                  <a:gd name="connsiteY1" fmla="*/ 49277 h 85725"/>
                  <a:gd name="connsiteX2" fmla="*/ 26479 w 28575"/>
                  <a:gd name="connsiteY2" fmla="*/ 1461 h 85725"/>
                  <a:gd name="connsiteX3" fmla="*/ 28956 w 28575"/>
                  <a:gd name="connsiteY3" fmla="*/ 1080 h 85725"/>
                  <a:gd name="connsiteX4" fmla="*/ 22098 w 28575"/>
                  <a:gd name="connsiteY4" fmla="*/ 44038 h 85725"/>
                  <a:gd name="connsiteX5" fmla="*/ 2286 w 28575"/>
                  <a:gd name="connsiteY5" fmla="*/ 88520 h 85725"/>
                  <a:gd name="connsiteX6" fmla="*/ 0 w 28575"/>
                  <a:gd name="connsiteY6" fmla="*/ 8728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85725">
                    <a:moveTo>
                      <a:pt x="0" y="87281"/>
                    </a:moveTo>
                    <a:cubicBezTo>
                      <a:pt x="2191" y="73184"/>
                      <a:pt x="11239" y="61945"/>
                      <a:pt x="17145" y="49277"/>
                    </a:cubicBezTo>
                    <a:cubicBezTo>
                      <a:pt x="24098" y="34322"/>
                      <a:pt x="27146" y="17939"/>
                      <a:pt x="26479" y="1461"/>
                    </a:cubicBezTo>
                    <a:cubicBezTo>
                      <a:pt x="26384" y="-158"/>
                      <a:pt x="28956" y="-634"/>
                      <a:pt x="28956" y="1080"/>
                    </a:cubicBezTo>
                    <a:cubicBezTo>
                      <a:pt x="29527" y="15749"/>
                      <a:pt x="27337" y="30322"/>
                      <a:pt x="22098" y="44038"/>
                    </a:cubicBezTo>
                    <a:cubicBezTo>
                      <a:pt x="16288" y="59183"/>
                      <a:pt x="4477" y="72137"/>
                      <a:pt x="2286" y="88520"/>
                    </a:cubicBezTo>
                    <a:cubicBezTo>
                      <a:pt x="1524" y="88139"/>
                      <a:pt x="762" y="87758"/>
                      <a:pt x="0" y="87281"/>
                    </a:cubicBezTo>
                    <a:close/>
                  </a:path>
                </a:pathLst>
              </a:custGeom>
              <a:solidFill>
                <a:srgbClr val="34A7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1A8D6C8-6242-4451-AAD2-B4F0561B1FB4}"/>
                  </a:ext>
                </a:extLst>
              </p:cNvPr>
              <p:cNvSpPr/>
              <p:nvPr/>
            </p:nvSpPr>
            <p:spPr>
              <a:xfrm>
                <a:off x="5418243" y="3007215"/>
                <a:ext cx="57150" cy="66675"/>
              </a:xfrm>
              <a:custGeom>
                <a:avLst/>
                <a:gdLst>
                  <a:gd name="connsiteX0" fmla="*/ 2530 w 57150"/>
                  <a:gd name="connsiteY0" fmla="*/ 685 h 66675"/>
                  <a:gd name="connsiteX1" fmla="*/ 37296 w 57150"/>
                  <a:gd name="connsiteY1" fmla="*/ 44214 h 66675"/>
                  <a:gd name="connsiteX2" fmla="*/ 57679 w 57150"/>
                  <a:gd name="connsiteY2" fmla="*/ 58978 h 66675"/>
                  <a:gd name="connsiteX3" fmla="*/ 65490 w 57150"/>
                  <a:gd name="connsiteY3" fmla="*/ 65836 h 66675"/>
                  <a:gd name="connsiteX4" fmla="*/ 65395 w 57150"/>
                  <a:gd name="connsiteY4" fmla="*/ 66407 h 66675"/>
                  <a:gd name="connsiteX5" fmla="*/ 64537 w 57150"/>
                  <a:gd name="connsiteY5" fmla="*/ 68884 h 66675"/>
                  <a:gd name="connsiteX6" fmla="*/ 47964 w 57150"/>
                  <a:gd name="connsiteY6" fmla="*/ 55644 h 66675"/>
                  <a:gd name="connsiteX7" fmla="*/ 29390 w 57150"/>
                  <a:gd name="connsiteY7" fmla="*/ 40404 h 66675"/>
                  <a:gd name="connsiteX8" fmla="*/ 148 w 57150"/>
                  <a:gd name="connsiteY8" fmla="*/ 1637 h 66675"/>
                  <a:gd name="connsiteX9" fmla="*/ 2530 w 57150"/>
                  <a:gd name="connsiteY9" fmla="*/ 68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" h="66675">
                    <a:moveTo>
                      <a:pt x="2530" y="685"/>
                    </a:moveTo>
                    <a:cubicBezTo>
                      <a:pt x="11388" y="17163"/>
                      <a:pt x="23104" y="32022"/>
                      <a:pt x="37296" y="44214"/>
                    </a:cubicBezTo>
                    <a:cubicBezTo>
                      <a:pt x="43678" y="49738"/>
                      <a:pt x="50631" y="54310"/>
                      <a:pt x="57679" y="58978"/>
                    </a:cubicBezTo>
                    <a:cubicBezTo>
                      <a:pt x="60727" y="60978"/>
                      <a:pt x="63490" y="63169"/>
                      <a:pt x="65490" y="65836"/>
                    </a:cubicBezTo>
                    <a:cubicBezTo>
                      <a:pt x="65490" y="66026"/>
                      <a:pt x="65395" y="66217"/>
                      <a:pt x="65395" y="66407"/>
                    </a:cubicBezTo>
                    <a:cubicBezTo>
                      <a:pt x="65490" y="67360"/>
                      <a:pt x="65204" y="68217"/>
                      <a:pt x="64537" y="68884"/>
                    </a:cubicBezTo>
                    <a:cubicBezTo>
                      <a:pt x="61108" y="62883"/>
                      <a:pt x="53488" y="59454"/>
                      <a:pt x="47964" y="55644"/>
                    </a:cubicBezTo>
                    <a:cubicBezTo>
                      <a:pt x="41392" y="51072"/>
                      <a:pt x="35200" y="46024"/>
                      <a:pt x="29390" y="40404"/>
                    </a:cubicBezTo>
                    <a:cubicBezTo>
                      <a:pt x="17579" y="29069"/>
                      <a:pt x="7864" y="16020"/>
                      <a:pt x="148" y="1637"/>
                    </a:cubicBezTo>
                    <a:cubicBezTo>
                      <a:pt x="-614" y="304"/>
                      <a:pt x="1768" y="-744"/>
                      <a:pt x="2530" y="685"/>
                    </a:cubicBezTo>
                    <a:close/>
                  </a:path>
                </a:pathLst>
              </a:custGeom>
              <a:solidFill>
                <a:srgbClr val="34A7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B8C6A16-F7D0-4167-A41E-26B9F6EA001F}"/>
                  </a:ext>
                </a:extLst>
              </p:cNvPr>
              <p:cNvSpPr/>
              <p:nvPr/>
            </p:nvSpPr>
            <p:spPr>
              <a:xfrm>
                <a:off x="5346891" y="3117796"/>
                <a:ext cx="95250" cy="19050"/>
              </a:xfrm>
              <a:custGeom>
                <a:avLst/>
                <a:gdLst>
                  <a:gd name="connsiteX0" fmla="*/ 1682 w 95250"/>
                  <a:gd name="connsiteY0" fmla="*/ 117 h 19050"/>
                  <a:gd name="connsiteX1" fmla="*/ 53022 w 95250"/>
                  <a:gd name="connsiteY1" fmla="*/ 14880 h 19050"/>
                  <a:gd name="connsiteX2" fmla="*/ 97694 w 95250"/>
                  <a:gd name="connsiteY2" fmla="*/ 19929 h 19050"/>
                  <a:gd name="connsiteX3" fmla="*/ 97694 w 95250"/>
                  <a:gd name="connsiteY3" fmla="*/ 20119 h 19050"/>
                  <a:gd name="connsiteX4" fmla="*/ 97028 w 95250"/>
                  <a:gd name="connsiteY4" fmla="*/ 21834 h 19050"/>
                  <a:gd name="connsiteX5" fmla="*/ 96647 w 95250"/>
                  <a:gd name="connsiteY5" fmla="*/ 22310 h 19050"/>
                  <a:gd name="connsiteX6" fmla="*/ 48069 w 95250"/>
                  <a:gd name="connsiteY6" fmla="*/ 16690 h 19050"/>
                  <a:gd name="connsiteX7" fmla="*/ 730 w 95250"/>
                  <a:gd name="connsiteY7" fmla="*/ 2498 h 19050"/>
                  <a:gd name="connsiteX8" fmla="*/ 1682 w 95250"/>
                  <a:gd name="connsiteY8" fmla="*/ 11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19050">
                    <a:moveTo>
                      <a:pt x="1682" y="117"/>
                    </a:moveTo>
                    <a:cubicBezTo>
                      <a:pt x="18065" y="7260"/>
                      <a:pt x="35306" y="12309"/>
                      <a:pt x="53022" y="14880"/>
                    </a:cubicBezTo>
                    <a:cubicBezTo>
                      <a:pt x="67786" y="16976"/>
                      <a:pt x="83216" y="16023"/>
                      <a:pt x="97694" y="19929"/>
                    </a:cubicBezTo>
                    <a:cubicBezTo>
                      <a:pt x="97694" y="20024"/>
                      <a:pt x="97694" y="20024"/>
                      <a:pt x="97694" y="20119"/>
                    </a:cubicBezTo>
                    <a:cubicBezTo>
                      <a:pt x="97599" y="20786"/>
                      <a:pt x="97313" y="21357"/>
                      <a:pt x="97028" y="21834"/>
                    </a:cubicBezTo>
                    <a:cubicBezTo>
                      <a:pt x="96932" y="22024"/>
                      <a:pt x="96742" y="22119"/>
                      <a:pt x="96647" y="22310"/>
                    </a:cubicBezTo>
                    <a:cubicBezTo>
                      <a:pt x="80930" y="18119"/>
                      <a:pt x="64071" y="19357"/>
                      <a:pt x="48069" y="16690"/>
                    </a:cubicBezTo>
                    <a:cubicBezTo>
                      <a:pt x="31781" y="13928"/>
                      <a:pt x="15875" y="9165"/>
                      <a:pt x="730" y="2498"/>
                    </a:cubicBezTo>
                    <a:cubicBezTo>
                      <a:pt x="-699" y="1831"/>
                      <a:pt x="158" y="-550"/>
                      <a:pt x="1682" y="117"/>
                    </a:cubicBezTo>
                    <a:close/>
                  </a:path>
                </a:pathLst>
              </a:custGeom>
              <a:solidFill>
                <a:srgbClr val="34A7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0586F6E-8958-4272-A801-021F356F8953}"/>
                  </a:ext>
                </a:extLst>
              </p:cNvPr>
              <p:cNvSpPr/>
              <p:nvPr/>
            </p:nvSpPr>
            <p:spPr>
              <a:xfrm>
                <a:off x="5386639" y="3228393"/>
                <a:ext cx="114300" cy="9525"/>
              </a:xfrm>
              <a:custGeom>
                <a:avLst/>
                <a:gdLst>
                  <a:gd name="connsiteX0" fmla="*/ 58613 w 114300"/>
                  <a:gd name="connsiteY0" fmla="*/ 7154 h 9525"/>
                  <a:gd name="connsiteX1" fmla="*/ 28037 w 114300"/>
                  <a:gd name="connsiteY1" fmla="*/ 15060 h 9525"/>
                  <a:gd name="connsiteX2" fmla="*/ 796 w 114300"/>
                  <a:gd name="connsiteY2" fmla="*/ 15536 h 9525"/>
                  <a:gd name="connsiteX3" fmla="*/ 1748 w 114300"/>
                  <a:gd name="connsiteY3" fmla="*/ 13155 h 9525"/>
                  <a:gd name="connsiteX4" fmla="*/ 36610 w 114300"/>
                  <a:gd name="connsiteY4" fmla="*/ 10107 h 9525"/>
                  <a:gd name="connsiteX5" fmla="*/ 67376 w 114300"/>
                  <a:gd name="connsiteY5" fmla="*/ 2677 h 9525"/>
                  <a:gd name="connsiteX6" fmla="*/ 115191 w 114300"/>
                  <a:gd name="connsiteY6" fmla="*/ 2106 h 9525"/>
                  <a:gd name="connsiteX7" fmla="*/ 115953 w 114300"/>
                  <a:gd name="connsiteY7" fmla="*/ 4582 h 9525"/>
                  <a:gd name="connsiteX8" fmla="*/ 115953 w 114300"/>
                  <a:gd name="connsiteY8" fmla="*/ 4868 h 9525"/>
                  <a:gd name="connsiteX9" fmla="*/ 58613 w 114300"/>
                  <a:gd name="connsiteY9" fmla="*/ 715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300" h="9525">
                    <a:moveTo>
                      <a:pt x="58613" y="7154"/>
                    </a:moveTo>
                    <a:cubicBezTo>
                      <a:pt x="48326" y="9440"/>
                      <a:pt x="38229" y="12488"/>
                      <a:pt x="28037" y="15060"/>
                    </a:cubicBezTo>
                    <a:cubicBezTo>
                      <a:pt x="18893" y="17346"/>
                      <a:pt x="9845" y="18775"/>
                      <a:pt x="796" y="15536"/>
                    </a:cubicBezTo>
                    <a:cubicBezTo>
                      <a:pt x="-728" y="14965"/>
                      <a:pt x="129" y="12583"/>
                      <a:pt x="1748" y="13155"/>
                    </a:cubicBezTo>
                    <a:cubicBezTo>
                      <a:pt x="13369" y="17251"/>
                      <a:pt x="25275" y="13155"/>
                      <a:pt x="36610" y="10107"/>
                    </a:cubicBezTo>
                    <a:cubicBezTo>
                      <a:pt x="46802" y="7345"/>
                      <a:pt x="56993" y="4678"/>
                      <a:pt x="67376" y="2677"/>
                    </a:cubicBezTo>
                    <a:cubicBezTo>
                      <a:pt x="83282" y="-275"/>
                      <a:pt x="99475" y="-1228"/>
                      <a:pt x="115191" y="2106"/>
                    </a:cubicBezTo>
                    <a:cubicBezTo>
                      <a:pt x="115477" y="2963"/>
                      <a:pt x="115763" y="3725"/>
                      <a:pt x="115953" y="4582"/>
                    </a:cubicBezTo>
                    <a:cubicBezTo>
                      <a:pt x="115953" y="4582"/>
                      <a:pt x="115953" y="4678"/>
                      <a:pt x="115953" y="4868"/>
                    </a:cubicBezTo>
                    <a:cubicBezTo>
                      <a:pt x="97094" y="582"/>
                      <a:pt x="77567" y="2868"/>
                      <a:pt x="58613" y="7154"/>
                    </a:cubicBezTo>
                    <a:close/>
                  </a:path>
                </a:pathLst>
              </a:custGeom>
              <a:solidFill>
                <a:srgbClr val="34A7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F14E4FC-3ED4-414B-ACF7-BAC2D4553A8A}"/>
                  </a:ext>
                </a:extLst>
              </p:cNvPr>
              <p:cNvSpPr/>
              <p:nvPr/>
            </p:nvSpPr>
            <p:spPr>
              <a:xfrm>
                <a:off x="5467149" y="3310541"/>
                <a:ext cx="85725" cy="19050"/>
              </a:xfrm>
              <a:custGeom>
                <a:avLst/>
                <a:gdLst>
                  <a:gd name="connsiteX0" fmla="*/ 1725 w 85725"/>
                  <a:gd name="connsiteY0" fmla="*/ 63 h 19050"/>
                  <a:gd name="connsiteX1" fmla="*/ 86497 w 85725"/>
                  <a:gd name="connsiteY1" fmla="*/ 22732 h 19050"/>
                  <a:gd name="connsiteX2" fmla="*/ 85449 w 85725"/>
                  <a:gd name="connsiteY2" fmla="*/ 25209 h 19050"/>
                  <a:gd name="connsiteX3" fmla="*/ 772 w 85725"/>
                  <a:gd name="connsiteY3" fmla="*/ 2539 h 19050"/>
                  <a:gd name="connsiteX4" fmla="*/ 1725 w 85725"/>
                  <a:gd name="connsiteY4" fmla="*/ 6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19050">
                    <a:moveTo>
                      <a:pt x="1725" y="63"/>
                    </a:moveTo>
                    <a:cubicBezTo>
                      <a:pt x="28204" y="9302"/>
                      <a:pt x="63923" y="4254"/>
                      <a:pt x="86497" y="22732"/>
                    </a:cubicBezTo>
                    <a:cubicBezTo>
                      <a:pt x="86497" y="23780"/>
                      <a:pt x="86116" y="24542"/>
                      <a:pt x="85449" y="25209"/>
                    </a:cubicBezTo>
                    <a:cubicBezTo>
                      <a:pt x="63256" y="6349"/>
                      <a:pt x="27156" y="11683"/>
                      <a:pt x="772" y="2539"/>
                    </a:cubicBezTo>
                    <a:cubicBezTo>
                      <a:pt x="-752" y="1968"/>
                      <a:pt x="201" y="-414"/>
                      <a:pt x="1725" y="63"/>
                    </a:cubicBezTo>
                    <a:close/>
                  </a:path>
                </a:pathLst>
              </a:custGeom>
              <a:solidFill>
                <a:srgbClr val="34A7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5B58A38-57F1-48A0-A659-5E9DFA918E2C}"/>
                  </a:ext>
                </a:extLst>
              </p:cNvPr>
              <p:cNvSpPr/>
              <p:nvPr/>
            </p:nvSpPr>
            <p:spPr>
              <a:xfrm>
                <a:off x="5600224" y="3227390"/>
                <a:ext cx="57150" cy="66675"/>
              </a:xfrm>
              <a:custGeom>
                <a:avLst/>
                <a:gdLst>
                  <a:gd name="connsiteX0" fmla="*/ 61150 w 57150"/>
                  <a:gd name="connsiteY0" fmla="*/ 251 h 66675"/>
                  <a:gd name="connsiteX1" fmla="*/ 62770 w 57150"/>
                  <a:gd name="connsiteY1" fmla="*/ 2251 h 66675"/>
                  <a:gd name="connsiteX2" fmla="*/ 2095 w 57150"/>
                  <a:gd name="connsiteY2" fmla="*/ 67593 h 66675"/>
                  <a:gd name="connsiteX3" fmla="*/ 1714 w 57150"/>
                  <a:gd name="connsiteY3" fmla="*/ 67021 h 66675"/>
                  <a:gd name="connsiteX4" fmla="*/ 0 w 57150"/>
                  <a:gd name="connsiteY4" fmla="*/ 66069 h 66675"/>
                  <a:gd name="connsiteX5" fmla="*/ 61150 w 57150"/>
                  <a:gd name="connsiteY5" fmla="*/ 25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6675">
                    <a:moveTo>
                      <a:pt x="61150" y="251"/>
                    </a:moveTo>
                    <a:cubicBezTo>
                      <a:pt x="62484" y="-702"/>
                      <a:pt x="64103" y="1299"/>
                      <a:pt x="62770" y="2251"/>
                    </a:cubicBezTo>
                    <a:cubicBezTo>
                      <a:pt x="38291" y="19682"/>
                      <a:pt x="17717" y="41875"/>
                      <a:pt x="2095" y="67593"/>
                    </a:cubicBezTo>
                    <a:cubicBezTo>
                      <a:pt x="2000" y="67402"/>
                      <a:pt x="1810" y="67212"/>
                      <a:pt x="1714" y="67021"/>
                    </a:cubicBezTo>
                    <a:cubicBezTo>
                      <a:pt x="1048" y="66926"/>
                      <a:pt x="476" y="66640"/>
                      <a:pt x="0" y="66069"/>
                    </a:cubicBezTo>
                    <a:cubicBezTo>
                      <a:pt x="15811" y="40256"/>
                      <a:pt x="36481" y="17872"/>
                      <a:pt x="61150" y="251"/>
                    </a:cubicBezTo>
                    <a:close/>
                  </a:path>
                </a:pathLst>
              </a:custGeom>
              <a:solidFill>
                <a:srgbClr val="34A7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8541CA2-3383-4B44-8A97-949288E08F2D}"/>
                  </a:ext>
                </a:extLst>
              </p:cNvPr>
              <p:cNvSpPr/>
              <p:nvPr/>
            </p:nvSpPr>
            <p:spPr>
              <a:xfrm>
                <a:off x="5573840" y="3091996"/>
                <a:ext cx="66675" cy="85725"/>
              </a:xfrm>
              <a:custGeom>
                <a:avLst/>
                <a:gdLst>
                  <a:gd name="connsiteX0" fmla="*/ 71056 w 66675"/>
                  <a:gd name="connsiteY0" fmla="*/ 295 h 85725"/>
                  <a:gd name="connsiteX1" fmla="*/ 72676 w 66675"/>
                  <a:gd name="connsiteY1" fmla="*/ 2295 h 85725"/>
                  <a:gd name="connsiteX2" fmla="*/ 2381 w 66675"/>
                  <a:gd name="connsiteY2" fmla="*/ 93545 h 85725"/>
                  <a:gd name="connsiteX3" fmla="*/ 1905 w 66675"/>
                  <a:gd name="connsiteY3" fmla="*/ 93354 h 85725"/>
                  <a:gd name="connsiteX4" fmla="*/ 0 w 66675"/>
                  <a:gd name="connsiteY4" fmla="*/ 92592 h 85725"/>
                  <a:gd name="connsiteX5" fmla="*/ 71056 w 66675"/>
                  <a:gd name="connsiteY5" fmla="*/ 29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85725">
                    <a:moveTo>
                      <a:pt x="71056" y="295"/>
                    </a:moveTo>
                    <a:cubicBezTo>
                      <a:pt x="72295" y="-753"/>
                      <a:pt x="73914" y="1247"/>
                      <a:pt x="72676" y="2295"/>
                    </a:cubicBezTo>
                    <a:cubicBezTo>
                      <a:pt x="42386" y="26774"/>
                      <a:pt x="18383" y="58112"/>
                      <a:pt x="2381" y="93545"/>
                    </a:cubicBezTo>
                    <a:cubicBezTo>
                      <a:pt x="2191" y="93449"/>
                      <a:pt x="2095" y="93449"/>
                      <a:pt x="1905" y="93354"/>
                    </a:cubicBezTo>
                    <a:cubicBezTo>
                      <a:pt x="1905" y="93354"/>
                      <a:pt x="1143" y="93164"/>
                      <a:pt x="0" y="92592"/>
                    </a:cubicBezTo>
                    <a:cubicBezTo>
                      <a:pt x="16192" y="56683"/>
                      <a:pt x="40481" y="25060"/>
                      <a:pt x="71056" y="295"/>
                    </a:cubicBezTo>
                    <a:close/>
                  </a:path>
                </a:pathLst>
              </a:custGeom>
              <a:solidFill>
                <a:srgbClr val="34A7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911CEAB-729A-4363-8831-334DC7C3C2DF}"/>
                  </a:ext>
                </a:extLst>
              </p:cNvPr>
              <p:cNvSpPr/>
              <p:nvPr/>
            </p:nvSpPr>
            <p:spPr>
              <a:xfrm>
                <a:off x="5396960" y="3244537"/>
                <a:ext cx="1485900" cy="676275"/>
              </a:xfrm>
              <a:custGeom>
                <a:avLst/>
                <a:gdLst>
                  <a:gd name="connsiteX0" fmla="*/ 42863 w 1485900"/>
                  <a:gd name="connsiteY0" fmla="*/ 325528 h 676275"/>
                  <a:gd name="connsiteX1" fmla="*/ 157925 w 1485900"/>
                  <a:gd name="connsiteY1" fmla="*/ 302858 h 676275"/>
                  <a:gd name="connsiteX2" fmla="*/ 278702 w 1485900"/>
                  <a:gd name="connsiteY2" fmla="*/ 304573 h 676275"/>
                  <a:gd name="connsiteX3" fmla="*/ 416528 w 1485900"/>
                  <a:gd name="connsiteY3" fmla="*/ 94832 h 676275"/>
                  <a:gd name="connsiteX4" fmla="*/ 575596 w 1485900"/>
                  <a:gd name="connsiteY4" fmla="*/ 64447 h 676275"/>
                  <a:gd name="connsiteX5" fmla="*/ 688181 w 1485900"/>
                  <a:gd name="connsiteY5" fmla="*/ 1582 h 676275"/>
                  <a:gd name="connsiteX6" fmla="*/ 806577 w 1485900"/>
                  <a:gd name="connsiteY6" fmla="*/ 60923 h 676275"/>
                  <a:gd name="connsiteX7" fmla="*/ 870395 w 1485900"/>
                  <a:gd name="connsiteY7" fmla="*/ 185415 h 676275"/>
                  <a:gd name="connsiteX8" fmla="*/ 972503 w 1485900"/>
                  <a:gd name="connsiteY8" fmla="*/ 274378 h 676275"/>
                  <a:gd name="connsiteX9" fmla="*/ 1152906 w 1485900"/>
                  <a:gd name="connsiteY9" fmla="*/ 278950 h 676275"/>
                  <a:gd name="connsiteX10" fmla="*/ 1245680 w 1485900"/>
                  <a:gd name="connsiteY10" fmla="*/ 454401 h 676275"/>
                  <a:gd name="connsiteX11" fmla="*/ 1374172 w 1485900"/>
                  <a:gd name="connsiteY11" fmla="*/ 452782 h 676275"/>
                  <a:gd name="connsiteX12" fmla="*/ 1474184 w 1485900"/>
                  <a:gd name="connsiteY12" fmla="*/ 540793 h 676275"/>
                  <a:gd name="connsiteX13" fmla="*/ 1488186 w 1485900"/>
                  <a:gd name="connsiteY13" fmla="*/ 679762 h 676275"/>
                  <a:gd name="connsiteX14" fmla="*/ 0 w 1485900"/>
                  <a:gd name="connsiteY14" fmla="*/ 679762 h 676275"/>
                  <a:gd name="connsiteX15" fmla="*/ 42863 w 1485900"/>
                  <a:gd name="connsiteY15" fmla="*/ 325528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85900" h="676275">
                    <a:moveTo>
                      <a:pt x="42863" y="325528"/>
                    </a:moveTo>
                    <a:cubicBezTo>
                      <a:pt x="69533" y="294381"/>
                      <a:pt x="117634" y="295238"/>
                      <a:pt x="157925" y="302858"/>
                    </a:cubicBezTo>
                    <a:cubicBezTo>
                      <a:pt x="198215" y="310478"/>
                      <a:pt x="241649" y="322099"/>
                      <a:pt x="278702" y="304573"/>
                    </a:cubicBezTo>
                    <a:cubicBezTo>
                      <a:pt x="356235" y="267997"/>
                      <a:pt x="343281" y="139504"/>
                      <a:pt x="416528" y="94832"/>
                    </a:cubicBezTo>
                    <a:cubicBezTo>
                      <a:pt x="462915" y="66352"/>
                      <a:pt x="524923" y="84450"/>
                      <a:pt x="575596" y="64447"/>
                    </a:cubicBezTo>
                    <a:cubicBezTo>
                      <a:pt x="615791" y="48541"/>
                      <a:pt x="645700" y="9869"/>
                      <a:pt x="688181" y="1582"/>
                    </a:cubicBezTo>
                    <a:cubicBezTo>
                      <a:pt x="733997" y="-7371"/>
                      <a:pt x="779431" y="22918"/>
                      <a:pt x="806577" y="60923"/>
                    </a:cubicBezTo>
                    <a:cubicBezTo>
                      <a:pt x="833723" y="98833"/>
                      <a:pt x="848201" y="144267"/>
                      <a:pt x="870395" y="185415"/>
                    </a:cubicBezTo>
                    <a:cubicBezTo>
                      <a:pt x="892588" y="226468"/>
                      <a:pt x="926592" y="265711"/>
                      <a:pt x="972503" y="274378"/>
                    </a:cubicBezTo>
                    <a:cubicBezTo>
                      <a:pt x="1032986" y="285713"/>
                      <a:pt x="1103186" y="242660"/>
                      <a:pt x="1152906" y="278950"/>
                    </a:cubicBezTo>
                    <a:cubicBezTo>
                      <a:pt x="1207865" y="319241"/>
                      <a:pt x="1184910" y="423540"/>
                      <a:pt x="1245680" y="454401"/>
                    </a:cubicBezTo>
                    <a:cubicBezTo>
                      <a:pt x="1284446" y="474118"/>
                      <a:pt x="1330928" y="448686"/>
                      <a:pt x="1374172" y="452782"/>
                    </a:cubicBezTo>
                    <a:cubicBezTo>
                      <a:pt x="1420844" y="457258"/>
                      <a:pt x="1458087" y="496787"/>
                      <a:pt x="1474184" y="540793"/>
                    </a:cubicBezTo>
                    <a:cubicBezTo>
                      <a:pt x="1490282" y="584798"/>
                      <a:pt x="1489329" y="632899"/>
                      <a:pt x="1488186" y="679762"/>
                    </a:cubicBezTo>
                    <a:lnTo>
                      <a:pt x="0" y="679762"/>
                    </a:lnTo>
                    <a:lnTo>
                      <a:pt x="42863" y="32552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1ADAB46-B236-4BE4-9E7D-5A605E478F1F}"/>
                  </a:ext>
                </a:extLst>
              </p:cNvPr>
              <p:cNvSpPr/>
              <p:nvPr/>
            </p:nvSpPr>
            <p:spPr>
              <a:xfrm>
                <a:off x="5305425" y="3371206"/>
                <a:ext cx="1295400" cy="533400"/>
              </a:xfrm>
              <a:custGeom>
                <a:avLst/>
                <a:gdLst>
                  <a:gd name="connsiteX0" fmla="*/ 0 w 1295400"/>
                  <a:gd name="connsiteY0" fmla="*/ 130851 h 533400"/>
                  <a:gd name="connsiteX1" fmla="*/ 143161 w 1295400"/>
                  <a:gd name="connsiteY1" fmla="*/ 10550 h 533400"/>
                  <a:gd name="connsiteX2" fmla="*/ 309086 w 1295400"/>
                  <a:gd name="connsiteY2" fmla="*/ 57508 h 533400"/>
                  <a:gd name="connsiteX3" fmla="*/ 361760 w 1295400"/>
                  <a:gd name="connsiteY3" fmla="*/ 165236 h 533400"/>
                  <a:gd name="connsiteX4" fmla="*/ 527304 w 1295400"/>
                  <a:gd name="connsiteY4" fmla="*/ 131136 h 533400"/>
                  <a:gd name="connsiteX5" fmla="*/ 700659 w 1295400"/>
                  <a:gd name="connsiteY5" fmla="*/ 278583 h 533400"/>
                  <a:gd name="connsiteX6" fmla="*/ 917258 w 1295400"/>
                  <a:gd name="connsiteY6" fmla="*/ 241531 h 533400"/>
                  <a:gd name="connsiteX7" fmla="*/ 1000411 w 1295400"/>
                  <a:gd name="connsiteY7" fmla="*/ 366309 h 533400"/>
                  <a:gd name="connsiteX8" fmla="*/ 1115568 w 1295400"/>
                  <a:gd name="connsiteY8" fmla="*/ 411171 h 533400"/>
                  <a:gd name="connsiteX9" fmla="*/ 1240060 w 1295400"/>
                  <a:gd name="connsiteY9" fmla="*/ 430983 h 533400"/>
                  <a:gd name="connsiteX10" fmla="*/ 1300067 w 1295400"/>
                  <a:gd name="connsiteY10" fmla="*/ 530520 h 533400"/>
                  <a:gd name="connsiteX11" fmla="*/ 0 w 1295400"/>
                  <a:gd name="connsiteY11" fmla="*/ 536139 h 533400"/>
                  <a:gd name="connsiteX12" fmla="*/ 0 w 1295400"/>
                  <a:gd name="connsiteY12" fmla="*/ 130851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95400" h="533400">
                    <a:moveTo>
                      <a:pt x="0" y="130851"/>
                    </a:moveTo>
                    <a:cubicBezTo>
                      <a:pt x="41053" y="83035"/>
                      <a:pt x="84487" y="33505"/>
                      <a:pt x="143161" y="10550"/>
                    </a:cubicBezTo>
                    <a:cubicBezTo>
                      <a:pt x="201835" y="-12405"/>
                      <a:pt x="280130" y="1596"/>
                      <a:pt x="309086" y="57508"/>
                    </a:cubicBezTo>
                    <a:cubicBezTo>
                      <a:pt x="327850" y="93798"/>
                      <a:pt x="326231" y="144852"/>
                      <a:pt x="361760" y="165236"/>
                    </a:cubicBezTo>
                    <a:cubicBezTo>
                      <a:pt x="412242" y="194192"/>
                      <a:pt x="469201" y="126755"/>
                      <a:pt x="527304" y="131136"/>
                    </a:cubicBezTo>
                    <a:cubicBezTo>
                      <a:pt x="605314" y="137042"/>
                      <a:pt x="624840" y="259248"/>
                      <a:pt x="700659" y="278583"/>
                    </a:cubicBezTo>
                    <a:cubicBezTo>
                      <a:pt x="773811" y="297252"/>
                      <a:pt x="850106" y="206860"/>
                      <a:pt x="917258" y="241531"/>
                    </a:cubicBezTo>
                    <a:cubicBezTo>
                      <a:pt x="962406" y="264867"/>
                      <a:pt x="966597" y="328399"/>
                      <a:pt x="1000411" y="366309"/>
                    </a:cubicBezTo>
                    <a:cubicBezTo>
                      <a:pt x="1028510" y="397836"/>
                      <a:pt x="1073468" y="407647"/>
                      <a:pt x="1115568" y="411171"/>
                    </a:cubicBezTo>
                    <a:cubicBezTo>
                      <a:pt x="1157669" y="414696"/>
                      <a:pt x="1201388" y="414029"/>
                      <a:pt x="1240060" y="430983"/>
                    </a:cubicBezTo>
                    <a:cubicBezTo>
                      <a:pt x="1278731" y="447938"/>
                      <a:pt x="1310926" y="489753"/>
                      <a:pt x="1300067" y="530520"/>
                    </a:cubicBezTo>
                    <a:lnTo>
                      <a:pt x="0" y="536139"/>
                    </a:lnTo>
                    <a:lnTo>
                      <a:pt x="0" y="13085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9CBCB55-3134-4FD6-B2E1-ABCF0939BE6A}"/>
                </a:ext>
              </a:extLst>
            </p:cNvPr>
            <p:cNvSpPr/>
            <p:nvPr/>
          </p:nvSpPr>
          <p:spPr>
            <a:xfrm flipH="1">
              <a:off x="5244187" y="4915986"/>
              <a:ext cx="6947813" cy="1959114"/>
            </a:xfrm>
            <a:custGeom>
              <a:avLst/>
              <a:gdLst>
                <a:gd name="connsiteX0" fmla="*/ 0 w 6947813"/>
                <a:gd name="connsiteY0" fmla="*/ 0 h 1959114"/>
                <a:gd name="connsiteX1" fmla="*/ 0 w 6947813"/>
                <a:gd name="connsiteY1" fmla="*/ 1959114 h 1959114"/>
                <a:gd name="connsiteX2" fmla="*/ 6947813 w 6947813"/>
                <a:gd name="connsiteY2" fmla="*/ 1959114 h 1959114"/>
                <a:gd name="connsiteX3" fmla="*/ 6938844 w 6947813"/>
                <a:gd name="connsiteY3" fmla="*/ 1928076 h 1959114"/>
                <a:gd name="connsiteX4" fmla="*/ 6542114 w 6947813"/>
                <a:gd name="connsiteY4" fmla="*/ 916429 h 1959114"/>
                <a:gd name="connsiteX5" fmla="*/ 6421192 w 6947813"/>
                <a:gd name="connsiteY5" fmla="*/ 718487 h 1959114"/>
                <a:gd name="connsiteX6" fmla="*/ 6399497 w 6947813"/>
                <a:gd name="connsiteY6" fmla="*/ 712927 h 1959114"/>
                <a:gd name="connsiteX7" fmla="*/ 5182970 w 6947813"/>
                <a:gd name="connsiteY7" fmla="*/ 458073 h 1959114"/>
                <a:gd name="connsiteX8" fmla="*/ 5058606 w 6947813"/>
                <a:gd name="connsiteY8" fmla="*/ 437123 h 1959114"/>
                <a:gd name="connsiteX9" fmla="*/ 5058606 w 6947813"/>
                <a:gd name="connsiteY9" fmla="*/ 1123054 h 1959114"/>
                <a:gd name="connsiteX10" fmla="*/ 5058605 w 6947813"/>
                <a:gd name="connsiteY10" fmla="*/ 1123054 h 1959114"/>
                <a:gd name="connsiteX11" fmla="*/ 5058605 w 6947813"/>
                <a:gd name="connsiteY11" fmla="*/ 437123 h 1959114"/>
                <a:gd name="connsiteX12" fmla="*/ 4821949 w 6947813"/>
                <a:gd name="connsiteY12" fmla="*/ 397257 h 1959114"/>
                <a:gd name="connsiteX13" fmla="*/ 4437145 w 6947813"/>
                <a:gd name="connsiteY13" fmla="*/ 338638 h 1959114"/>
                <a:gd name="connsiteX14" fmla="*/ 4427311 w 6947813"/>
                <a:gd name="connsiteY14" fmla="*/ 337294 h 1959114"/>
                <a:gd name="connsiteX15" fmla="*/ 4427311 w 6947813"/>
                <a:gd name="connsiteY15" fmla="*/ 337294 h 1959114"/>
                <a:gd name="connsiteX16" fmla="*/ 4028044 w 6947813"/>
                <a:gd name="connsiteY16" fmla="*/ 282733 h 1959114"/>
                <a:gd name="connsiteX17" fmla="*/ 3826465 w 6947813"/>
                <a:gd name="connsiteY17" fmla="*/ 258265 h 1959114"/>
                <a:gd name="connsiteX18" fmla="*/ 3826465 w 6947813"/>
                <a:gd name="connsiteY18" fmla="*/ 258266 h 1959114"/>
                <a:gd name="connsiteX19" fmla="*/ 3594130 w 6947813"/>
                <a:gd name="connsiteY19" fmla="*/ 230064 h 1959114"/>
                <a:gd name="connsiteX20" fmla="*/ 3134889 w 6947813"/>
                <a:gd name="connsiteY20" fmla="*/ 181146 h 1959114"/>
                <a:gd name="connsiteX21" fmla="*/ 3125991 w 6947813"/>
                <a:gd name="connsiteY21" fmla="*/ 180327 h 1959114"/>
                <a:gd name="connsiteX22" fmla="*/ 3125991 w 6947813"/>
                <a:gd name="connsiteY22" fmla="*/ 180326 h 1959114"/>
                <a:gd name="connsiteX23" fmla="*/ 2649807 w 6947813"/>
                <a:gd name="connsiteY23" fmla="*/ 136498 h 1959114"/>
                <a:gd name="connsiteX24" fmla="*/ 440784 w 6947813"/>
                <a:gd name="connsiteY24" fmla="*/ 10992 h 195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47813" h="1959114">
                  <a:moveTo>
                    <a:pt x="0" y="0"/>
                  </a:moveTo>
                  <a:lnTo>
                    <a:pt x="0" y="1959114"/>
                  </a:lnTo>
                  <a:lnTo>
                    <a:pt x="6947813" y="1959114"/>
                  </a:lnTo>
                  <a:cubicBezTo>
                    <a:pt x="6944773" y="1948706"/>
                    <a:pt x="6941733" y="1938484"/>
                    <a:pt x="6938844" y="1928076"/>
                  </a:cubicBezTo>
                  <a:cubicBezTo>
                    <a:pt x="6835249" y="1554604"/>
                    <a:pt x="6712348" y="1221926"/>
                    <a:pt x="6542114" y="916429"/>
                  </a:cubicBezTo>
                  <a:lnTo>
                    <a:pt x="6421192" y="718487"/>
                  </a:lnTo>
                  <a:lnTo>
                    <a:pt x="6399497" y="712927"/>
                  </a:lnTo>
                  <a:cubicBezTo>
                    <a:pt x="6052383" y="627190"/>
                    <a:pt x="5648703" y="540395"/>
                    <a:pt x="5182970" y="458073"/>
                  </a:cubicBezTo>
                  <a:lnTo>
                    <a:pt x="5058606" y="437123"/>
                  </a:lnTo>
                  <a:lnTo>
                    <a:pt x="5058606" y="1123054"/>
                  </a:lnTo>
                  <a:lnTo>
                    <a:pt x="5058605" y="1123054"/>
                  </a:lnTo>
                  <a:lnTo>
                    <a:pt x="5058605" y="437123"/>
                  </a:lnTo>
                  <a:lnTo>
                    <a:pt x="4821949" y="397257"/>
                  </a:lnTo>
                  <a:cubicBezTo>
                    <a:pt x="4697674" y="377323"/>
                    <a:pt x="4569435" y="357754"/>
                    <a:pt x="4437145" y="338638"/>
                  </a:cubicBezTo>
                  <a:lnTo>
                    <a:pt x="4427311" y="337294"/>
                  </a:lnTo>
                  <a:lnTo>
                    <a:pt x="4427311" y="337294"/>
                  </a:lnTo>
                  <a:lnTo>
                    <a:pt x="4028044" y="282733"/>
                  </a:lnTo>
                  <a:lnTo>
                    <a:pt x="3826465" y="258265"/>
                  </a:lnTo>
                  <a:lnTo>
                    <a:pt x="3826465" y="258266"/>
                  </a:lnTo>
                  <a:lnTo>
                    <a:pt x="3594130" y="230064"/>
                  </a:lnTo>
                  <a:cubicBezTo>
                    <a:pt x="3445299" y="213104"/>
                    <a:pt x="3292247" y="196769"/>
                    <a:pt x="3134889" y="181146"/>
                  </a:cubicBezTo>
                  <a:lnTo>
                    <a:pt x="3125991" y="180327"/>
                  </a:lnTo>
                  <a:lnTo>
                    <a:pt x="3125991" y="180326"/>
                  </a:lnTo>
                  <a:lnTo>
                    <a:pt x="2649807" y="136498"/>
                  </a:lnTo>
                  <a:cubicBezTo>
                    <a:pt x="1985575" y="80046"/>
                    <a:pt x="1251062" y="36367"/>
                    <a:pt x="440784" y="10992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4" name="Group 64">
              <a:extLst>
                <a:ext uri="{FF2B5EF4-FFF2-40B4-BE49-F238E27FC236}">
                  <a16:creationId xmlns:a16="http://schemas.microsoft.com/office/drawing/2014/main" id="{358EF043-72D1-499F-BC47-8911480A8E99}"/>
                </a:ext>
              </a:extLst>
            </p:cNvPr>
            <p:cNvGrpSpPr/>
            <p:nvPr/>
          </p:nvGrpSpPr>
          <p:grpSpPr>
            <a:xfrm rot="298849">
              <a:off x="4649927" y="5019453"/>
              <a:ext cx="3461353" cy="1914337"/>
              <a:chOff x="3455811" y="3474465"/>
              <a:chExt cx="2668742" cy="1475975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42D022D9-0B69-4C6E-988E-04E615601DF7}"/>
                  </a:ext>
                </a:extLst>
              </p:cNvPr>
              <p:cNvSpPr/>
              <p:nvPr/>
            </p:nvSpPr>
            <p:spPr>
              <a:xfrm>
                <a:off x="3606478" y="4033037"/>
                <a:ext cx="238125" cy="47625"/>
              </a:xfrm>
              <a:custGeom>
                <a:avLst/>
                <a:gdLst>
                  <a:gd name="connsiteX0" fmla="*/ 233959 w 238125"/>
                  <a:gd name="connsiteY0" fmla="*/ 43950 h 47625"/>
                  <a:gd name="connsiteX1" fmla="*/ 232435 w 238125"/>
                  <a:gd name="connsiteY1" fmla="*/ 43474 h 47625"/>
                  <a:gd name="connsiteX2" fmla="*/ 230244 w 238125"/>
                  <a:gd name="connsiteY2" fmla="*/ 35664 h 47625"/>
                  <a:gd name="connsiteX3" fmla="*/ 5454 w 238125"/>
                  <a:gd name="connsiteY3" fmla="*/ 8327 h 47625"/>
                  <a:gd name="connsiteX4" fmla="*/ 5835 w 238125"/>
                  <a:gd name="connsiteY4" fmla="*/ 21567 h 47625"/>
                  <a:gd name="connsiteX5" fmla="*/ 229196 w 238125"/>
                  <a:gd name="connsiteY5" fmla="*/ 56523 h 47625"/>
                  <a:gd name="connsiteX6" fmla="*/ 233959 w 238125"/>
                  <a:gd name="connsiteY6" fmla="*/ 4395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125" h="47625">
                    <a:moveTo>
                      <a:pt x="233959" y="43950"/>
                    </a:moveTo>
                    <a:cubicBezTo>
                      <a:pt x="233482" y="43760"/>
                      <a:pt x="233006" y="43665"/>
                      <a:pt x="232435" y="43474"/>
                    </a:cubicBezTo>
                    <a:cubicBezTo>
                      <a:pt x="233578" y="40902"/>
                      <a:pt x="233292" y="37759"/>
                      <a:pt x="230244" y="35664"/>
                    </a:cubicBezTo>
                    <a:cubicBezTo>
                      <a:pt x="163759" y="-10914"/>
                      <a:pt x="81559" y="-2151"/>
                      <a:pt x="5454" y="8327"/>
                    </a:cubicBezTo>
                    <a:cubicBezTo>
                      <a:pt x="-1880" y="9375"/>
                      <a:pt x="-1880" y="21757"/>
                      <a:pt x="5835" y="21567"/>
                    </a:cubicBezTo>
                    <a:cubicBezTo>
                      <a:pt x="82035" y="19566"/>
                      <a:pt x="157187" y="31282"/>
                      <a:pt x="229196" y="56523"/>
                    </a:cubicBezTo>
                    <a:cubicBezTo>
                      <a:pt x="237388" y="59286"/>
                      <a:pt x="242150" y="46808"/>
                      <a:pt x="233959" y="4395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BB074B52-814C-49AF-8D09-744A73B0ED2A}"/>
                  </a:ext>
                </a:extLst>
              </p:cNvPr>
              <p:cNvSpPr/>
              <p:nvPr/>
            </p:nvSpPr>
            <p:spPr>
              <a:xfrm>
                <a:off x="3785270" y="3859970"/>
                <a:ext cx="76200" cy="247650"/>
              </a:xfrm>
              <a:custGeom>
                <a:avLst/>
                <a:gdLst>
                  <a:gd name="connsiteX0" fmla="*/ 4494 w 76200"/>
                  <a:gd name="connsiteY0" fmla="*/ 5848 h 247650"/>
                  <a:gd name="connsiteX1" fmla="*/ 69645 w 76200"/>
                  <a:gd name="connsiteY1" fmla="*/ 246450 h 247650"/>
                  <a:gd name="connsiteX2" fmla="*/ 81837 w 76200"/>
                  <a:gd name="connsiteY2" fmla="*/ 240926 h 247650"/>
                  <a:gd name="connsiteX3" fmla="*/ 81361 w 76200"/>
                  <a:gd name="connsiteY3" fmla="*/ 240068 h 247650"/>
                  <a:gd name="connsiteX4" fmla="*/ 81265 w 76200"/>
                  <a:gd name="connsiteY4" fmla="*/ 235211 h 247650"/>
                  <a:gd name="connsiteX5" fmla="*/ 17638 w 76200"/>
                  <a:gd name="connsiteY5" fmla="*/ 5467 h 247650"/>
                  <a:gd name="connsiteX6" fmla="*/ 4494 w 76200"/>
                  <a:gd name="connsiteY6" fmla="*/ 5848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247650">
                    <a:moveTo>
                      <a:pt x="4494" y="5848"/>
                    </a:moveTo>
                    <a:cubicBezTo>
                      <a:pt x="-14080" y="92717"/>
                      <a:pt x="28306" y="173012"/>
                      <a:pt x="69645" y="246450"/>
                    </a:cubicBezTo>
                    <a:cubicBezTo>
                      <a:pt x="73836" y="253879"/>
                      <a:pt x="86123" y="248450"/>
                      <a:pt x="81837" y="240926"/>
                    </a:cubicBezTo>
                    <a:cubicBezTo>
                      <a:pt x="81646" y="240640"/>
                      <a:pt x="81551" y="240354"/>
                      <a:pt x="81361" y="240068"/>
                    </a:cubicBezTo>
                    <a:cubicBezTo>
                      <a:pt x="81932" y="238640"/>
                      <a:pt x="82027" y="237020"/>
                      <a:pt x="81265" y="235211"/>
                    </a:cubicBezTo>
                    <a:cubicBezTo>
                      <a:pt x="52309" y="160820"/>
                      <a:pt x="31069" y="84049"/>
                      <a:pt x="17638" y="5467"/>
                    </a:cubicBezTo>
                    <a:cubicBezTo>
                      <a:pt x="16400" y="-2438"/>
                      <a:pt x="6018" y="-1295"/>
                      <a:pt x="4494" y="584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D5AECF6-413B-4939-A311-0E498250FA98}"/>
                  </a:ext>
                </a:extLst>
              </p:cNvPr>
              <p:cNvSpPr/>
              <p:nvPr/>
            </p:nvSpPr>
            <p:spPr>
              <a:xfrm>
                <a:off x="3638639" y="3889597"/>
                <a:ext cx="381000" cy="504825"/>
              </a:xfrm>
              <a:custGeom>
                <a:avLst/>
                <a:gdLst>
                  <a:gd name="connsiteX0" fmla="*/ 387345 w 381000"/>
                  <a:gd name="connsiteY0" fmla="*/ 496477 h 504825"/>
                  <a:gd name="connsiteX1" fmla="*/ 13965 w 381000"/>
                  <a:gd name="connsiteY1" fmla="*/ 1748 h 504825"/>
                  <a:gd name="connsiteX2" fmla="*/ 3678 w 381000"/>
                  <a:gd name="connsiteY2" fmla="*/ 16321 h 504825"/>
                  <a:gd name="connsiteX3" fmla="*/ 371152 w 381000"/>
                  <a:gd name="connsiteY3" fmla="*/ 503906 h 504825"/>
                  <a:gd name="connsiteX4" fmla="*/ 387345 w 381000"/>
                  <a:gd name="connsiteY4" fmla="*/ 496477 h 504825"/>
                  <a:gd name="connsiteX5" fmla="*/ 387345 w 381000"/>
                  <a:gd name="connsiteY5" fmla="*/ 496477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0" h="504825">
                    <a:moveTo>
                      <a:pt x="387345" y="496477"/>
                    </a:moveTo>
                    <a:cubicBezTo>
                      <a:pt x="315241" y="298642"/>
                      <a:pt x="184272" y="125383"/>
                      <a:pt x="13965" y="1748"/>
                    </a:cubicBezTo>
                    <a:cubicBezTo>
                      <a:pt x="4630" y="-5015"/>
                      <a:pt x="-5657" y="9559"/>
                      <a:pt x="3678" y="16321"/>
                    </a:cubicBezTo>
                    <a:cubicBezTo>
                      <a:pt x="171699" y="138337"/>
                      <a:pt x="300096" y="308834"/>
                      <a:pt x="371152" y="503906"/>
                    </a:cubicBezTo>
                    <a:cubicBezTo>
                      <a:pt x="375057" y="514669"/>
                      <a:pt x="391250" y="507240"/>
                      <a:pt x="387345" y="496477"/>
                    </a:cubicBezTo>
                    <a:lnTo>
                      <a:pt x="387345" y="496477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768C011-E720-42B2-951D-71DC3E2C4E94}"/>
                  </a:ext>
                </a:extLst>
              </p:cNvPr>
              <p:cNvSpPr/>
              <p:nvPr/>
            </p:nvSpPr>
            <p:spPr>
              <a:xfrm>
                <a:off x="3529987" y="3811501"/>
                <a:ext cx="190500" cy="142875"/>
              </a:xfrm>
              <a:custGeom>
                <a:avLst/>
                <a:gdLst>
                  <a:gd name="connsiteX0" fmla="*/ 185767 w 190500"/>
                  <a:gd name="connsiteY0" fmla="*/ 102133 h 142875"/>
                  <a:gd name="connsiteX1" fmla="*/ 35367 w 190500"/>
                  <a:gd name="connsiteY1" fmla="*/ 2121 h 142875"/>
                  <a:gd name="connsiteX2" fmla="*/ 16508 w 190500"/>
                  <a:gd name="connsiteY2" fmla="*/ 52222 h 142875"/>
                  <a:gd name="connsiteX3" fmla="*/ 144619 w 190500"/>
                  <a:gd name="connsiteY3" fmla="*/ 136328 h 142875"/>
                  <a:gd name="connsiteX4" fmla="*/ 185767 w 190500"/>
                  <a:gd name="connsiteY4" fmla="*/ 102133 h 142875"/>
                  <a:gd name="connsiteX5" fmla="*/ 185767 w 190500"/>
                  <a:gd name="connsiteY5" fmla="*/ 102133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0" h="142875">
                    <a:moveTo>
                      <a:pt x="185767" y="102133"/>
                    </a:moveTo>
                    <a:cubicBezTo>
                      <a:pt x="142238" y="58890"/>
                      <a:pt x="92232" y="25266"/>
                      <a:pt x="35367" y="2121"/>
                    </a:cubicBezTo>
                    <a:cubicBezTo>
                      <a:pt x="3363" y="-10833"/>
                      <a:pt x="-15401" y="39268"/>
                      <a:pt x="16508" y="52222"/>
                    </a:cubicBezTo>
                    <a:cubicBezTo>
                      <a:pt x="64419" y="71653"/>
                      <a:pt x="107948" y="99847"/>
                      <a:pt x="144619" y="136328"/>
                    </a:cubicBezTo>
                    <a:cubicBezTo>
                      <a:pt x="168717" y="160426"/>
                      <a:pt x="210246" y="126517"/>
                      <a:pt x="185767" y="102133"/>
                    </a:cubicBezTo>
                    <a:lnTo>
                      <a:pt x="185767" y="102133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A3D83F54-5335-4B5C-A8ED-0090E3B09723}"/>
                  </a:ext>
                </a:extLst>
              </p:cNvPr>
              <p:cNvSpPr/>
              <p:nvPr/>
            </p:nvSpPr>
            <p:spPr>
              <a:xfrm>
                <a:off x="3989916" y="3922539"/>
                <a:ext cx="123825" cy="152400"/>
              </a:xfrm>
              <a:custGeom>
                <a:avLst/>
                <a:gdLst>
                  <a:gd name="connsiteX0" fmla="*/ 12350 w 123825"/>
                  <a:gd name="connsiteY0" fmla="*/ 154829 h 152400"/>
                  <a:gd name="connsiteX1" fmla="*/ 129889 w 123825"/>
                  <a:gd name="connsiteY1" fmla="*/ 9192 h 152400"/>
                  <a:gd name="connsiteX2" fmla="*/ 122745 w 123825"/>
                  <a:gd name="connsiteY2" fmla="*/ 905 h 152400"/>
                  <a:gd name="connsiteX3" fmla="*/ 158 w 123825"/>
                  <a:gd name="connsiteY3" fmla="*/ 142637 h 152400"/>
                  <a:gd name="connsiteX4" fmla="*/ 3206 w 123825"/>
                  <a:gd name="connsiteY4" fmla="*/ 148638 h 152400"/>
                  <a:gd name="connsiteX5" fmla="*/ 2539 w 123825"/>
                  <a:gd name="connsiteY5" fmla="*/ 149781 h 152400"/>
                  <a:gd name="connsiteX6" fmla="*/ 12350 w 123825"/>
                  <a:gd name="connsiteY6" fmla="*/ 1548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52400">
                    <a:moveTo>
                      <a:pt x="12350" y="154829"/>
                    </a:moveTo>
                    <a:cubicBezTo>
                      <a:pt x="42449" y="99298"/>
                      <a:pt x="82073" y="50435"/>
                      <a:pt x="129889" y="9192"/>
                    </a:cubicBezTo>
                    <a:cubicBezTo>
                      <a:pt x="134746" y="5001"/>
                      <a:pt x="127793" y="-2619"/>
                      <a:pt x="122745" y="905"/>
                    </a:cubicBezTo>
                    <a:cubicBezTo>
                      <a:pt x="70262" y="36719"/>
                      <a:pt x="15017" y="77010"/>
                      <a:pt x="158" y="142637"/>
                    </a:cubicBezTo>
                    <a:cubicBezTo>
                      <a:pt x="-509" y="145590"/>
                      <a:pt x="1015" y="147685"/>
                      <a:pt x="3206" y="148638"/>
                    </a:cubicBezTo>
                    <a:cubicBezTo>
                      <a:pt x="3016" y="149019"/>
                      <a:pt x="2825" y="149400"/>
                      <a:pt x="2539" y="149781"/>
                    </a:cubicBezTo>
                    <a:cubicBezTo>
                      <a:pt x="-985" y="156067"/>
                      <a:pt x="8921" y="161115"/>
                      <a:pt x="12350" y="15482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5627E8F-B1CA-47A3-9E4D-D71F4935592C}"/>
                  </a:ext>
                </a:extLst>
              </p:cNvPr>
              <p:cNvSpPr/>
              <p:nvPr/>
            </p:nvSpPr>
            <p:spPr>
              <a:xfrm>
                <a:off x="3980411" y="3782122"/>
                <a:ext cx="104775" cy="514350"/>
              </a:xfrm>
              <a:custGeom>
                <a:avLst/>
                <a:gdLst>
                  <a:gd name="connsiteX0" fmla="*/ 6235 w 104775"/>
                  <a:gd name="connsiteY0" fmla="*/ 508892 h 514350"/>
                  <a:gd name="connsiteX1" fmla="*/ 96722 w 104775"/>
                  <a:gd name="connsiteY1" fmla="*/ 3877 h 514350"/>
                  <a:gd name="connsiteX2" fmla="*/ 109771 w 104775"/>
                  <a:gd name="connsiteY2" fmla="*/ 10735 h 514350"/>
                  <a:gd name="connsiteX3" fmla="*/ 20998 w 104775"/>
                  <a:gd name="connsiteY3" fmla="*/ 508226 h 514350"/>
                  <a:gd name="connsiteX4" fmla="*/ 6235 w 104775"/>
                  <a:gd name="connsiteY4" fmla="*/ 508892 h 514350"/>
                  <a:gd name="connsiteX5" fmla="*/ 6235 w 104775"/>
                  <a:gd name="connsiteY5" fmla="*/ 508892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75" h="514350">
                    <a:moveTo>
                      <a:pt x="6235" y="508892"/>
                    </a:moveTo>
                    <a:cubicBezTo>
                      <a:pt x="-14625" y="335823"/>
                      <a:pt x="17188" y="158944"/>
                      <a:pt x="96722" y="3877"/>
                    </a:cubicBezTo>
                    <a:cubicBezTo>
                      <a:pt x="101104" y="-4600"/>
                      <a:pt x="114153" y="2258"/>
                      <a:pt x="109771" y="10735"/>
                    </a:cubicBezTo>
                    <a:cubicBezTo>
                      <a:pt x="31381" y="163706"/>
                      <a:pt x="520" y="337633"/>
                      <a:pt x="20998" y="508226"/>
                    </a:cubicBezTo>
                    <a:cubicBezTo>
                      <a:pt x="22141" y="517655"/>
                      <a:pt x="7378" y="518322"/>
                      <a:pt x="6235" y="508892"/>
                    </a:cubicBezTo>
                    <a:lnTo>
                      <a:pt x="6235" y="508892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AFB845E-9F0A-4296-84E6-6535536F4F10}"/>
                  </a:ext>
                </a:extLst>
              </p:cNvPr>
              <p:cNvSpPr/>
              <p:nvPr/>
            </p:nvSpPr>
            <p:spPr>
              <a:xfrm>
                <a:off x="4037703" y="3688508"/>
                <a:ext cx="104775" cy="161925"/>
              </a:xfrm>
              <a:custGeom>
                <a:avLst/>
                <a:gdLst>
                  <a:gd name="connsiteX0" fmla="*/ 1235 w 104775"/>
                  <a:gd name="connsiteY0" fmla="*/ 137591 h 161925"/>
                  <a:gd name="connsiteX1" fmla="*/ 74863 w 104775"/>
                  <a:gd name="connsiteY1" fmla="*/ 7479 h 161925"/>
                  <a:gd name="connsiteX2" fmla="*/ 107534 w 104775"/>
                  <a:gd name="connsiteY2" fmla="*/ 37388 h 161925"/>
                  <a:gd name="connsiteX3" fmla="*/ 44479 w 104775"/>
                  <a:gd name="connsiteY3" fmla="*/ 147402 h 161925"/>
                  <a:gd name="connsiteX4" fmla="*/ 1235 w 104775"/>
                  <a:gd name="connsiteY4" fmla="*/ 137591 h 161925"/>
                  <a:gd name="connsiteX5" fmla="*/ 1235 w 104775"/>
                  <a:gd name="connsiteY5" fmla="*/ 137591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75" h="161925">
                    <a:moveTo>
                      <a:pt x="1235" y="137591"/>
                    </a:moveTo>
                    <a:cubicBezTo>
                      <a:pt x="17142" y="89395"/>
                      <a:pt x="41526" y="45865"/>
                      <a:pt x="74863" y="7479"/>
                    </a:cubicBezTo>
                    <a:cubicBezTo>
                      <a:pt x="93628" y="-14142"/>
                      <a:pt x="126298" y="15862"/>
                      <a:pt x="107534" y="37388"/>
                    </a:cubicBezTo>
                    <a:cubicBezTo>
                      <a:pt x="79435" y="69678"/>
                      <a:pt x="57909" y="106730"/>
                      <a:pt x="44479" y="147402"/>
                    </a:cubicBezTo>
                    <a:cubicBezTo>
                      <a:pt x="35525" y="174358"/>
                      <a:pt x="-7814" y="164737"/>
                      <a:pt x="1235" y="137591"/>
                    </a:cubicBezTo>
                    <a:lnTo>
                      <a:pt x="1235" y="13759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6567AF4-271B-4DE1-A87B-084F9EB27F88}"/>
                  </a:ext>
                </a:extLst>
              </p:cNvPr>
              <p:cNvSpPr/>
              <p:nvPr/>
            </p:nvSpPr>
            <p:spPr>
              <a:xfrm>
                <a:off x="3638594" y="3762727"/>
                <a:ext cx="257175" cy="133350"/>
              </a:xfrm>
              <a:custGeom>
                <a:avLst/>
                <a:gdLst>
                  <a:gd name="connsiteX0" fmla="*/ 260041 w 257175"/>
                  <a:gd name="connsiteY0" fmla="*/ 127094 h 133350"/>
                  <a:gd name="connsiteX1" fmla="*/ 258517 w 257175"/>
                  <a:gd name="connsiteY1" fmla="*/ 125951 h 133350"/>
                  <a:gd name="connsiteX2" fmla="*/ 258993 w 257175"/>
                  <a:gd name="connsiteY2" fmla="*/ 116045 h 133350"/>
                  <a:gd name="connsiteX3" fmla="*/ 9438 w 257175"/>
                  <a:gd name="connsiteY3" fmla="*/ 126 h 133350"/>
                  <a:gd name="connsiteX4" fmla="*/ 4866 w 257175"/>
                  <a:gd name="connsiteY4" fmla="*/ 15652 h 133350"/>
                  <a:gd name="connsiteX5" fmla="*/ 249944 w 257175"/>
                  <a:gd name="connsiteY5" fmla="*/ 139858 h 133350"/>
                  <a:gd name="connsiteX6" fmla="*/ 260041 w 257175"/>
                  <a:gd name="connsiteY6" fmla="*/ 12709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133350">
                    <a:moveTo>
                      <a:pt x="260041" y="127094"/>
                    </a:moveTo>
                    <a:cubicBezTo>
                      <a:pt x="259564" y="126713"/>
                      <a:pt x="258993" y="126332"/>
                      <a:pt x="258517" y="125951"/>
                    </a:cubicBezTo>
                    <a:cubicBezTo>
                      <a:pt x="260803" y="123379"/>
                      <a:pt x="261660" y="119665"/>
                      <a:pt x="258993" y="116045"/>
                    </a:cubicBezTo>
                    <a:cubicBezTo>
                      <a:pt x="199557" y="37178"/>
                      <a:pt x="101354" y="16509"/>
                      <a:pt x="9438" y="126"/>
                    </a:cubicBezTo>
                    <a:cubicBezTo>
                      <a:pt x="580" y="-1493"/>
                      <a:pt x="-4183" y="12985"/>
                      <a:pt x="4866" y="15652"/>
                    </a:cubicBezTo>
                    <a:cubicBezTo>
                      <a:pt x="93734" y="41941"/>
                      <a:pt x="176221" y="83660"/>
                      <a:pt x="249944" y="139858"/>
                    </a:cubicBezTo>
                    <a:cubicBezTo>
                      <a:pt x="258231" y="146144"/>
                      <a:pt x="268327" y="133476"/>
                      <a:pt x="260041" y="12709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F180D5C-2208-4AAD-AA40-BE120566E31C}"/>
                  </a:ext>
                </a:extLst>
              </p:cNvPr>
              <p:cNvSpPr/>
              <p:nvPr/>
            </p:nvSpPr>
            <p:spPr>
              <a:xfrm>
                <a:off x="3883816" y="3622151"/>
                <a:ext cx="47625" cy="304800"/>
              </a:xfrm>
              <a:custGeom>
                <a:avLst/>
                <a:gdLst>
                  <a:gd name="connsiteX0" fmla="*/ 35393 w 47625"/>
                  <a:gd name="connsiteY0" fmla="*/ 4494 h 304800"/>
                  <a:gd name="connsiteX1" fmla="*/ 20438 w 47625"/>
                  <a:gd name="connsiteY1" fmla="*/ 307104 h 304800"/>
                  <a:gd name="connsiteX2" fmla="*/ 36631 w 47625"/>
                  <a:gd name="connsiteY2" fmla="*/ 305294 h 304800"/>
                  <a:gd name="connsiteX3" fmla="*/ 36440 w 47625"/>
                  <a:gd name="connsiteY3" fmla="*/ 304151 h 304800"/>
                  <a:gd name="connsiteX4" fmla="*/ 38155 w 47625"/>
                  <a:gd name="connsiteY4" fmla="*/ 298531 h 304800"/>
                  <a:gd name="connsiteX5" fmla="*/ 50918 w 47625"/>
                  <a:gd name="connsiteY5" fmla="*/ 9066 h 304800"/>
                  <a:gd name="connsiteX6" fmla="*/ 35393 w 47625"/>
                  <a:gd name="connsiteY6" fmla="*/ 449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04800">
                    <a:moveTo>
                      <a:pt x="35393" y="4494"/>
                    </a:moveTo>
                    <a:cubicBezTo>
                      <a:pt x="-18709" y="98030"/>
                      <a:pt x="150" y="206710"/>
                      <a:pt x="20438" y="307104"/>
                    </a:cubicBezTo>
                    <a:cubicBezTo>
                      <a:pt x="22534" y="317295"/>
                      <a:pt x="38726" y="315581"/>
                      <a:pt x="36631" y="305294"/>
                    </a:cubicBezTo>
                    <a:cubicBezTo>
                      <a:pt x="36536" y="304913"/>
                      <a:pt x="36440" y="304532"/>
                      <a:pt x="36440" y="304151"/>
                    </a:cubicBezTo>
                    <a:cubicBezTo>
                      <a:pt x="37583" y="302722"/>
                      <a:pt x="38345" y="300912"/>
                      <a:pt x="38155" y="298531"/>
                    </a:cubicBezTo>
                    <a:cubicBezTo>
                      <a:pt x="32630" y="201662"/>
                      <a:pt x="36917" y="104983"/>
                      <a:pt x="50918" y="9066"/>
                    </a:cubicBezTo>
                    <a:cubicBezTo>
                      <a:pt x="52252" y="-554"/>
                      <a:pt x="39869" y="-3221"/>
                      <a:pt x="35393" y="449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5604B98-A57A-46A3-B7B8-C56834C79216}"/>
                  </a:ext>
                </a:extLst>
              </p:cNvPr>
              <p:cNvSpPr/>
              <p:nvPr/>
            </p:nvSpPr>
            <p:spPr>
              <a:xfrm>
                <a:off x="3731525" y="3600263"/>
                <a:ext cx="257175" cy="723900"/>
              </a:xfrm>
              <a:custGeom>
                <a:avLst/>
                <a:gdLst>
                  <a:gd name="connsiteX0" fmla="*/ 265598 w 257175"/>
                  <a:gd name="connsiteY0" fmla="*/ 716469 h 723900"/>
                  <a:gd name="connsiteX1" fmla="*/ 19567 w 257175"/>
                  <a:gd name="connsiteY1" fmla="*/ 4380 h 723900"/>
                  <a:gd name="connsiteX2" fmla="*/ 2137 w 257175"/>
                  <a:gd name="connsiteY2" fmla="*/ 17334 h 723900"/>
                  <a:gd name="connsiteX3" fmla="*/ 243976 w 257175"/>
                  <a:gd name="connsiteY3" fmla="*/ 718850 h 723900"/>
                  <a:gd name="connsiteX4" fmla="*/ 265598 w 257175"/>
                  <a:gd name="connsiteY4" fmla="*/ 716469 h 723900"/>
                  <a:gd name="connsiteX5" fmla="*/ 265598 w 257175"/>
                  <a:gd name="connsiteY5" fmla="*/ 716469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175" h="723900">
                    <a:moveTo>
                      <a:pt x="265598" y="716469"/>
                    </a:moveTo>
                    <a:cubicBezTo>
                      <a:pt x="256454" y="460722"/>
                      <a:pt x="170158" y="211358"/>
                      <a:pt x="19567" y="4380"/>
                    </a:cubicBezTo>
                    <a:cubicBezTo>
                      <a:pt x="11376" y="-6955"/>
                      <a:pt x="-6055" y="5999"/>
                      <a:pt x="2137" y="17334"/>
                    </a:cubicBezTo>
                    <a:cubicBezTo>
                      <a:pt x="150536" y="221359"/>
                      <a:pt x="235023" y="466723"/>
                      <a:pt x="243976" y="718850"/>
                    </a:cubicBezTo>
                    <a:cubicBezTo>
                      <a:pt x="244548" y="732852"/>
                      <a:pt x="266074" y="730375"/>
                      <a:pt x="265598" y="716469"/>
                    </a:cubicBezTo>
                    <a:lnTo>
                      <a:pt x="265598" y="716469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FD2B0-50A5-4B7C-96C4-EF59B0BE1DB2}"/>
                  </a:ext>
                </a:extLst>
              </p:cNvPr>
              <p:cNvSpPr/>
              <p:nvPr/>
            </p:nvSpPr>
            <p:spPr>
              <a:xfrm>
                <a:off x="3626933" y="3474465"/>
                <a:ext cx="190500" cy="219075"/>
              </a:xfrm>
              <a:custGeom>
                <a:avLst/>
                <a:gdLst>
                  <a:gd name="connsiteX0" fmla="*/ 188739 w 190500"/>
                  <a:gd name="connsiteY0" fmla="*/ 179707 h 219075"/>
                  <a:gd name="connsiteX1" fmla="*/ 52341 w 190500"/>
                  <a:gd name="connsiteY1" fmla="*/ 7686 h 219075"/>
                  <a:gd name="connsiteX2" fmla="*/ 11669 w 190500"/>
                  <a:gd name="connsiteY2" fmla="*/ 58549 h 219075"/>
                  <a:gd name="connsiteX3" fmla="*/ 128160 w 190500"/>
                  <a:gd name="connsiteY3" fmla="*/ 203901 h 219075"/>
                  <a:gd name="connsiteX4" fmla="*/ 188739 w 190500"/>
                  <a:gd name="connsiteY4" fmla="*/ 179707 h 219075"/>
                  <a:gd name="connsiteX5" fmla="*/ 188739 w 190500"/>
                  <a:gd name="connsiteY5" fmla="*/ 179707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0" h="219075">
                    <a:moveTo>
                      <a:pt x="188739" y="179707"/>
                    </a:moveTo>
                    <a:cubicBezTo>
                      <a:pt x="154640" y="113413"/>
                      <a:pt x="109396" y="55692"/>
                      <a:pt x="52341" y="7686"/>
                    </a:cubicBezTo>
                    <a:cubicBezTo>
                      <a:pt x="20242" y="-19365"/>
                      <a:pt x="-20335" y="31593"/>
                      <a:pt x="11669" y="58549"/>
                    </a:cubicBezTo>
                    <a:cubicBezTo>
                      <a:pt x="59771" y="99030"/>
                      <a:pt x="99490" y="147894"/>
                      <a:pt x="128160" y="203901"/>
                    </a:cubicBezTo>
                    <a:cubicBezTo>
                      <a:pt x="147210" y="240762"/>
                      <a:pt x="207980" y="217045"/>
                      <a:pt x="188739" y="179707"/>
                    </a:cubicBezTo>
                    <a:lnTo>
                      <a:pt x="188739" y="17970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8EC24BC1-D825-4B1C-810E-9F8DBE0E3EBA}"/>
                  </a:ext>
                </a:extLst>
              </p:cNvPr>
              <p:cNvSpPr/>
              <p:nvPr/>
            </p:nvSpPr>
            <p:spPr>
              <a:xfrm rot="21511969">
                <a:off x="3455811" y="3616556"/>
                <a:ext cx="1266825" cy="1284131"/>
              </a:xfrm>
              <a:custGeom>
                <a:avLst/>
                <a:gdLst>
                  <a:gd name="connsiteX0" fmla="*/ 1199516 w 1266825"/>
                  <a:gd name="connsiteY0" fmla="*/ 0 h 1038225"/>
                  <a:gd name="connsiteX1" fmla="*/ 1128841 w 1266825"/>
                  <a:gd name="connsiteY1" fmla="*/ 45244 h 1038225"/>
                  <a:gd name="connsiteX2" fmla="*/ 1040449 w 1266825"/>
                  <a:gd name="connsiteY2" fmla="*/ 34671 h 1038225"/>
                  <a:gd name="connsiteX3" fmla="*/ 955962 w 1266825"/>
                  <a:gd name="connsiteY3" fmla="*/ 53340 h 1038225"/>
                  <a:gd name="connsiteX4" fmla="*/ 906051 w 1266825"/>
                  <a:gd name="connsiteY4" fmla="*/ 133160 h 1038225"/>
                  <a:gd name="connsiteX5" fmla="*/ 725838 w 1266825"/>
                  <a:gd name="connsiteY5" fmla="*/ 188119 h 1038225"/>
                  <a:gd name="connsiteX6" fmla="*/ 631540 w 1266825"/>
                  <a:gd name="connsiteY6" fmla="*/ 303371 h 1038225"/>
                  <a:gd name="connsiteX7" fmla="*/ 585058 w 1266825"/>
                  <a:gd name="connsiteY7" fmla="*/ 449199 h 1038225"/>
                  <a:gd name="connsiteX8" fmla="*/ 479902 w 1266825"/>
                  <a:gd name="connsiteY8" fmla="*/ 553117 h 1038225"/>
                  <a:gd name="connsiteX9" fmla="*/ 354172 w 1266825"/>
                  <a:gd name="connsiteY9" fmla="*/ 557213 h 1038225"/>
                  <a:gd name="connsiteX10" fmla="*/ 245397 w 1266825"/>
                  <a:gd name="connsiteY10" fmla="*/ 647890 h 1038225"/>
                  <a:gd name="connsiteX11" fmla="*/ 229776 w 1266825"/>
                  <a:gd name="connsiteY11" fmla="*/ 748094 h 1038225"/>
                  <a:gd name="connsiteX12" fmla="*/ 179008 w 1266825"/>
                  <a:gd name="connsiteY12" fmla="*/ 831628 h 1038225"/>
                  <a:gd name="connsiteX13" fmla="*/ 99855 w 1266825"/>
                  <a:gd name="connsiteY13" fmla="*/ 847439 h 1038225"/>
                  <a:gd name="connsiteX14" fmla="*/ 26512 w 1266825"/>
                  <a:gd name="connsiteY14" fmla="*/ 927640 h 1038225"/>
                  <a:gd name="connsiteX15" fmla="*/ 14797 w 1266825"/>
                  <a:gd name="connsiteY15" fmla="*/ 1039463 h 1038225"/>
                  <a:gd name="connsiteX16" fmla="*/ 1270096 w 1266825"/>
                  <a:gd name="connsiteY16" fmla="*/ 986600 h 1038225"/>
                  <a:gd name="connsiteX17" fmla="*/ 1199516 w 1266825"/>
                  <a:gd name="connsiteY17" fmla="*/ 0 h 103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6825" h="1038225">
                    <a:moveTo>
                      <a:pt x="1199516" y="0"/>
                    </a:moveTo>
                    <a:cubicBezTo>
                      <a:pt x="1190372" y="28289"/>
                      <a:pt x="1158559" y="43529"/>
                      <a:pt x="1128841" y="45244"/>
                    </a:cubicBezTo>
                    <a:cubicBezTo>
                      <a:pt x="1099123" y="46863"/>
                      <a:pt x="1069976" y="38291"/>
                      <a:pt x="1040449" y="34671"/>
                    </a:cubicBezTo>
                    <a:cubicBezTo>
                      <a:pt x="1010921" y="31052"/>
                      <a:pt x="978155" y="33528"/>
                      <a:pt x="955962" y="53340"/>
                    </a:cubicBezTo>
                    <a:cubicBezTo>
                      <a:pt x="932435" y="74390"/>
                      <a:pt x="926815" y="109442"/>
                      <a:pt x="906051" y="133160"/>
                    </a:cubicBezTo>
                    <a:cubicBezTo>
                      <a:pt x="863950" y="181356"/>
                      <a:pt x="784607" y="162687"/>
                      <a:pt x="725838" y="188119"/>
                    </a:cubicBezTo>
                    <a:cubicBezTo>
                      <a:pt x="678975" y="208407"/>
                      <a:pt x="649257" y="255461"/>
                      <a:pt x="631540" y="303371"/>
                    </a:cubicBezTo>
                    <a:cubicBezTo>
                      <a:pt x="613824" y="351282"/>
                      <a:pt x="605251" y="402336"/>
                      <a:pt x="585058" y="449199"/>
                    </a:cubicBezTo>
                    <a:cubicBezTo>
                      <a:pt x="564865" y="496062"/>
                      <a:pt x="529432" y="540449"/>
                      <a:pt x="479902" y="553117"/>
                    </a:cubicBezTo>
                    <a:cubicBezTo>
                      <a:pt x="439135" y="563499"/>
                      <a:pt x="395701" y="550831"/>
                      <a:pt x="354172" y="557213"/>
                    </a:cubicBezTo>
                    <a:cubicBezTo>
                      <a:pt x="305214" y="564832"/>
                      <a:pt x="261685" y="601028"/>
                      <a:pt x="245397" y="647890"/>
                    </a:cubicBezTo>
                    <a:cubicBezTo>
                      <a:pt x="234253" y="679895"/>
                      <a:pt x="235300" y="714661"/>
                      <a:pt x="229776" y="748094"/>
                    </a:cubicBezTo>
                    <a:cubicBezTo>
                      <a:pt x="224251" y="781526"/>
                      <a:pt x="209583" y="816864"/>
                      <a:pt x="179008" y="831628"/>
                    </a:cubicBezTo>
                    <a:cubicBezTo>
                      <a:pt x="154719" y="843344"/>
                      <a:pt x="125668" y="839438"/>
                      <a:pt x="99855" y="847439"/>
                    </a:cubicBezTo>
                    <a:cubicBezTo>
                      <a:pt x="63850" y="858488"/>
                      <a:pt x="38228" y="891921"/>
                      <a:pt x="26512" y="927640"/>
                    </a:cubicBezTo>
                    <a:cubicBezTo>
                      <a:pt x="14797" y="963454"/>
                      <a:pt x="-19398" y="1023747"/>
                      <a:pt x="14797" y="1039463"/>
                    </a:cubicBezTo>
                    <a:cubicBezTo>
                      <a:pt x="29370" y="1046131"/>
                      <a:pt x="1270096" y="986600"/>
                      <a:pt x="1270096" y="986600"/>
                    </a:cubicBezTo>
                    <a:lnTo>
                      <a:pt x="1199516" y="0"/>
                    </a:ln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2D752C8-7284-4403-AA20-2676A0B7173E}"/>
                  </a:ext>
                </a:extLst>
              </p:cNvPr>
              <p:cNvSpPr/>
              <p:nvPr/>
            </p:nvSpPr>
            <p:spPr>
              <a:xfrm>
                <a:off x="3924279" y="3655040"/>
                <a:ext cx="2200274" cy="1295400"/>
              </a:xfrm>
              <a:custGeom>
                <a:avLst/>
                <a:gdLst>
                  <a:gd name="connsiteX0" fmla="*/ 60686 w 2200275"/>
                  <a:gd name="connsiteY0" fmla="*/ 1297753 h 1295400"/>
                  <a:gd name="connsiteX1" fmla="*/ 12 w 2200275"/>
                  <a:gd name="connsiteY1" fmla="*/ 1078392 h 1295400"/>
                  <a:gd name="connsiteX2" fmla="*/ 104882 w 2200275"/>
                  <a:gd name="connsiteY2" fmla="*/ 889226 h 1295400"/>
                  <a:gd name="connsiteX3" fmla="*/ 269188 w 2200275"/>
                  <a:gd name="connsiteY3" fmla="*/ 838838 h 1295400"/>
                  <a:gd name="connsiteX4" fmla="*/ 323862 w 2200275"/>
                  <a:gd name="connsiteY4" fmla="*/ 703298 h 1295400"/>
                  <a:gd name="connsiteX5" fmla="*/ 332434 w 2200275"/>
                  <a:gd name="connsiteY5" fmla="*/ 552898 h 1295400"/>
                  <a:gd name="connsiteX6" fmla="*/ 436543 w 2200275"/>
                  <a:gd name="connsiteY6" fmla="*/ 459458 h 1295400"/>
                  <a:gd name="connsiteX7" fmla="*/ 531793 w 2200275"/>
                  <a:gd name="connsiteY7" fmla="*/ 480317 h 1295400"/>
                  <a:gd name="connsiteX8" fmla="*/ 616565 w 2200275"/>
                  <a:gd name="connsiteY8" fmla="*/ 400022 h 1295400"/>
                  <a:gd name="connsiteX9" fmla="*/ 618184 w 2200275"/>
                  <a:gd name="connsiteY9" fmla="*/ 275435 h 1295400"/>
                  <a:gd name="connsiteX10" fmla="*/ 667333 w 2200275"/>
                  <a:gd name="connsiteY10" fmla="*/ 58646 h 1295400"/>
                  <a:gd name="connsiteX11" fmla="*/ 867073 w 2200275"/>
                  <a:gd name="connsiteY11" fmla="*/ 29975 h 1295400"/>
                  <a:gd name="connsiteX12" fmla="*/ 946321 w 2200275"/>
                  <a:gd name="connsiteY12" fmla="*/ 158563 h 1295400"/>
                  <a:gd name="connsiteX13" fmla="*/ 1221879 w 2200275"/>
                  <a:gd name="connsiteY13" fmla="*/ 246193 h 1295400"/>
                  <a:gd name="connsiteX14" fmla="*/ 1315129 w 2200275"/>
                  <a:gd name="connsiteY14" fmla="*/ 514607 h 1295400"/>
                  <a:gd name="connsiteX15" fmla="*/ 1466195 w 2200275"/>
                  <a:gd name="connsiteY15" fmla="*/ 611572 h 1295400"/>
                  <a:gd name="connsiteX16" fmla="*/ 1649361 w 2200275"/>
                  <a:gd name="connsiteY16" fmla="*/ 633670 h 1295400"/>
                  <a:gd name="connsiteX17" fmla="*/ 2206669 w 2200275"/>
                  <a:gd name="connsiteY17" fmla="*/ 1117159 h 1295400"/>
                  <a:gd name="connsiteX18" fmla="*/ 60686 w 2200275"/>
                  <a:gd name="connsiteY18" fmla="*/ 1297753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00275" h="1295400">
                    <a:moveTo>
                      <a:pt x="60686" y="1297753"/>
                    </a:moveTo>
                    <a:cubicBezTo>
                      <a:pt x="30968" y="1227363"/>
                      <a:pt x="774" y="1154783"/>
                      <a:pt x="12" y="1078392"/>
                    </a:cubicBezTo>
                    <a:cubicBezTo>
                      <a:pt x="-750" y="1002002"/>
                      <a:pt x="34969" y="919991"/>
                      <a:pt x="104882" y="889226"/>
                    </a:cubicBezTo>
                    <a:cubicBezTo>
                      <a:pt x="157746" y="865985"/>
                      <a:pt x="223278" y="873890"/>
                      <a:pt x="269188" y="838838"/>
                    </a:cubicBezTo>
                    <a:cubicBezTo>
                      <a:pt x="309193" y="808263"/>
                      <a:pt x="322052" y="753685"/>
                      <a:pt x="323862" y="703298"/>
                    </a:cubicBezTo>
                    <a:cubicBezTo>
                      <a:pt x="325672" y="653006"/>
                      <a:pt x="319290" y="601475"/>
                      <a:pt x="332434" y="552898"/>
                    </a:cubicBezTo>
                    <a:cubicBezTo>
                      <a:pt x="345579" y="504320"/>
                      <a:pt x="386251" y="457648"/>
                      <a:pt x="436543" y="459458"/>
                    </a:cubicBezTo>
                    <a:cubicBezTo>
                      <a:pt x="469213" y="460601"/>
                      <a:pt x="499122" y="481556"/>
                      <a:pt x="531793" y="480317"/>
                    </a:cubicBezTo>
                    <a:cubicBezTo>
                      <a:pt x="573512" y="478793"/>
                      <a:pt x="606088" y="440408"/>
                      <a:pt x="616565" y="400022"/>
                    </a:cubicBezTo>
                    <a:cubicBezTo>
                      <a:pt x="627138" y="359636"/>
                      <a:pt x="621137" y="317059"/>
                      <a:pt x="618184" y="275435"/>
                    </a:cubicBezTo>
                    <a:cubicBezTo>
                      <a:pt x="612850" y="199806"/>
                      <a:pt x="620089" y="117986"/>
                      <a:pt x="667333" y="58646"/>
                    </a:cubicBezTo>
                    <a:cubicBezTo>
                      <a:pt x="714577" y="-695"/>
                      <a:pt x="812971" y="-23174"/>
                      <a:pt x="867073" y="29975"/>
                    </a:cubicBezTo>
                    <a:cubicBezTo>
                      <a:pt x="903172" y="65408"/>
                      <a:pt x="910602" y="122558"/>
                      <a:pt x="946321" y="158563"/>
                    </a:cubicBezTo>
                    <a:cubicBezTo>
                      <a:pt x="1015567" y="228381"/>
                      <a:pt x="1147108" y="182375"/>
                      <a:pt x="1221879" y="246193"/>
                    </a:cubicBezTo>
                    <a:cubicBezTo>
                      <a:pt x="1295221" y="308867"/>
                      <a:pt x="1266266" y="431549"/>
                      <a:pt x="1315129" y="514607"/>
                    </a:cubicBezTo>
                    <a:cubicBezTo>
                      <a:pt x="1346371" y="567662"/>
                      <a:pt x="1406188" y="597856"/>
                      <a:pt x="1466195" y="611572"/>
                    </a:cubicBezTo>
                    <a:cubicBezTo>
                      <a:pt x="1526203" y="625288"/>
                      <a:pt x="1588401" y="625288"/>
                      <a:pt x="1649361" y="633670"/>
                    </a:cubicBezTo>
                    <a:cubicBezTo>
                      <a:pt x="1907203" y="668912"/>
                      <a:pt x="2135422" y="866937"/>
                      <a:pt x="2206669" y="1117159"/>
                    </a:cubicBezTo>
                    <a:lnTo>
                      <a:pt x="60686" y="1297753"/>
                    </a:lnTo>
                    <a:close/>
                  </a:path>
                </a:pathLst>
              </a:custGeom>
              <a:solidFill>
                <a:srgbClr val="5ACF8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E9CB83F0-5959-4F1A-8904-D6A3E4CA26CE}"/>
                  </a:ext>
                </a:extLst>
              </p:cNvPr>
              <p:cNvSpPr/>
              <p:nvPr/>
            </p:nvSpPr>
            <p:spPr>
              <a:xfrm>
                <a:off x="4359851" y="4169177"/>
                <a:ext cx="314325" cy="781050"/>
              </a:xfrm>
              <a:custGeom>
                <a:avLst/>
                <a:gdLst>
                  <a:gd name="connsiteX0" fmla="*/ 257444 w 314325"/>
                  <a:gd name="connsiteY0" fmla="*/ 486644 h 781050"/>
                  <a:gd name="connsiteX1" fmla="*/ 256778 w 314325"/>
                  <a:gd name="connsiteY1" fmla="*/ 183559 h 781050"/>
                  <a:gd name="connsiteX2" fmla="*/ 243824 w 314325"/>
                  <a:gd name="connsiteY2" fmla="*/ 187083 h 781050"/>
                  <a:gd name="connsiteX3" fmla="*/ 250967 w 314325"/>
                  <a:gd name="connsiteY3" fmla="*/ 467594 h 781050"/>
                  <a:gd name="connsiteX4" fmla="*/ 92090 w 314325"/>
                  <a:gd name="connsiteY4" fmla="*/ 149745 h 781050"/>
                  <a:gd name="connsiteX5" fmla="*/ 92662 w 314325"/>
                  <a:gd name="connsiteY5" fmla="*/ 6394 h 781050"/>
                  <a:gd name="connsiteX6" fmla="*/ 79232 w 314325"/>
                  <a:gd name="connsiteY6" fmla="*/ 6394 h 781050"/>
                  <a:gd name="connsiteX7" fmla="*/ 80089 w 314325"/>
                  <a:gd name="connsiteY7" fmla="*/ 132219 h 781050"/>
                  <a:gd name="connsiteX8" fmla="*/ 29797 w 314325"/>
                  <a:gd name="connsiteY8" fmla="*/ 64687 h 781050"/>
                  <a:gd name="connsiteX9" fmla="*/ 20367 w 314325"/>
                  <a:gd name="connsiteY9" fmla="*/ 74116 h 781050"/>
                  <a:gd name="connsiteX10" fmla="*/ 78946 w 314325"/>
                  <a:gd name="connsiteY10" fmla="*/ 153841 h 781050"/>
                  <a:gd name="connsiteX11" fmla="*/ 80184 w 314325"/>
                  <a:gd name="connsiteY11" fmla="*/ 155746 h 781050"/>
                  <a:gd name="connsiteX12" fmla="*/ 160099 w 314325"/>
                  <a:gd name="connsiteY12" fmla="*/ 289858 h 781050"/>
                  <a:gd name="connsiteX13" fmla="*/ 10271 w 314325"/>
                  <a:gd name="connsiteY13" fmla="*/ 259949 h 781050"/>
                  <a:gd name="connsiteX14" fmla="*/ 3508 w 314325"/>
                  <a:gd name="connsiteY14" fmla="*/ 271475 h 781050"/>
                  <a:gd name="connsiteX15" fmla="*/ 166481 w 314325"/>
                  <a:gd name="connsiteY15" fmla="*/ 303097 h 781050"/>
                  <a:gd name="connsiteX16" fmla="*/ 166957 w 314325"/>
                  <a:gd name="connsiteY16" fmla="*/ 303002 h 781050"/>
                  <a:gd name="connsiteX17" fmla="*/ 305831 w 314325"/>
                  <a:gd name="connsiteY17" fmla="*/ 776680 h 781050"/>
                  <a:gd name="connsiteX18" fmla="*/ 319262 w 314325"/>
                  <a:gd name="connsiteY18" fmla="*/ 776680 h 781050"/>
                  <a:gd name="connsiteX19" fmla="*/ 257444 w 314325"/>
                  <a:gd name="connsiteY19" fmla="*/ 486644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14325" h="781050">
                    <a:moveTo>
                      <a:pt x="257444" y="486644"/>
                    </a:moveTo>
                    <a:cubicBezTo>
                      <a:pt x="299831" y="392918"/>
                      <a:pt x="288972" y="278523"/>
                      <a:pt x="256778" y="183559"/>
                    </a:cubicBezTo>
                    <a:cubicBezTo>
                      <a:pt x="254015" y="175462"/>
                      <a:pt x="241061" y="178892"/>
                      <a:pt x="243824" y="187083"/>
                    </a:cubicBezTo>
                    <a:cubicBezTo>
                      <a:pt x="273351" y="274237"/>
                      <a:pt x="285448" y="379679"/>
                      <a:pt x="250967" y="467594"/>
                    </a:cubicBezTo>
                    <a:cubicBezTo>
                      <a:pt x="212105" y="355390"/>
                      <a:pt x="158670" y="248424"/>
                      <a:pt x="92090" y="149745"/>
                    </a:cubicBezTo>
                    <a:cubicBezTo>
                      <a:pt x="96377" y="102120"/>
                      <a:pt x="97139" y="54114"/>
                      <a:pt x="92662" y="6394"/>
                    </a:cubicBezTo>
                    <a:cubicBezTo>
                      <a:pt x="91900" y="-2084"/>
                      <a:pt x="78470" y="-2179"/>
                      <a:pt x="79232" y="6394"/>
                    </a:cubicBezTo>
                    <a:cubicBezTo>
                      <a:pt x="83137" y="48208"/>
                      <a:pt x="83042" y="90309"/>
                      <a:pt x="80089" y="132219"/>
                    </a:cubicBezTo>
                    <a:cubicBezTo>
                      <a:pt x="64087" y="109264"/>
                      <a:pt x="47323" y="86689"/>
                      <a:pt x="29797" y="64687"/>
                    </a:cubicBezTo>
                    <a:cubicBezTo>
                      <a:pt x="24463" y="57924"/>
                      <a:pt x="15033" y="67449"/>
                      <a:pt x="20367" y="74116"/>
                    </a:cubicBezTo>
                    <a:cubicBezTo>
                      <a:pt x="40941" y="99929"/>
                      <a:pt x="60467" y="126599"/>
                      <a:pt x="78946" y="153841"/>
                    </a:cubicBezTo>
                    <a:cubicBezTo>
                      <a:pt x="79232" y="154603"/>
                      <a:pt x="79613" y="155174"/>
                      <a:pt x="80184" y="155746"/>
                    </a:cubicBezTo>
                    <a:cubicBezTo>
                      <a:pt x="109426" y="198894"/>
                      <a:pt x="136096" y="243662"/>
                      <a:pt x="160099" y="289858"/>
                    </a:cubicBezTo>
                    <a:cubicBezTo>
                      <a:pt x="108283" y="290905"/>
                      <a:pt x="57705" y="281000"/>
                      <a:pt x="10271" y="259949"/>
                    </a:cubicBezTo>
                    <a:cubicBezTo>
                      <a:pt x="2460" y="256520"/>
                      <a:pt x="-4398" y="268046"/>
                      <a:pt x="3508" y="271475"/>
                    </a:cubicBezTo>
                    <a:cubicBezTo>
                      <a:pt x="55133" y="294430"/>
                      <a:pt x="109902" y="305288"/>
                      <a:pt x="166481" y="303097"/>
                    </a:cubicBezTo>
                    <a:cubicBezTo>
                      <a:pt x="166671" y="303097"/>
                      <a:pt x="166766" y="303097"/>
                      <a:pt x="166957" y="303002"/>
                    </a:cubicBezTo>
                    <a:cubicBezTo>
                      <a:pt x="241633" y="450544"/>
                      <a:pt x="289163" y="611612"/>
                      <a:pt x="305831" y="776680"/>
                    </a:cubicBezTo>
                    <a:cubicBezTo>
                      <a:pt x="306689" y="785158"/>
                      <a:pt x="320119" y="785253"/>
                      <a:pt x="319262" y="776680"/>
                    </a:cubicBezTo>
                    <a:cubicBezTo>
                      <a:pt x="309260" y="677811"/>
                      <a:pt x="288401" y="580561"/>
                      <a:pt x="257444" y="486644"/>
                    </a:cubicBezTo>
                    <a:close/>
                  </a:path>
                </a:pathLst>
              </a:custGeom>
              <a:solidFill>
                <a:srgbClr val="69E2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EDC9F33-C3B4-47CE-9AFE-D7C31E3C7C50}"/>
                  </a:ext>
                </a:extLst>
              </p:cNvPr>
              <p:cNvSpPr/>
              <p:nvPr/>
            </p:nvSpPr>
            <p:spPr>
              <a:xfrm>
                <a:off x="4605044" y="3735194"/>
                <a:ext cx="485775" cy="1066800"/>
              </a:xfrm>
              <a:custGeom>
                <a:avLst/>
                <a:gdLst>
                  <a:gd name="connsiteX0" fmla="*/ 478881 w 485775"/>
                  <a:gd name="connsiteY0" fmla="*/ 686694 h 1066800"/>
                  <a:gd name="connsiteX1" fmla="*/ 323433 w 485775"/>
                  <a:gd name="connsiteY1" fmla="*/ 930058 h 1066800"/>
                  <a:gd name="connsiteX2" fmla="*/ 254091 w 485775"/>
                  <a:gd name="connsiteY2" fmla="*/ 498956 h 1066800"/>
                  <a:gd name="connsiteX3" fmla="*/ 346007 w 485775"/>
                  <a:gd name="connsiteY3" fmla="*/ 426661 h 1066800"/>
                  <a:gd name="connsiteX4" fmla="*/ 405824 w 485775"/>
                  <a:gd name="connsiteY4" fmla="*/ 215587 h 1066800"/>
                  <a:gd name="connsiteX5" fmla="*/ 392394 w 485775"/>
                  <a:gd name="connsiteY5" fmla="*/ 215587 h 1066800"/>
                  <a:gd name="connsiteX6" fmla="*/ 340007 w 485775"/>
                  <a:gd name="connsiteY6" fmla="*/ 411802 h 1066800"/>
                  <a:gd name="connsiteX7" fmla="*/ 250853 w 485775"/>
                  <a:gd name="connsiteY7" fmla="*/ 486002 h 1066800"/>
                  <a:gd name="connsiteX8" fmla="*/ 172843 w 485775"/>
                  <a:gd name="connsiteY8" fmla="*/ 225589 h 1066800"/>
                  <a:gd name="connsiteX9" fmla="*/ 83212 w 485775"/>
                  <a:gd name="connsiteY9" fmla="*/ 3466 h 1066800"/>
                  <a:gd name="connsiteX10" fmla="*/ 71687 w 485775"/>
                  <a:gd name="connsiteY10" fmla="*/ 10228 h 1066800"/>
                  <a:gd name="connsiteX11" fmla="*/ 179225 w 485775"/>
                  <a:gd name="connsiteY11" fmla="*/ 285596 h 1066800"/>
                  <a:gd name="connsiteX12" fmla="*/ 11204 w 485775"/>
                  <a:gd name="connsiteY12" fmla="*/ 189870 h 1066800"/>
                  <a:gd name="connsiteX13" fmla="*/ 1774 w 485775"/>
                  <a:gd name="connsiteY13" fmla="*/ 199300 h 1066800"/>
                  <a:gd name="connsiteX14" fmla="*/ 183796 w 485775"/>
                  <a:gd name="connsiteY14" fmla="*/ 299598 h 1066800"/>
                  <a:gd name="connsiteX15" fmla="*/ 295334 w 485775"/>
                  <a:gd name="connsiteY15" fmla="*/ 790612 h 1066800"/>
                  <a:gd name="connsiteX16" fmla="*/ 156936 w 485775"/>
                  <a:gd name="connsiteY16" fmla="*/ 623257 h 1066800"/>
                  <a:gd name="connsiteX17" fmla="*/ 143982 w 485775"/>
                  <a:gd name="connsiteY17" fmla="*/ 626782 h 1066800"/>
                  <a:gd name="connsiteX18" fmla="*/ 295906 w 485775"/>
                  <a:gd name="connsiteY18" fmla="*/ 806423 h 1066800"/>
                  <a:gd name="connsiteX19" fmla="*/ 297430 w 485775"/>
                  <a:gd name="connsiteY19" fmla="*/ 807090 h 1066800"/>
                  <a:gd name="connsiteX20" fmla="*/ 299716 w 485775"/>
                  <a:gd name="connsiteY20" fmla="*/ 825187 h 1066800"/>
                  <a:gd name="connsiteX21" fmla="*/ 317813 w 485775"/>
                  <a:gd name="connsiteY21" fmla="*/ 1062265 h 1066800"/>
                  <a:gd name="connsiteX22" fmla="*/ 331244 w 485775"/>
                  <a:gd name="connsiteY22" fmla="*/ 1062265 h 1066800"/>
                  <a:gd name="connsiteX23" fmla="*/ 324576 w 485775"/>
                  <a:gd name="connsiteY23" fmla="*/ 943774 h 1066800"/>
                  <a:gd name="connsiteX24" fmla="*/ 492311 w 485775"/>
                  <a:gd name="connsiteY24" fmla="*/ 686694 h 1066800"/>
                  <a:gd name="connsiteX25" fmla="*/ 478881 w 485775"/>
                  <a:gd name="connsiteY25" fmla="*/ 686694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85775" h="1066800">
                    <a:moveTo>
                      <a:pt x="478881" y="686694"/>
                    </a:moveTo>
                    <a:cubicBezTo>
                      <a:pt x="473452" y="784420"/>
                      <a:pt x="421445" y="896815"/>
                      <a:pt x="323433" y="930058"/>
                    </a:cubicBezTo>
                    <a:cubicBezTo>
                      <a:pt x="311527" y="784801"/>
                      <a:pt x="288381" y="640593"/>
                      <a:pt x="254091" y="498956"/>
                    </a:cubicBezTo>
                    <a:cubicBezTo>
                      <a:pt x="292286" y="491717"/>
                      <a:pt x="324671" y="456284"/>
                      <a:pt x="346007" y="426661"/>
                    </a:cubicBezTo>
                    <a:cubicBezTo>
                      <a:pt x="390013" y="365606"/>
                      <a:pt x="407253" y="289882"/>
                      <a:pt x="405824" y="215587"/>
                    </a:cubicBezTo>
                    <a:cubicBezTo>
                      <a:pt x="405634" y="207015"/>
                      <a:pt x="392299" y="206920"/>
                      <a:pt x="392394" y="215587"/>
                    </a:cubicBezTo>
                    <a:cubicBezTo>
                      <a:pt x="393728" y="284548"/>
                      <a:pt x="378678" y="353890"/>
                      <a:pt x="340007" y="411802"/>
                    </a:cubicBezTo>
                    <a:cubicBezTo>
                      <a:pt x="320766" y="440568"/>
                      <a:pt x="288191" y="479906"/>
                      <a:pt x="250853" y="486002"/>
                    </a:cubicBezTo>
                    <a:cubicBezTo>
                      <a:pt x="229136" y="397991"/>
                      <a:pt x="203132" y="311123"/>
                      <a:pt x="172843" y="225589"/>
                    </a:cubicBezTo>
                    <a:cubicBezTo>
                      <a:pt x="146173" y="150246"/>
                      <a:pt x="116169" y="76237"/>
                      <a:pt x="83212" y="3466"/>
                    </a:cubicBezTo>
                    <a:cubicBezTo>
                      <a:pt x="79688" y="-4345"/>
                      <a:pt x="68163" y="2418"/>
                      <a:pt x="71687" y="10228"/>
                    </a:cubicBezTo>
                    <a:cubicBezTo>
                      <a:pt x="112359" y="100049"/>
                      <a:pt x="148268" y="191965"/>
                      <a:pt x="179225" y="285596"/>
                    </a:cubicBezTo>
                    <a:cubicBezTo>
                      <a:pt x="112931" y="276262"/>
                      <a:pt x="55400" y="239495"/>
                      <a:pt x="11204" y="189870"/>
                    </a:cubicBezTo>
                    <a:cubicBezTo>
                      <a:pt x="5489" y="183393"/>
                      <a:pt x="-3941" y="192918"/>
                      <a:pt x="1774" y="199300"/>
                    </a:cubicBezTo>
                    <a:cubicBezTo>
                      <a:pt x="49494" y="252830"/>
                      <a:pt x="111978" y="290930"/>
                      <a:pt x="183796" y="299598"/>
                    </a:cubicBezTo>
                    <a:cubicBezTo>
                      <a:pt x="235708" y="459427"/>
                      <a:pt x="273141" y="623924"/>
                      <a:pt x="295334" y="790612"/>
                    </a:cubicBezTo>
                    <a:cubicBezTo>
                      <a:pt x="230850" y="752893"/>
                      <a:pt x="181796" y="694028"/>
                      <a:pt x="156936" y="623257"/>
                    </a:cubicBezTo>
                    <a:cubicBezTo>
                      <a:pt x="154079" y="615161"/>
                      <a:pt x="141125" y="618685"/>
                      <a:pt x="143982" y="626782"/>
                    </a:cubicBezTo>
                    <a:cubicBezTo>
                      <a:pt x="170938" y="703458"/>
                      <a:pt x="224659" y="767180"/>
                      <a:pt x="295906" y="806423"/>
                    </a:cubicBezTo>
                    <a:cubicBezTo>
                      <a:pt x="296477" y="806709"/>
                      <a:pt x="296954" y="806899"/>
                      <a:pt x="297430" y="807090"/>
                    </a:cubicBezTo>
                    <a:cubicBezTo>
                      <a:pt x="298192" y="813091"/>
                      <a:pt x="298954" y="819187"/>
                      <a:pt x="299716" y="825187"/>
                    </a:cubicBezTo>
                    <a:cubicBezTo>
                      <a:pt x="309146" y="903959"/>
                      <a:pt x="315146" y="983017"/>
                      <a:pt x="317813" y="1062265"/>
                    </a:cubicBezTo>
                    <a:cubicBezTo>
                      <a:pt x="318099" y="1070837"/>
                      <a:pt x="331529" y="1070932"/>
                      <a:pt x="331244" y="1062265"/>
                    </a:cubicBezTo>
                    <a:cubicBezTo>
                      <a:pt x="329910" y="1022736"/>
                      <a:pt x="327624" y="983207"/>
                      <a:pt x="324576" y="943774"/>
                    </a:cubicBezTo>
                    <a:cubicBezTo>
                      <a:pt x="430208" y="909865"/>
                      <a:pt x="486501" y="791374"/>
                      <a:pt x="492311" y="686694"/>
                    </a:cubicBezTo>
                    <a:cubicBezTo>
                      <a:pt x="492692" y="678121"/>
                      <a:pt x="479357" y="678121"/>
                      <a:pt x="478881" y="686694"/>
                    </a:cubicBezTo>
                    <a:close/>
                  </a:path>
                </a:pathLst>
              </a:custGeom>
              <a:solidFill>
                <a:srgbClr val="69E2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84EC2859-7E50-49F9-816A-2C412288CFC1}"/>
                  </a:ext>
                </a:extLst>
              </p:cNvPr>
              <p:cNvSpPr/>
              <p:nvPr/>
            </p:nvSpPr>
            <p:spPr>
              <a:xfrm>
                <a:off x="5134662" y="4238025"/>
                <a:ext cx="352425" cy="581025"/>
              </a:xfrm>
              <a:custGeom>
                <a:avLst/>
                <a:gdLst>
                  <a:gd name="connsiteX0" fmla="*/ 347517 w 352425"/>
                  <a:gd name="connsiteY0" fmla="*/ 230575 h 581025"/>
                  <a:gd name="connsiteX1" fmla="*/ 65006 w 352425"/>
                  <a:gd name="connsiteY1" fmla="*/ 366402 h 581025"/>
                  <a:gd name="connsiteX2" fmla="*/ 141301 w 352425"/>
                  <a:gd name="connsiteY2" fmla="*/ 148756 h 581025"/>
                  <a:gd name="connsiteX3" fmla="*/ 304464 w 352425"/>
                  <a:gd name="connsiteY3" fmla="*/ 56935 h 581025"/>
                  <a:gd name="connsiteX4" fmla="*/ 292939 w 352425"/>
                  <a:gd name="connsiteY4" fmla="*/ 50172 h 581025"/>
                  <a:gd name="connsiteX5" fmla="*/ 147207 w 352425"/>
                  <a:gd name="connsiteY5" fmla="*/ 134563 h 581025"/>
                  <a:gd name="connsiteX6" fmla="*/ 203404 w 352425"/>
                  <a:gd name="connsiteY6" fmla="*/ 10167 h 581025"/>
                  <a:gd name="connsiteX7" fmla="*/ 191879 w 352425"/>
                  <a:gd name="connsiteY7" fmla="*/ 3404 h 581025"/>
                  <a:gd name="connsiteX8" fmla="*/ 77293 w 352425"/>
                  <a:gd name="connsiteY8" fmla="*/ 282868 h 581025"/>
                  <a:gd name="connsiteX9" fmla="*/ 57100 w 352425"/>
                  <a:gd name="connsiteY9" fmla="*/ 60840 h 581025"/>
                  <a:gd name="connsiteX10" fmla="*/ 43670 w 352425"/>
                  <a:gd name="connsiteY10" fmla="*/ 60840 h 581025"/>
                  <a:gd name="connsiteX11" fmla="*/ 68625 w 352425"/>
                  <a:gd name="connsiteY11" fmla="*/ 300965 h 581025"/>
                  <a:gd name="connsiteX12" fmla="*/ 70435 w 352425"/>
                  <a:gd name="connsiteY12" fmla="*/ 303918 h 581025"/>
                  <a:gd name="connsiteX13" fmla="*/ 141 w 352425"/>
                  <a:gd name="connsiteY13" fmla="*/ 576523 h 581025"/>
                  <a:gd name="connsiteX14" fmla="*/ 13095 w 352425"/>
                  <a:gd name="connsiteY14" fmla="*/ 580048 h 581025"/>
                  <a:gd name="connsiteX15" fmla="*/ 61101 w 352425"/>
                  <a:gd name="connsiteY15" fmla="*/ 380213 h 581025"/>
                  <a:gd name="connsiteX16" fmla="*/ 357042 w 352425"/>
                  <a:gd name="connsiteY16" fmla="*/ 240100 h 581025"/>
                  <a:gd name="connsiteX17" fmla="*/ 347517 w 352425"/>
                  <a:gd name="connsiteY17" fmla="*/ 230575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2425" h="581025">
                    <a:moveTo>
                      <a:pt x="347517" y="230575"/>
                    </a:moveTo>
                    <a:cubicBezTo>
                      <a:pt x="273413" y="309157"/>
                      <a:pt x="172543" y="357639"/>
                      <a:pt x="65006" y="366402"/>
                    </a:cubicBezTo>
                    <a:cubicBezTo>
                      <a:pt x="86723" y="292583"/>
                      <a:pt x="112155" y="219907"/>
                      <a:pt x="141301" y="148756"/>
                    </a:cubicBezTo>
                    <a:cubicBezTo>
                      <a:pt x="205690" y="140374"/>
                      <a:pt x="274270" y="120181"/>
                      <a:pt x="304464" y="56935"/>
                    </a:cubicBezTo>
                    <a:cubicBezTo>
                      <a:pt x="308179" y="49219"/>
                      <a:pt x="296654" y="42361"/>
                      <a:pt x="292939" y="50172"/>
                    </a:cubicBezTo>
                    <a:cubicBezTo>
                      <a:pt x="265793" y="106941"/>
                      <a:pt x="205309" y="126277"/>
                      <a:pt x="147207" y="134563"/>
                    </a:cubicBezTo>
                    <a:cubicBezTo>
                      <a:pt x="164637" y="92558"/>
                      <a:pt x="183402" y="51124"/>
                      <a:pt x="203404" y="10167"/>
                    </a:cubicBezTo>
                    <a:cubicBezTo>
                      <a:pt x="207214" y="2452"/>
                      <a:pt x="195594" y="-4311"/>
                      <a:pt x="191879" y="3404"/>
                    </a:cubicBezTo>
                    <a:cubicBezTo>
                      <a:pt x="147588" y="93987"/>
                      <a:pt x="109297" y="187427"/>
                      <a:pt x="77293" y="282868"/>
                    </a:cubicBezTo>
                    <a:cubicBezTo>
                      <a:pt x="56910" y="210573"/>
                      <a:pt x="50147" y="135802"/>
                      <a:pt x="57100" y="60840"/>
                    </a:cubicBezTo>
                    <a:cubicBezTo>
                      <a:pt x="57862" y="52267"/>
                      <a:pt x="44527" y="52363"/>
                      <a:pt x="43670" y="60840"/>
                    </a:cubicBezTo>
                    <a:cubicBezTo>
                      <a:pt x="36145" y="141993"/>
                      <a:pt x="44622" y="223051"/>
                      <a:pt x="68625" y="300965"/>
                    </a:cubicBezTo>
                    <a:cubicBezTo>
                      <a:pt x="69006" y="302203"/>
                      <a:pt x="69673" y="303156"/>
                      <a:pt x="70435" y="303918"/>
                    </a:cubicBezTo>
                    <a:cubicBezTo>
                      <a:pt x="41479" y="393167"/>
                      <a:pt x="17952" y="484226"/>
                      <a:pt x="141" y="576523"/>
                    </a:cubicBezTo>
                    <a:cubicBezTo>
                      <a:pt x="-1479" y="584906"/>
                      <a:pt x="11380" y="588525"/>
                      <a:pt x="13095" y="580048"/>
                    </a:cubicBezTo>
                    <a:cubicBezTo>
                      <a:pt x="26049" y="512706"/>
                      <a:pt x="42146" y="446031"/>
                      <a:pt x="61101" y="380213"/>
                    </a:cubicBezTo>
                    <a:cubicBezTo>
                      <a:pt x="173591" y="372117"/>
                      <a:pt x="279509" y="322301"/>
                      <a:pt x="357042" y="240100"/>
                    </a:cubicBezTo>
                    <a:cubicBezTo>
                      <a:pt x="362853" y="233814"/>
                      <a:pt x="353423" y="224289"/>
                      <a:pt x="347517" y="230575"/>
                    </a:cubicBezTo>
                    <a:close/>
                  </a:path>
                </a:pathLst>
              </a:custGeom>
              <a:solidFill>
                <a:srgbClr val="69E2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6" name="Group 1">
              <a:extLst>
                <a:ext uri="{FF2B5EF4-FFF2-40B4-BE49-F238E27FC236}">
                  <a16:creationId xmlns:a16="http://schemas.microsoft.com/office/drawing/2014/main" id="{3A5EC6FF-6235-4328-BB3E-1055DF7C24DB}"/>
                </a:ext>
              </a:extLst>
            </p:cNvPr>
            <p:cNvGrpSpPr/>
            <p:nvPr/>
          </p:nvGrpSpPr>
          <p:grpSpPr>
            <a:xfrm>
              <a:off x="7278554" y="2817812"/>
              <a:ext cx="4287647" cy="3405911"/>
              <a:chOff x="7278554" y="2817812"/>
              <a:chExt cx="4287647" cy="3405911"/>
            </a:xfrm>
          </p:grpSpPr>
          <p:grpSp>
            <p:nvGrpSpPr>
              <p:cNvPr id="35" name="Graphic 25">
                <a:extLst>
                  <a:ext uri="{FF2B5EF4-FFF2-40B4-BE49-F238E27FC236}">
                    <a16:creationId xmlns:a16="http://schemas.microsoft.com/office/drawing/2014/main" id="{C0BD1CCB-62B7-4AE8-BFE1-771C418E450F}"/>
                  </a:ext>
                </a:extLst>
              </p:cNvPr>
              <p:cNvGrpSpPr/>
              <p:nvPr/>
            </p:nvGrpSpPr>
            <p:grpSpPr>
              <a:xfrm>
                <a:off x="8129018" y="2817812"/>
                <a:ext cx="3208697" cy="3265488"/>
                <a:chOff x="5557837" y="2881312"/>
                <a:chExt cx="1076325" cy="1095375"/>
              </a:xfrm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5B35B2A4-2F31-41C8-89BA-F6059F0DCDC0}"/>
                    </a:ext>
                  </a:extLst>
                </p:cNvPr>
                <p:cNvSpPr/>
                <p:nvPr/>
              </p:nvSpPr>
              <p:spPr>
                <a:xfrm>
                  <a:off x="5633751" y="3175444"/>
                  <a:ext cx="466725" cy="514350"/>
                </a:xfrm>
                <a:custGeom>
                  <a:avLst/>
                  <a:gdLst>
                    <a:gd name="connsiteX0" fmla="*/ 375761 w 466725"/>
                    <a:gd name="connsiteY0" fmla="*/ 0 h 514350"/>
                    <a:gd name="connsiteX1" fmla="*/ 298514 w 466725"/>
                    <a:gd name="connsiteY1" fmla="*/ 343567 h 514350"/>
                    <a:gd name="connsiteX2" fmla="*/ 0 w 466725"/>
                    <a:gd name="connsiteY2" fmla="*/ 491585 h 514350"/>
                    <a:gd name="connsiteX3" fmla="*/ 13526 w 466725"/>
                    <a:gd name="connsiteY3" fmla="*/ 519017 h 514350"/>
                    <a:gd name="connsiteX4" fmla="*/ 324707 w 466725"/>
                    <a:gd name="connsiteY4" fmla="*/ 440627 h 514350"/>
                    <a:gd name="connsiteX5" fmla="*/ 474250 w 466725"/>
                    <a:gd name="connsiteY5" fmla="*/ 174879 h 514350"/>
                    <a:gd name="connsiteX6" fmla="*/ 375761 w 466725"/>
                    <a:gd name="connsiteY6" fmla="*/ 0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6725" h="514350">
                      <a:moveTo>
                        <a:pt x="375761" y="0"/>
                      </a:moveTo>
                      <a:cubicBezTo>
                        <a:pt x="321278" y="73152"/>
                        <a:pt x="298514" y="343567"/>
                        <a:pt x="298514" y="343567"/>
                      </a:cubicBezTo>
                      <a:lnTo>
                        <a:pt x="0" y="491585"/>
                      </a:lnTo>
                      <a:lnTo>
                        <a:pt x="13526" y="519017"/>
                      </a:lnTo>
                      <a:cubicBezTo>
                        <a:pt x="13526" y="519017"/>
                        <a:pt x="275844" y="440722"/>
                        <a:pt x="324707" y="440627"/>
                      </a:cubicBezTo>
                      <a:cubicBezTo>
                        <a:pt x="384620" y="440531"/>
                        <a:pt x="474250" y="174879"/>
                        <a:pt x="474250" y="174879"/>
                      </a:cubicBezTo>
                      <a:lnTo>
                        <a:pt x="375761" y="0"/>
                      </a:lnTo>
                      <a:close/>
                    </a:path>
                  </a:pathLst>
                </a:custGeom>
                <a:solidFill>
                  <a:srgbClr val="FCD5B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4282C394-33BE-4AC4-9813-4A6E01EB6CC8}"/>
                    </a:ext>
                  </a:extLst>
                </p:cNvPr>
                <p:cNvSpPr/>
                <p:nvPr/>
              </p:nvSpPr>
              <p:spPr>
                <a:xfrm>
                  <a:off x="5934932" y="3175444"/>
                  <a:ext cx="142875" cy="276225"/>
                </a:xfrm>
                <a:custGeom>
                  <a:avLst/>
                  <a:gdLst>
                    <a:gd name="connsiteX0" fmla="*/ 74581 w 142875"/>
                    <a:gd name="connsiteY0" fmla="*/ 0 h 276225"/>
                    <a:gd name="connsiteX1" fmla="*/ 0 w 142875"/>
                    <a:gd name="connsiteY1" fmla="*/ 220313 h 276225"/>
                    <a:gd name="connsiteX2" fmla="*/ 142875 w 142875"/>
                    <a:gd name="connsiteY2" fmla="*/ 277749 h 276225"/>
                    <a:gd name="connsiteX3" fmla="*/ 74581 w 142875"/>
                    <a:gd name="connsiteY3" fmla="*/ 0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875" h="276225">
                      <a:moveTo>
                        <a:pt x="74581" y="0"/>
                      </a:moveTo>
                      <a:cubicBezTo>
                        <a:pt x="74581" y="0"/>
                        <a:pt x="19717" y="56674"/>
                        <a:pt x="0" y="220313"/>
                      </a:cubicBezTo>
                      <a:cubicBezTo>
                        <a:pt x="0" y="220313"/>
                        <a:pt x="64484" y="222218"/>
                        <a:pt x="142875" y="277749"/>
                      </a:cubicBezTo>
                      <a:cubicBezTo>
                        <a:pt x="142875" y="277749"/>
                        <a:pt x="120491" y="49816"/>
                        <a:pt x="745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3D77EA53-BC76-4C26-A493-1122DD6C80D9}"/>
                    </a:ext>
                  </a:extLst>
                </p:cNvPr>
                <p:cNvSpPr/>
                <p:nvPr/>
              </p:nvSpPr>
              <p:spPr>
                <a:xfrm>
                  <a:off x="6009512" y="3090208"/>
                  <a:ext cx="571500" cy="666750"/>
                </a:xfrm>
                <a:custGeom>
                  <a:avLst/>
                  <a:gdLst>
                    <a:gd name="connsiteX0" fmla="*/ 580454 w 571500"/>
                    <a:gd name="connsiteY0" fmla="*/ 658736 h 666750"/>
                    <a:gd name="connsiteX1" fmla="*/ 154877 w 571500"/>
                    <a:gd name="connsiteY1" fmla="*/ 669594 h 666750"/>
                    <a:gd name="connsiteX2" fmla="*/ 125349 w 571500"/>
                    <a:gd name="connsiteY2" fmla="*/ 601110 h 666750"/>
                    <a:gd name="connsiteX3" fmla="*/ 0 w 571500"/>
                    <a:gd name="connsiteY3" fmla="*/ 85236 h 666750"/>
                    <a:gd name="connsiteX4" fmla="*/ 133826 w 571500"/>
                    <a:gd name="connsiteY4" fmla="*/ 8559 h 666750"/>
                    <a:gd name="connsiteX5" fmla="*/ 459391 w 571500"/>
                    <a:gd name="connsiteY5" fmla="*/ 71424 h 666750"/>
                    <a:gd name="connsiteX6" fmla="*/ 579596 w 571500"/>
                    <a:gd name="connsiteY6" fmla="*/ 621017 h 666750"/>
                    <a:gd name="connsiteX7" fmla="*/ 580454 w 571500"/>
                    <a:gd name="connsiteY7" fmla="*/ 658736 h 666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0" h="666750">
                      <a:moveTo>
                        <a:pt x="580454" y="658736"/>
                      </a:moveTo>
                      <a:lnTo>
                        <a:pt x="154877" y="669594"/>
                      </a:lnTo>
                      <a:cubicBezTo>
                        <a:pt x="144304" y="646544"/>
                        <a:pt x="134493" y="623589"/>
                        <a:pt x="125349" y="601110"/>
                      </a:cubicBezTo>
                      <a:cubicBezTo>
                        <a:pt x="9906" y="317265"/>
                        <a:pt x="0" y="85236"/>
                        <a:pt x="0" y="85236"/>
                      </a:cubicBezTo>
                      <a:cubicBezTo>
                        <a:pt x="28004" y="49803"/>
                        <a:pt x="76486" y="20466"/>
                        <a:pt x="133826" y="8559"/>
                      </a:cubicBezTo>
                      <a:cubicBezTo>
                        <a:pt x="316040" y="-29445"/>
                        <a:pt x="459391" y="71424"/>
                        <a:pt x="459391" y="71424"/>
                      </a:cubicBezTo>
                      <a:cubicBezTo>
                        <a:pt x="459391" y="71424"/>
                        <a:pt x="575786" y="511479"/>
                        <a:pt x="579596" y="621017"/>
                      </a:cubicBezTo>
                      <a:cubicBezTo>
                        <a:pt x="580454" y="644829"/>
                        <a:pt x="580454" y="658545"/>
                        <a:pt x="580454" y="65873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8C52BFDA-A817-4682-B80E-29978153C680}"/>
                    </a:ext>
                  </a:extLst>
                </p:cNvPr>
                <p:cNvSpPr/>
                <p:nvPr/>
              </p:nvSpPr>
              <p:spPr>
                <a:xfrm>
                  <a:off x="6126176" y="3030950"/>
                  <a:ext cx="123825" cy="123825"/>
                </a:xfrm>
                <a:custGeom>
                  <a:avLst/>
                  <a:gdLst>
                    <a:gd name="connsiteX0" fmla="*/ 399 w 123825"/>
                    <a:gd name="connsiteY0" fmla="*/ 54578 h 123825"/>
                    <a:gd name="connsiteX1" fmla="*/ 6400 w 123825"/>
                    <a:gd name="connsiteY1" fmla="*/ 95060 h 123825"/>
                    <a:gd name="connsiteX2" fmla="*/ 64312 w 123825"/>
                    <a:gd name="connsiteY2" fmla="*/ 130207 h 123825"/>
                    <a:gd name="connsiteX3" fmla="*/ 129558 w 123825"/>
                    <a:gd name="connsiteY3" fmla="*/ 70580 h 123825"/>
                    <a:gd name="connsiteX4" fmla="*/ 43071 w 123825"/>
                    <a:gd name="connsiteY4" fmla="*/ 0 h 123825"/>
                    <a:gd name="connsiteX5" fmla="*/ 399 w 123825"/>
                    <a:gd name="connsiteY5" fmla="*/ 54578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3825" h="123825">
                      <a:moveTo>
                        <a:pt x="399" y="54578"/>
                      </a:moveTo>
                      <a:cubicBezTo>
                        <a:pt x="-1887" y="74867"/>
                        <a:pt x="6400" y="95060"/>
                        <a:pt x="6400" y="95060"/>
                      </a:cubicBezTo>
                      <a:cubicBezTo>
                        <a:pt x="6400" y="95060"/>
                        <a:pt x="24783" y="133160"/>
                        <a:pt x="64312" y="130207"/>
                      </a:cubicBezTo>
                      <a:cubicBezTo>
                        <a:pt x="112603" y="126587"/>
                        <a:pt x="129558" y="70580"/>
                        <a:pt x="129558" y="70580"/>
                      </a:cubicBezTo>
                      <a:cubicBezTo>
                        <a:pt x="74313" y="49816"/>
                        <a:pt x="43071" y="0"/>
                        <a:pt x="43071" y="0"/>
                      </a:cubicBezTo>
                      <a:cubicBezTo>
                        <a:pt x="43071" y="0"/>
                        <a:pt x="3828" y="24098"/>
                        <a:pt x="399" y="54578"/>
                      </a:cubicBezTo>
                      <a:close/>
                    </a:path>
                  </a:pathLst>
                </a:custGeom>
                <a:solidFill>
                  <a:srgbClr val="FCD5B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4E6BFFD0-2A2A-4597-BA6F-F845550CEFA1}"/>
                    </a:ext>
                  </a:extLst>
                </p:cNvPr>
                <p:cNvSpPr/>
                <p:nvPr/>
              </p:nvSpPr>
              <p:spPr>
                <a:xfrm>
                  <a:off x="5721765" y="3662642"/>
                  <a:ext cx="847725" cy="304800"/>
                </a:xfrm>
                <a:custGeom>
                  <a:avLst/>
                  <a:gdLst>
                    <a:gd name="connsiteX0" fmla="*/ 843340 w 847725"/>
                    <a:gd name="connsiteY0" fmla="*/ 86302 h 304800"/>
                    <a:gd name="connsiteX1" fmla="*/ 813622 w 847725"/>
                    <a:gd name="connsiteY1" fmla="*/ 234606 h 304800"/>
                    <a:gd name="connsiteX2" fmla="*/ 156302 w 847725"/>
                    <a:gd name="connsiteY2" fmla="*/ 284994 h 304800"/>
                    <a:gd name="connsiteX3" fmla="*/ 9141 w 847725"/>
                    <a:gd name="connsiteY3" fmla="*/ 44868 h 304800"/>
                    <a:gd name="connsiteX4" fmla="*/ 452815 w 847725"/>
                    <a:gd name="connsiteY4" fmla="*/ 29533 h 304800"/>
                    <a:gd name="connsiteX5" fmla="*/ 843340 w 847725"/>
                    <a:gd name="connsiteY5" fmla="*/ 86302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7725" h="304800">
                      <a:moveTo>
                        <a:pt x="843340" y="86302"/>
                      </a:moveTo>
                      <a:cubicBezTo>
                        <a:pt x="843340" y="86302"/>
                        <a:pt x="886774" y="160597"/>
                        <a:pt x="813622" y="234606"/>
                      </a:cubicBezTo>
                      <a:cubicBezTo>
                        <a:pt x="749614" y="299472"/>
                        <a:pt x="449482" y="344239"/>
                        <a:pt x="156302" y="284994"/>
                      </a:cubicBezTo>
                      <a:cubicBezTo>
                        <a:pt x="44288" y="262324"/>
                        <a:pt x="-26102" y="135832"/>
                        <a:pt x="9141" y="44868"/>
                      </a:cubicBezTo>
                      <a:cubicBezTo>
                        <a:pt x="44383" y="-46191"/>
                        <a:pt x="452815" y="29533"/>
                        <a:pt x="452815" y="29533"/>
                      </a:cubicBezTo>
                      <a:lnTo>
                        <a:pt x="843340" y="86302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02DA9570-8212-4750-BFB2-7F980EBBBBC9}"/>
                    </a:ext>
                  </a:extLst>
                </p:cNvPr>
                <p:cNvSpPr/>
                <p:nvPr/>
              </p:nvSpPr>
              <p:spPr>
                <a:xfrm>
                  <a:off x="5964180" y="2892277"/>
                  <a:ext cx="200025" cy="285750"/>
                </a:xfrm>
                <a:custGeom>
                  <a:avLst/>
                  <a:gdLst>
                    <a:gd name="connsiteX0" fmla="*/ 9518 w 200025"/>
                    <a:gd name="connsiteY0" fmla="*/ 57139 h 285750"/>
                    <a:gd name="connsiteX1" fmla="*/ 154013 w 200025"/>
                    <a:gd name="connsiteY1" fmla="*/ 4847 h 285750"/>
                    <a:gd name="connsiteX2" fmla="*/ 128105 w 200025"/>
                    <a:gd name="connsiteY2" fmla="*/ 287930 h 285750"/>
                    <a:gd name="connsiteX3" fmla="*/ 9518 w 200025"/>
                    <a:gd name="connsiteY3" fmla="*/ 57139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0025" h="285750">
                      <a:moveTo>
                        <a:pt x="9518" y="57139"/>
                      </a:moveTo>
                      <a:cubicBezTo>
                        <a:pt x="9518" y="57139"/>
                        <a:pt x="114008" y="-19728"/>
                        <a:pt x="154013" y="4847"/>
                      </a:cubicBezTo>
                      <a:cubicBezTo>
                        <a:pt x="194018" y="29421"/>
                        <a:pt x="263360" y="231732"/>
                        <a:pt x="128105" y="287930"/>
                      </a:cubicBezTo>
                      <a:cubicBezTo>
                        <a:pt x="62668" y="315076"/>
                        <a:pt x="-30106" y="82761"/>
                        <a:pt x="9518" y="57139"/>
                      </a:cubicBezTo>
                      <a:close/>
                    </a:path>
                  </a:pathLst>
                </a:custGeom>
                <a:solidFill>
                  <a:srgbClr val="FCD5B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C64BF9DF-7C1B-4661-87C5-91020EC14D1F}"/>
                    </a:ext>
                  </a:extLst>
                </p:cNvPr>
                <p:cNvSpPr/>
                <p:nvPr/>
              </p:nvSpPr>
              <p:spPr>
                <a:xfrm>
                  <a:off x="5942662" y="2881360"/>
                  <a:ext cx="228600" cy="171450"/>
                </a:xfrm>
                <a:custGeom>
                  <a:avLst/>
                  <a:gdLst>
                    <a:gd name="connsiteX0" fmla="*/ 45229 w 228600"/>
                    <a:gd name="connsiteY0" fmla="*/ 37195 h 171450"/>
                    <a:gd name="connsiteX1" fmla="*/ 171531 w 228600"/>
                    <a:gd name="connsiteY1" fmla="*/ 1857 h 171450"/>
                    <a:gd name="connsiteX2" fmla="*/ 229157 w 228600"/>
                    <a:gd name="connsiteY2" fmla="*/ 173212 h 171450"/>
                    <a:gd name="connsiteX3" fmla="*/ 211821 w 228600"/>
                    <a:gd name="connsiteY3" fmla="*/ 121491 h 171450"/>
                    <a:gd name="connsiteX4" fmla="*/ 201915 w 228600"/>
                    <a:gd name="connsiteY4" fmla="*/ 153305 h 171450"/>
                    <a:gd name="connsiteX5" fmla="*/ 168102 w 228600"/>
                    <a:gd name="connsiteY5" fmla="*/ 108156 h 171450"/>
                    <a:gd name="connsiteX6" fmla="*/ 126858 w 228600"/>
                    <a:gd name="connsiteY6" fmla="*/ 66627 h 171450"/>
                    <a:gd name="connsiteX7" fmla="*/ 95045 w 228600"/>
                    <a:gd name="connsiteY7" fmla="*/ 88249 h 171450"/>
                    <a:gd name="connsiteX8" fmla="*/ 105141 w 228600"/>
                    <a:gd name="connsiteY8" fmla="*/ 93869 h 171450"/>
                    <a:gd name="connsiteX9" fmla="*/ 47420 w 228600"/>
                    <a:gd name="connsiteY9" fmla="*/ 108918 h 171450"/>
                    <a:gd name="connsiteX10" fmla="*/ 70375 w 228600"/>
                    <a:gd name="connsiteY10" fmla="*/ 118443 h 171450"/>
                    <a:gd name="connsiteX11" fmla="*/ 23322 w 228600"/>
                    <a:gd name="connsiteY11" fmla="*/ 111395 h 171450"/>
                    <a:gd name="connsiteX12" fmla="*/ 45229 w 228600"/>
                    <a:gd name="connsiteY12" fmla="*/ 37195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8600" h="171450">
                      <a:moveTo>
                        <a:pt x="45229" y="37195"/>
                      </a:moveTo>
                      <a:cubicBezTo>
                        <a:pt x="72756" y="19383"/>
                        <a:pt x="132192" y="-7287"/>
                        <a:pt x="171531" y="1857"/>
                      </a:cubicBezTo>
                      <a:cubicBezTo>
                        <a:pt x="210869" y="11001"/>
                        <a:pt x="251922" y="121777"/>
                        <a:pt x="229157" y="173212"/>
                      </a:cubicBezTo>
                      <a:cubicBezTo>
                        <a:pt x="229157" y="173212"/>
                        <a:pt x="226204" y="118253"/>
                        <a:pt x="211821" y="121491"/>
                      </a:cubicBezTo>
                      <a:cubicBezTo>
                        <a:pt x="197439" y="124730"/>
                        <a:pt x="201915" y="153305"/>
                        <a:pt x="201915" y="153305"/>
                      </a:cubicBezTo>
                      <a:cubicBezTo>
                        <a:pt x="201915" y="153305"/>
                        <a:pt x="186771" y="116919"/>
                        <a:pt x="168102" y="108156"/>
                      </a:cubicBezTo>
                      <a:cubicBezTo>
                        <a:pt x="149337" y="99393"/>
                        <a:pt x="126858" y="66627"/>
                        <a:pt x="126858" y="66627"/>
                      </a:cubicBezTo>
                      <a:cubicBezTo>
                        <a:pt x="126858" y="66627"/>
                        <a:pt x="113619" y="77295"/>
                        <a:pt x="95045" y="88249"/>
                      </a:cubicBezTo>
                      <a:cubicBezTo>
                        <a:pt x="103046" y="88916"/>
                        <a:pt x="109237" y="90440"/>
                        <a:pt x="105141" y="93869"/>
                      </a:cubicBezTo>
                      <a:cubicBezTo>
                        <a:pt x="96188" y="101393"/>
                        <a:pt x="47420" y="108918"/>
                        <a:pt x="47420" y="108918"/>
                      </a:cubicBezTo>
                      <a:cubicBezTo>
                        <a:pt x="47420" y="108918"/>
                        <a:pt x="77900" y="112728"/>
                        <a:pt x="70375" y="118443"/>
                      </a:cubicBezTo>
                      <a:cubicBezTo>
                        <a:pt x="62850" y="124063"/>
                        <a:pt x="23322" y="111395"/>
                        <a:pt x="23322" y="111395"/>
                      </a:cubicBezTo>
                      <a:cubicBezTo>
                        <a:pt x="-33352" y="100155"/>
                        <a:pt x="29037" y="47672"/>
                        <a:pt x="45229" y="37195"/>
                      </a:cubicBezTo>
                      <a:close/>
                    </a:path>
                  </a:pathLst>
                </a:custGeom>
                <a:solidFill>
                  <a:srgbClr val="4040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A41E26EE-7849-4A96-8CE5-8889F094153E}"/>
                    </a:ext>
                  </a:extLst>
                </p:cNvPr>
                <p:cNvSpPr/>
                <p:nvPr/>
              </p:nvSpPr>
              <p:spPr>
                <a:xfrm>
                  <a:off x="5769183" y="3919183"/>
                  <a:ext cx="161925" cy="57150"/>
                </a:xfrm>
                <a:custGeom>
                  <a:avLst/>
                  <a:gdLst>
                    <a:gd name="connsiteX0" fmla="*/ 140889 w 161925"/>
                    <a:gd name="connsiteY0" fmla="*/ 8545 h 57150"/>
                    <a:gd name="connsiteX1" fmla="*/ 16111 w 161925"/>
                    <a:gd name="connsiteY1" fmla="*/ 1211 h 57150"/>
                    <a:gd name="connsiteX2" fmla="*/ 22683 w 161925"/>
                    <a:gd name="connsiteY2" fmla="*/ 45217 h 57150"/>
                    <a:gd name="connsiteX3" fmla="*/ 163558 w 161925"/>
                    <a:gd name="connsiteY3" fmla="*/ 53027 h 57150"/>
                    <a:gd name="connsiteX4" fmla="*/ 140889 w 161925"/>
                    <a:gd name="connsiteY4" fmla="*/ 854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1925" h="57150">
                      <a:moveTo>
                        <a:pt x="140889" y="8545"/>
                      </a:moveTo>
                      <a:cubicBezTo>
                        <a:pt x="140889" y="8545"/>
                        <a:pt x="35923" y="8926"/>
                        <a:pt x="16111" y="1211"/>
                      </a:cubicBezTo>
                      <a:cubicBezTo>
                        <a:pt x="-3701" y="-6504"/>
                        <a:pt x="-9225" y="24357"/>
                        <a:pt x="22683" y="45217"/>
                      </a:cubicBezTo>
                      <a:cubicBezTo>
                        <a:pt x="54592" y="66172"/>
                        <a:pt x="142508" y="61885"/>
                        <a:pt x="163558" y="53027"/>
                      </a:cubicBezTo>
                      <a:cubicBezTo>
                        <a:pt x="184513" y="44074"/>
                        <a:pt x="140889" y="8545"/>
                        <a:pt x="140889" y="854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45280A00-EF1B-428C-90F2-56D574C96DC1}"/>
                    </a:ext>
                  </a:extLst>
                </p:cNvPr>
                <p:cNvSpPr/>
                <p:nvPr/>
              </p:nvSpPr>
              <p:spPr>
                <a:xfrm>
                  <a:off x="5906558" y="3710121"/>
                  <a:ext cx="676275" cy="266700"/>
                </a:xfrm>
                <a:custGeom>
                  <a:avLst/>
                  <a:gdLst>
                    <a:gd name="connsiteX0" fmla="*/ 306313 w 676275"/>
                    <a:gd name="connsiteY0" fmla="*/ 78828 h 266700"/>
                    <a:gd name="connsiteX1" fmla="*/ 3514 w 676275"/>
                    <a:gd name="connsiteY1" fmla="*/ 217607 h 266700"/>
                    <a:gd name="connsiteX2" fmla="*/ 3514 w 676275"/>
                    <a:gd name="connsiteY2" fmla="*/ 243610 h 266700"/>
                    <a:gd name="connsiteX3" fmla="*/ 21135 w 676275"/>
                    <a:gd name="connsiteY3" fmla="*/ 261613 h 266700"/>
                    <a:gd name="connsiteX4" fmla="*/ 440997 w 676275"/>
                    <a:gd name="connsiteY4" fmla="*/ 255707 h 266700"/>
                    <a:gd name="connsiteX5" fmla="*/ 682551 w 676275"/>
                    <a:gd name="connsiteY5" fmla="*/ 1009 h 266700"/>
                    <a:gd name="connsiteX6" fmla="*/ 306313 w 676275"/>
                    <a:gd name="connsiteY6" fmla="*/ 78828 h 266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6275" h="266700">
                      <a:moveTo>
                        <a:pt x="306313" y="78828"/>
                      </a:moveTo>
                      <a:cubicBezTo>
                        <a:pt x="268023" y="111975"/>
                        <a:pt x="3514" y="217607"/>
                        <a:pt x="3514" y="217607"/>
                      </a:cubicBezTo>
                      <a:cubicBezTo>
                        <a:pt x="3514" y="217607"/>
                        <a:pt x="-4392" y="231704"/>
                        <a:pt x="3514" y="243610"/>
                      </a:cubicBezTo>
                      <a:cubicBezTo>
                        <a:pt x="10086" y="253421"/>
                        <a:pt x="21135" y="261613"/>
                        <a:pt x="21135" y="261613"/>
                      </a:cubicBezTo>
                      <a:cubicBezTo>
                        <a:pt x="273643" y="283615"/>
                        <a:pt x="440997" y="255707"/>
                        <a:pt x="440997" y="255707"/>
                      </a:cubicBezTo>
                      <a:cubicBezTo>
                        <a:pt x="440997" y="255707"/>
                        <a:pt x="717793" y="326954"/>
                        <a:pt x="682551" y="1009"/>
                      </a:cubicBezTo>
                      <a:cubicBezTo>
                        <a:pt x="682456" y="1104"/>
                        <a:pt x="414898" y="-15089"/>
                        <a:pt x="306313" y="7882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48F83488-BC84-44AF-978B-B2465D5FF24F}"/>
                    </a:ext>
                  </a:extLst>
                </p:cNvPr>
                <p:cNvSpPr/>
                <p:nvPr/>
              </p:nvSpPr>
              <p:spPr>
                <a:xfrm>
                  <a:off x="6280594" y="3152128"/>
                  <a:ext cx="352425" cy="514350"/>
                </a:xfrm>
                <a:custGeom>
                  <a:avLst/>
                  <a:gdLst>
                    <a:gd name="connsiteX0" fmla="*/ 108109 w 352425"/>
                    <a:gd name="connsiteY0" fmla="*/ 5885 h 514350"/>
                    <a:gd name="connsiteX1" fmla="*/ 255270 w 352425"/>
                    <a:gd name="connsiteY1" fmla="*/ 393267 h 514350"/>
                    <a:gd name="connsiteX2" fmla="*/ 0 w 352425"/>
                    <a:gd name="connsiteY2" fmla="*/ 500804 h 514350"/>
                    <a:gd name="connsiteX3" fmla="*/ 10668 w 352425"/>
                    <a:gd name="connsiteY3" fmla="*/ 521950 h 514350"/>
                    <a:gd name="connsiteX4" fmla="*/ 357188 w 352425"/>
                    <a:gd name="connsiteY4" fmla="*/ 421842 h 514350"/>
                    <a:gd name="connsiteX5" fmla="*/ 108109 w 352425"/>
                    <a:gd name="connsiteY5" fmla="*/ 5885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2425" h="514350">
                      <a:moveTo>
                        <a:pt x="108109" y="5885"/>
                      </a:moveTo>
                      <a:cubicBezTo>
                        <a:pt x="68485" y="19601"/>
                        <a:pt x="255270" y="393267"/>
                        <a:pt x="255270" y="393267"/>
                      </a:cubicBezTo>
                      <a:lnTo>
                        <a:pt x="0" y="500804"/>
                      </a:lnTo>
                      <a:lnTo>
                        <a:pt x="10668" y="521950"/>
                      </a:lnTo>
                      <a:cubicBezTo>
                        <a:pt x="10668" y="521950"/>
                        <a:pt x="363474" y="477849"/>
                        <a:pt x="357188" y="421842"/>
                      </a:cubicBezTo>
                      <a:cubicBezTo>
                        <a:pt x="350806" y="365835"/>
                        <a:pt x="282416" y="-54313"/>
                        <a:pt x="108109" y="5885"/>
                      </a:cubicBezTo>
                      <a:close/>
                    </a:path>
                  </a:pathLst>
                </a:custGeom>
                <a:solidFill>
                  <a:srgbClr val="FCD5B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866044FA-AAE8-4B7D-92B5-3DB7973EAF1D}"/>
                    </a:ext>
                  </a:extLst>
                </p:cNvPr>
                <p:cNvSpPr/>
                <p:nvPr/>
              </p:nvSpPr>
              <p:spPr>
                <a:xfrm>
                  <a:off x="5557945" y="3651504"/>
                  <a:ext cx="85725" cy="66675"/>
                </a:xfrm>
                <a:custGeom>
                  <a:avLst/>
                  <a:gdLst>
                    <a:gd name="connsiteX0" fmla="*/ 86284 w 85725"/>
                    <a:gd name="connsiteY0" fmla="*/ 51721 h 66675"/>
                    <a:gd name="connsiteX1" fmla="*/ 88570 w 85725"/>
                    <a:gd name="connsiteY1" fmla="*/ 19240 h 66675"/>
                    <a:gd name="connsiteX2" fmla="*/ 62662 w 85725"/>
                    <a:gd name="connsiteY2" fmla="*/ 7620 h 66675"/>
                    <a:gd name="connsiteX3" fmla="*/ 24086 w 85725"/>
                    <a:gd name="connsiteY3" fmla="*/ 0 h 66675"/>
                    <a:gd name="connsiteX4" fmla="*/ 43612 w 85725"/>
                    <a:gd name="connsiteY4" fmla="*/ 18859 h 66675"/>
                    <a:gd name="connsiteX5" fmla="*/ 48756 w 85725"/>
                    <a:gd name="connsiteY5" fmla="*/ 28575 h 66675"/>
                    <a:gd name="connsiteX6" fmla="*/ 42564 w 85725"/>
                    <a:gd name="connsiteY6" fmla="*/ 35719 h 66675"/>
                    <a:gd name="connsiteX7" fmla="*/ 42564 w 85725"/>
                    <a:gd name="connsiteY7" fmla="*/ 35719 h 66675"/>
                    <a:gd name="connsiteX8" fmla="*/ 31611 w 85725"/>
                    <a:gd name="connsiteY8" fmla="*/ 46292 h 66675"/>
                    <a:gd name="connsiteX9" fmla="*/ 15418 w 85725"/>
                    <a:gd name="connsiteY9" fmla="*/ 56959 h 66675"/>
                    <a:gd name="connsiteX10" fmla="*/ 2750 w 85725"/>
                    <a:gd name="connsiteY10" fmla="*/ 41243 h 66675"/>
                    <a:gd name="connsiteX11" fmla="*/ 2845 w 85725"/>
                    <a:gd name="connsiteY11" fmla="*/ 63056 h 66675"/>
                    <a:gd name="connsiteX12" fmla="*/ 5131 w 85725"/>
                    <a:gd name="connsiteY12" fmla="*/ 66484 h 66675"/>
                    <a:gd name="connsiteX13" fmla="*/ 5607 w 85725"/>
                    <a:gd name="connsiteY13" fmla="*/ 67151 h 66675"/>
                    <a:gd name="connsiteX14" fmla="*/ 6084 w 85725"/>
                    <a:gd name="connsiteY14" fmla="*/ 67246 h 66675"/>
                    <a:gd name="connsiteX15" fmla="*/ 6179 w 85725"/>
                    <a:gd name="connsiteY15" fmla="*/ 67342 h 66675"/>
                    <a:gd name="connsiteX16" fmla="*/ 9227 w 85725"/>
                    <a:gd name="connsiteY16" fmla="*/ 69152 h 66675"/>
                    <a:gd name="connsiteX17" fmla="*/ 10370 w 85725"/>
                    <a:gd name="connsiteY17" fmla="*/ 70199 h 66675"/>
                    <a:gd name="connsiteX18" fmla="*/ 13704 w 85725"/>
                    <a:gd name="connsiteY18" fmla="*/ 71056 h 66675"/>
                    <a:gd name="connsiteX19" fmla="*/ 34754 w 85725"/>
                    <a:gd name="connsiteY19" fmla="*/ 74581 h 66675"/>
                    <a:gd name="connsiteX20" fmla="*/ 55995 w 85725"/>
                    <a:gd name="connsiteY20" fmla="*/ 67627 h 66675"/>
                    <a:gd name="connsiteX21" fmla="*/ 72187 w 85725"/>
                    <a:gd name="connsiteY21" fmla="*/ 59341 h 66675"/>
                    <a:gd name="connsiteX22" fmla="*/ 86284 w 85725"/>
                    <a:gd name="connsiteY22" fmla="*/ 51721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85725" h="66675">
                      <a:moveTo>
                        <a:pt x="86284" y="51721"/>
                      </a:moveTo>
                      <a:cubicBezTo>
                        <a:pt x="103143" y="34100"/>
                        <a:pt x="88570" y="19240"/>
                        <a:pt x="88570" y="19240"/>
                      </a:cubicBezTo>
                      <a:cubicBezTo>
                        <a:pt x="88570" y="19240"/>
                        <a:pt x="73044" y="7144"/>
                        <a:pt x="62662" y="7620"/>
                      </a:cubicBezTo>
                      <a:cubicBezTo>
                        <a:pt x="39612" y="8858"/>
                        <a:pt x="24086" y="0"/>
                        <a:pt x="24086" y="0"/>
                      </a:cubicBezTo>
                      <a:cubicBezTo>
                        <a:pt x="20466" y="13240"/>
                        <a:pt x="43612" y="18859"/>
                        <a:pt x="43612" y="18859"/>
                      </a:cubicBezTo>
                      <a:lnTo>
                        <a:pt x="48756" y="28575"/>
                      </a:lnTo>
                      <a:cubicBezTo>
                        <a:pt x="46565" y="30671"/>
                        <a:pt x="44374" y="33147"/>
                        <a:pt x="42564" y="35719"/>
                      </a:cubicBezTo>
                      <a:cubicBezTo>
                        <a:pt x="42564" y="35719"/>
                        <a:pt x="42564" y="35719"/>
                        <a:pt x="42564" y="35719"/>
                      </a:cubicBezTo>
                      <a:cubicBezTo>
                        <a:pt x="38373" y="38671"/>
                        <a:pt x="33611" y="42481"/>
                        <a:pt x="31611" y="46292"/>
                      </a:cubicBezTo>
                      <a:cubicBezTo>
                        <a:pt x="29801" y="49625"/>
                        <a:pt x="22943" y="53245"/>
                        <a:pt x="15418" y="56959"/>
                      </a:cubicBezTo>
                      <a:cubicBezTo>
                        <a:pt x="11513" y="48292"/>
                        <a:pt x="6179" y="38671"/>
                        <a:pt x="2750" y="41243"/>
                      </a:cubicBezTo>
                      <a:cubicBezTo>
                        <a:pt x="-3251" y="45720"/>
                        <a:pt x="2369" y="58579"/>
                        <a:pt x="2845" y="63056"/>
                      </a:cubicBezTo>
                      <a:cubicBezTo>
                        <a:pt x="2940" y="64294"/>
                        <a:pt x="3893" y="65437"/>
                        <a:pt x="5131" y="66484"/>
                      </a:cubicBezTo>
                      <a:cubicBezTo>
                        <a:pt x="5226" y="66770"/>
                        <a:pt x="5512" y="66865"/>
                        <a:pt x="5607" y="67151"/>
                      </a:cubicBezTo>
                      <a:cubicBezTo>
                        <a:pt x="5798" y="67151"/>
                        <a:pt x="5893" y="67246"/>
                        <a:pt x="6084" y="67246"/>
                      </a:cubicBezTo>
                      <a:cubicBezTo>
                        <a:pt x="6179" y="67246"/>
                        <a:pt x="6179" y="67342"/>
                        <a:pt x="6179" y="67342"/>
                      </a:cubicBezTo>
                      <a:cubicBezTo>
                        <a:pt x="7131" y="68008"/>
                        <a:pt x="8179" y="68580"/>
                        <a:pt x="9227" y="69152"/>
                      </a:cubicBezTo>
                      <a:cubicBezTo>
                        <a:pt x="9608" y="69533"/>
                        <a:pt x="10084" y="69818"/>
                        <a:pt x="10370" y="70199"/>
                      </a:cubicBezTo>
                      <a:cubicBezTo>
                        <a:pt x="11513" y="70485"/>
                        <a:pt x="12656" y="70771"/>
                        <a:pt x="13704" y="71056"/>
                      </a:cubicBezTo>
                      <a:cubicBezTo>
                        <a:pt x="22752" y="71056"/>
                        <a:pt x="31325" y="72961"/>
                        <a:pt x="34754" y="74581"/>
                      </a:cubicBezTo>
                      <a:cubicBezTo>
                        <a:pt x="37421" y="75819"/>
                        <a:pt x="46374" y="72295"/>
                        <a:pt x="55995" y="67627"/>
                      </a:cubicBezTo>
                      <a:cubicBezTo>
                        <a:pt x="61900" y="65818"/>
                        <a:pt x="67615" y="62770"/>
                        <a:pt x="72187" y="59341"/>
                      </a:cubicBezTo>
                      <a:cubicBezTo>
                        <a:pt x="80283" y="55245"/>
                        <a:pt x="86284" y="51721"/>
                        <a:pt x="86284" y="51721"/>
                      </a:cubicBezTo>
                      <a:close/>
                    </a:path>
                  </a:pathLst>
                </a:custGeom>
                <a:solidFill>
                  <a:srgbClr val="FCD5B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1A3500BB-FF36-4C3B-93DF-D65A99508B46}"/>
                    </a:ext>
                  </a:extLst>
                </p:cNvPr>
                <p:cNvSpPr/>
                <p:nvPr/>
              </p:nvSpPr>
              <p:spPr>
                <a:xfrm>
                  <a:off x="6150882" y="3622643"/>
                  <a:ext cx="133350" cy="85725"/>
                </a:xfrm>
                <a:custGeom>
                  <a:avLst/>
                  <a:gdLst>
                    <a:gd name="connsiteX0" fmla="*/ 82945 w 133350"/>
                    <a:gd name="connsiteY0" fmla="*/ 8096 h 85725"/>
                    <a:gd name="connsiteX1" fmla="*/ 55798 w 133350"/>
                    <a:gd name="connsiteY1" fmla="*/ 0 h 85725"/>
                    <a:gd name="connsiteX2" fmla="*/ 70467 w 133350"/>
                    <a:gd name="connsiteY2" fmla="*/ 22479 h 85725"/>
                    <a:gd name="connsiteX3" fmla="*/ 73515 w 133350"/>
                    <a:gd name="connsiteY3" fmla="*/ 30956 h 85725"/>
                    <a:gd name="connsiteX4" fmla="*/ 26176 w 133350"/>
                    <a:gd name="connsiteY4" fmla="*/ 36671 h 85725"/>
                    <a:gd name="connsiteX5" fmla="*/ 363 w 133350"/>
                    <a:gd name="connsiteY5" fmla="*/ 53530 h 85725"/>
                    <a:gd name="connsiteX6" fmla="*/ 28081 w 133350"/>
                    <a:gd name="connsiteY6" fmla="*/ 50292 h 85725"/>
                    <a:gd name="connsiteX7" fmla="*/ 40654 w 133350"/>
                    <a:gd name="connsiteY7" fmla="*/ 53245 h 85725"/>
                    <a:gd name="connsiteX8" fmla="*/ 29319 w 133350"/>
                    <a:gd name="connsiteY8" fmla="*/ 80296 h 85725"/>
                    <a:gd name="connsiteX9" fmla="*/ 51512 w 133350"/>
                    <a:gd name="connsiteY9" fmla="*/ 86868 h 85725"/>
                    <a:gd name="connsiteX10" fmla="*/ 78754 w 133350"/>
                    <a:gd name="connsiteY10" fmla="*/ 95059 h 85725"/>
                    <a:gd name="connsiteX11" fmla="*/ 141238 w 133350"/>
                    <a:gd name="connsiteY11" fmla="*/ 51625 h 85725"/>
                    <a:gd name="connsiteX12" fmla="*/ 129903 w 133350"/>
                    <a:gd name="connsiteY12" fmla="*/ 30290 h 85725"/>
                    <a:gd name="connsiteX13" fmla="*/ 82945 w 133350"/>
                    <a:gd name="connsiteY13" fmla="*/ 8096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350" h="85725">
                      <a:moveTo>
                        <a:pt x="82945" y="8096"/>
                      </a:moveTo>
                      <a:lnTo>
                        <a:pt x="55798" y="0"/>
                      </a:lnTo>
                      <a:cubicBezTo>
                        <a:pt x="55798" y="0"/>
                        <a:pt x="52655" y="12954"/>
                        <a:pt x="70467" y="22479"/>
                      </a:cubicBezTo>
                      <a:cubicBezTo>
                        <a:pt x="74848" y="24765"/>
                        <a:pt x="75229" y="27718"/>
                        <a:pt x="73515" y="30956"/>
                      </a:cubicBezTo>
                      <a:cubicBezTo>
                        <a:pt x="73229" y="30956"/>
                        <a:pt x="35891" y="35528"/>
                        <a:pt x="26176" y="36671"/>
                      </a:cubicBezTo>
                      <a:cubicBezTo>
                        <a:pt x="16365" y="37814"/>
                        <a:pt x="-2876" y="48577"/>
                        <a:pt x="363" y="53530"/>
                      </a:cubicBezTo>
                      <a:cubicBezTo>
                        <a:pt x="3601" y="58483"/>
                        <a:pt x="28081" y="50292"/>
                        <a:pt x="28081" y="50292"/>
                      </a:cubicBezTo>
                      <a:lnTo>
                        <a:pt x="40654" y="53245"/>
                      </a:lnTo>
                      <a:lnTo>
                        <a:pt x="29319" y="80296"/>
                      </a:lnTo>
                      <a:cubicBezTo>
                        <a:pt x="29319" y="80296"/>
                        <a:pt x="41130" y="86582"/>
                        <a:pt x="51512" y="86868"/>
                      </a:cubicBezTo>
                      <a:cubicBezTo>
                        <a:pt x="61894" y="87154"/>
                        <a:pt x="78754" y="95059"/>
                        <a:pt x="78754" y="95059"/>
                      </a:cubicBezTo>
                      <a:lnTo>
                        <a:pt x="141238" y="51625"/>
                      </a:lnTo>
                      <a:lnTo>
                        <a:pt x="129903" y="30290"/>
                      </a:lnTo>
                      <a:lnTo>
                        <a:pt x="82945" y="8096"/>
                      </a:lnTo>
                      <a:close/>
                    </a:path>
                  </a:pathLst>
                </a:custGeom>
                <a:solidFill>
                  <a:srgbClr val="FCD5B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45CA720-08E1-4ECC-B880-4A156EE71115}"/>
                    </a:ext>
                  </a:extLst>
                </p:cNvPr>
                <p:cNvSpPr/>
                <p:nvPr/>
              </p:nvSpPr>
              <p:spPr>
                <a:xfrm>
                  <a:off x="6368413" y="3137719"/>
                  <a:ext cx="219075" cy="257175"/>
                </a:xfrm>
                <a:custGeom>
                  <a:avLst/>
                  <a:gdLst>
                    <a:gd name="connsiteX0" fmla="*/ 2764 w 219075"/>
                    <a:gd name="connsiteY0" fmla="*/ 7531 h 257175"/>
                    <a:gd name="connsiteX1" fmla="*/ 87251 w 219075"/>
                    <a:gd name="connsiteY1" fmla="*/ 259277 h 257175"/>
                    <a:gd name="connsiteX2" fmla="*/ 223744 w 219075"/>
                    <a:gd name="connsiteY2" fmla="*/ 211175 h 257175"/>
                    <a:gd name="connsiteX3" fmla="*/ 2764 w 219075"/>
                    <a:gd name="connsiteY3" fmla="*/ 7531 h 25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9075" h="257175">
                      <a:moveTo>
                        <a:pt x="2764" y="7531"/>
                      </a:moveTo>
                      <a:cubicBezTo>
                        <a:pt x="2764" y="7531"/>
                        <a:pt x="-23716" y="72682"/>
                        <a:pt x="87251" y="259277"/>
                      </a:cubicBezTo>
                      <a:cubicBezTo>
                        <a:pt x="87251" y="259277"/>
                        <a:pt x="151735" y="213176"/>
                        <a:pt x="223744" y="211175"/>
                      </a:cubicBezTo>
                      <a:cubicBezTo>
                        <a:pt x="223744" y="211175"/>
                        <a:pt x="131732" y="-46857"/>
                        <a:pt x="2764" y="75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49" name="Graphic 41">
                <a:extLst>
                  <a:ext uri="{FF2B5EF4-FFF2-40B4-BE49-F238E27FC236}">
                    <a16:creationId xmlns:a16="http://schemas.microsoft.com/office/drawing/2014/main" id="{FBF4C3B8-612A-4464-96D0-8E7FFC9A05D0}"/>
                  </a:ext>
                </a:extLst>
              </p:cNvPr>
              <p:cNvGrpSpPr/>
              <p:nvPr/>
            </p:nvGrpSpPr>
            <p:grpSpPr>
              <a:xfrm flipH="1">
                <a:off x="7278554" y="4953140"/>
                <a:ext cx="1205110" cy="1089450"/>
                <a:chOff x="7011489" y="4730890"/>
                <a:chExt cx="1590345" cy="1437713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B91FCF72-DE31-4E5C-AEAC-1F31D347FB97}"/>
                    </a:ext>
                  </a:extLst>
                </p:cNvPr>
                <p:cNvSpPr/>
                <p:nvPr/>
              </p:nvSpPr>
              <p:spPr>
                <a:xfrm>
                  <a:off x="7011489" y="5630904"/>
                  <a:ext cx="266700" cy="457200"/>
                </a:xfrm>
                <a:custGeom>
                  <a:avLst/>
                  <a:gdLst>
                    <a:gd name="connsiteX0" fmla="*/ 264942 w 266700"/>
                    <a:gd name="connsiteY0" fmla="*/ 182690 h 457200"/>
                    <a:gd name="connsiteX1" fmla="*/ 26436 w 266700"/>
                    <a:gd name="connsiteY1" fmla="*/ 0 h 457200"/>
                    <a:gd name="connsiteX2" fmla="*/ 255131 w 266700"/>
                    <a:gd name="connsiteY2" fmla="*/ 464344 h 457200"/>
                    <a:gd name="connsiteX3" fmla="*/ 264942 w 266700"/>
                    <a:gd name="connsiteY3" fmla="*/ 18269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6700" h="457200">
                      <a:moveTo>
                        <a:pt x="264942" y="182690"/>
                      </a:moveTo>
                      <a:cubicBezTo>
                        <a:pt x="264942" y="182690"/>
                        <a:pt x="214745" y="11144"/>
                        <a:pt x="26436" y="0"/>
                      </a:cubicBezTo>
                      <a:cubicBezTo>
                        <a:pt x="-34905" y="60008"/>
                        <a:pt x="-1473" y="458819"/>
                        <a:pt x="255131" y="464344"/>
                      </a:cubicBezTo>
                      <a:cubicBezTo>
                        <a:pt x="273324" y="324993"/>
                        <a:pt x="264942" y="182690"/>
                        <a:pt x="264942" y="182690"/>
                      </a:cubicBezTo>
                      <a:close/>
                    </a:path>
                  </a:pathLst>
                </a:custGeom>
                <a:solidFill>
                  <a:srgbClr val="F4F0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31341447-2EF8-4CD8-A096-A20C816FB3C1}"/>
                    </a:ext>
                  </a:extLst>
                </p:cNvPr>
                <p:cNvSpPr/>
                <p:nvPr/>
              </p:nvSpPr>
              <p:spPr>
                <a:xfrm>
                  <a:off x="7560111" y="5605987"/>
                  <a:ext cx="476250" cy="495300"/>
                </a:xfrm>
                <a:custGeom>
                  <a:avLst/>
                  <a:gdLst>
                    <a:gd name="connsiteX0" fmla="*/ 87127 w 476250"/>
                    <a:gd name="connsiteY0" fmla="*/ 73590 h 495300"/>
                    <a:gd name="connsiteX1" fmla="*/ 342778 w 476250"/>
                    <a:gd name="connsiteY1" fmla="*/ 24060 h 495300"/>
                    <a:gd name="connsiteX2" fmla="*/ 427646 w 476250"/>
                    <a:gd name="connsiteY2" fmla="*/ 157600 h 495300"/>
                    <a:gd name="connsiteX3" fmla="*/ 277342 w 476250"/>
                    <a:gd name="connsiteY3" fmla="*/ 400297 h 495300"/>
                    <a:gd name="connsiteX4" fmla="*/ 485558 w 476250"/>
                    <a:gd name="connsiteY4" fmla="*/ 473926 h 495300"/>
                    <a:gd name="connsiteX5" fmla="*/ 120751 w 476250"/>
                    <a:gd name="connsiteY5" fmla="*/ 492690 h 495300"/>
                    <a:gd name="connsiteX6" fmla="*/ 164 w 476250"/>
                    <a:gd name="connsiteY6" fmla="*/ 256279 h 495300"/>
                    <a:gd name="connsiteX7" fmla="*/ 87127 w 476250"/>
                    <a:gd name="connsiteY7" fmla="*/ 73590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6250" h="495300">
                      <a:moveTo>
                        <a:pt x="87127" y="73590"/>
                      </a:moveTo>
                      <a:cubicBezTo>
                        <a:pt x="150754" y="247"/>
                        <a:pt x="257339" y="-22136"/>
                        <a:pt x="342778" y="24060"/>
                      </a:cubicBezTo>
                      <a:cubicBezTo>
                        <a:pt x="387355" y="48158"/>
                        <a:pt x="424122" y="88830"/>
                        <a:pt x="427646" y="157600"/>
                      </a:cubicBezTo>
                      <a:cubicBezTo>
                        <a:pt x="437076" y="340766"/>
                        <a:pt x="277342" y="400297"/>
                        <a:pt x="277342" y="400297"/>
                      </a:cubicBezTo>
                      <a:cubicBezTo>
                        <a:pt x="277342" y="400297"/>
                        <a:pt x="424503" y="384676"/>
                        <a:pt x="485558" y="473926"/>
                      </a:cubicBezTo>
                      <a:cubicBezTo>
                        <a:pt x="361828" y="514597"/>
                        <a:pt x="120751" y="492690"/>
                        <a:pt x="120751" y="492690"/>
                      </a:cubicBezTo>
                      <a:cubicBezTo>
                        <a:pt x="120751" y="492690"/>
                        <a:pt x="6451" y="378390"/>
                        <a:pt x="164" y="256279"/>
                      </a:cubicBezTo>
                      <a:cubicBezTo>
                        <a:pt x="-3074" y="193605"/>
                        <a:pt x="42169" y="125311"/>
                        <a:pt x="87127" y="73590"/>
                      </a:cubicBezTo>
                      <a:close/>
                    </a:path>
                  </a:pathLst>
                </a:custGeom>
                <a:solidFill>
                  <a:srgbClr val="EAE5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2484796A-0250-41DB-A4BA-A885D7A84109}"/>
                    </a:ext>
                  </a:extLst>
                </p:cNvPr>
                <p:cNvSpPr/>
                <p:nvPr/>
              </p:nvSpPr>
              <p:spPr>
                <a:xfrm>
                  <a:off x="7901461" y="4787561"/>
                  <a:ext cx="638175" cy="228600"/>
                </a:xfrm>
                <a:custGeom>
                  <a:avLst/>
                  <a:gdLst>
                    <a:gd name="connsiteX0" fmla="*/ 0 w 638175"/>
                    <a:gd name="connsiteY0" fmla="*/ 75533 h 228600"/>
                    <a:gd name="connsiteX1" fmla="*/ 641509 w 638175"/>
                    <a:gd name="connsiteY1" fmla="*/ 0 h 228600"/>
                    <a:gd name="connsiteX2" fmla="*/ 342328 w 638175"/>
                    <a:gd name="connsiteY2" fmla="*/ 217837 h 228600"/>
                    <a:gd name="connsiteX3" fmla="*/ 12002 w 638175"/>
                    <a:gd name="connsiteY3" fmla="*/ 132779 h 228600"/>
                    <a:gd name="connsiteX4" fmla="*/ 0 w 638175"/>
                    <a:gd name="connsiteY4" fmla="*/ 75533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8175" h="228600">
                      <a:moveTo>
                        <a:pt x="0" y="75533"/>
                      </a:moveTo>
                      <a:lnTo>
                        <a:pt x="641509" y="0"/>
                      </a:lnTo>
                      <a:cubicBezTo>
                        <a:pt x="641509" y="0"/>
                        <a:pt x="534448" y="162973"/>
                        <a:pt x="342328" y="217837"/>
                      </a:cubicBezTo>
                      <a:cubicBezTo>
                        <a:pt x="150209" y="272701"/>
                        <a:pt x="12002" y="132779"/>
                        <a:pt x="12002" y="132779"/>
                      </a:cubicBezTo>
                      <a:lnTo>
                        <a:pt x="0" y="7553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2DC00014-BAA5-4E17-81D1-F167229EA544}"/>
                    </a:ext>
                  </a:extLst>
                </p:cNvPr>
                <p:cNvSpPr/>
                <p:nvPr/>
              </p:nvSpPr>
              <p:spPr>
                <a:xfrm>
                  <a:off x="7195719" y="4730890"/>
                  <a:ext cx="762000" cy="1371600"/>
                </a:xfrm>
                <a:custGeom>
                  <a:avLst/>
                  <a:gdLst>
                    <a:gd name="connsiteX0" fmla="*/ 306073 w 762000"/>
                    <a:gd name="connsiteY0" fmla="*/ 520157 h 1371600"/>
                    <a:gd name="connsiteX1" fmla="*/ 2892 w 762000"/>
                    <a:gd name="connsiteY1" fmla="*/ 1098420 h 1371600"/>
                    <a:gd name="connsiteX2" fmla="*/ 182724 w 762000"/>
                    <a:gd name="connsiteY2" fmla="*/ 1375597 h 1371600"/>
                    <a:gd name="connsiteX3" fmla="*/ 417515 w 762000"/>
                    <a:gd name="connsiteY3" fmla="*/ 1375597 h 1371600"/>
                    <a:gd name="connsiteX4" fmla="*/ 761463 w 762000"/>
                    <a:gd name="connsiteY4" fmla="*/ 1105468 h 1371600"/>
                    <a:gd name="connsiteX5" fmla="*/ 658498 w 762000"/>
                    <a:gd name="connsiteY5" fmla="*/ 560543 h 1371600"/>
                    <a:gd name="connsiteX6" fmla="*/ 754891 w 762000"/>
                    <a:gd name="connsiteY6" fmla="*/ 181257 h 1371600"/>
                    <a:gd name="connsiteX7" fmla="*/ 454282 w 762000"/>
                    <a:gd name="connsiteY7" fmla="*/ 4188 h 1371600"/>
                    <a:gd name="connsiteX8" fmla="*/ 25466 w 762000"/>
                    <a:gd name="connsiteY8" fmla="*/ 135061 h 1371600"/>
                    <a:gd name="connsiteX9" fmla="*/ 306073 w 762000"/>
                    <a:gd name="connsiteY9" fmla="*/ 520157 h 137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1371600">
                      <a:moveTo>
                        <a:pt x="306073" y="520157"/>
                      </a:moveTo>
                      <a:cubicBezTo>
                        <a:pt x="306073" y="520157"/>
                        <a:pt x="271592" y="682368"/>
                        <a:pt x="2892" y="1098420"/>
                      </a:cubicBezTo>
                      <a:cubicBezTo>
                        <a:pt x="-13872" y="1238437"/>
                        <a:pt x="41754" y="1375597"/>
                        <a:pt x="182724" y="1375597"/>
                      </a:cubicBezTo>
                      <a:lnTo>
                        <a:pt x="417515" y="1375597"/>
                      </a:lnTo>
                      <a:cubicBezTo>
                        <a:pt x="610587" y="1375597"/>
                        <a:pt x="745747" y="1297873"/>
                        <a:pt x="761463" y="1105468"/>
                      </a:cubicBezTo>
                      <a:cubicBezTo>
                        <a:pt x="773750" y="955735"/>
                        <a:pt x="658498" y="560543"/>
                        <a:pt x="658498" y="560543"/>
                      </a:cubicBezTo>
                      <a:lnTo>
                        <a:pt x="754891" y="181257"/>
                      </a:lnTo>
                      <a:cubicBezTo>
                        <a:pt x="754891" y="181257"/>
                        <a:pt x="704980" y="26667"/>
                        <a:pt x="454282" y="4188"/>
                      </a:cubicBezTo>
                      <a:cubicBezTo>
                        <a:pt x="97189" y="-27912"/>
                        <a:pt x="25466" y="135061"/>
                        <a:pt x="25466" y="135061"/>
                      </a:cubicBezTo>
                      <a:cubicBezTo>
                        <a:pt x="25466" y="135061"/>
                        <a:pt x="-35303" y="460626"/>
                        <a:pt x="306073" y="52015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FBCA8884-4549-4D30-967F-A86EC2D25069}"/>
                    </a:ext>
                  </a:extLst>
                </p:cNvPr>
                <p:cNvSpPr/>
                <p:nvPr/>
              </p:nvSpPr>
              <p:spPr>
                <a:xfrm>
                  <a:off x="7906509" y="4887002"/>
                  <a:ext cx="695325" cy="314325"/>
                </a:xfrm>
                <a:custGeom>
                  <a:avLst/>
                  <a:gdLst>
                    <a:gd name="connsiteX0" fmla="*/ 14097 w 695325"/>
                    <a:gd name="connsiteY0" fmla="*/ 0 h 314325"/>
                    <a:gd name="connsiteX1" fmla="*/ 699040 w 695325"/>
                    <a:gd name="connsiteY1" fmla="*/ 235077 h 314325"/>
                    <a:gd name="connsiteX2" fmla="*/ 295942 w 695325"/>
                    <a:gd name="connsiteY2" fmla="*/ 310515 h 314325"/>
                    <a:gd name="connsiteX3" fmla="*/ 0 w 695325"/>
                    <a:gd name="connsiteY3" fmla="*/ 63818 h 314325"/>
                    <a:gd name="connsiteX4" fmla="*/ 14097 w 695325"/>
                    <a:gd name="connsiteY4" fmla="*/ 0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5325" h="314325">
                      <a:moveTo>
                        <a:pt x="14097" y="0"/>
                      </a:moveTo>
                      <a:lnTo>
                        <a:pt x="699040" y="235077"/>
                      </a:lnTo>
                      <a:cubicBezTo>
                        <a:pt x="699040" y="235077"/>
                        <a:pt x="515779" y="348329"/>
                        <a:pt x="295942" y="310515"/>
                      </a:cubicBezTo>
                      <a:cubicBezTo>
                        <a:pt x="76105" y="272796"/>
                        <a:pt x="0" y="63818"/>
                        <a:pt x="0" y="63818"/>
                      </a:cubicBezTo>
                      <a:lnTo>
                        <a:pt x="1409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661071D9-7E7B-4EFD-BDD3-1C4141B28F08}"/>
                    </a:ext>
                  </a:extLst>
                </p:cNvPr>
                <p:cNvSpPr/>
                <p:nvPr/>
              </p:nvSpPr>
              <p:spPr>
                <a:xfrm>
                  <a:off x="7306339" y="4860522"/>
                  <a:ext cx="76200" cy="142875"/>
                </a:xfrm>
                <a:custGeom>
                  <a:avLst/>
                  <a:gdLst>
                    <a:gd name="connsiteX0" fmla="*/ 80772 w 76200"/>
                    <a:gd name="connsiteY0" fmla="*/ 0 h 142875"/>
                    <a:gd name="connsiteX1" fmla="*/ 0 w 76200"/>
                    <a:gd name="connsiteY1" fmla="*/ 54197 h 142875"/>
                    <a:gd name="connsiteX2" fmla="*/ 30099 w 76200"/>
                    <a:gd name="connsiteY2" fmla="*/ 146114 h 142875"/>
                    <a:gd name="connsiteX3" fmla="*/ 6572 w 76200"/>
                    <a:gd name="connsiteY3" fmla="*/ 58102 h 142875"/>
                    <a:gd name="connsiteX4" fmla="*/ 80772 w 76200"/>
                    <a:gd name="connsiteY4" fmla="*/ 0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200" h="142875">
                      <a:moveTo>
                        <a:pt x="80772" y="0"/>
                      </a:moveTo>
                      <a:lnTo>
                        <a:pt x="0" y="54197"/>
                      </a:lnTo>
                      <a:cubicBezTo>
                        <a:pt x="0" y="54197"/>
                        <a:pt x="3715" y="113252"/>
                        <a:pt x="30099" y="146114"/>
                      </a:cubicBezTo>
                      <a:cubicBezTo>
                        <a:pt x="18859" y="112205"/>
                        <a:pt x="6572" y="58102"/>
                        <a:pt x="6572" y="58102"/>
                      </a:cubicBezTo>
                      <a:cubicBezTo>
                        <a:pt x="6572" y="58102"/>
                        <a:pt x="62865" y="28003"/>
                        <a:pt x="80772" y="0"/>
                      </a:cubicBezTo>
                      <a:close/>
                    </a:path>
                  </a:pathLst>
                </a:custGeom>
                <a:solidFill>
                  <a:srgbClr val="DCD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6CF7AC07-D890-4663-90D6-BBCD5B5646D6}"/>
                    </a:ext>
                  </a:extLst>
                </p:cNvPr>
                <p:cNvSpPr/>
                <p:nvPr/>
              </p:nvSpPr>
              <p:spPr>
                <a:xfrm>
                  <a:off x="7275192" y="4849104"/>
                  <a:ext cx="104775" cy="66675"/>
                </a:xfrm>
                <a:custGeom>
                  <a:avLst/>
                  <a:gdLst>
                    <a:gd name="connsiteX0" fmla="*/ 113728 w 104775"/>
                    <a:gd name="connsiteY0" fmla="*/ 15038 h 66675"/>
                    <a:gd name="connsiteX1" fmla="*/ 0 w 104775"/>
                    <a:gd name="connsiteY1" fmla="*/ 13609 h 66675"/>
                    <a:gd name="connsiteX2" fmla="*/ 32385 w 104775"/>
                    <a:gd name="connsiteY2" fmla="*/ 68282 h 66675"/>
                    <a:gd name="connsiteX3" fmla="*/ 113728 w 104775"/>
                    <a:gd name="connsiteY3" fmla="*/ 15038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75" h="66675">
                      <a:moveTo>
                        <a:pt x="113728" y="15038"/>
                      </a:moveTo>
                      <a:cubicBezTo>
                        <a:pt x="113728" y="15038"/>
                        <a:pt x="49340" y="-17824"/>
                        <a:pt x="0" y="13609"/>
                      </a:cubicBezTo>
                      <a:cubicBezTo>
                        <a:pt x="15049" y="28563"/>
                        <a:pt x="32385" y="68282"/>
                        <a:pt x="32385" y="68282"/>
                      </a:cubicBezTo>
                      <a:cubicBezTo>
                        <a:pt x="32385" y="68282"/>
                        <a:pt x="69628" y="56662"/>
                        <a:pt x="113728" y="1503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D6228D41-1B9E-47F9-A8AA-9AFC010E01D2}"/>
                    </a:ext>
                  </a:extLst>
                </p:cNvPr>
                <p:cNvSpPr/>
                <p:nvPr/>
              </p:nvSpPr>
              <p:spPr>
                <a:xfrm>
                  <a:off x="7171941" y="5673303"/>
                  <a:ext cx="476250" cy="495300"/>
                </a:xfrm>
                <a:custGeom>
                  <a:avLst/>
                  <a:gdLst>
                    <a:gd name="connsiteX0" fmla="*/ 86773 w 476250"/>
                    <a:gd name="connsiteY0" fmla="*/ 73902 h 495300"/>
                    <a:gd name="connsiteX1" fmla="*/ 341757 w 476250"/>
                    <a:gd name="connsiteY1" fmla="*/ 23610 h 495300"/>
                    <a:gd name="connsiteX2" fmla="*/ 427482 w 476250"/>
                    <a:gd name="connsiteY2" fmla="*/ 157626 h 495300"/>
                    <a:gd name="connsiteX3" fmla="*/ 277178 w 476250"/>
                    <a:gd name="connsiteY3" fmla="*/ 400323 h 495300"/>
                    <a:gd name="connsiteX4" fmla="*/ 485394 w 476250"/>
                    <a:gd name="connsiteY4" fmla="*/ 473952 h 495300"/>
                    <a:gd name="connsiteX5" fmla="*/ 120587 w 476250"/>
                    <a:gd name="connsiteY5" fmla="*/ 492716 h 495300"/>
                    <a:gd name="connsiteX6" fmla="*/ 0 w 476250"/>
                    <a:gd name="connsiteY6" fmla="*/ 256305 h 495300"/>
                    <a:gd name="connsiteX7" fmla="*/ 86773 w 476250"/>
                    <a:gd name="connsiteY7" fmla="*/ 73902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6250" h="495300">
                      <a:moveTo>
                        <a:pt x="86773" y="73902"/>
                      </a:moveTo>
                      <a:cubicBezTo>
                        <a:pt x="150209" y="654"/>
                        <a:pt x="256318" y="-22110"/>
                        <a:pt x="341757" y="23610"/>
                      </a:cubicBezTo>
                      <a:cubicBezTo>
                        <a:pt x="386715" y="47613"/>
                        <a:pt x="423958" y="88475"/>
                        <a:pt x="427482" y="157626"/>
                      </a:cubicBezTo>
                      <a:cubicBezTo>
                        <a:pt x="436912" y="340792"/>
                        <a:pt x="277178" y="400323"/>
                        <a:pt x="277178" y="400323"/>
                      </a:cubicBezTo>
                      <a:cubicBezTo>
                        <a:pt x="277178" y="400323"/>
                        <a:pt x="424339" y="384702"/>
                        <a:pt x="485394" y="473952"/>
                      </a:cubicBezTo>
                      <a:cubicBezTo>
                        <a:pt x="361664" y="514623"/>
                        <a:pt x="120587" y="492716"/>
                        <a:pt x="120587" y="492716"/>
                      </a:cubicBezTo>
                      <a:cubicBezTo>
                        <a:pt x="120587" y="492716"/>
                        <a:pt x="381" y="424898"/>
                        <a:pt x="0" y="256305"/>
                      </a:cubicBezTo>
                      <a:cubicBezTo>
                        <a:pt x="-95" y="193631"/>
                        <a:pt x="41910" y="125622"/>
                        <a:pt x="86773" y="739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59AC2586-D9F4-4DD9-8208-74D493150473}"/>
                    </a:ext>
                  </a:extLst>
                </p:cNvPr>
                <p:cNvSpPr/>
                <p:nvPr/>
              </p:nvSpPr>
              <p:spPr>
                <a:xfrm>
                  <a:off x="7387682" y="5666022"/>
                  <a:ext cx="266700" cy="438150"/>
                </a:xfrm>
                <a:custGeom>
                  <a:avLst/>
                  <a:gdLst>
                    <a:gd name="connsiteX0" fmla="*/ 275558 w 266700"/>
                    <a:gd name="connsiteY0" fmla="*/ 440656 h 438150"/>
                    <a:gd name="connsiteX1" fmla="*/ 99346 w 266700"/>
                    <a:gd name="connsiteY1" fmla="*/ 400175 h 438150"/>
                    <a:gd name="connsiteX2" fmla="*/ 249650 w 266700"/>
                    <a:gd name="connsiteY2" fmla="*/ 157478 h 438150"/>
                    <a:gd name="connsiteX3" fmla="*/ 164783 w 266700"/>
                    <a:gd name="connsiteY3" fmla="*/ 23937 h 438150"/>
                    <a:gd name="connsiteX4" fmla="*/ 0 w 266700"/>
                    <a:gd name="connsiteY4" fmla="*/ 11936 h 438150"/>
                    <a:gd name="connsiteX5" fmla="*/ 127254 w 266700"/>
                    <a:gd name="connsiteY5" fmla="*/ 33272 h 438150"/>
                    <a:gd name="connsiteX6" fmla="*/ 212122 w 266700"/>
                    <a:gd name="connsiteY6" fmla="*/ 166812 h 438150"/>
                    <a:gd name="connsiteX7" fmla="*/ 61817 w 266700"/>
                    <a:gd name="connsiteY7" fmla="*/ 409509 h 438150"/>
                    <a:gd name="connsiteX8" fmla="*/ 233172 w 266700"/>
                    <a:gd name="connsiteY8" fmla="*/ 446561 h 438150"/>
                    <a:gd name="connsiteX9" fmla="*/ 275558 w 266700"/>
                    <a:gd name="connsiteY9" fmla="*/ 440656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6700" h="438150">
                      <a:moveTo>
                        <a:pt x="275558" y="440656"/>
                      </a:moveTo>
                      <a:cubicBezTo>
                        <a:pt x="206121" y="388840"/>
                        <a:pt x="99346" y="400175"/>
                        <a:pt x="99346" y="400175"/>
                      </a:cubicBezTo>
                      <a:cubicBezTo>
                        <a:pt x="99346" y="400175"/>
                        <a:pt x="259080" y="340643"/>
                        <a:pt x="249650" y="157478"/>
                      </a:cubicBezTo>
                      <a:cubicBezTo>
                        <a:pt x="246126" y="88802"/>
                        <a:pt x="209360" y="48035"/>
                        <a:pt x="164783" y="23937"/>
                      </a:cubicBezTo>
                      <a:cubicBezTo>
                        <a:pt x="112871" y="-4066"/>
                        <a:pt x="53149" y="-6733"/>
                        <a:pt x="0" y="11936"/>
                      </a:cubicBezTo>
                      <a:cubicBezTo>
                        <a:pt x="42672" y="5363"/>
                        <a:pt x="87249" y="11745"/>
                        <a:pt x="127254" y="33272"/>
                      </a:cubicBezTo>
                      <a:cubicBezTo>
                        <a:pt x="171831" y="57370"/>
                        <a:pt x="208597" y="98042"/>
                        <a:pt x="212122" y="166812"/>
                      </a:cubicBezTo>
                      <a:cubicBezTo>
                        <a:pt x="221551" y="349978"/>
                        <a:pt x="61817" y="409509"/>
                        <a:pt x="61817" y="409509"/>
                      </a:cubicBezTo>
                      <a:cubicBezTo>
                        <a:pt x="61817" y="409509"/>
                        <a:pt x="163830" y="398746"/>
                        <a:pt x="233172" y="446561"/>
                      </a:cubicBezTo>
                      <a:cubicBezTo>
                        <a:pt x="247174" y="444085"/>
                        <a:pt x="261271" y="442085"/>
                        <a:pt x="275558" y="440656"/>
                      </a:cubicBezTo>
                      <a:close/>
                    </a:path>
                  </a:pathLst>
                </a:custGeom>
                <a:solidFill>
                  <a:srgbClr val="EAE5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100245F7-E1A8-4CE5-A110-C7688D61FAF7}"/>
                    </a:ext>
                  </a:extLst>
                </p:cNvPr>
                <p:cNvSpPr/>
                <p:nvPr/>
              </p:nvSpPr>
              <p:spPr>
                <a:xfrm>
                  <a:off x="7950134" y="4963297"/>
                  <a:ext cx="438150" cy="209550"/>
                </a:xfrm>
                <a:custGeom>
                  <a:avLst/>
                  <a:gdLst>
                    <a:gd name="connsiteX0" fmla="*/ 0 w 438150"/>
                    <a:gd name="connsiteY0" fmla="*/ 0 h 209550"/>
                    <a:gd name="connsiteX1" fmla="*/ 440245 w 438150"/>
                    <a:gd name="connsiteY1" fmla="*/ 206407 h 209550"/>
                    <a:gd name="connsiteX2" fmla="*/ 212407 w 438150"/>
                    <a:gd name="connsiteY2" fmla="*/ 188024 h 209550"/>
                    <a:gd name="connsiteX3" fmla="*/ 0 w 438150"/>
                    <a:gd name="connsiteY3" fmla="*/ 0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150" h="209550">
                      <a:moveTo>
                        <a:pt x="0" y="0"/>
                      </a:moveTo>
                      <a:lnTo>
                        <a:pt x="440245" y="206407"/>
                      </a:lnTo>
                      <a:cubicBezTo>
                        <a:pt x="440245" y="206407"/>
                        <a:pt x="405003" y="243364"/>
                        <a:pt x="212407" y="188024"/>
                      </a:cubicBezTo>
                      <a:cubicBezTo>
                        <a:pt x="63341" y="14516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69CEAF24-121B-40E7-825C-144ECB575943}"/>
                    </a:ext>
                  </a:extLst>
                </p:cNvPr>
                <p:cNvSpPr/>
                <p:nvPr/>
              </p:nvSpPr>
              <p:spPr>
                <a:xfrm>
                  <a:off x="7329294" y="4978442"/>
                  <a:ext cx="123825" cy="47625"/>
                </a:xfrm>
                <a:custGeom>
                  <a:avLst/>
                  <a:gdLst>
                    <a:gd name="connsiteX0" fmla="*/ 0 w 123825"/>
                    <a:gd name="connsiteY0" fmla="*/ 14288 h 47625"/>
                    <a:gd name="connsiteX1" fmla="*/ 72962 w 123825"/>
                    <a:gd name="connsiteY1" fmla="*/ 35909 h 47625"/>
                    <a:gd name="connsiteX2" fmla="*/ 132017 w 123825"/>
                    <a:gd name="connsiteY2" fmla="*/ 0 h 47625"/>
                    <a:gd name="connsiteX3" fmla="*/ 72485 w 123825"/>
                    <a:gd name="connsiteY3" fmla="*/ 47434 h 47625"/>
                    <a:gd name="connsiteX4" fmla="*/ 5429 w 123825"/>
                    <a:gd name="connsiteY4" fmla="*/ 23051 h 47625"/>
                    <a:gd name="connsiteX5" fmla="*/ 0 w 123825"/>
                    <a:gd name="connsiteY5" fmla="*/ 142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3825" h="47625">
                      <a:moveTo>
                        <a:pt x="0" y="14288"/>
                      </a:moveTo>
                      <a:cubicBezTo>
                        <a:pt x="1333" y="14288"/>
                        <a:pt x="25908" y="44672"/>
                        <a:pt x="72962" y="35909"/>
                      </a:cubicBezTo>
                      <a:cubicBezTo>
                        <a:pt x="120015" y="27146"/>
                        <a:pt x="132017" y="0"/>
                        <a:pt x="132017" y="0"/>
                      </a:cubicBezTo>
                      <a:cubicBezTo>
                        <a:pt x="132017" y="0"/>
                        <a:pt x="123063" y="44672"/>
                        <a:pt x="72485" y="47434"/>
                      </a:cubicBezTo>
                      <a:cubicBezTo>
                        <a:pt x="21907" y="50197"/>
                        <a:pt x="5429" y="23051"/>
                        <a:pt x="5429" y="23051"/>
                      </a:cubicBezTo>
                      <a:lnTo>
                        <a:pt x="0" y="14288"/>
                      </a:lnTo>
                      <a:close/>
                    </a:path>
                  </a:pathLst>
                </a:custGeom>
                <a:solidFill>
                  <a:srgbClr val="DCD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9C813B42-C155-42A3-AEA9-B51820660249}"/>
                    </a:ext>
                  </a:extLst>
                </p:cNvPr>
                <p:cNvSpPr/>
                <p:nvPr/>
              </p:nvSpPr>
              <p:spPr>
                <a:xfrm>
                  <a:off x="7604604" y="5525939"/>
                  <a:ext cx="171450" cy="238125"/>
                </a:xfrm>
                <a:custGeom>
                  <a:avLst/>
                  <a:gdLst>
                    <a:gd name="connsiteX0" fmla="*/ 3391 w 171450"/>
                    <a:gd name="connsiteY0" fmla="*/ 16954 h 238125"/>
                    <a:gd name="connsiteX1" fmla="*/ 17679 w 171450"/>
                    <a:gd name="connsiteY1" fmla="*/ 104584 h 238125"/>
                    <a:gd name="connsiteX2" fmla="*/ 106833 w 171450"/>
                    <a:gd name="connsiteY2" fmla="*/ 220599 h 238125"/>
                    <a:gd name="connsiteX3" fmla="*/ 166078 w 171450"/>
                    <a:gd name="connsiteY3" fmla="*/ 190500 h 238125"/>
                    <a:gd name="connsiteX4" fmla="*/ 123120 w 171450"/>
                    <a:gd name="connsiteY4" fmla="*/ 67437 h 238125"/>
                    <a:gd name="connsiteX5" fmla="*/ 139504 w 171450"/>
                    <a:gd name="connsiteY5" fmla="*/ 0 h 238125"/>
                    <a:gd name="connsiteX6" fmla="*/ 133503 w 171450"/>
                    <a:gd name="connsiteY6" fmla="*/ 69342 h 238125"/>
                    <a:gd name="connsiteX7" fmla="*/ 177127 w 171450"/>
                    <a:gd name="connsiteY7" fmla="*/ 190214 h 238125"/>
                    <a:gd name="connsiteX8" fmla="*/ 106928 w 171450"/>
                    <a:gd name="connsiteY8" fmla="*/ 236696 h 238125"/>
                    <a:gd name="connsiteX9" fmla="*/ 10344 w 171450"/>
                    <a:gd name="connsiteY9" fmla="*/ 108585 h 238125"/>
                    <a:gd name="connsiteX10" fmla="*/ 3391 w 171450"/>
                    <a:gd name="connsiteY10" fmla="*/ 16954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1450" h="238125">
                      <a:moveTo>
                        <a:pt x="3391" y="16954"/>
                      </a:moveTo>
                      <a:cubicBezTo>
                        <a:pt x="3391" y="16954"/>
                        <a:pt x="2248" y="74200"/>
                        <a:pt x="17679" y="104584"/>
                      </a:cubicBezTo>
                      <a:cubicBezTo>
                        <a:pt x="33109" y="134969"/>
                        <a:pt x="90640" y="213360"/>
                        <a:pt x="106833" y="220599"/>
                      </a:cubicBezTo>
                      <a:cubicBezTo>
                        <a:pt x="123025" y="227838"/>
                        <a:pt x="164364" y="229171"/>
                        <a:pt x="166078" y="190500"/>
                      </a:cubicBezTo>
                      <a:cubicBezTo>
                        <a:pt x="167793" y="151829"/>
                        <a:pt x="120834" y="87535"/>
                        <a:pt x="123120" y="67437"/>
                      </a:cubicBezTo>
                      <a:cubicBezTo>
                        <a:pt x="125406" y="47339"/>
                        <a:pt x="139504" y="0"/>
                        <a:pt x="139504" y="0"/>
                      </a:cubicBezTo>
                      <a:lnTo>
                        <a:pt x="133503" y="69342"/>
                      </a:lnTo>
                      <a:cubicBezTo>
                        <a:pt x="133503" y="69342"/>
                        <a:pt x="181318" y="159544"/>
                        <a:pt x="177127" y="190214"/>
                      </a:cubicBezTo>
                      <a:cubicBezTo>
                        <a:pt x="172936" y="220790"/>
                        <a:pt x="146171" y="256984"/>
                        <a:pt x="106928" y="236696"/>
                      </a:cubicBezTo>
                      <a:cubicBezTo>
                        <a:pt x="67685" y="216408"/>
                        <a:pt x="10344" y="108585"/>
                        <a:pt x="10344" y="108585"/>
                      </a:cubicBezTo>
                      <a:cubicBezTo>
                        <a:pt x="10344" y="108585"/>
                        <a:pt x="-7182" y="68961"/>
                        <a:pt x="3391" y="16954"/>
                      </a:cubicBezTo>
                      <a:close/>
                    </a:path>
                  </a:pathLst>
                </a:custGeom>
                <a:solidFill>
                  <a:srgbClr val="EAE5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59951FB1-4297-4E59-AFEE-C3C09182E1E3}"/>
                    </a:ext>
                  </a:extLst>
                </p:cNvPr>
                <p:cNvSpPr/>
                <p:nvPr/>
              </p:nvSpPr>
              <p:spPr>
                <a:xfrm>
                  <a:off x="7887410" y="5538512"/>
                  <a:ext cx="47625" cy="190500"/>
                </a:xfrm>
                <a:custGeom>
                  <a:avLst/>
                  <a:gdLst>
                    <a:gd name="connsiteX0" fmla="*/ 3859 w 47625"/>
                    <a:gd name="connsiteY0" fmla="*/ 6001 h 190500"/>
                    <a:gd name="connsiteX1" fmla="*/ 48532 w 47625"/>
                    <a:gd name="connsiteY1" fmla="*/ 192786 h 190500"/>
                    <a:gd name="connsiteX2" fmla="*/ 240 w 47625"/>
                    <a:gd name="connsiteY2" fmla="*/ 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625" h="190500">
                      <a:moveTo>
                        <a:pt x="3859" y="6001"/>
                      </a:moveTo>
                      <a:cubicBezTo>
                        <a:pt x="3859" y="6001"/>
                        <a:pt x="15956" y="154305"/>
                        <a:pt x="48532" y="192786"/>
                      </a:cubicBezTo>
                      <a:cubicBezTo>
                        <a:pt x="29101" y="206692"/>
                        <a:pt x="-3094" y="85058"/>
                        <a:pt x="240" y="0"/>
                      </a:cubicBezTo>
                    </a:path>
                  </a:pathLst>
                </a:custGeom>
                <a:solidFill>
                  <a:srgbClr val="EAE5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4A289929-E8CC-4EBB-9771-3CB92FFEB09B}"/>
                    </a:ext>
                  </a:extLst>
                </p:cNvPr>
                <p:cNvSpPr/>
                <p:nvPr/>
              </p:nvSpPr>
              <p:spPr>
                <a:xfrm>
                  <a:off x="7887364" y="5428879"/>
                  <a:ext cx="76200" cy="295275"/>
                </a:xfrm>
                <a:custGeom>
                  <a:avLst/>
                  <a:gdLst>
                    <a:gd name="connsiteX0" fmla="*/ 0 w 76200"/>
                    <a:gd name="connsiteY0" fmla="*/ 0 h 295275"/>
                    <a:gd name="connsiteX1" fmla="*/ 21812 w 76200"/>
                    <a:gd name="connsiteY1" fmla="*/ 41720 h 295275"/>
                    <a:gd name="connsiteX2" fmla="*/ 78391 w 76200"/>
                    <a:gd name="connsiteY2" fmla="*/ 217551 h 295275"/>
                    <a:gd name="connsiteX3" fmla="*/ 67723 w 76200"/>
                    <a:gd name="connsiteY3" fmla="*/ 300609 h 295275"/>
                    <a:gd name="connsiteX4" fmla="*/ 0 w 76200"/>
                    <a:gd name="connsiteY4" fmla="*/ 0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200" h="295275">
                      <a:moveTo>
                        <a:pt x="0" y="0"/>
                      </a:moveTo>
                      <a:lnTo>
                        <a:pt x="21812" y="41720"/>
                      </a:lnTo>
                      <a:cubicBezTo>
                        <a:pt x="50483" y="96679"/>
                        <a:pt x="70199" y="156115"/>
                        <a:pt x="78391" y="217551"/>
                      </a:cubicBezTo>
                      <a:cubicBezTo>
                        <a:pt x="83725" y="257651"/>
                        <a:pt x="83820" y="294418"/>
                        <a:pt x="67723" y="300609"/>
                      </a:cubicBezTo>
                      <a:cubicBezTo>
                        <a:pt x="30099" y="314992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EE88F929-E037-466A-9096-E7CD13B0700B}"/>
                    </a:ext>
                  </a:extLst>
                </p:cNvPr>
                <p:cNvSpPr/>
                <p:nvPr/>
              </p:nvSpPr>
              <p:spPr>
                <a:xfrm>
                  <a:off x="7282812" y="4992634"/>
                  <a:ext cx="47625" cy="38100"/>
                </a:xfrm>
                <a:custGeom>
                  <a:avLst/>
                  <a:gdLst>
                    <a:gd name="connsiteX0" fmla="*/ 0 w 47625"/>
                    <a:gd name="connsiteY0" fmla="*/ 17335 h 38100"/>
                    <a:gd name="connsiteX1" fmla="*/ 25241 w 47625"/>
                    <a:gd name="connsiteY1" fmla="*/ 39624 h 38100"/>
                    <a:gd name="connsiteX2" fmla="*/ 46387 w 47625"/>
                    <a:gd name="connsiteY2" fmla="*/ 0 h 38100"/>
                    <a:gd name="connsiteX3" fmla="*/ 56959 w 47625"/>
                    <a:gd name="connsiteY3" fmla="*/ 11430 h 38100"/>
                    <a:gd name="connsiteX4" fmla="*/ 28194 w 47625"/>
                    <a:gd name="connsiteY4" fmla="*/ 45529 h 38100"/>
                    <a:gd name="connsiteX5" fmla="*/ 0 w 47625"/>
                    <a:gd name="connsiteY5" fmla="*/ 17335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25" h="38100">
                      <a:moveTo>
                        <a:pt x="0" y="17335"/>
                      </a:moveTo>
                      <a:cubicBezTo>
                        <a:pt x="0" y="17335"/>
                        <a:pt x="5239" y="39053"/>
                        <a:pt x="25241" y="39624"/>
                      </a:cubicBezTo>
                      <a:cubicBezTo>
                        <a:pt x="45244" y="40196"/>
                        <a:pt x="46387" y="0"/>
                        <a:pt x="46387" y="0"/>
                      </a:cubicBezTo>
                      <a:lnTo>
                        <a:pt x="56959" y="11430"/>
                      </a:lnTo>
                      <a:cubicBezTo>
                        <a:pt x="56959" y="11430"/>
                        <a:pt x="47911" y="43815"/>
                        <a:pt x="28194" y="45529"/>
                      </a:cubicBezTo>
                      <a:cubicBezTo>
                        <a:pt x="14669" y="46768"/>
                        <a:pt x="2381" y="39053"/>
                        <a:pt x="0" y="17335"/>
                      </a:cubicBezTo>
                      <a:close/>
                    </a:path>
                  </a:pathLst>
                </a:custGeom>
                <a:solidFill>
                  <a:srgbClr val="DCD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65" name="Graphic 103">
                <a:extLst>
                  <a:ext uri="{FF2B5EF4-FFF2-40B4-BE49-F238E27FC236}">
                    <a16:creationId xmlns:a16="http://schemas.microsoft.com/office/drawing/2014/main" id="{4A01B25C-5D62-4A06-807F-5E5A39D1DE45}"/>
                  </a:ext>
                </a:extLst>
              </p:cNvPr>
              <p:cNvGrpSpPr/>
              <p:nvPr/>
            </p:nvGrpSpPr>
            <p:grpSpPr>
              <a:xfrm>
                <a:off x="10475748" y="5208645"/>
                <a:ext cx="1090453" cy="1015078"/>
                <a:chOff x="5424487" y="2800350"/>
                <a:chExt cx="1337215" cy="1244783"/>
              </a:xfrm>
            </p:grpSpPr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6498361E-2C1E-4C72-8D08-22E0EE95B3FE}"/>
                    </a:ext>
                  </a:extLst>
                </p:cNvPr>
                <p:cNvSpPr/>
                <p:nvPr/>
              </p:nvSpPr>
              <p:spPr>
                <a:xfrm>
                  <a:off x="5492507" y="3841242"/>
                  <a:ext cx="238125" cy="190500"/>
                </a:xfrm>
                <a:custGeom>
                  <a:avLst/>
                  <a:gdLst>
                    <a:gd name="connsiteX0" fmla="*/ 71712 w 238125"/>
                    <a:gd name="connsiteY0" fmla="*/ 0 h 190500"/>
                    <a:gd name="connsiteX1" fmla="*/ 275 w 238125"/>
                    <a:gd name="connsiteY1" fmla="*/ 112681 h 190500"/>
                    <a:gd name="connsiteX2" fmla="*/ 244781 w 238125"/>
                    <a:gd name="connsiteY2" fmla="*/ 179356 h 190500"/>
                    <a:gd name="connsiteX3" fmla="*/ 71712 w 238125"/>
                    <a:gd name="connsiteY3" fmla="*/ 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25" h="190500">
                      <a:moveTo>
                        <a:pt x="71712" y="0"/>
                      </a:moveTo>
                      <a:cubicBezTo>
                        <a:pt x="71712" y="0"/>
                        <a:pt x="9800" y="60293"/>
                        <a:pt x="275" y="112681"/>
                      </a:cubicBezTo>
                      <a:cubicBezTo>
                        <a:pt x="-9250" y="165068"/>
                        <a:pt x="232018" y="217456"/>
                        <a:pt x="244781" y="179356"/>
                      </a:cubicBezTo>
                      <a:cubicBezTo>
                        <a:pt x="257450" y="141256"/>
                        <a:pt x="71712" y="0"/>
                        <a:pt x="71712" y="0"/>
                      </a:cubicBezTo>
                      <a:close/>
                    </a:path>
                  </a:pathLst>
                </a:custGeom>
                <a:solidFill>
                  <a:srgbClr val="EAE5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A19FF6A3-A77B-4A58-8549-ED986BF9B8AB}"/>
                    </a:ext>
                  </a:extLst>
                </p:cNvPr>
                <p:cNvSpPr/>
                <p:nvPr/>
              </p:nvSpPr>
              <p:spPr>
                <a:xfrm>
                  <a:off x="6436798" y="3083476"/>
                  <a:ext cx="304800" cy="409575"/>
                </a:xfrm>
                <a:custGeom>
                  <a:avLst/>
                  <a:gdLst>
                    <a:gd name="connsiteX0" fmla="*/ 278232 w 304800"/>
                    <a:gd name="connsiteY0" fmla="*/ 147595 h 409575"/>
                    <a:gd name="connsiteX1" fmla="*/ 13818 w 304800"/>
                    <a:gd name="connsiteY1" fmla="*/ 433 h 409575"/>
                    <a:gd name="connsiteX2" fmla="*/ 310998 w 304800"/>
                    <a:gd name="connsiteY2" fmla="*/ 415057 h 409575"/>
                    <a:gd name="connsiteX3" fmla="*/ 278232 w 304800"/>
                    <a:gd name="connsiteY3" fmla="*/ 147595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800" h="409575">
                      <a:moveTo>
                        <a:pt x="278232" y="147595"/>
                      </a:moveTo>
                      <a:cubicBezTo>
                        <a:pt x="278232" y="147595"/>
                        <a:pt x="202508" y="-9282"/>
                        <a:pt x="13818" y="433"/>
                      </a:cubicBezTo>
                      <a:cubicBezTo>
                        <a:pt x="-38094" y="63775"/>
                        <a:pt x="55251" y="437345"/>
                        <a:pt x="310998" y="415057"/>
                      </a:cubicBezTo>
                      <a:cubicBezTo>
                        <a:pt x="308045" y="281230"/>
                        <a:pt x="278232" y="147595"/>
                        <a:pt x="278232" y="147595"/>
                      </a:cubicBezTo>
                      <a:close/>
                    </a:path>
                  </a:pathLst>
                </a:custGeom>
                <a:solidFill>
                  <a:srgbClr val="F4F0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635C0872-2D9F-47C9-930A-688A30DB491C}"/>
                    </a:ext>
                  </a:extLst>
                </p:cNvPr>
                <p:cNvSpPr/>
                <p:nvPr/>
              </p:nvSpPr>
              <p:spPr>
                <a:xfrm>
                  <a:off x="5609177" y="3241095"/>
                  <a:ext cx="1152525" cy="657225"/>
                </a:xfrm>
                <a:custGeom>
                  <a:avLst/>
                  <a:gdLst>
                    <a:gd name="connsiteX0" fmla="*/ 0 w 1152525"/>
                    <a:gd name="connsiteY0" fmla="*/ 362213 h 657225"/>
                    <a:gd name="connsiteX1" fmla="*/ 970026 w 1152525"/>
                    <a:gd name="connsiteY1" fmla="*/ 41887 h 657225"/>
                    <a:gd name="connsiteX2" fmla="*/ 953643 w 1152525"/>
                    <a:gd name="connsiteY2" fmla="*/ 641200 h 657225"/>
                    <a:gd name="connsiteX3" fmla="*/ 252889 w 1152525"/>
                    <a:gd name="connsiteY3" fmla="*/ 660917 h 657225"/>
                    <a:gd name="connsiteX4" fmla="*/ 0 w 1152525"/>
                    <a:gd name="connsiteY4" fmla="*/ 362213 h 65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2525" h="657225">
                      <a:moveTo>
                        <a:pt x="0" y="362213"/>
                      </a:moveTo>
                      <a:cubicBezTo>
                        <a:pt x="0" y="362213"/>
                        <a:pt x="479869" y="-146613"/>
                        <a:pt x="970026" y="41887"/>
                      </a:cubicBezTo>
                      <a:cubicBezTo>
                        <a:pt x="1173385" y="120087"/>
                        <a:pt x="1275493" y="579097"/>
                        <a:pt x="953643" y="641200"/>
                      </a:cubicBezTo>
                      <a:cubicBezTo>
                        <a:pt x="631793" y="703303"/>
                        <a:pt x="397955" y="621578"/>
                        <a:pt x="252889" y="660917"/>
                      </a:cubicBezTo>
                      <a:cubicBezTo>
                        <a:pt x="132493" y="483466"/>
                        <a:pt x="0" y="362213"/>
                        <a:pt x="0" y="3622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3AD02A26-8A9E-4ABE-94E1-8151B53030F7}"/>
                    </a:ext>
                  </a:extLst>
                </p:cNvPr>
                <p:cNvSpPr/>
                <p:nvPr/>
              </p:nvSpPr>
              <p:spPr>
                <a:xfrm>
                  <a:off x="5512212" y="3454583"/>
                  <a:ext cx="647700" cy="590550"/>
                </a:xfrm>
                <a:custGeom>
                  <a:avLst/>
                  <a:gdLst>
                    <a:gd name="connsiteX0" fmla="*/ 0 w 647700"/>
                    <a:gd name="connsiteY0" fmla="*/ 371514 h 590550"/>
                    <a:gd name="connsiteX1" fmla="*/ 360426 w 647700"/>
                    <a:gd name="connsiteY1" fmla="*/ 596209 h 590550"/>
                    <a:gd name="connsiteX2" fmla="*/ 650939 w 647700"/>
                    <a:gd name="connsiteY2" fmla="*/ 199397 h 590550"/>
                    <a:gd name="connsiteX3" fmla="*/ 254222 w 647700"/>
                    <a:gd name="connsiteY3" fmla="*/ 3659 h 590550"/>
                    <a:gd name="connsiteX4" fmla="*/ 0 w 647700"/>
                    <a:gd name="connsiteY4" fmla="*/ 371514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7700" h="590550">
                      <a:moveTo>
                        <a:pt x="0" y="371514"/>
                      </a:moveTo>
                      <a:cubicBezTo>
                        <a:pt x="0" y="371514"/>
                        <a:pt x="117158" y="630403"/>
                        <a:pt x="360426" y="596209"/>
                      </a:cubicBezTo>
                      <a:cubicBezTo>
                        <a:pt x="653987" y="554870"/>
                        <a:pt x="650939" y="199397"/>
                        <a:pt x="650939" y="199397"/>
                      </a:cubicBezTo>
                      <a:cubicBezTo>
                        <a:pt x="650939" y="199397"/>
                        <a:pt x="464915" y="-31584"/>
                        <a:pt x="254222" y="3659"/>
                      </a:cubicBezTo>
                      <a:cubicBezTo>
                        <a:pt x="43529" y="38901"/>
                        <a:pt x="0" y="371514"/>
                        <a:pt x="0" y="3715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CCFDF835-5584-47D5-8176-1072986C6B72}"/>
                    </a:ext>
                  </a:extLst>
                </p:cNvPr>
                <p:cNvSpPr/>
                <p:nvPr/>
              </p:nvSpPr>
              <p:spPr>
                <a:xfrm>
                  <a:off x="5424487" y="2800350"/>
                  <a:ext cx="381000" cy="771525"/>
                </a:xfrm>
                <a:custGeom>
                  <a:avLst/>
                  <a:gdLst>
                    <a:gd name="connsiteX0" fmla="*/ 255556 w 381000"/>
                    <a:gd name="connsiteY0" fmla="*/ 771906 h 771525"/>
                    <a:gd name="connsiteX1" fmla="*/ 135922 w 381000"/>
                    <a:gd name="connsiteY1" fmla="*/ 338138 h 771525"/>
                    <a:gd name="connsiteX2" fmla="*/ 0 w 381000"/>
                    <a:gd name="connsiteY2" fmla="*/ 0 h 771525"/>
                    <a:gd name="connsiteX3" fmla="*/ 348615 w 381000"/>
                    <a:gd name="connsiteY3" fmla="*/ 284512 h 771525"/>
                    <a:gd name="connsiteX4" fmla="*/ 325755 w 381000"/>
                    <a:gd name="connsiteY4" fmla="*/ 750665 h 771525"/>
                    <a:gd name="connsiteX5" fmla="*/ 255556 w 381000"/>
                    <a:gd name="connsiteY5" fmla="*/ 771906 h 771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1000" h="771525">
                      <a:moveTo>
                        <a:pt x="255556" y="771906"/>
                      </a:moveTo>
                      <a:cubicBezTo>
                        <a:pt x="255556" y="771906"/>
                        <a:pt x="193548" y="482727"/>
                        <a:pt x="135922" y="338138"/>
                      </a:cubicBezTo>
                      <a:cubicBezTo>
                        <a:pt x="78200" y="193643"/>
                        <a:pt x="0" y="0"/>
                        <a:pt x="0" y="0"/>
                      </a:cubicBezTo>
                      <a:cubicBezTo>
                        <a:pt x="0" y="0"/>
                        <a:pt x="247079" y="28099"/>
                        <a:pt x="348615" y="284512"/>
                      </a:cubicBezTo>
                      <a:cubicBezTo>
                        <a:pt x="450151" y="540925"/>
                        <a:pt x="325755" y="750665"/>
                        <a:pt x="325755" y="750665"/>
                      </a:cubicBezTo>
                      <a:lnTo>
                        <a:pt x="255556" y="7719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514E9955-2D88-453B-8207-8E3B2C7292C2}"/>
                    </a:ext>
                  </a:extLst>
                </p:cNvPr>
                <p:cNvSpPr/>
                <p:nvPr/>
              </p:nvSpPr>
              <p:spPr>
                <a:xfrm>
                  <a:off x="5781008" y="2814161"/>
                  <a:ext cx="504825" cy="714375"/>
                </a:xfrm>
                <a:custGeom>
                  <a:avLst/>
                  <a:gdLst>
                    <a:gd name="connsiteX0" fmla="*/ 0 w 504825"/>
                    <a:gd name="connsiteY0" fmla="*/ 675704 h 714375"/>
                    <a:gd name="connsiteX1" fmla="*/ 268891 w 504825"/>
                    <a:gd name="connsiteY1" fmla="*/ 314896 h 714375"/>
                    <a:gd name="connsiteX2" fmla="*/ 452342 w 504825"/>
                    <a:gd name="connsiteY2" fmla="*/ 0 h 714375"/>
                    <a:gd name="connsiteX3" fmla="*/ 441865 w 504825"/>
                    <a:gd name="connsiteY3" fmla="*/ 449866 h 714375"/>
                    <a:gd name="connsiteX4" fmla="*/ 59912 w 504825"/>
                    <a:gd name="connsiteY4" fmla="*/ 717995 h 714375"/>
                    <a:gd name="connsiteX5" fmla="*/ 0 w 504825"/>
                    <a:gd name="connsiteY5" fmla="*/ 675704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4825" h="714375">
                      <a:moveTo>
                        <a:pt x="0" y="675704"/>
                      </a:moveTo>
                      <a:cubicBezTo>
                        <a:pt x="0" y="675704"/>
                        <a:pt x="190214" y="449199"/>
                        <a:pt x="268891" y="314896"/>
                      </a:cubicBezTo>
                      <a:cubicBezTo>
                        <a:pt x="347567" y="180594"/>
                        <a:pt x="452342" y="0"/>
                        <a:pt x="452342" y="0"/>
                      </a:cubicBezTo>
                      <a:cubicBezTo>
                        <a:pt x="452342" y="0"/>
                        <a:pt x="581882" y="212312"/>
                        <a:pt x="441865" y="449866"/>
                      </a:cubicBezTo>
                      <a:cubicBezTo>
                        <a:pt x="301847" y="687419"/>
                        <a:pt x="59912" y="717995"/>
                        <a:pt x="59912" y="717995"/>
                      </a:cubicBezTo>
                      <a:lnTo>
                        <a:pt x="0" y="6757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70DA3E81-41FD-4D82-A631-9217D9F94B9F}"/>
                    </a:ext>
                  </a:extLst>
                </p:cNvPr>
                <p:cNvSpPr/>
                <p:nvPr/>
              </p:nvSpPr>
              <p:spPr>
                <a:xfrm>
                  <a:off x="5915025" y="3042285"/>
                  <a:ext cx="314325" cy="400050"/>
                </a:xfrm>
                <a:custGeom>
                  <a:avLst/>
                  <a:gdLst>
                    <a:gd name="connsiteX0" fmla="*/ 0 w 314325"/>
                    <a:gd name="connsiteY0" fmla="*/ 408337 h 400050"/>
                    <a:gd name="connsiteX1" fmla="*/ 318707 w 314325"/>
                    <a:gd name="connsiteY1" fmla="*/ 0 h 400050"/>
                    <a:gd name="connsiteX2" fmla="*/ 0 w 314325"/>
                    <a:gd name="connsiteY2" fmla="*/ 408337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4325" h="400050">
                      <a:moveTo>
                        <a:pt x="0" y="408337"/>
                      </a:moveTo>
                      <a:lnTo>
                        <a:pt x="318707" y="0"/>
                      </a:lnTo>
                      <a:cubicBezTo>
                        <a:pt x="318707" y="0"/>
                        <a:pt x="272320" y="318516"/>
                        <a:pt x="0" y="408337"/>
                      </a:cubicBez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9CE31AD4-AB76-4FF6-AF1F-F8FE001A098A}"/>
                    </a:ext>
                  </a:extLst>
                </p:cNvPr>
                <p:cNvSpPr/>
                <p:nvPr/>
              </p:nvSpPr>
              <p:spPr>
                <a:xfrm>
                  <a:off x="5518594" y="2909983"/>
                  <a:ext cx="171450" cy="581025"/>
                </a:xfrm>
                <a:custGeom>
                  <a:avLst/>
                  <a:gdLst>
                    <a:gd name="connsiteX0" fmla="*/ 176784 w 171450"/>
                    <a:gd name="connsiteY0" fmla="*/ 584645 h 581025"/>
                    <a:gd name="connsiteX1" fmla="*/ 141827 w 171450"/>
                    <a:gd name="connsiteY1" fmla="*/ 266891 h 581025"/>
                    <a:gd name="connsiteX2" fmla="*/ 0 w 171450"/>
                    <a:gd name="connsiteY2" fmla="*/ 0 h 581025"/>
                    <a:gd name="connsiteX3" fmla="*/ 176784 w 171450"/>
                    <a:gd name="connsiteY3" fmla="*/ 584645 h 581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" h="581025">
                      <a:moveTo>
                        <a:pt x="176784" y="584645"/>
                      </a:moveTo>
                      <a:cubicBezTo>
                        <a:pt x="176784" y="584645"/>
                        <a:pt x="186595" y="409575"/>
                        <a:pt x="141827" y="266891"/>
                      </a:cubicBezTo>
                      <a:cubicBezTo>
                        <a:pt x="96964" y="124206"/>
                        <a:pt x="0" y="0"/>
                        <a:pt x="0" y="0"/>
                      </a:cubicBezTo>
                      <a:lnTo>
                        <a:pt x="176784" y="584645"/>
                      </a:ln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B3B699E3-51B2-4A7D-885C-59093C79BB6C}"/>
                    </a:ext>
                  </a:extLst>
                </p:cNvPr>
                <p:cNvSpPr/>
                <p:nvPr/>
              </p:nvSpPr>
              <p:spPr>
                <a:xfrm>
                  <a:off x="5808059" y="3913395"/>
                  <a:ext cx="104775" cy="47625"/>
                </a:xfrm>
                <a:custGeom>
                  <a:avLst/>
                  <a:gdLst>
                    <a:gd name="connsiteX0" fmla="*/ 0 w 104775"/>
                    <a:gd name="connsiteY0" fmla="*/ 24145 h 47625"/>
                    <a:gd name="connsiteX1" fmla="*/ 113157 w 104775"/>
                    <a:gd name="connsiteY1" fmla="*/ 8048 h 47625"/>
                    <a:gd name="connsiteX2" fmla="*/ 70295 w 104775"/>
                    <a:gd name="connsiteY2" fmla="*/ 55673 h 47625"/>
                    <a:gd name="connsiteX3" fmla="*/ 0 w 104775"/>
                    <a:gd name="connsiteY3" fmla="*/ 24145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75" h="47625">
                      <a:moveTo>
                        <a:pt x="0" y="24145"/>
                      </a:moveTo>
                      <a:cubicBezTo>
                        <a:pt x="0" y="24145"/>
                        <a:pt x="59912" y="-16908"/>
                        <a:pt x="113157" y="8048"/>
                      </a:cubicBezTo>
                      <a:cubicBezTo>
                        <a:pt x="100108" y="24907"/>
                        <a:pt x="70295" y="55673"/>
                        <a:pt x="70295" y="55673"/>
                      </a:cubicBezTo>
                      <a:cubicBezTo>
                        <a:pt x="70295" y="55673"/>
                        <a:pt x="49340" y="59959"/>
                        <a:pt x="0" y="2414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13AC3031-92BB-41EA-B8F3-FDDADEAD6F77}"/>
                    </a:ext>
                  </a:extLst>
                </p:cNvPr>
                <p:cNvSpPr/>
                <p:nvPr/>
              </p:nvSpPr>
              <p:spPr>
                <a:xfrm>
                  <a:off x="5820251" y="3951256"/>
                  <a:ext cx="123825" cy="57150"/>
                </a:xfrm>
                <a:custGeom>
                  <a:avLst/>
                  <a:gdLst>
                    <a:gd name="connsiteX0" fmla="*/ 97155 w 123825"/>
                    <a:gd name="connsiteY0" fmla="*/ 41910 h 57150"/>
                    <a:gd name="connsiteX1" fmla="*/ 63818 w 123825"/>
                    <a:gd name="connsiteY1" fmla="*/ 33242 h 57150"/>
                    <a:gd name="connsiteX2" fmla="*/ 56388 w 123825"/>
                    <a:gd name="connsiteY2" fmla="*/ 6191 h 57150"/>
                    <a:gd name="connsiteX3" fmla="*/ 50768 w 123825"/>
                    <a:gd name="connsiteY3" fmla="*/ 0 h 57150"/>
                    <a:gd name="connsiteX4" fmla="*/ 58579 w 123825"/>
                    <a:gd name="connsiteY4" fmla="*/ 34480 h 57150"/>
                    <a:gd name="connsiteX5" fmla="*/ 33147 w 123825"/>
                    <a:gd name="connsiteY5" fmla="*/ 57721 h 57150"/>
                    <a:gd name="connsiteX6" fmla="*/ 0 w 123825"/>
                    <a:gd name="connsiteY6" fmla="*/ 55435 h 57150"/>
                    <a:gd name="connsiteX7" fmla="*/ 35909 w 123825"/>
                    <a:gd name="connsiteY7" fmla="*/ 62484 h 57150"/>
                    <a:gd name="connsiteX8" fmla="*/ 61055 w 123825"/>
                    <a:gd name="connsiteY8" fmla="*/ 34671 h 57150"/>
                    <a:gd name="connsiteX9" fmla="*/ 97060 w 123825"/>
                    <a:gd name="connsiteY9" fmla="*/ 47244 h 57150"/>
                    <a:gd name="connsiteX10" fmla="*/ 125444 w 123825"/>
                    <a:gd name="connsiteY10" fmla="*/ 24194 h 57150"/>
                    <a:gd name="connsiteX11" fmla="*/ 97155 w 123825"/>
                    <a:gd name="connsiteY11" fmla="*/ 419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825" h="57150">
                      <a:moveTo>
                        <a:pt x="97155" y="41910"/>
                      </a:moveTo>
                      <a:cubicBezTo>
                        <a:pt x="79153" y="45434"/>
                        <a:pt x="67913" y="36862"/>
                        <a:pt x="63818" y="33242"/>
                      </a:cubicBezTo>
                      <a:cubicBezTo>
                        <a:pt x="61055" y="24289"/>
                        <a:pt x="58293" y="13811"/>
                        <a:pt x="56388" y="6191"/>
                      </a:cubicBezTo>
                      <a:cubicBezTo>
                        <a:pt x="54388" y="4286"/>
                        <a:pt x="52483" y="2191"/>
                        <a:pt x="50768" y="0"/>
                      </a:cubicBezTo>
                      <a:cubicBezTo>
                        <a:pt x="52388" y="6286"/>
                        <a:pt x="56198" y="21717"/>
                        <a:pt x="58579" y="34480"/>
                      </a:cubicBezTo>
                      <a:cubicBezTo>
                        <a:pt x="56579" y="39529"/>
                        <a:pt x="50673" y="52388"/>
                        <a:pt x="33147" y="57721"/>
                      </a:cubicBezTo>
                      <a:cubicBezTo>
                        <a:pt x="11144" y="64389"/>
                        <a:pt x="0" y="55435"/>
                        <a:pt x="0" y="55435"/>
                      </a:cubicBezTo>
                      <a:cubicBezTo>
                        <a:pt x="0" y="55435"/>
                        <a:pt x="13716" y="72485"/>
                        <a:pt x="35909" y="62484"/>
                      </a:cubicBezTo>
                      <a:cubicBezTo>
                        <a:pt x="57436" y="52769"/>
                        <a:pt x="61055" y="38005"/>
                        <a:pt x="61055" y="34671"/>
                      </a:cubicBezTo>
                      <a:cubicBezTo>
                        <a:pt x="62579" y="37624"/>
                        <a:pt x="73438" y="48673"/>
                        <a:pt x="97060" y="47244"/>
                      </a:cubicBezTo>
                      <a:cubicBezTo>
                        <a:pt x="121349" y="45720"/>
                        <a:pt x="125444" y="24194"/>
                        <a:pt x="125444" y="24194"/>
                      </a:cubicBezTo>
                      <a:cubicBezTo>
                        <a:pt x="125444" y="24194"/>
                        <a:pt x="119729" y="37528"/>
                        <a:pt x="97155" y="41910"/>
                      </a:cubicBezTo>
                      <a:close/>
                    </a:path>
                  </a:pathLst>
                </a:custGeom>
                <a:solidFill>
                  <a:srgbClr val="DCD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E25A4F25-569B-49B0-A6D2-CBC4EBAC0FAA}"/>
                    </a:ext>
                  </a:extLst>
                </p:cNvPr>
                <p:cNvSpPr/>
                <p:nvPr/>
              </p:nvSpPr>
              <p:spPr>
                <a:xfrm>
                  <a:off x="6358004" y="3497939"/>
                  <a:ext cx="400050" cy="495300"/>
                </a:xfrm>
                <a:custGeom>
                  <a:avLst/>
                  <a:gdLst>
                    <a:gd name="connsiteX0" fmla="*/ 316925 w 400050"/>
                    <a:gd name="connsiteY0" fmla="*/ 35264 h 495300"/>
                    <a:gd name="connsiteX1" fmla="*/ 149952 w 400050"/>
                    <a:gd name="connsiteY1" fmla="*/ 8975 h 495300"/>
                    <a:gd name="connsiteX2" fmla="*/ 9458 w 400050"/>
                    <a:gd name="connsiteY2" fmla="*/ 238147 h 495300"/>
                    <a:gd name="connsiteX3" fmla="*/ 202054 w 400050"/>
                    <a:gd name="connsiteY3" fmla="*/ 368544 h 495300"/>
                    <a:gd name="connsiteX4" fmla="*/ 40510 w 400050"/>
                    <a:gd name="connsiteY4" fmla="*/ 472271 h 495300"/>
                    <a:gd name="connsiteX5" fmla="*/ 269776 w 400050"/>
                    <a:gd name="connsiteY5" fmla="*/ 479510 h 495300"/>
                    <a:gd name="connsiteX6" fmla="*/ 402745 w 400050"/>
                    <a:gd name="connsiteY6" fmla="*/ 312061 h 495300"/>
                    <a:gd name="connsiteX7" fmla="*/ 366741 w 400050"/>
                    <a:gd name="connsiteY7" fmla="*/ 261483 h 495300"/>
                    <a:gd name="connsiteX8" fmla="*/ 368170 w 400050"/>
                    <a:gd name="connsiteY8" fmla="*/ 104035 h 495300"/>
                    <a:gd name="connsiteX9" fmla="*/ 316925 w 400050"/>
                    <a:gd name="connsiteY9" fmla="*/ 3526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0050" h="495300">
                      <a:moveTo>
                        <a:pt x="316925" y="35264"/>
                      </a:moveTo>
                      <a:cubicBezTo>
                        <a:pt x="269205" y="-169"/>
                        <a:pt x="206626" y="-8837"/>
                        <a:pt x="149952" y="8975"/>
                      </a:cubicBezTo>
                      <a:cubicBezTo>
                        <a:pt x="61560" y="36693"/>
                        <a:pt x="-30071" y="103939"/>
                        <a:pt x="9458" y="238147"/>
                      </a:cubicBezTo>
                      <a:cubicBezTo>
                        <a:pt x="65275" y="427599"/>
                        <a:pt x="202054" y="368544"/>
                        <a:pt x="202054" y="368544"/>
                      </a:cubicBezTo>
                      <a:cubicBezTo>
                        <a:pt x="202054" y="368544"/>
                        <a:pt x="45558" y="416359"/>
                        <a:pt x="40510" y="472271"/>
                      </a:cubicBezTo>
                      <a:cubicBezTo>
                        <a:pt x="40510" y="472271"/>
                        <a:pt x="146904" y="531993"/>
                        <a:pt x="269776" y="479510"/>
                      </a:cubicBezTo>
                      <a:cubicBezTo>
                        <a:pt x="392649" y="427027"/>
                        <a:pt x="402745" y="312061"/>
                        <a:pt x="402745" y="312061"/>
                      </a:cubicBezTo>
                      <a:lnTo>
                        <a:pt x="366741" y="261483"/>
                      </a:lnTo>
                      <a:cubicBezTo>
                        <a:pt x="366741" y="261483"/>
                        <a:pt x="398459" y="197856"/>
                        <a:pt x="368170" y="104035"/>
                      </a:cubicBezTo>
                      <a:cubicBezTo>
                        <a:pt x="358454" y="73840"/>
                        <a:pt x="338928" y="51552"/>
                        <a:pt x="316925" y="352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B48E8FDA-A447-4AE5-8ECE-2A2A038031C0}"/>
                    </a:ext>
                  </a:extLst>
                </p:cNvPr>
                <p:cNvSpPr/>
                <p:nvPr/>
              </p:nvSpPr>
              <p:spPr>
                <a:xfrm>
                  <a:off x="6025188" y="3712514"/>
                  <a:ext cx="257175" cy="304800"/>
                </a:xfrm>
                <a:custGeom>
                  <a:avLst/>
                  <a:gdLst>
                    <a:gd name="connsiteX0" fmla="*/ 103482 w 257175"/>
                    <a:gd name="connsiteY0" fmla="*/ 38526 h 304800"/>
                    <a:gd name="connsiteX1" fmla="*/ 6327 w 257175"/>
                    <a:gd name="connsiteY1" fmla="*/ 245028 h 304800"/>
                    <a:gd name="connsiteX2" fmla="*/ 92528 w 257175"/>
                    <a:gd name="connsiteY2" fmla="*/ 300940 h 304800"/>
                    <a:gd name="connsiteX3" fmla="*/ 230641 w 257175"/>
                    <a:gd name="connsiteY3" fmla="*/ 177877 h 304800"/>
                    <a:gd name="connsiteX4" fmla="*/ 263883 w 257175"/>
                    <a:gd name="connsiteY4" fmla="*/ 71578 h 304800"/>
                    <a:gd name="connsiteX5" fmla="*/ 103482 w 257175"/>
                    <a:gd name="connsiteY5" fmla="*/ 38526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7175" h="304800">
                      <a:moveTo>
                        <a:pt x="103482" y="38526"/>
                      </a:moveTo>
                      <a:cubicBezTo>
                        <a:pt x="103482" y="38526"/>
                        <a:pt x="58524" y="199880"/>
                        <a:pt x="6327" y="245028"/>
                      </a:cubicBezTo>
                      <a:cubicBezTo>
                        <a:pt x="-22819" y="296939"/>
                        <a:pt x="56143" y="334658"/>
                        <a:pt x="92528" y="300940"/>
                      </a:cubicBezTo>
                      <a:cubicBezTo>
                        <a:pt x="128914" y="267317"/>
                        <a:pt x="196637" y="238456"/>
                        <a:pt x="230641" y="177877"/>
                      </a:cubicBezTo>
                      <a:cubicBezTo>
                        <a:pt x="264645" y="117298"/>
                        <a:pt x="263883" y="71578"/>
                        <a:pt x="263883" y="71578"/>
                      </a:cubicBezTo>
                      <a:cubicBezTo>
                        <a:pt x="263883" y="71578"/>
                        <a:pt x="222831" y="-64439"/>
                        <a:pt x="103482" y="38526"/>
                      </a:cubicBezTo>
                      <a:close/>
                    </a:path>
                  </a:pathLst>
                </a:custGeom>
                <a:solidFill>
                  <a:srgbClr val="F6F6F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D71E9925-5629-4854-8E6E-239BB07A7762}"/>
                    </a:ext>
                  </a:extLst>
                </p:cNvPr>
                <p:cNvSpPr/>
                <p:nvPr/>
              </p:nvSpPr>
              <p:spPr>
                <a:xfrm>
                  <a:off x="6374510" y="3842575"/>
                  <a:ext cx="247650" cy="38100"/>
                </a:xfrm>
                <a:custGeom>
                  <a:avLst/>
                  <a:gdLst>
                    <a:gd name="connsiteX0" fmla="*/ 0 w 247650"/>
                    <a:gd name="connsiteY0" fmla="*/ 0 h 38100"/>
                    <a:gd name="connsiteX1" fmla="*/ 249841 w 247650"/>
                    <a:gd name="connsiteY1" fmla="*/ 6191 h 38100"/>
                    <a:gd name="connsiteX2" fmla="*/ 0 w 2476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7650" h="38100">
                      <a:moveTo>
                        <a:pt x="0" y="0"/>
                      </a:moveTo>
                      <a:cubicBezTo>
                        <a:pt x="0" y="0"/>
                        <a:pt x="139541" y="54864"/>
                        <a:pt x="249841" y="6191"/>
                      </a:cubicBezTo>
                      <a:cubicBezTo>
                        <a:pt x="222695" y="33052"/>
                        <a:pt x="108871" y="77057"/>
                        <a:pt x="0" y="0"/>
                      </a:cubicBezTo>
                      <a:close/>
                    </a:path>
                  </a:pathLst>
                </a:custGeom>
                <a:solidFill>
                  <a:srgbClr val="EAE5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9B9BEE72-84BC-41DF-8C01-5A0F75F8AD7F}"/>
                    </a:ext>
                  </a:extLst>
                </p:cNvPr>
                <p:cNvSpPr/>
                <p:nvPr/>
              </p:nvSpPr>
              <p:spPr>
                <a:xfrm>
                  <a:off x="6218491" y="3843338"/>
                  <a:ext cx="38100" cy="95250"/>
                </a:xfrm>
                <a:custGeom>
                  <a:avLst/>
                  <a:gdLst>
                    <a:gd name="connsiteX0" fmla="*/ 41053 w 38100"/>
                    <a:gd name="connsiteY0" fmla="*/ 0 h 95250"/>
                    <a:gd name="connsiteX1" fmla="*/ 0 w 38100"/>
                    <a:gd name="connsiteY1" fmla="*/ 90583 h 95250"/>
                    <a:gd name="connsiteX2" fmla="*/ 27242 w 38100"/>
                    <a:gd name="connsiteY2" fmla="*/ 94583 h 95250"/>
                    <a:gd name="connsiteX3" fmla="*/ 41053 w 38100"/>
                    <a:gd name="connsiteY3" fmla="*/ 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95250">
                      <a:moveTo>
                        <a:pt x="41053" y="0"/>
                      </a:moveTo>
                      <a:cubicBezTo>
                        <a:pt x="41053" y="0"/>
                        <a:pt x="52388" y="71056"/>
                        <a:pt x="0" y="90583"/>
                      </a:cubicBezTo>
                      <a:cubicBezTo>
                        <a:pt x="17335" y="99917"/>
                        <a:pt x="27242" y="94583"/>
                        <a:pt x="27242" y="94583"/>
                      </a:cubicBezTo>
                      <a:cubicBezTo>
                        <a:pt x="27242" y="94583"/>
                        <a:pt x="60388" y="57150"/>
                        <a:pt x="41053" y="0"/>
                      </a:cubicBezTo>
                      <a:close/>
                    </a:path>
                  </a:pathLst>
                </a:custGeom>
                <a:solidFill>
                  <a:srgbClr val="EAE5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0C34004A-F7CA-4A11-98C9-B4F1CFBBEB92}"/>
                    </a:ext>
                  </a:extLst>
                </p:cNvPr>
                <p:cNvSpPr/>
                <p:nvPr/>
              </p:nvSpPr>
              <p:spPr>
                <a:xfrm>
                  <a:off x="6052089" y="3808952"/>
                  <a:ext cx="76200" cy="95250"/>
                </a:xfrm>
                <a:custGeom>
                  <a:avLst/>
                  <a:gdLst>
                    <a:gd name="connsiteX0" fmla="*/ 14097 w 76200"/>
                    <a:gd name="connsiteY0" fmla="*/ 101537 h 95250"/>
                    <a:gd name="connsiteX1" fmla="*/ 44577 w 76200"/>
                    <a:gd name="connsiteY1" fmla="*/ 68008 h 95250"/>
                    <a:gd name="connsiteX2" fmla="*/ 77533 w 76200"/>
                    <a:gd name="connsiteY2" fmla="*/ 0 h 95250"/>
                    <a:gd name="connsiteX3" fmla="*/ 77533 w 76200"/>
                    <a:gd name="connsiteY3" fmla="*/ 0 h 95250"/>
                    <a:gd name="connsiteX4" fmla="*/ 69533 w 76200"/>
                    <a:gd name="connsiteY4" fmla="*/ 18669 h 95250"/>
                    <a:gd name="connsiteX5" fmla="*/ 41339 w 76200"/>
                    <a:gd name="connsiteY5" fmla="*/ 58483 h 95250"/>
                    <a:gd name="connsiteX6" fmla="*/ 0 w 76200"/>
                    <a:gd name="connsiteY6" fmla="*/ 98965 h 95250"/>
                    <a:gd name="connsiteX7" fmla="*/ 14097 w 76200"/>
                    <a:gd name="connsiteY7" fmla="*/ 101537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200" h="95250">
                      <a:moveTo>
                        <a:pt x="14097" y="101537"/>
                      </a:moveTo>
                      <a:lnTo>
                        <a:pt x="44577" y="68008"/>
                      </a:lnTo>
                      <a:cubicBezTo>
                        <a:pt x="62770" y="49625"/>
                        <a:pt x="74390" y="25717"/>
                        <a:pt x="77533" y="0"/>
                      </a:cubicBezTo>
                      <a:lnTo>
                        <a:pt x="77533" y="0"/>
                      </a:lnTo>
                      <a:lnTo>
                        <a:pt x="69533" y="18669"/>
                      </a:lnTo>
                      <a:cubicBezTo>
                        <a:pt x="63056" y="33814"/>
                        <a:pt x="53435" y="47339"/>
                        <a:pt x="41339" y="58483"/>
                      </a:cubicBezTo>
                      <a:lnTo>
                        <a:pt x="0" y="98965"/>
                      </a:lnTo>
                      <a:lnTo>
                        <a:pt x="14097" y="101537"/>
                      </a:lnTo>
                      <a:close/>
                    </a:path>
                  </a:pathLst>
                </a:custGeom>
                <a:solidFill>
                  <a:srgbClr val="EAE5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2DAB5FFC-D851-4022-8C1B-B6ADBFC1A0C3}"/>
                    </a:ext>
                  </a:extLst>
                </p:cNvPr>
                <p:cNvSpPr/>
                <p:nvPr/>
              </p:nvSpPr>
              <p:spPr>
                <a:xfrm>
                  <a:off x="6102191" y="3640265"/>
                  <a:ext cx="76200" cy="228600"/>
                </a:xfrm>
                <a:custGeom>
                  <a:avLst/>
                  <a:gdLst>
                    <a:gd name="connsiteX0" fmla="*/ 29718 w 76200"/>
                    <a:gd name="connsiteY0" fmla="*/ 0 h 228600"/>
                    <a:gd name="connsiteX1" fmla="*/ 58960 w 76200"/>
                    <a:gd name="connsiteY1" fmla="*/ 44672 h 228600"/>
                    <a:gd name="connsiteX2" fmla="*/ 0 w 76200"/>
                    <a:gd name="connsiteY2" fmla="*/ 236792 h 228600"/>
                    <a:gd name="connsiteX3" fmla="*/ 80105 w 76200"/>
                    <a:gd name="connsiteY3" fmla="*/ 36290 h 228600"/>
                    <a:gd name="connsiteX4" fmla="*/ 29718 w 76200"/>
                    <a:gd name="connsiteY4" fmla="*/ 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200" h="228600">
                      <a:moveTo>
                        <a:pt x="29718" y="0"/>
                      </a:moveTo>
                      <a:lnTo>
                        <a:pt x="58960" y="44672"/>
                      </a:lnTo>
                      <a:cubicBezTo>
                        <a:pt x="58960" y="44672"/>
                        <a:pt x="68675" y="150209"/>
                        <a:pt x="0" y="236792"/>
                      </a:cubicBezTo>
                      <a:cubicBezTo>
                        <a:pt x="60769" y="149733"/>
                        <a:pt x="76676" y="94964"/>
                        <a:pt x="80105" y="36290"/>
                      </a:cubicBezTo>
                      <a:cubicBezTo>
                        <a:pt x="76009" y="24956"/>
                        <a:pt x="29718" y="0"/>
                        <a:pt x="29718" y="0"/>
                      </a:cubicBezTo>
                      <a:close/>
                    </a:path>
                  </a:pathLst>
                </a:custGeom>
                <a:solidFill>
                  <a:srgbClr val="EAE5F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82" name="Group 5">
              <a:extLst>
                <a:ext uri="{FF2B5EF4-FFF2-40B4-BE49-F238E27FC236}">
                  <a16:creationId xmlns:a16="http://schemas.microsoft.com/office/drawing/2014/main" id="{92191FA5-2E5C-44B1-858C-DC656311FA0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9857112" flipH="1">
              <a:off x="10092216" y="907010"/>
              <a:ext cx="628003" cy="987283"/>
              <a:chOff x="3309" y="1233"/>
              <a:chExt cx="638" cy="1003"/>
            </a:xfrm>
          </p:grpSpPr>
          <p:sp>
            <p:nvSpPr>
              <p:cNvPr id="100" name="Freeform 6">
                <a:extLst>
                  <a:ext uri="{FF2B5EF4-FFF2-40B4-BE49-F238E27FC236}">
                    <a16:creationId xmlns:a16="http://schemas.microsoft.com/office/drawing/2014/main" id="{2016C61F-42DF-4E29-90E7-93AE215DC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1848"/>
                <a:ext cx="81" cy="69"/>
              </a:xfrm>
              <a:custGeom>
                <a:avLst/>
                <a:gdLst>
                  <a:gd name="T0" fmla="*/ 1 w 43"/>
                  <a:gd name="T1" fmla="*/ 3 h 37"/>
                  <a:gd name="T2" fmla="*/ 19 w 43"/>
                  <a:gd name="T3" fmla="*/ 22 h 37"/>
                  <a:gd name="T4" fmla="*/ 40 w 43"/>
                  <a:gd name="T5" fmla="*/ 37 h 37"/>
                  <a:gd name="T6" fmla="*/ 42 w 43"/>
                  <a:gd name="T7" fmla="*/ 34 h 37"/>
                  <a:gd name="T8" fmla="*/ 24 w 43"/>
                  <a:gd name="T9" fmla="*/ 16 h 37"/>
                  <a:gd name="T10" fmla="*/ 3 w 43"/>
                  <a:gd name="T11" fmla="*/ 1 h 37"/>
                  <a:gd name="T12" fmla="*/ 1 w 43"/>
                  <a:gd name="T13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37">
                    <a:moveTo>
                      <a:pt x="1" y="3"/>
                    </a:moveTo>
                    <a:cubicBezTo>
                      <a:pt x="6" y="10"/>
                      <a:pt x="13" y="16"/>
                      <a:pt x="19" y="22"/>
                    </a:cubicBezTo>
                    <a:cubicBezTo>
                      <a:pt x="25" y="27"/>
                      <a:pt x="32" y="35"/>
                      <a:pt x="40" y="37"/>
                    </a:cubicBezTo>
                    <a:cubicBezTo>
                      <a:pt x="42" y="37"/>
                      <a:pt x="43" y="36"/>
                      <a:pt x="42" y="34"/>
                    </a:cubicBezTo>
                    <a:cubicBezTo>
                      <a:pt x="39" y="26"/>
                      <a:pt x="30" y="21"/>
                      <a:pt x="24" y="16"/>
                    </a:cubicBezTo>
                    <a:cubicBezTo>
                      <a:pt x="17" y="10"/>
                      <a:pt x="11" y="5"/>
                      <a:pt x="3" y="1"/>
                    </a:cubicBezTo>
                    <a:cubicBezTo>
                      <a:pt x="2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9C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1" name="Freeform 7">
                <a:extLst>
                  <a:ext uri="{FF2B5EF4-FFF2-40B4-BE49-F238E27FC236}">
                    <a16:creationId xmlns:a16="http://schemas.microsoft.com/office/drawing/2014/main" id="{BD6987CC-F973-41FA-8AC2-8BC127A06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1456"/>
                <a:ext cx="382" cy="507"/>
              </a:xfrm>
              <a:custGeom>
                <a:avLst/>
                <a:gdLst>
                  <a:gd name="T0" fmla="*/ 196 w 202"/>
                  <a:gd name="T1" fmla="*/ 88 h 269"/>
                  <a:gd name="T2" fmla="*/ 167 w 202"/>
                  <a:gd name="T3" fmla="*/ 138 h 269"/>
                  <a:gd name="T4" fmla="*/ 125 w 202"/>
                  <a:gd name="T5" fmla="*/ 175 h 269"/>
                  <a:gd name="T6" fmla="*/ 22 w 202"/>
                  <a:gd name="T7" fmla="*/ 255 h 269"/>
                  <a:gd name="T8" fmla="*/ 4 w 202"/>
                  <a:gd name="T9" fmla="*/ 250 h 269"/>
                  <a:gd name="T10" fmla="*/ 20 w 202"/>
                  <a:gd name="T11" fmla="*/ 210 h 269"/>
                  <a:gd name="T12" fmla="*/ 67 w 202"/>
                  <a:gd name="T13" fmla="*/ 104 h 269"/>
                  <a:gd name="T14" fmla="*/ 95 w 202"/>
                  <a:gd name="T15" fmla="*/ 51 h 269"/>
                  <a:gd name="T16" fmla="*/ 117 w 202"/>
                  <a:gd name="T17" fmla="*/ 18 h 269"/>
                  <a:gd name="T18" fmla="*/ 149 w 202"/>
                  <a:gd name="T19" fmla="*/ 0 h 269"/>
                  <a:gd name="T20" fmla="*/ 156 w 202"/>
                  <a:gd name="T21" fmla="*/ 0 h 269"/>
                  <a:gd name="T22" fmla="*/ 193 w 202"/>
                  <a:gd name="T23" fmla="*/ 29 h 269"/>
                  <a:gd name="T24" fmla="*/ 196 w 202"/>
                  <a:gd name="T25" fmla="*/ 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2" h="269">
                    <a:moveTo>
                      <a:pt x="196" y="88"/>
                    </a:moveTo>
                    <a:cubicBezTo>
                      <a:pt x="191" y="107"/>
                      <a:pt x="180" y="124"/>
                      <a:pt x="167" y="138"/>
                    </a:cubicBezTo>
                    <a:cubicBezTo>
                      <a:pt x="154" y="152"/>
                      <a:pt x="140" y="163"/>
                      <a:pt x="125" y="175"/>
                    </a:cubicBezTo>
                    <a:cubicBezTo>
                      <a:pt x="91" y="202"/>
                      <a:pt x="57" y="229"/>
                      <a:pt x="22" y="255"/>
                    </a:cubicBezTo>
                    <a:cubicBezTo>
                      <a:pt x="13" y="262"/>
                      <a:pt x="0" y="269"/>
                      <a:pt x="4" y="250"/>
                    </a:cubicBezTo>
                    <a:cubicBezTo>
                      <a:pt x="6" y="245"/>
                      <a:pt x="12" y="229"/>
                      <a:pt x="20" y="210"/>
                    </a:cubicBezTo>
                    <a:cubicBezTo>
                      <a:pt x="35" y="174"/>
                      <a:pt x="57" y="125"/>
                      <a:pt x="67" y="104"/>
                    </a:cubicBezTo>
                    <a:cubicBezTo>
                      <a:pt x="76" y="86"/>
                      <a:pt x="86" y="69"/>
                      <a:pt x="95" y="51"/>
                    </a:cubicBezTo>
                    <a:cubicBezTo>
                      <a:pt x="102" y="39"/>
                      <a:pt x="109" y="28"/>
                      <a:pt x="117" y="18"/>
                    </a:cubicBezTo>
                    <a:cubicBezTo>
                      <a:pt x="126" y="9"/>
                      <a:pt x="137" y="1"/>
                      <a:pt x="149" y="0"/>
                    </a:cubicBezTo>
                    <a:cubicBezTo>
                      <a:pt x="151" y="0"/>
                      <a:pt x="154" y="0"/>
                      <a:pt x="156" y="0"/>
                    </a:cubicBezTo>
                    <a:cubicBezTo>
                      <a:pt x="171" y="2"/>
                      <a:pt x="185" y="13"/>
                      <a:pt x="193" y="29"/>
                    </a:cubicBezTo>
                    <a:cubicBezTo>
                      <a:pt x="201" y="47"/>
                      <a:pt x="202" y="68"/>
                      <a:pt x="196" y="88"/>
                    </a:cubicBezTo>
                    <a:close/>
                  </a:path>
                </a:pathLst>
              </a:custGeom>
              <a:solidFill>
                <a:srgbClr val="DD2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2" name="Freeform 8">
                <a:extLst>
                  <a:ext uri="{FF2B5EF4-FFF2-40B4-BE49-F238E27FC236}">
                    <a16:creationId xmlns:a16="http://schemas.microsoft.com/office/drawing/2014/main" id="{FC50EF52-AEDB-4FA0-AB42-755A52C5D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1899"/>
                <a:ext cx="87" cy="51"/>
              </a:xfrm>
              <a:custGeom>
                <a:avLst/>
                <a:gdLst>
                  <a:gd name="T0" fmla="*/ 42 w 46"/>
                  <a:gd name="T1" fmla="*/ 3 h 27"/>
                  <a:gd name="T2" fmla="*/ 14 w 46"/>
                  <a:gd name="T3" fmla="*/ 5 h 27"/>
                  <a:gd name="T4" fmla="*/ 2 w 46"/>
                  <a:gd name="T5" fmla="*/ 24 h 27"/>
                  <a:gd name="T6" fmla="*/ 7 w 46"/>
                  <a:gd name="T7" fmla="*/ 26 h 27"/>
                  <a:gd name="T8" fmla="*/ 20 w 46"/>
                  <a:gd name="T9" fmla="*/ 14 h 27"/>
                  <a:gd name="T10" fmla="*/ 41 w 46"/>
                  <a:gd name="T11" fmla="*/ 10 h 27"/>
                  <a:gd name="T12" fmla="*/ 42 w 46"/>
                  <a:gd name="T13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7">
                    <a:moveTo>
                      <a:pt x="42" y="3"/>
                    </a:moveTo>
                    <a:cubicBezTo>
                      <a:pt x="33" y="0"/>
                      <a:pt x="22" y="1"/>
                      <a:pt x="14" y="5"/>
                    </a:cubicBezTo>
                    <a:cubicBezTo>
                      <a:pt x="7" y="9"/>
                      <a:pt x="0" y="16"/>
                      <a:pt x="2" y="24"/>
                    </a:cubicBezTo>
                    <a:cubicBezTo>
                      <a:pt x="2" y="27"/>
                      <a:pt x="5" y="27"/>
                      <a:pt x="7" y="26"/>
                    </a:cubicBezTo>
                    <a:cubicBezTo>
                      <a:pt x="12" y="22"/>
                      <a:pt x="14" y="17"/>
                      <a:pt x="20" y="14"/>
                    </a:cubicBezTo>
                    <a:cubicBezTo>
                      <a:pt x="26" y="10"/>
                      <a:pt x="34" y="11"/>
                      <a:pt x="41" y="10"/>
                    </a:cubicBezTo>
                    <a:cubicBezTo>
                      <a:pt x="45" y="10"/>
                      <a:pt x="46" y="5"/>
                      <a:pt x="42" y="3"/>
                    </a:cubicBezTo>
                    <a:close/>
                  </a:path>
                </a:pathLst>
              </a:custGeom>
              <a:solidFill>
                <a:srgbClr val="F9C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3" name="Freeform 9">
                <a:extLst>
                  <a:ext uri="{FF2B5EF4-FFF2-40B4-BE49-F238E27FC236}">
                    <a16:creationId xmlns:a16="http://schemas.microsoft.com/office/drawing/2014/main" id="{85AA615C-1105-428F-9B96-019BFFC4A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785"/>
                <a:ext cx="231" cy="451"/>
              </a:xfrm>
              <a:custGeom>
                <a:avLst/>
                <a:gdLst>
                  <a:gd name="T0" fmla="*/ 78 w 122"/>
                  <a:gd name="T1" fmla="*/ 0 h 239"/>
                  <a:gd name="T2" fmla="*/ 12 w 122"/>
                  <a:gd name="T3" fmla="*/ 230 h 239"/>
                  <a:gd name="T4" fmla="*/ 66 w 122"/>
                  <a:gd name="T5" fmla="*/ 103 h 239"/>
                  <a:gd name="T6" fmla="*/ 38 w 122"/>
                  <a:gd name="T7" fmla="*/ 213 h 239"/>
                  <a:gd name="T8" fmla="*/ 122 w 122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239">
                    <a:moveTo>
                      <a:pt x="78" y="0"/>
                    </a:moveTo>
                    <a:cubicBezTo>
                      <a:pt x="78" y="0"/>
                      <a:pt x="0" y="223"/>
                      <a:pt x="12" y="230"/>
                    </a:cubicBezTo>
                    <a:cubicBezTo>
                      <a:pt x="26" y="239"/>
                      <a:pt x="66" y="103"/>
                      <a:pt x="66" y="103"/>
                    </a:cubicBezTo>
                    <a:cubicBezTo>
                      <a:pt x="66" y="103"/>
                      <a:pt x="27" y="208"/>
                      <a:pt x="38" y="213"/>
                    </a:cubicBezTo>
                    <a:cubicBezTo>
                      <a:pt x="48" y="218"/>
                      <a:pt x="122" y="5"/>
                      <a:pt x="122" y="5"/>
                    </a:cubicBezTo>
                  </a:path>
                </a:pathLst>
              </a:custGeom>
              <a:solidFill>
                <a:srgbClr val="2047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4" name="Freeform 10">
                <a:extLst>
                  <a:ext uri="{FF2B5EF4-FFF2-40B4-BE49-F238E27FC236}">
                    <a16:creationId xmlns:a16="http://schemas.microsoft.com/office/drawing/2014/main" id="{A27F6A48-8521-468D-82B7-C42571328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1456"/>
                <a:ext cx="431" cy="456"/>
              </a:xfrm>
              <a:custGeom>
                <a:avLst/>
                <a:gdLst>
                  <a:gd name="T0" fmla="*/ 218 w 228"/>
                  <a:gd name="T1" fmla="*/ 95 h 242"/>
                  <a:gd name="T2" fmla="*/ 183 w 228"/>
                  <a:gd name="T3" fmla="*/ 140 h 242"/>
                  <a:gd name="T4" fmla="*/ 137 w 228"/>
                  <a:gd name="T5" fmla="*/ 169 h 242"/>
                  <a:gd name="T6" fmla="*/ 25 w 228"/>
                  <a:gd name="T7" fmla="*/ 232 h 242"/>
                  <a:gd name="T8" fmla="*/ 7 w 228"/>
                  <a:gd name="T9" fmla="*/ 224 h 242"/>
                  <a:gd name="T10" fmla="*/ 28 w 228"/>
                  <a:gd name="T11" fmla="*/ 187 h 242"/>
                  <a:gd name="T12" fmla="*/ 88 w 228"/>
                  <a:gd name="T13" fmla="*/ 90 h 242"/>
                  <a:gd name="T14" fmla="*/ 123 w 228"/>
                  <a:gd name="T15" fmla="*/ 42 h 242"/>
                  <a:gd name="T16" fmla="*/ 148 w 228"/>
                  <a:gd name="T17" fmla="*/ 13 h 242"/>
                  <a:gd name="T18" fmla="*/ 182 w 228"/>
                  <a:gd name="T19" fmla="*/ 1 h 242"/>
                  <a:gd name="T20" fmla="*/ 189 w 228"/>
                  <a:gd name="T21" fmla="*/ 2 h 242"/>
                  <a:gd name="T22" fmla="*/ 222 w 228"/>
                  <a:gd name="T23" fmla="*/ 36 h 242"/>
                  <a:gd name="T24" fmla="*/ 218 w 228"/>
                  <a:gd name="T25" fmla="*/ 95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8" h="242">
                    <a:moveTo>
                      <a:pt x="218" y="95"/>
                    </a:moveTo>
                    <a:cubicBezTo>
                      <a:pt x="210" y="113"/>
                      <a:pt x="197" y="128"/>
                      <a:pt x="183" y="140"/>
                    </a:cubicBezTo>
                    <a:cubicBezTo>
                      <a:pt x="168" y="151"/>
                      <a:pt x="152" y="160"/>
                      <a:pt x="137" y="169"/>
                    </a:cubicBezTo>
                    <a:cubicBezTo>
                      <a:pt x="99" y="190"/>
                      <a:pt x="62" y="211"/>
                      <a:pt x="25" y="232"/>
                    </a:cubicBezTo>
                    <a:cubicBezTo>
                      <a:pt x="15" y="238"/>
                      <a:pt x="0" y="242"/>
                      <a:pt x="7" y="224"/>
                    </a:cubicBezTo>
                    <a:cubicBezTo>
                      <a:pt x="9" y="219"/>
                      <a:pt x="17" y="204"/>
                      <a:pt x="28" y="187"/>
                    </a:cubicBezTo>
                    <a:cubicBezTo>
                      <a:pt x="47" y="154"/>
                      <a:pt x="75" y="109"/>
                      <a:pt x="88" y="90"/>
                    </a:cubicBezTo>
                    <a:cubicBezTo>
                      <a:pt x="99" y="74"/>
                      <a:pt x="111" y="58"/>
                      <a:pt x="123" y="42"/>
                    </a:cubicBezTo>
                    <a:cubicBezTo>
                      <a:pt x="130" y="31"/>
                      <a:pt x="139" y="21"/>
                      <a:pt x="148" y="13"/>
                    </a:cubicBezTo>
                    <a:cubicBezTo>
                      <a:pt x="158" y="5"/>
                      <a:pt x="170" y="0"/>
                      <a:pt x="182" y="1"/>
                    </a:cubicBezTo>
                    <a:cubicBezTo>
                      <a:pt x="184" y="1"/>
                      <a:pt x="187" y="1"/>
                      <a:pt x="189" y="2"/>
                    </a:cubicBezTo>
                    <a:cubicBezTo>
                      <a:pt x="204" y="6"/>
                      <a:pt x="216" y="19"/>
                      <a:pt x="222" y="36"/>
                    </a:cubicBezTo>
                    <a:cubicBezTo>
                      <a:pt x="228" y="55"/>
                      <a:pt x="226" y="77"/>
                      <a:pt x="218" y="95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5" name="Freeform 11">
                <a:extLst>
                  <a:ext uri="{FF2B5EF4-FFF2-40B4-BE49-F238E27FC236}">
                    <a16:creationId xmlns:a16="http://schemas.microsoft.com/office/drawing/2014/main" id="{57813C09-1055-4EF7-93C3-7F1F6D1BD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7" y="1233"/>
                <a:ext cx="375" cy="632"/>
              </a:xfrm>
              <a:custGeom>
                <a:avLst/>
                <a:gdLst>
                  <a:gd name="T0" fmla="*/ 192 w 198"/>
                  <a:gd name="T1" fmla="*/ 207 h 335"/>
                  <a:gd name="T2" fmla="*/ 155 w 198"/>
                  <a:gd name="T3" fmla="*/ 269 h 335"/>
                  <a:gd name="T4" fmla="*/ 124 w 198"/>
                  <a:gd name="T5" fmla="*/ 293 h 335"/>
                  <a:gd name="T6" fmla="*/ 98 w 198"/>
                  <a:gd name="T7" fmla="*/ 307 h 335"/>
                  <a:gd name="T8" fmla="*/ 54 w 198"/>
                  <a:gd name="T9" fmla="*/ 327 h 335"/>
                  <a:gd name="T10" fmla="*/ 20 w 198"/>
                  <a:gd name="T11" fmla="*/ 328 h 335"/>
                  <a:gd name="T12" fmla="*/ 6 w 198"/>
                  <a:gd name="T13" fmla="*/ 296 h 335"/>
                  <a:gd name="T14" fmla="*/ 24 w 198"/>
                  <a:gd name="T15" fmla="*/ 184 h 335"/>
                  <a:gd name="T16" fmla="*/ 70 w 198"/>
                  <a:gd name="T17" fmla="*/ 95 h 335"/>
                  <a:gd name="T18" fmla="*/ 72 w 198"/>
                  <a:gd name="T19" fmla="*/ 44 h 335"/>
                  <a:gd name="T20" fmla="*/ 129 w 198"/>
                  <a:gd name="T21" fmla="*/ 2 h 335"/>
                  <a:gd name="T22" fmla="*/ 149 w 198"/>
                  <a:gd name="T23" fmla="*/ 8 h 335"/>
                  <a:gd name="T24" fmla="*/ 179 w 198"/>
                  <a:gd name="T25" fmla="*/ 37 h 335"/>
                  <a:gd name="T26" fmla="*/ 184 w 198"/>
                  <a:gd name="T27" fmla="*/ 53 h 335"/>
                  <a:gd name="T28" fmla="*/ 185 w 198"/>
                  <a:gd name="T29" fmla="*/ 55 h 335"/>
                  <a:gd name="T30" fmla="*/ 173 w 198"/>
                  <a:gd name="T31" fmla="*/ 84 h 335"/>
                  <a:gd name="T32" fmla="*/ 166 w 198"/>
                  <a:gd name="T33" fmla="*/ 107 h 335"/>
                  <a:gd name="T34" fmla="*/ 181 w 198"/>
                  <a:gd name="T35" fmla="*/ 135 h 335"/>
                  <a:gd name="T36" fmla="*/ 192 w 198"/>
                  <a:gd name="T37" fmla="*/ 207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8" h="335">
                    <a:moveTo>
                      <a:pt x="192" y="207"/>
                    </a:moveTo>
                    <a:cubicBezTo>
                      <a:pt x="186" y="232"/>
                      <a:pt x="172" y="253"/>
                      <a:pt x="155" y="269"/>
                    </a:cubicBezTo>
                    <a:cubicBezTo>
                      <a:pt x="146" y="278"/>
                      <a:pt x="135" y="286"/>
                      <a:pt x="124" y="293"/>
                    </a:cubicBezTo>
                    <a:cubicBezTo>
                      <a:pt x="116" y="298"/>
                      <a:pt x="107" y="303"/>
                      <a:pt x="98" y="307"/>
                    </a:cubicBezTo>
                    <a:cubicBezTo>
                      <a:pt x="84" y="315"/>
                      <a:pt x="69" y="321"/>
                      <a:pt x="54" y="327"/>
                    </a:cubicBezTo>
                    <a:cubicBezTo>
                      <a:pt x="43" y="331"/>
                      <a:pt x="30" y="335"/>
                      <a:pt x="20" y="328"/>
                    </a:cubicBezTo>
                    <a:cubicBezTo>
                      <a:pt x="11" y="322"/>
                      <a:pt x="7" y="308"/>
                      <a:pt x="6" y="296"/>
                    </a:cubicBezTo>
                    <a:cubicBezTo>
                      <a:pt x="0" y="258"/>
                      <a:pt x="7" y="217"/>
                      <a:pt x="24" y="184"/>
                    </a:cubicBezTo>
                    <a:cubicBezTo>
                      <a:pt x="39" y="154"/>
                      <a:pt x="65" y="130"/>
                      <a:pt x="70" y="95"/>
                    </a:cubicBezTo>
                    <a:cubicBezTo>
                      <a:pt x="72" y="79"/>
                      <a:pt x="68" y="60"/>
                      <a:pt x="72" y="44"/>
                    </a:cubicBezTo>
                    <a:cubicBezTo>
                      <a:pt x="79" y="17"/>
                      <a:pt x="104" y="0"/>
                      <a:pt x="129" y="2"/>
                    </a:cubicBezTo>
                    <a:cubicBezTo>
                      <a:pt x="136" y="3"/>
                      <a:pt x="143" y="5"/>
                      <a:pt x="149" y="8"/>
                    </a:cubicBezTo>
                    <a:cubicBezTo>
                      <a:pt x="161" y="14"/>
                      <a:pt x="172" y="25"/>
                      <a:pt x="179" y="37"/>
                    </a:cubicBezTo>
                    <a:cubicBezTo>
                      <a:pt x="182" y="42"/>
                      <a:pt x="184" y="48"/>
                      <a:pt x="184" y="53"/>
                    </a:cubicBezTo>
                    <a:cubicBezTo>
                      <a:pt x="185" y="54"/>
                      <a:pt x="185" y="54"/>
                      <a:pt x="185" y="55"/>
                    </a:cubicBezTo>
                    <a:cubicBezTo>
                      <a:pt x="185" y="66"/>
                      <a:pt x="176" y="77"/>
                      <a:pt x="173" y="84"/>
                    </a:cubicBezTo>
                    <a:cubicBezTo>
                      <a:pt x="169" y="91"/>
                      <a:pt x="165" y="99"/>
                      <a:pt x="166" y="107"/>
                    </a:cubicBezTo>
                    <a:cubicBezTo>
                      <a:pt x="167" y="118"/>
                      <a:pt x="175" y="126"/>
                      <a:pt x="181" y="135"/>
                    </a:cubicBezTo>
                    <a:cubicBezTo>
                      <a:pt x="195" y="154"/>
                      <a:pt x="198" y="182"/>
                      <a:pt x="192" y="207"/>
                    </a:cubicBezTo>
                    <a:close/>
                  </a:path>
                </a:pathLst>
              </a:custGeom>
              <a:solidFill>
                <a:srgbClr val="F05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6" name="Freeform 12">
                <a:extLst>
                  <a:ext uri="{FF2B5EF4-FFF2-40B4-BE49-F238E27FC236}">
                    <a16:creationId xmlns:a16="http://schemas.microsoft.com/office/drawing/2014/main" id="{7F5F41FB-2438-43E2-A3D9-FD900ECAF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1337"/>
                <a:ext cx="214" cy="448"/>
              </a:xfrm>
              <a:custGeom>
                <a:avLst/>
                <a:gdLst>
                  <a:gd name="T0" fmla="*/ 107 w 113"/>
                  <a:gd name="T1" fmla="*/ 152 h 238"/>
                  <a:gd name="T2" fmla="*/ 70 w 113"/>
                  <a:gd name="T3" fmla="*/ 214 h 238"/>
                  <a:gd name="T4" fmla="*/ 39 w 113"/>
                  <a:gd name="T5" fmla="*/ 238 h 238"/>
                  <a:gd name="T6" fmla="*/ 28 w 113"/>
                  <a:gd name="T7" fmla="*/ 230 h 238"/>
                  <a:gd name="T8" fmla="*/ 6 w 113"/>
                  <a:gd name="T9" fmla="*/ 192 h 238"/>
                  <a:gd name="T10" fmla="*/ 23 w 113"/>
                  <a:gd name="T11" fmla="*/ 91 h 238"/>
                  <a:gd name="T12" fmla="*/ 15 w 113"/>
                  <a:gd name="T13" fmla="*/ 65 h 238"/>
                  <a:gd name="T14" fmla="*/ 17 w 113"/>
                  <a:gd name="T15" fmla="*/ 40 h 238"/>
                  <a:gd name="T16" fmla="*/ 34 w 113"/>
                  <a:gd name="T17" fmla="*/ 28 h 238"/>
                  <a:gd name="T18" fmla="*/ 100 w 113"/>
                  <a:gd name="T19" fmla="*/ 0 h 238"/>
                  <a:gd name="T20" fmla="*/ 88 w 113"/>
                  <a:gd name="T21" fmla="*/ 29 h 238"/>
                  <a:gd name="T22" fmla="*/ 81 w 113"/>
                  <a:gd name="T23" fmla="*/ 52 h 238"/>
                  <a:gd name="T24" fmla="*/ 96 w 113"/>
                  <a:gd name="T25" fmla="*/ 80 h 238"/>
                  <a:gd name="T26" fmla="*/ 107 w 113"/>
                  <a:gd name="T27" fmla="*/ 152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3" h="238">
                    <a:moveTo>
                      <a:pt x="107" y="152"/>
                    </a:moveTo>
                    <a:cubicBezTo>
                      <a:pt x="101" y="177"/>
                      <a:pt x="87" y="198"/>
                      <a:pt x="70" y="214"/>
                    </a:cubicBezTo>
                    <a:cubicBezTo>
                      <a:pt x="61" y="223"/>
                      <a:pt x="50" y="231"/>
                      <a:pt x="39" y="238"/>
                    </a:cubicBezTo>
                    <a:cubicBezTo>
                      <a:pt x="35" y="236"/>
                      <a:pt x="31" y="233"/>
                      <a:pt x="28" y="230"/>
                    </a:cubicBezTo>
                    <a:cubicBezTo>
                      <a:pt x="18" y="222"/>
                      <a:pt x="9" y="206"/>
                      <a:pt x="6" y="192"/>
                    </a:cubicBezTo>
                    <a:cubicBezTo>
                      <a:pt x="0" y="158"/>
                      <a:pt x="29" y="125"/>
                      <a:pt x="23" y="91"/>
                    </a:cubicBezTo>
                    <a:cubicBezTo>
                      <a:pt x="21" y="82"/>
                      <a:pt x="18" y="74"/>
                      <a:pt x="15" y="65"/>
                    </a:cubicBezTo>
                    <a:cubicBezTo>
                      <a:pt x="13" y="57"/>
                      <a:pt x="12" y="47"/>
                      <a:pt x="17" y="40"/>
                    </a:cubicBezTo>
                    <a:cubicBezTo>
                      <a:pt x="21" y="33"/>
                      <a:pt x="28" y="30"/>
                      <a:pt x="34" y="28"/>
                    </a:cubicBezTo>
                    <a:cubicBezTo>
                      <a:pt x="56" y="18"/>
                      <a:pt x="78" y="9"/>
                      <a:pt x="100" y="0"/>
                    </a:cubicBezTo>
                    <a:cubicBezTo>
                      <a:pt x="100" y="11"/>
                      <a:pt x="91" y="22"/>
                      <a:pt x="88" y="29"/>
                    </a:cubicBezTo>
                    <a:cubicBezTo>
                      <a:pt x="84" y="36"/>
                      <a:pt x="80" y="44"/>
                      <a:pt x="81" y="52"/>
                    </a:cubicBezTo>
                    <a:cubicBezTo>
                      <a:pt x="82" y="63"/>
                      <a:pt x="90" y="71"/>
                      <a:pt x="96" y="80"/>
                    </a:cubicBezTo>
                    <a:cubicBezTo>
                      <a:pt x="110" y="99"/>
                      <a:pt x="113" y="127"/>
                      <a:pt x="107" y="1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7" name="Freeform 13">
                <a:extLst>
                  <a:ext uri="{FF2B5EF4-FFF2-40B4-BE49-F238E27FC236}">
                    <a16:creationId xmlns:a16="http://schemas.microsoft.com/office/drawing/2014/main" id="{6BF3A6A9-C280-4EC6-B9CD-C39D76FF6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" y="1248"/>
                <a:ext cx="57" cy="77"/>
              </a:xfrm>
              <a:custGeom>
                <a:avLst/>
                <a:gdLst>
                  <a:gd name="T0" fmla="*/ 30 w 30"/>
                  <a:gd name="T1" fmla="*/ 29 h 41"/>
                  <a:gd name="T2" fmla="*/ 28 w 30"/>
                  <a:gd name="T3" fmla="*/ 34 h 41"/>
                  <a:gd name="T4" fmla="*/ 23 w 30"/>
                  <a:gd name="T5" fmla="*/ 40 h 41"/>
                  <a:gd name="T6" fmla="*/ 13 w 30"/>
                  <a:gd name="T7" fmla="*/ 37 h 41"/>
                  <a:gd name="T8" fmla="*/ 2 w 30"/>
                  <a:gd name="T9" fmla="*/ 17 h 41"/>
                  <a:gd name="T10" fmla="*/ 0 w 30"/>
                  <a:gd name="T11" fmla="*/ 0 h 41"/>
                  <a:gd name="T12" fmla="*/ 30 w 30"/>
                  <a:gd name="T13" fmla="*/ 2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1">
                    <a:moveTo>
                      <a:pt x="30" y="29"/>
                    </a:moveTo>
                    <a:cubicBezTo>
                      <a:pt x="29" y="30"/>
                      <a:pt x="29" y="32"/>
                      <a:pt x="28" y="34"/>
                    </a:cubicBezTo>
                    <a:cubicBezTo>
                      <a:pt x="27" y="36"/>
                      <a:pt x="25" y="39"/>
                      <a:pt x="23" y="40"/>
                    </a:cubicBezTo>
                    <a:cubicBezTo>
                      <a:pt x="20" y="41"/>
                      <a:pt x="16" y="40"/>
                      <a:pt x="13" y="37"/>
                    </a:cubicBezTo>
                    <a:cubicBezTo>
                      <a:pt x="8" y="33"/>
                      <a:pt x="3" y="25"/>
                      <a:pt x="2" y="17"/>
                    </a:cubicBezTo>
                    <a:cubicBezTo>
                      <a:pt x="0" y="12"/>
                      <a:pt x="0" y="6"/>
                      <a:pt x="0" y="0"/>
                    </a:cubicBezTo>
                    <a:cubicBezTo>
                      <a:pt x="12" y="6"/>
                      <a:pt x="23" y="17"/>
                      <a:pt x="30" y="29"/>
                    </a:cubicBezTo>
                    <a:close/>
                  </a:path>
                </a:pathLst>
              </a:custGeom>
              <a:solidFill>
                <a:srgbClr val="2047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8" name="Freeform 14">
                <a:extLst>
                  <a:ext uri="{FF2B5EF4-FFF2-40B4-BE49-F238E27FC236}">
                    <a16:creationId xmlns:a16="http://schemas.microsoft.com/office/drawing/2014/main" id="{5F639902-D681-4DBB-A59E-0C64CA7A4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" y="1295"/>
                <a:ext cx="154" cy="59"/>
              </a:xfrm>
              <a:custGeom>
                <a:avLst/>
                <a:gdLst>
                  <a:gd name="T0" fmla="*/ 81 w 81"/>
                  <a:gd name="T1" fmla="*/ 1 h 31"/>
                  <a:gd name="T2" fmla="*/ 16 w 81"/>
                  <a:gd name="T3" fmla="*/ 31 h 31"/>
                  <a:gd name="T4" fmla="*/ 3 w 81"/>
                  <a:gd name="T5" fmla="*/ 19 h 31"/>
                  <a:gd name="T6" fmla="*/ 9 w 81"/>
                  <a:gd name="T7" fmla="*/ 0 h 31"/>
                  <a:gd name="T8" fmla="*/ 81 w 81"/>
                  <a:gd name="T9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31">
                    <a:moveTo>
                      <a:pt x="81" y="1"/>
                    </a:move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5" y="26"/>
                      <a:pt x="3" y="19"/>
                    </a:cubicBezTo>
                    <a:cubicBezTo>
                      <a:pt x="0" y="13"/>
                      <a:pt x="9" y="0"/>
                      <a:pt x="9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rgbClr val="F9C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09" name="Freeform 18">
                <a:extLst>
                  <a:ext uri="{FF2B5EF4-FFF2-40B4-BE49-F238E27FC236}">
                    <a16:creationId xmlns:a16="http://schemas.microsoft.com/office/drawing/2014/main" id="{7DEE33A6-BFC4-4727-80C3-C95886402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9" y="1297"/>
                <a:ext cx="148" cy="57"/>
              </a:xfrm>
              <a:custGeom>
                <a:avLst/>
                <a:gdLst>
                  <a:gd name="T0" fmla="*/ 78 w 78"/>
                  <a:gd name="T1" fmla="*/ 0 h 30"/>
                  <a:gd name="T2" fmla="*/ 13 w 78"/>
                  <a:gd name="T3" fmla="*/ 30 h 30"/>
                  <a:gd name="T4" fmla="*/ 0 w 78"/>
                  <a:gd name="T5" fmla="*/ 18 h 30"/>
                  <a:gd name="T6" fmla="*/ 78 w 78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30">
                    <a:moveTo>
                      <a:pt x="78" y="0"/>
                    </a:move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2" y="25"/>
                      <a:pt x="0" y="1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4B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0" name="Freeform 19">
                <a:extLst>
                  <a:ext uri="{FF2B5EF4-FFF2-40B4-BE49-F238E27FC236}">
                    <a16:creationId xmlns:a16="http://schemas.microsoft.com/office/drawing/2014/main" id="{23A4CC5F-1A1E-4389-A29C-405F889F9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1704"/>
                <a:ext cx="429" cy="381"/>
              </a:xfrm>
              <a:custGeom>
                <a:avLst/>
                <a:gdLst>
                  <a:gd name="T0" fmla="*/ 227 w 227"/>
                  <a:gd name="T1" fmla="*/ 0 h 202"/>
                  <a:gd name="T2" fmla="*/ 0 w 227"/>
                  <a:gd name="T3" fmla="*/ 192 h 202"/>
                  <a:gd name="T4" fmla="*/ 58 w 227"/>
                  <a:gd name="T5" fmla="*/ 197 h 202"/>
                  <a:gd name="T6" fmla="*/ 132 w 227"/>
                  <a:gd name="T7" fmla="*/ 149 h 202"/>
                  <a:gd name="T8" fmla="*/ 195 w 227"/>
                  <a:gd name="T9" fmla="*/ 83 h 202"/>
                  <a:gd name="T10" fmla="*/ 227 w 227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7" h="202">
                    <a:moveTo>
                      <a:pt x="227" y="0"/>
                    </a:moveTo>
                    <a:cubicBezTo>
                      <a:pt x="151" y="64"/>
                      <a:pt x="76" y="128"/>
                      <a:pt x="0" y="192"/>
                    </a:cubicBezTo>
                    <a:cubicBezTo>
                      <a:pt x="17" y="200"/>
                      <a:pt x="37" y="202"/>
                      <a:pt x="58" y="197"/>
                    </a:cubicBezTo>
                    <a:cubicBezTo>
                      <a:pt x="86" y="191"/>
                      <a:pt x="110" y="169"/>
                      <a:pt x="132" y="149"/>
                    </a:cubicBezTo>
                    <a:cubicBezTo>
                      <a:pt x="154" y="129"/>
                      <a:pt x="177" y="108"/>
                      <a:pt x="195" y="83"/>
                    </a:cubicBezTo>
                    <a:cubicBezTo>
                      <a:pt x="213" y="58"/>
                      <a:pt x="226" y="33"/>
                      <a:pt x="2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1" name="Freeform 20">
                <a:extLst>
                  <a:ext uri="{FF2B5EF4-FFF2-40B4-BE49-F238E27FC236}">
                    <a16:creationId xmlns:a16="http://schemas.microsoft.com/office/drawing/2014/main" id="{08C68231-B57A-4D78-A121-64266C65D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1456"/>
                <a:ext cx="431" cy="456"/>
              </a:xfrm>
              <a:custGeom>
                <a:avLst/>
                <a:gdLst>
                  <a:gd name="T0" fmla="*/ 218 w 228"/>
                  <a:gd name="T1" fmla="*/ 95 h 242"/>
                  <a:gd name="T2" fmla="*/ 183 w 228"/>
                  <a:gd name="T3" fmla="*/ 140 h 242"/>
                  <a:gd name="T4" fmla="*/ 137 w 228"/>
                  <a:gd name="T5" fmla="*/ 169 h 242"/>
                  <a:gd name="T6" fmla="*/ 25 w 228"/>
                  <a:gd name="T7" fmla="*/ 232 h 242"/>
                  <a:gd name="T8" fmla="*/ 7 w 228"/>
                  <a:gd name="T9" fmla="*/ 224 h 242"/>
                  <a:gd name="T10" fmla="*/ 28 w 228"/>
                  <a:gd name="T11" fmla="*/ 187 h 242"/>
                  <a:gd name="T12" fmla="*/ 88 w 228"/>
                  <a:gd name="T13" fmla="*/ 90 h 242"/>
                  <a:gd name="T14" fmla="*/ 123 w 228"/>
                  <a:gd name="T15" fmla="*/ 42 h 242"/>
                  <a:gd name="T16" fmla="*/ 148 w 228"/>
                  <a:gd name="T17" fmla="*/ 13 h 242"/>
                  <a:gd name="T18" fmla="*/ 182 w 228"/>
                  <a:gd name="T19" fmla="*/ 1 h 242"/>
                  <a:gd name="T20" fmla="*/ 189 w 228"/>
                  <a:gd name="T21" fmla="*/ 2 h 242"/>
                  <a:gd name="T22" fmla="*/ 222 w 228"/>
                  <a:gd name="T23" fmla="*/ 36 h 242"/>
                  <a:gd name="T24" fmla="*/ 218 w 228"/>
                  <a:gd name="T25" fmla="*/ 95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8" h="242">
                    <a:moveTo>
                      <a:pt x="218" y="95"/>
                    </a:moveTo>
                    <a:cubicBezTo>
                      <a:pt x="210" y="113"/>
                      <a:pt x="197" y="128"/>
                      <a:pt x="183" y="140"/>
                    </a:cubicBezTo>
                    <a:cubicBezTo>
                      <a:pt x="168" y="151"/>
                      <a:pt x="152" y="160"/>
                      <a:pt x="137" y="169"/>
                    </a:cubicBezTo>
                    <a:cubicBezTo>
                      <a:pt x="99" y="190"/>
                      <a:pt x="62" y="211"/>
                      <a:pt x="25" y="232"/>
                    </a:cubicBezTo>
                    <a:cubicBezTo>
                      <a:pt x="15" y="238"/>
                      <a:pt x="0" y="242"/>
                      <a:pt x="7" y="224"/>
                    </a:cubicBezTo>
                    <a:cubicBezTo>
                      <a:pt x="9" y="219"/>
                      <a:pt x="17" y="204"/>
                      <a:pt x="28" y="187"/>
                    </a:cubicBezTo>
                    <a:cubicBezTo>
                      <a:pt x="47" y="154"/>
                      <a:pt x="75" y="109"/>
                      <a:pt x="88" y="90"/>
                    </a:cubicBezTo>
                    <a:cubicBezTo>
                      <a:pt x="99" y="74"/>
                      <a:pt x="111" y="58"/>
                      <a:pt x="123" y="42"/>
                    </a:cubicBezTo>
                    <a:cubicBezTo>
                      <a:pt x="130" y="31"/>
                      <a:pt x="139" y="21"/>
                      <a:pt x="148" y="13"/>
                    </a:cubicBezTo>
                    <a:cubicBezTo>
                      <a:pt x="158" y="5"/>
                      <a:pt x="170" y="0"/>
                      <a:pt x="182" y="1"/>
                    </a:cubicBezTo>
                    <a:cubicBezTo>
                      <a:pt x="184" y="1"/>
                      <a:pt x="187" y="1"/>
                      <a:pt x="189" y="2"/>
                    </a:cubicBezTo>
                    <a:cubicBezTo>
                      <a:pt x="204" y="6"/>
                      <a:pt x="216" y="19"/>
                      <a:pt x="222" y="36"/>
                    </a:cubicBezTo>
                    <a:cubicBezTo>
                      <a:pt x="228" y="55"/>
                      <a:pt x="226" y="77"/>
                      <a:pt x="218" y="95"/>
                    </a:cubicBezTo>
                    <a:close/>
                  </a:path>
                </a:pathLst>
              </a:custGeom>
              <a:solidFill>
                <a:srgbClr val="DD2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2" name="Freeform 21">
                <a:extLst>
                  <a:ext uri="{FF2B5EF4-FFF2-40B4-BE49-F238E27FC236}">
                    <a16:creationId xmlns:a16="http://schemas.microsoft.com/office/drawing/2014/main" id="{C53CF5CE-C016-49D3-9C04-FE6AD104C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1456"/>
                <a:ext cx="322" cy="352"/>
              </a:xfrm>
              <a:custGeom>
                <a:avLst/>
                <a:gdLst>
                  <a:gd name="T0" fmla="*/ 160 w 170"/>
                  <a:gd name="T1" fmla="*/ 68 h 187"/>
                  <a:gd name="T2" fmla="*/ 125 w 170"/>
                  <a:gd name="T3" fmla="*/ 113 h 187"/>
                  <a:gd name="T4" fmla="*/ 79 w 170"/>
                  <a:gd name="T5" fmla="*/ 142 h 187"/>
                  <a:gd name="T6" fmla="*/ 0 w 170"/>
                  <a:gd name="T7" fmla="*/ 187 h 187"/>
                  <a:gd name="T8" fmla="*/ 60 w 170"/>
                  <a:gd name="T9" fmla="*/ 90 h 187"/>
                  <a:gd name="T10" fmla="*/ 95 w 170"/>
                  <a:gd name="T11" fmla="*/ 42 h 187"/>
                  <a:gd name="T12" fmla="*/ 120 w 170"/>
                  <a:gd name="T13" fmla="*/ 13 h 187"/>
                  <a:gd name="T14" fmla="*/ 154 w 170"/>
                  <a:gd name="T15" fmla="*/ 1 h 187"/>
                  <a:gd name="T16" fmla="*/ 161 w 170"/>
                  <a:gd name="T17" fmla="*/ 2 h 187"/>
                  <a:gd name="T18" fmla="*/ 164 w 170"/>
                  <a:gd name="T19" fmla="*/ 9 h 187"/>
                  <a:gd name="T20" fmla="*/ 160 w 170"/>
                  <a:gd name="T21" fmla="*/ 68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187">
                    <a:moveTo>
                      <a:pt x="160" y="68"/>
                    </a:moveTo>
                    <a:cubicBezTo>
                      <a:pt x="152" y="86"/>
                      <a:pt x="139" y="101"/>
                      <a:pt x="125" y="113"/>
                    </a:cubicBezTo>
                    <a:cubicBezTo>
                      <a:pt x="110" y="124"/>
                      <a:pt x="94" y="133"/>
                      <a:pt x="79" y="142"/>
                    </a:cubicBezTo>
                    <a:cubicBezTo>
                      <a:pt x="52" y="157"/>
                      <a:pt x="26" y="172"/>
                      <a:pt x="0" y="187"/>
                    </a:cubicBezTo>
                    <a:cubicBezTo>
                      <a:pt x="19" y="154"/>
                      <a:pt x="47" y="109"/>
                      <a:pt x="60" y="90"/>
                    </a:cubicBezTo>
                    <a:cubicBezTo>
                      <a:pt x="71" y="74"/>
                      <a:pt x="83" y="58"/>
                      <a:pt x="95" y="42"/>
                    </a:cubicBezTo>
                    <a:cubicBezTo>
                      <a:pt x="102" y="31"/>
                      <a:pt x="111" y="21"/>
                      <a:pt x="120" y="13"/>
                    </a:cubicBezTo>
                    <a:cubicBezTo>
                      <a:pt x="130" y="5"/>
                      <a:pt x="142" y="0"/>
                      <a:pt x="154" y="1"/>
                    </a:cubicBezTo>
                    <a:cubicBezTo>
                      <a:pt x="156" y="1"/>
                      <a:pt x="159" y="1"/>
                      <a:pt x="161" y="2"/>
                    </a:cubicBezTo>
                    <a:cubicBezTo>
                      <a:pt x="162" y="4"/>
                      <a:pt x="163" y="7"/>
                      <a:pt x="164" y="9"/>
                    </a:cubicBezTo>
                    <a:cubicBezTo>
                      <a:pt x="170" y="28"/>
                      <a:pt x="168" y="50"/>
                      <a:pt x="160" y="68"/>
                    </a:cubicBezTo>
                    <a:close/>
                  </a:path>
                </a:pathLst>
              </a:custGeom>
              <a:solidFill>
                <a:srgbClr val="F05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3" name="Freeform 22">
                <a:extLst>
                  <a:ext uri="{FF2B5EF4-FFF2-40B4-BE49-F238E27FC236}">
                    <a16:creationId xmlns:a16="http://schemas.microsoft.com/office/drawing/2014/main" id="{43B62FCD-ED05-4F2D-BAAE-C2EC7D820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1791"/>
                <a:ext cx="95" cy="108"/>
              </a:xfrm>
              <a:custGeom>
                <a:avLst/>
                <a:gdLst>
                  <a:gd name="T0" fmla="*/ 0 w 50"/>
                  <a:gd name="T1" fmla="*/ 30 h 57"/>
                  <a:gd name="T2" fmla="*/ 39 w 50"/>
                  <a:gd name="T3" fmla="*/ 44 h 57"/>
                  <a:gd name="T4" fmla="*/ 20 w 50"/>
                  <a:gd name="T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57">
                    <a:moveTo>
                      <a:pt x="0" y="30"/>
                    </a:moveTo>
                    <a:cubicBezTo>
                      <a:pt x="0" y="30"/>
                      <a:pt x="29" y="57"/>
                      <a:pt x="39" y="44"/>
                    </a:cubicBezTo>
                    <a:cubicBezTo>
                      <a:pt x="50" y="31"/>
                      <a:pt x="20" y="0"/>
                      <a:pt x="20" y="0"/>
                    </a:cubicBezTo>
                  </a:path>
                </a:pathLst>
              </a:custGeom>
              <a:solidFill>
                <a:srgbClr val="F05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14" name="Freeform 23">
                <a:extLst>
                  <a:ext uri="{FF2B5EF4-FFF2-40B4-BE49-F238E27FC236}">
                    <a16:creationId xmlns:a16="http://schemas.microsoft.com/office/drawing/2014/main" id="{446431DA-A036-46B5-ACD5-78235A5FD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" y="1891"/>
                <a:ext cx="137" cy="75"/>
              </a:xfrm>
              <a:custGeom>
                <a:avLst/>
                <a:gdLst>
                  <a:gd name="T0" fmla="*/ 2 w 72"/>
                  <a:gd name="T1" fmla="*/ 12 h 40"/>
                  <a:gd name="T2" fmla="*/ 18 w 72"/>
                  <a:gd name="T3" fmla="*/ 13 h 40"/>
                  <a:gd name="T4" fmla="*/ 37 w 72"/>
                  <a:gd name="T5" fmla="*/ 13 h 40"/>
                  <a:gd name="T6" fmla="*/ 64 w 72"/>
                  <a:gd name="T7" fmla="*/ 37 h 40"/>
                  <a:gd name="T8" fmla="*/ 71 w 72"/>
                  <a:gd name="T9" fmla="*/ 35 h 40"/>
                  <a:gd name="T10" fmla="*/ 42 w 72"/>
                  <a:gd name="T11" fmla="*/ 2 h 40"/>
                  <a:gd name="T12" fmla="*/ 19 w 72"/>
                  <a:gd name="T13" fmla="*/ 2 h 40"/>
                  <a:gd name="T14" fmla="*/ 1 w 72"/>
                  <a:gd name="T15" fmla="*/ 8 h 40"/>
                  <a:gd name="T16" fmla="*/ 2 w 72"/>
                  <a:gd name="T17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40">
                    <a:moveTo>
                      <a:pt x="2" y="12"/>
                    </a:moveTo>
                    <a:cubicBezTo>
                      <a:pt x="7" y="14"/>
                      <a:pt x="12" y="13"/>
                      <a:pt x="18" y="13"/>
                    </a:cubicBezTo>
                    <a:cubicBezTo>
                      <a:pt x="24" y="12"/>
                      <a:pt x="31" y="12"/>
                      <a:pt x="37" y="13"/>
                    </a:cubicBezTo>
                    <a:cubicBezTo>
                      <a:pt x="51" y="14"/>
                      <a:pt x="58" y="26"/>
                      <a:pt x="64" y="37"/>
                    </a:cubicBezTo>
                    <a:cubicBezTo>
                      <a:pt x="66" y="40"/>
                      <a:pt x="72" y="39"/>
                      <a:pt x="71" y="35"/>
                    </a:cubicBezTo>
                    <a:cubicBezTo>
                      <a:pt x="71" y="19"/>
                      <a:pt x="58" y="4"/>
                      <a:pt x="42" y="2"/>
                    </a:cubicBezTo>
                    <a:cubicBezTo>
                      <a:pt x="34" y="0"/>
                      <a:pt x="27" y="1"/>
                      <a:pt x="19" y="2"/>
                    </a:cubicBezTo>
                    <a:cubicBezTo>
                      <a:pt x="13" y="3"/>
                      <a:pt x="6" y="4"/>
                      <a:pt x="1" y="8"/>
                    </a:cubicBezTo>
                    <a:cubicBezTo>
                      <a:pt x="0" y="10"/>
                      <a:pt x="0" y="12"/>
                      <a:pt x="2" y="12"/>
                    </a:cubicBezTo>
                    <a:close/>
                  </a:path>
                </a:pathLst>
              </a:custGeom>
              <a:solidFill>
                <a:srgbClr val="F9C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</p:grpSp>
      </p:grpSp>
      <p:sp>
        <p:nvSpPr>
          <p:cNvPr id="177" name="Subtitle 176">
            <a:extLst>
              <a:ext uri="{FF2B5EF4-FFF2-40B4-BE49-F238E27FC236}">
                <a16:creationId xmlns:a16="http://schemas.microsoft.com/office/drawing/2014/main" id="{9ACACE32-61FC-4C68-9FDB-63BD6515D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053" y="1175608"/>
            <a:ext cx="6588647" cy="1329595"/>
          </a:xfrm>
          <a:noFill/>
        </p:spPr>
        <p:txBody>
          <a:bodyPr wrap="square">
            <a:spAutoFit/>
          </a:bodyPr>
          <a:lstStyle/>
          <a:p>
            <a:r>
              <a:rPr lang="en-US" sz="3200" dirty="0" smtClean="0"/>
              <a:t>is a community of living organisms in conjunction with the nonliving of their environment, interacting as a system. </a:t>
            </a:r>
            <a:endParaRPr lang="en-ID" sz="3200" dirty="0"/>
          </a:p>
        </p:txBody>
      </p:sp>
      <p:sp>
        <p:nvSpPr>
          <p:cNvPr id="117" name="TextBox 116"/>
          <p:cNvSpPr txBox="1"/>
          <p:nvPr/>
        </p:nvSpPr>
        <p:spPr>
          <a:xfrm>
            <a:off x="225631" y="2446316"/>
            <a:ext cx="1710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Examples: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50" name="AutoShape 2" descr="https://1.bp.blogspot.com/-QGu4sJf28vE/WIjMGDxvwmI/AAAAAAAAUPY/2Qn2ONrZ-tkjcgJmhQdiOJw70ny6Z6tlQCLcB/s1600/e8129454-7389-4a1e-8a2c-7dfdfe076e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9" name="Picture 118" descr="biooo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15" y="2933476"/>
            <a:ext cx="5937660" cy="392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6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png.pngtree.com/element_origin_min_pic/17/04/05/8131cecb08884914e5476e16c3e7d1b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lum bright="10000" contrast="-20000"/>
          </a:blip>
          <a:srcRect l="12069" t="7379" r="12562" b="16182"/>
          <a:stretch>
            <a:fillRect/>
          </a:stretch>
        </p:blipFill>
        <p:spPr bwMode="auto">
          <a:xfrm>
            <a:off x="5429838" y="0"/>
            <a:ext cx="676216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23" y="637816"/>
            <a:ext cx="4924864" cy="747897"/>
          </a:xfrm>
        </p:spPr>
        <p:txBody>
          <a:bodyPr/>
          <a:lstStyle/>
          <a:p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13. Biosphere</a:t>
            </a:r>
            <a:endParaRPr lang="en-US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06" y="1804915"/>
            <a:ext cx="5196840" cy="401911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It is also known as the ecosphere</a:t>
            </a:r>
          </a:p>
          <a:p>
            <a:pPr>
              <a:buNone/>
            </a:pPr>
            <a:endParaRPr lang="en-US" sz="3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 biospheres are any closed, self-  regulating systems containing     ecosystems.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1231855" y="6313255"/>
            <a:ext cx="583406" cy="27781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84B14-57FB-4834-9351-A79C9F9528A4}" type="slidenum">
              <a:rPr kumimoji="0" lang="en-ID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D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: Rounded Corners 177">
            <a:extLst>
              <a:ext uri="{FF2B5EF4-FFF2-40B4-BE49-F238E27FC236}">
                <a16:creationId xmlns:a16="http://schemas.microsoft.com/office/drawing/2014/main" id="{4C64ADA9-03F3-4FEA-9954-6827035E6216}"/>
              </a:ext>
            </a:extLst>
          </p:cNvPr>
          <p:cNvSpPr/>
          <p:nvPr/>
        </p:nvSpPr>
        <p:spPr>
          <a:xfrm>
            <a:off x="654645" y="5821574"/>
            <a:ext cx="2144162" cy="8124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/>
              <a:t>END</a:t>
            </a:r>
            <a:endParaRPr lang="en-ID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01132" y="2393933"/>
            <a:ext cx="3108960" cy="149579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Example: Earth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714A87C3-3EFB-4722-BF0D-17138DEB6B2B}"/>
              </a:ext>
            </a:extLst>
          </p:cNvPr>
          <p:cNvGrpSpPr/>
          <p:nvPr/>
        </p:nvGrpSpPr>
        <p:grpSpPr>
          <a:xfrm>
            <a:off x="0" y="4954136"/>
            <a:ext cx="12192000" cy="1909139"/>
            <a:chOff x="0" y="4948862"/>
            <a:chExt cx="12192000" cy="1909138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C99197A-1F6B-4498-BD1A-1E735D7E4EB6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9C80C8E-5A49-482B-8FB1-2FEACFCA5ACA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F9">
                <a:alpha val="1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2B92D96-BDF1-544D-B44D-5BBB1ECE8BED}"/>
              </a:ext>
            </a:extLst>
          </p:cNvPr>
          <p:cNvSpPr txBox="1"/>
          <p:nvPr/>
        </p:nvSpPr>
        <p:spPr>
          <a:xfrm>
            <a:off x="613389" y="181957"/>
            <a:ext cx="388024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en-US" sz="3200" b="1">
                <a:solidFill>
                  <a:schemeClr val="tx2"/>
                </a:solidFill>
              </a:rPr>
              <a:t>Atoms</a:t>
            </a:r>
          </a:p>
          <a:p>
            <a:pPr marL="342900" indent="-342900" algn="l">
              <a:buAutoNum type="arabicPeriod"/>
            </a:pPr>
            <a:r>
              <a:rPr lang="en-US" sz="3200" b="1">
                <a:solidFill>
                  <a:schemeClr val="tx2"/>
                </a:solidFill>
              </a:rPr>
              <a:t>Molecules</a:t>
            </a:r>
          </a:p>
          <a:p>
            <a:pPr marL="342900" indent="-342900" algn="l">
              <a:buAutoNum type="arabicPeriod"/>
            </a:pPr>
            <a:r>
              <a:rPr lang="en-US" sz="3200" b="1">
                <a:solidFill>
                  <a:schemeClr val="tx2"/>
                </a:solidFill>
              </a:rPr>
              <a:t>Macromolecules</a:t>
            </a:r>
          </a:p>
          <a:p>
            <a:pPr marL="342900" indent="-342900" algn="l">
              <a:buAutoNum type="arabicPeriod"/>
            </a:pPr>
            <a:r>
              <a:rPr lang="en-US" sz="3200" b="1">
                <a:solidFill>
                  <a:schemeClr val="tx2"/>
                </a:solidFill>
              </a:rPr>
              <a:t>Organelles</a:t>
            </a:r>
          </a:p>
          <a:p>
            <a:pPr marL="342900" indent="-342900" algn="l">
              <a:buAutoNum type="arabicPeriod"/>
            </a:pPr>
            <a:r>
              <a:rPr lang="en-US" sz="3200" b="1">
                <a:solidFill>
                  <a:schemeClr val="tx2"/>
                </a:solidFill>
              </a:rPr>
              <a:t>Cells</a:t>
            </a:r>
          </a:p>
          <a:p>
            <a:pPr marL="342900" indent="-342900" algn="l">
              <a:buAutoNum type="arabicPeriod"/>
            </a:pPr>
            <a:r>
              <a:rPr lang="en-US" sz="3200" b="1">
                <a:solidFill>
                  <a:schemeClr val="tx2"/>
                </a:solidFill>
              </a:rPr>
              <a:t>Tissue</a:t>
            </a:r>
          </a:p>
          <a:p>
            <a:pPr marL="342900" indent="-342900" algn="l">
              <a:buAutoNum type="arabicPeriod"/>
            </a:pPr>
            <a:r>
              <a:rPr lang="en-US" sz="3200" b="1">
                <a:solidFill>
                  <a:schemeClr val="tx2"/>
                </a:solidFill>
              </a:rPr>
              <a:t>Organs</a:t>
            </a:r>
          </a:p>
          <a:p>
            <a:pPr marL="342900" indent="-342900" algn="l">
              <a:buAutoNum type="arabicPeriod"/>
            </a:pPr>
            <a:r>
              <a:rPr lang="en-US" sz="3200" b="1">
                <a:solidFill>
                  <a:schemeClr val="tx2"/>
                </a:solidFill>
              </a:rPr>
              <a:t>Organ System</a:t>
            </a:r>
          </a:p>
          <a:p>
            <a:pPr marL="342900" indent="-342900" algn="l">
              <a:buAutoNum type="arabicPeriod"/>
            </a:pPr>
            <a:r>
              <a:rPr lang="en-US" sz="3200" b="1">
                <a:solidFill>
                  <a:schemeClr val="tx2"/>
                </a:solidFill>
              </a:rPr>
              <a:t>Organism</a:t>
            </a:r>
          </a:p>
          <a:p>
            <a:pPr marL="342900" indent="-342900" algn="l">
              <a:buAutoNum type="arabicPeriod"/>
            </a:pPr>
            <a:r>
              <a:rPr lang="en-US" sz="3200" b="1">
                <a:solidFill>
                  <a:schemeClr val="tx2"/>
                </a:solidFill>
              </a:rPr>
              <a:t>Population</a:t>
            </a:r>
          </a:p>
          <a:p>
            <a:pPr marL="342900" indent="-342900" algn="l">
              <a:buAutoNum type="arabicPeriod"/>
            </a:pPr>
            <a:r>
              <a:rPr lang="en-US" sz="3200" b="1">
                <a:solidFill>
                  <a:schemeClr val="tx2"/>
                </a:solidFill>
              </a:rPr>
              <a:t>Community</a:t>
            </a:r>
          </a:p>
          <a:p>
            <a:pPr marL="342900" indent="-342900" algn="l">
              <a:buAutoNum type="arabicPeriod"/>
            </a:pPr>
            <a:r>
              <a:rPr lang="en-US" sz="3200" b="1">
                <a:solidFill>
                  <a:schemeClr val="tx2"/>
                </a:solidFill>
              </a:rPr>
              <a:t>Ecosystem</a:t>
            </a:r>
          </a:p>
          <a:p>
            <a:pPr marL="342900" indent="-342900" algn="l">
              <a:buAutoNum type="arabicPeriod"/>
            </a:pPr>
            <a:r>
              <a:rPr lang="en-US" sz="3200" b="1">
                <a:solidFill>
                  <a:schemeClr val="tx2"/>
                </a:solidFill>
              </a:rPr>
              <a:t>Biosphere</a:t>
            </a:r>
          </a:p>
        </p:txBody>
      </p:sp>
      <p:sp>
        <p:nvSpPr>
          <p:cNvPr id="22530" name="AutoShape 2" descr="https://cdn.thinglink.me/api/image/744669743746646017/1240/10/scaletowid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 descr="tmp74466974374664601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0F7FF"/>
              </a:clrFrom>
              <a:clrTo>
                <a:srgbClr val="F0F7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2150" y="-1"/>
            <a:ext cx="6234545" cy="6858001"/>
          </a:xfrm>
          <a:prstGeom prst="rect">
            <a:avLst/>
          </a:prstGeom>
        </p:spPr>
      </p:pic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A513B56F-4E9B-4941-A778-74EE6494C2DE}"/>
              </a:ext>
            </a:extLst>
          </p:cNvPr>
          <p:cNvSpPr txBox="1">
            <a:spLocks/>
          </p:cNvSpPr>
          <p:nvPr/>
        </p:nvSpPr>
        <p:spPr>
          <a:xfrm>
            <a:off x="11259991" y="6256984"/>
            <a:ext cx="583406" cy="27781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A84B14-57FB-4834-9351-A79C9F9528A4}" type="slidenum">
              <a:rPr lang="en-ID" smtClean="0"/>
              <a:pPr/>
              <a:t>2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43197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id="{26519E81-C48F-4DC1-8447-5AA3137BE5EE}"/>
              </a:ext>
            </a:extLst>
          </p:cNvPr>
          <p:cNvSpPr/>
          <p:nvPr/>
        </p:nvSpPr>
        <p:spPr>
          <a:xfrm>
            <a:off x="5430129" y="0"/>
            <a:ext cx="6761871" cy="6850560"/>
          </a:xfrm>
          <a:prstGeom prst="rect">
            <a:avLst/>
          </a:prstGeom>
          <a:solidFill>
            <a:srgbClr val="DCEC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7551B4-26A8-A54C-BEFA-BA3F21D98D51}"/>
              </a:ext>
            </a:extLst>
          </p:cNvPr>
          <p:cNvSpPr txBox="1"/>
          <p:nvPr/>
        </p:nvSpPr>
        <p:spPr>
          <a:xfrm>
            <a:off x="371832" y="397811"/>
            <a:ext cx="3798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>
                <a:solidFill>
                  <a:schemeClr val="tx2">
                    <a:lumMod val="75000"/>
                  </a:schemeClr>
                </a:solidFill>
              </a:rPr>
              <a:t>1.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5400" b="1" dirty="0">
                <a:solidFill>
                  <a:schemeClr val="tx2">
                    <a:lumMod val="75000"/>
                  </a:schemeClr>
                </a:solidFill>
              </a:rPr>
              <a:t>Atoms</a:t>
            </a:r>
            <a:r>
              <a:rPr lang="en-US" b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4B44B8-4FCF-304A-B569-F860A4D89BC3}"/>
              </a:ext>
            </a:extLst>
          </p:cNvPr>
          <p:cNvSpPr txBox="1"/>
          <p:nvPr/>
        </p:nvSpPr>
        <p:spPr>
          <a:xfrm>
            <a:off x="913572" y="1443811"/>
            <a:ext cx="4544694" cy="239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Make up anything in this world (living thing or non-living thing).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859914-BF55-F043-BE0B-C5BBA9BF6472}"/>
              </a:ext>
            </a:extLst>
          </p:cNvPr>
          <p:cNvSpPr txBox="1"/>
          <p:nvPr/>
        </p:nvSpPr>
        <p:spPr>
          <a:xfrm>
            <a:off x="990301" y="4064842"/>
            <a:ext cx="4343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Need to bond to another atom to become stable.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A513B56F-4E9B-4941-A778-74EE6494C2DE}"/>
              </a:ext>
            </a:extLst>
          </p:cNvPr>
          <p:cNvSpPr txBox="1">
            <a:spLocks/>
          </p:cNvSpPr>
          <p:nvPr/>
        </p:nvSpPr>
        <p:spPr>
          <a:xfrm>
            <a:off x="11259991" y="6256984"/>
            <a:ext cx="583406" cy="27781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A84B14-57FB-4834-9351-A79C9F9528A4}" type="slidenum">
              <a:rPr lang="en-ID" smtClean="0"/>
              <a:pPr/>
              <a:t>3</a:t>
            </a:fld>
            <a:endParaRPr lang="en-ID" dirty="0"/>
          </a:p>
        </p:txBody>
      </p:sp>
      <p:pic>
        <p:nvPicPr>
          <p:cNvPr id="20482" name="Picture 2" descr="https://www.scienceabc.com/wp-content/uploads/2016/09/Carbon-atom-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957"/>
          <a:stretch>
            <a:fillRect/>
          </a:stretch>
        </p:blipFill>
        <p:spPr bwMode="auto">
          <a:xfrm>
            <a:off x="5458265" y="757878"/>
            <a:ext cx="6733735" cy="4492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0648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id="{26519E81-C48F-4DC1-8447-5AA3137BE5EE}"/>
              </a:ext>
            </a:extLst>
          </p:cNvPr>
          <p:cNvSpPr/>
          <p:nvPr/>
        </p:nvSpPr>
        <p:spPr>
          <a:xfrm>
            <a:off x="6553200" y="0"/>
            <a:ext cx="5638800" cy="6850560"/>
          </a:xfrm>
          <a:prstGeom prst="rect">
            <a:avLst/>
          </a:prstGeom>
          <a:solidFill>
            <a:srgbClr val="DCEC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7551B4-26A8-A54C-BEFA-BA3F21D98D51}"/>
              </a:ext>
            </a:extLst>
          </p:cNvPr>
          <p:cNvSpPr txBox="1"/>
          <p:nvPr/>
        </p:nvSpPr>
        <p:spPr>
          <a:xfrm>
            <a:off x="761342" y="870083"/>
            <a:ext cx="4345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>2. Molecules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4B44B8-4FCF-304A-B569-F860A4D89BC3}"/>
              </a:ext>
            </a:extLst>
          </p:cNvPr>
          <p:cNvSpPr txBox="1"/>
          <p:nvPr/>
        </p:nvSpPr>
        <p:spPr>
          <a:xfrm>
            <a:off x="1467965" y="2205892"/>
            <a:ext cx="4657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Formed when atoms are combined together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859914-BF55-F043-BE0B-C5BBA9BF6472}"/>
              </a:ext>
            </a:extLst>
          </p:cNvPr>
          <p:cNvSpPr txBox="1"/>
          <p:nvPr/>
        </p:nvSpPr>
        <p:spPr>
          <a:xfrm>
            <a:off x="440059" y="4569052"/>
            <a:ext cx="6065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 Both </a:t>
            </a:r>
            <a:r>
              <a:rPr lang="en-US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atoms and molecules are  </a:t>
            </a:r>
            <a:r>
              <a:rPr lang="en-US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</a:t>
            </a:r>
          </a:p>
          <a:p>
            <a:pPr algn="l"/>
            <a:r>
              <a:rPr lang="en-US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invisible</a:t>
            </a:r>
            <a:endParaRPr lang="en-US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458" name="Picture 2" descr="http://2.bp.blogspot.com/-4HCRGzEAr2Q/VqqFELdNWpI/AAAAAAAAIms/KJaIqa0iuHw/s1600/molecules_2.jpg"/>
          <p:cNvPicPr>
            <a:picLocks noChangeAspect="1" noChangeArrowheads="1"/>
          </p:cNvPicPr>
          <p:nvPr/>
        </p:nvPicPr>
        <p:blipFill>
          <a:blip r:embed="rId2"/>
          <a:srcRect l="3304" t="2709" r="3612" b="4453"/>
          <a:stretch>
            <a:fillRect/>
          </a:stretch>
        </p:blipFill>
        <p:spPr bwMode="auto">
          <a:xfrm>
            <a:off x="6668086" y="309489"/>
            <a:ext cx="5402218" cy="5387926"/>
          </a:xfrm>
          <a:prstGeom prst="rect">
            <a:avLst/>
          </a:prstGeom>
          <a:noFill/>
        </p:spPr>
      </p:pic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A513B56F-4E9B-4941-A778-74EE6494C2DE}"/>
              </a:ext>
            </a:extLst>
          </p:cNvPr>
          <p:cNvSpPr txBox="1">
            <a:spLocks/>
          </p:cNvSpPr>
          <p:nvPr/>
        </p:nvSpPr>
        <p:spPr>
          <a:xfrm>
            <a:off x="11259991" y="6256984"/>
            <a:ext cx="583406" cy="27781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A84B14-57FB-4834-9351-A79C9F9528A4}" type="slidenum">
              <a:rPr lang="en-ID" smtClean="0"/>
              <a:pPr/>
              <a:t>4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45979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raphic 20">
            <a:extLst>
              <a:ext uri="{FF2B5EF4-FFF2-40B4-BE49-F238E27FC236}">
                <a16:creationId xmlns:a16="http://schemas.microsoft.com/office/drawing/2014/main" id="{B48B52AA-2EBE-432D-943A-73462DCDB1EB}"/>
              </a:ext>
            </a:extLst>
          </p:cNvPr>
          <p:cNvSpPr/>
          <p:nvPr/>
        </p:nvSpPr>
        <p:spPr>
          <a:xfrm>
            <a:off x="-22147" y="5033"/>
            <a:ext cx="12236870" cy="6852967"/>
          </a:xfrm>
          <a:custGeom>
            <a:avLst/>
            <a:gdLst>
              <a:gd name="connsiteX0" fmla="*/ 0 w 4352925"/>
              <a:gd name="connsiteY0" fmla="*/ 95 h 3514725"/>
              <a:gd name="connsiteX1" fmla="*/ 0 w 4352925"/>
              <a:gd name="connsiteY1" fmla="*/ 3523488 h 3514725"/>
              <a:gd name="connsiteX2" fmla="*/ 4353497 w 4352925"/>
              <a:gd name="connsiteY2" fmla="*/ 3523488 h 3514725"/>
              <a:gd name="connsiteX3" fmla="*/ 4347877 w 4352925"/>
              <a:gd name="connsiteY3" fmla="*/ 3507581 h 3514725"/>
              <a:gd name="connsiteX4" fmla="*/ 3672745 w 4352925"/>
              <a:gd name="connsiteY4" fmla="*/ 2554224 h 3514725"/>
              <a:gd name="connsiteX5" fmla="*/ 3409474 w 4352925"/>
              <a:gd name="connsiteY5" fmla="*/ 2178082 h 3514725"/>
              <a:gd name="connsiteX6" fmla="*/ 3359753 w 4352925"/>
              <a:gd name="connsiteY6" fmla="*/ 1482757 h 3514725"/>
              <a:gd name="connsiteX7" fmla="*/ 3112580 w 4352925"/>
              <a:gd name="connsiteY7" fmla="*/ 1004316 h 3514725"/>
              <a:gd name="connsiteX8" fmla="*/ 2625281 w 4352925"/>
              <a:gd name="connsiteY8" fmla="*/ 758476 h 3514725"/>
              <a:gd name="connsiteX9" fmla="*/ 2140077 w 4352925"/>
              <a:gd name="connsiteY9" fmla="*/ 328517 h 3514725"/>
              <a:gd name="connsiteX10" fmla="*/ 2147030 w 4352925"/>
              <a:gd name="connsiteY10" fmla="*/ 0 h 3514725"/>
              <a:gd name="connsiteX11" fmla="*/ 0 w 4352925"/>
              <a:gd name="connsiteY11" fmla="*/ 0 h 351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52925" h="3514725">
                <a:moveTo>
                  <a:pt x="0" y="95"/>
                </a:moveTo>
                <a:lnTo>
                  <a:pt x="0" y="3523488"/>
                </a:lnTo>
                <a:lnTo>
                  <a:pt x="4353497" y="3523488"/>
                </a:lnTo>
                <a:cubicBezTo>
                  <a:pt x="4351592" y="3518154"/>
                  <a:pt x="4349687" y="3512915"/>
                  <a:pt x="4347877" y="3507581"/>
                </a:cubicBezTo>
                <a:cubicBezTo>
                  <a:pt x="4218051" y="3124772"/>
                  <a:pt x="4039838" y="2825592"/>
                  <a:pt x="3672745" y="2554224"/>
                </a:cubicBezTo>
                <a:cubicBezTo>
                  <a:pt x="3514344" y="2437162"/>
                  <a:pt x="3511487" y="2357533"/>
                  <a:pt x="3409474" y="2178082"/>
                </a:cubicBezTo>
                <a:cubicBezTo>
                  <a:pt x="3315367" y="2012537"/>
                  <a:pt x="3399282" y="1665446"/>
                  <a:pt x="3359753" y="1482757"/>
                </a:cubicBezTo>
                <a:cubicBezTo>
                  <a:pt x="3320987" y="1303877"/>
                  <a:pt x="3254788" y="1126903"/>
                  <a:pt x="3112580" y="1004316"/>
                </a:cubicBezTo>
                <a:cubicBezTo>
                  <a:pt x="2972276" y="883349"/>
                  <a:pt x="2795207" y="824484"/>
                  <a:pt x="2625281" y="758476"/>
                </a:cubicBezTo>
                <a:cubicBezTo>
                  <a:pt x="2411825" y="675513"/>
                  <a:pt x="2209705" y="563213"/>
                  <a:pt x="2140077" y="328517"/>
                </a:cubicBezTo>
                <a:cubicBezTo>
                  <a:pt x="2107121" y="217456"/>
                  <a:pt x="2111883" y="103537"/>
                  <a:pt x="2147030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grpSp>
        <p:nvGrpSpPr>
          <p:cNvPr id="101" name="Graphic 84">
            <a:extLst>
              <a:ext uri="{FF2B5EF4-FFF2-40B4-BE49-F238E27FC236}">
                <a16:creationId xmlns:a16="http://schemas.microsoft.com/office/drawing/2014/main" id="{CFA94688-EAE2-41F3-BE75-62A2935F2E3F}"/>
              </a:ext>
            </a:extLst>
          </p:cNvPr>
          <p:cNvGrpSpPr/>
          <p:nvPr/>
        </p:nvGrpSpPr>
        <p:grpSpPr>
          <a:xfrm flipH="1">
            <a:off x="8089744" y="2531921"/>
            <a:ext cx="4062659" cy="2569754"/>
            <a:chOff x="5305425" y="2928937"/>
            <a:chExt cx="1581150" cy="1000125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71501FB-9E6B-44F7-A846-F3150C500D97}"/>
                </a:ext>
              </a:extLst>
            </p:cNvPr>
            <p:cNvSpPr/>
            <p:nvPr/>
          </p:nvSpPr>
          <p:spPr>
            <a:xfrm>
              <a:off x="5404604" y="3017626"/>
              <a:ext cx="219075" cy="476250"/>
            </a:xfrm>
            <a:custGeom>
              <a:avLst/>
              <a:gdLst>
                <a:gd name="connsiteX0" fmla="*/ 155424 w 219075"/>
                <a:gd name="connsiteY0" fmla="*/ 230399 h 476250"/>
                <a:gd name="connsiteX1" fmla="*/ 155329 w 219075"/>
                <a:gd name="connsiteY1" fmla="*/ 229256 h 476250"/>
                <a:gd name="connsiteX2" fmla="*/ 126087 w 219075"/>
                <a:gd name="connsiteY2" fmla="*/ 153723 h 476250"/>
                <a:gd name="connsiteX3" fmla="*/ 1024 w 219075"/>
                <a:gd name="connsiteY3" fmla="*/ 105812 h 476250"/>
                <a:gd name="connsiteX4" fmla="*/ 7025 w 219075"/>
                <a:gd name="connsiteY4" fmla="*/ 100954 h 476250"/>
                <a:gd name="connsiteX5" fmla="*/ 118848 w 219075"/>
                <a:gd name="connsiteY5" fmla="*/ 138959 h 476250"/>
                <a:gd name="connsiteX6" fmla="*/ 63889 w 219075"/>
                <a:gd name="connsiteY6" fmla="*/ 42947 h 476250"/>
                <a:gd name="connsiteX7" fmla="*/ 70842 w 219075"/>
                <a:gd name="connsiteY7" fmla="*/ 39804 h 476250"/>
                <a:gd name="connsiteX8" fmla="*/ 105704 w 219075"/>
                <a:gd name="connsiteY8" fmla="*/ 98573 h 476250"/>
                <a:gd name="connsiteX9" fmla="*/ 118372 w 219075"/>
                <a:gd name="connsiteY9" fmla="*/ 69998 h 476250"/>
                <a:gd name="connsiteX10" fmla="*/ 146185 w 219075"/>
                <a:gd name="connsiteY10" fmla="*/ 3323 h 476250"/>
                <a:gd name="connsiteX11" fmla="*/ 153805 w 219075"/>
                <a:gd name="connsiteY11" fmla="*/ 4085 h 476250"/>
                <a:gd name="connsiteX12" fmla="*/ 137708 w 219075"/>
                <a:gd name="connsiteY12" fmla="*/ 58663 h 476250"/>
                <a:gd name="connsiteX13" fmla="*/ 118086 w 219075"/>
                <a:gd name="connsiteY13" fmla="*/ 82476 h 476250"/>
                <a:gd name="connsiteX14" fmla="*/ 113609 w 219075"/>
                <a:gd name="connsiteY14" fmla="*/ 110955 h 476250"/>
                <a:gd name="connsiteX15" fmla="*/ 113514 w 219075"/>
                <a:gd name="connsiteY15" fmla="*/ 112670 h 476250"/>
                <a:gd name="connsiteX16" fmla="*/ 132469 w 219075"/>
                <a:gd name="connsiteY16" fmla="*/ 149341 h 476250"/>
                <a:gd name="connsiteX17" fmla="*/ 133040 w 219075"/>
                <a:gd name="connsiteY17" fmla="*/ 150579 h 476250"/>
                <a:gd name="connsiteX18" fmla="*/ 155043 w 219075"/>
                <a:gd name="connsiteY18" fmla="*/ 203157 h 476250"/>
                <a:gd name="connsiteX19" fmla="*/ 185047 w 219075"/>
                <a:gd name="connsiteY19" fmla="*/ 132196 h 476250"/>
                <a:gd name="connsiteX20" fmla="*/ 191238 w 219075"/>
                <a:gd name="connsiteY20" fmla="*/ 136768 h 476250"/>
                <a:gd name="connsiteX21" fmla="*/ 162758 w 219075"/>
                <a:gd name="connsiteY21" fmla="*/ 227351 h 476250"/>
                <a:gd name="connsiteX22" fmla="*/ 166283 w 219075"/>
                <a:gd name="connsiteY22" fmla="*/ 240495 h 476250"/>
                <a:gd name="connsiteX23" fmla="*/ 176093 w 219075"/>
                <a:gd name="connsiteY23" fmla="*/ 304980 h 476250"/>
                <a:gd name="connsiteX24" fmla="*/ 214765 w 219075"/>
                <a:gd name="connsiteY24" fmla="*/ 250306 h 476250"/>
                <a:gd name="connsiteX25" fmla="*/ 219623 w 219075"/>
                <a:gd name="connsiteY25" fmla="*/ 256307 h 476250"/>
                <a:gd name="connsiteX26" fmla="*/ 176665 w 219075"/>
                <a:gd name="connsiteY26" fmla="*/ 328316 h 476250"/>
                <a:gd name="connsiteX27" fmla="*/ 175808 w 219075"/>
                <a:gd name="connsiteY27" fmla="*/ 350509 h 476250"/>
                <a:gd name="connsiteX28" fmla="*/ 183428 w 219075"/>
                <a:gd name="connsiteY28" fmla="*/ 472524 h 476250"/>
                <a:gd name="connsiteX29" fmla="*/ 176474 w 219075"/>
                <a:gd name="connsiteY29" fmla="*/ 475668 h 476250"/>
                <a:gd name="connsiteX30" fmla="*/ 166378 w 219075"/>
                <a:gd name="connsiteY30" fmla="*/ 371369 h 476250"/>
                <a:gd name="connsiteX31" fmla="*/ 167616 w 219075"/>
                <a:gd name="connsiteY31" fmla="*/ 354795 h 476250"/>
                <a:gd name="connsiteX32" fmla="*/ 167140 w 219075"/>
                <a:gd name="connsiteY32" fmla="*/ 353462 h 476250"/>
                <a:gd name="connsiteX33" fmla="*/ 111704 w 219075"/>
                <a:gd name="connsiteY33" fmla="*/ 307266 h 476250"/>
                <a:gd name="connsiteX34" fmla="*/ 114467 w 219075"/>
                <a:gd name="connsiteY34" fmla="*/ 300122 h 476250"/>
                <a:gd name="connsiteX35" fmla="*/ 167997 w 219075"/>
                <a:gd name="connsiteY35" fmla="*/ 334412 h 476250"/>
                <a:gd name="connsiteX36" fmla="*/ 167997 w 219075"/>
                <a:gd name="connsiteY36" fmla="*/ 332983 h 476250"/>
                <a:gd name="connsiteX37" fmla="*/ 168569 w 219075"/>
                <a:gd name="connsiteY37" fmla="*/ 330126 h 476250"/>
                <a:gd name="connsiteX38" fmla="*/ 161615 w 219075"/>
                <a:gd name="connsiteY38" fmla="*/ 254402 h 476250"/>
                <a:gd name="connsiteX39" fmla="*/ 160282 w 219075"/>
                <a:gd name="connsiteY39" fmla="*/ 253259 h 476250"/>
                <a:gd name="connsiteX40" fmla="*/ 65222 w 219075"/>
                <a:gd name="connsiteY40" fmla="*/ 223446 h 476250"/>
                <a:gd name="connsiteX41" fmla="*/ 62079 w 219075"/>
                <a:gd name="connsiteY41" fmla="*/ 216492 h 476250"/>
                <a:gd name="connsiteX42" fmla="*/ 157615 w 219075"/>
                <a:gd name="connsiteY42" fmla="*/ 237828 h 476250"/>
                <a:gd name="connsiteX43" fmla="*/ 156091 w 219075"/>
                <a:gd name="connsiteY43" fmla="*/ 232304 h 476250"/>
                <a:gd name="connsiteX44" fmla="*/ 155424 w 219075"/>
                <a:gd name="connsiteY44" fmla="*/ 23039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19075" h="476250">
                  <a:moveTo>
                    <a:pt x="155424" y="230399"/>
                  </a:moveTo>
                  <a:cubicBezTo>
                    <a:pt x="155329" y="230018"/>
                    <a:pt x="155329" y="229637"/>
                    <a:pt x="155329" y="229256"/>
                  </a:cubicBezTo>
                  <a:cubicBezTo>
                    <a:pt x="147804" y="203062"/>
                    <a:pt x="137708" y="178011"/>
                    <a:pt x="126087" y="153723"/>
                  </a:cubicBezTo>
                  <a:cubicBezTo>
                    <a:pt x="91988" y="120576"/>
                    <a:pt x="34647" y="141340"/>
                    <a:pt x="1024" y="105812"/>
                  </a:cubicBezTo>
                  <a:cubicBezTo>
                    <a:pt x="-2405" y="102192"/>
                    <a:pt x="3596" y="97430"/>
                    <a:pt x="7025" y="100954"/>
                  </a:cubicBezTo>
                  <a:cubicBezTo>
                    <a:pt x="35981" y="131529"/>
                    <a:pt x="84177" y="119337"/>
                    <a:pt x="118848" y="138959"/>
                  </a:cubicBezTo>
                  <a:cubicBezTo>
                    <a:pt x="102179" y="106193"/>
                    <a:pt x="83034" y="74570"/>
                    <a:pt x="63889" y="42947"/>
                  </a:cubicBezTo>
                  <a:cubicBezTo>
                    <a:pt x="61317" y="38756"/>
                    <a:pt x="68366" y="35613"/>
                    <a:pt x="70842" y="39804"/>
                  </a:cubicBezTo>
                  <a:cubicBezTo>
                    <a:pt x="82653" y="59330"/>
                    <a:pt x="94464" y="78856"/>
                    <a:pt x="105704" y="98573"/>
                  </a:cubicBezTo>
                  <a:cubicBezTo>
                    <a:pt x="106751" y="88095"/>
                    <a:pt x="111228" y="78285"/>
                    <a:pt x="118372" y="69998"/>
                  </a:cubicBezTo>
                  <a:cubicBezTo>
                    <a:pt x="135612" y="50186"/>
                    <a:pt x="146756" y="30374"/>
                    <a:pt x="146185" y="3323"/>
                  </a:cubicBezTo>
                  <a:cubicBezTo>
                    <a:pt x="146090" y="-1630"/>
                    <a:pt x="153710" y="-773"/>
                    <a:pt x="153805" y="4085"/>
                  </a:cubicBezTo>
                  <a:cubicBezTo>
                    <a:pt x="154186" y="23611"/>
                    <a:pt x="148947" y="42566"/>
                    <a:pt x="137708" y="58663"/>
                  </a:cubicBezTo>
                  <a:cubicBezTo>
                    <a:pt x="131897" y="67045"/>
                    <a:pt x="123230" y="73617"/>
                    <a:pt x="118086" y="82476"/>
                  </a:cubicBezTo>
                  <a:cubicBezTo>
                    <a:pt x="113419" y="90572"/>
                    <a:pt x="112085" y="101811"/>
                    <a:pt x="113609" y="110955"/>
                  </a:cubicBezTo>
                  <a:cubicBezTo>
                    <a:pt x="113705" y="111622"/>
                    <a:pt x="113705" y="112194"/>
                    <a:pt x="113514" y="112670"/>
                  </a:cubicBezTo>
                  <a:cubicBezTo>
                    <a:pt x="120182" y="124767"/>
                    <a:pt x="126563" y="136959"/>
                    <a:pt x="132469" y="149341"/>
                  </a:cubicBezTo>
                  <a:cubicBezTo>
                    <a:pt x="132755" y="149722"/>
                    <a:pt x="132945" y="150198"/>
                    <a:pt x="133040" y="150579"/>
                  </a:cubicBezTo>
                  <a:cubicBezTo>
                    <a:pt x="141232" y="167724"/>
                    <a:pt x="148661" y="185155"/>
                    <a:pt x="155043" y="203157"/>
                  </a:cubicBezTo>
                  <a:cubicBezTo>
                    <a:pt x="157520" y="177154"/>
                    <a:pt x="167902" y="151913"/>
                    <a:pt x="185047" y="132196"/>
                  </a:cubicBezTo>
                  <a:cubicBezTo>
                    <a:pt x="188285" y="128481"/>
                    <a:pt x="194477" y="132958"/>
                    <a:pt x="191238" y="136768"/>
                  </a:cubicBezTo>
                  <a:cubicBezTo>
                    <a:pt x="169807" y="161343"/>
                    <a:pt x="159234" y="194871"/>
                    <a:pt x="162758" y="227351"/>
                  </a:cubicBezTo>
                  <a:cubicBezTo>
                    <a:pt x="163997" y="231732"/>
                    <a:pt x="165235" y="236114"/>
                    <a:pt x="166283" y="240495"/>
                  </a:cubicBezTo>
                  <a:cubicBezTo>
                    <a:pt x="171617" y="261736"/>
                    <a:pt x="174855" y="283263"/>
                    <a:pt x="176093" y="304980"/>
                  </a:cubicBezTo>
                  <a:cubicBezTo>
                    <a:pt x="184666" y="284215"/>
                    <a:pt x="198096" y="265832"/>
                    <a:pt x="214765" y="250306"/>
                  </a:cubicBezTo>
                  <a:cubicBezTo>
                    <a:pt x="218384" y="246972"/>
                    <a:pt x="223242" y="252878"/>
                    <a:pt x="219623" y="256307"/>
                  </a:cubicBezTo>
                  <a:cubicBezTo>
                    <a:pt x="198668" y="275738"/>
                    <a:pt x="182951" y="300408"/>
                    <a:pt x="176665" y="328316"/>
                  </a:cubicBezTo>
                  <a:cubicBezTo>
                    <a:pt x="176570" y="335745"/>
                    <a:pt x="176379" y="343080"/>
                    <a:pt x="175808" y="350509"/>
                  </a:cubicBezTo>
                  <a:cubicBezTo>
                    <a:pt x="172760" y="391467"/>
                    <a:pt x="165616" y="433758"/>
                    <a:pt x="183428" y="472524"/>
                  </a:cubicBezTo>
                  <a:cubicBezTo>
                    <a:pt x="185523" y="477001"/>
                    <a:pt x="178475" y="480144"/>
                    <a:pt x="176474" y="475668"/>
                  </a:cubicBezTo>
                  <a:cubicBezTo>
                    <a:pt x="161330" y="442711"/>
                    <a:pt x="163139" y="406707"/>
                    <a:pt x="166378" y="371369"/>
                  </a:cubicBezTo>
                  <a:cubicBezTo>
                    <a:pt x="166854" y="365844"/>
                    <a:pt x="167330" y="360320"/>
                    <a:pt x="167616" y="354795"/>
                  </a:cubicBezTo>
                  <a:cubicBezTo>
                    <a:pt x="167426" y="354414"/>
                    <a:pt x="167235" y="354033"/>
                    <a:pt x="167140" y="353462"/>
                  </a:cubicBezTo>
                  <a:cubicBezTo>
                    <a:pt x="162568" y="325935"/>
                    <a:pt x="135326" y="315076"/>
                    <a:pt x="111704" y="307266"/>
                  </a:cubicBezTo>
                  <a:cubicBezTo>
                    <a:pt x="107037" y="305742"/>
                    <a:pt x="109799" y="298598"/>
                    <a:pt x="114467" y="300122"/>
                  </a:cubicBezTo>
                  <a:cubicBezTo>
                    <a:pt x="134945" y="306885"/>
                    <a:pt x="156853" y="316314"/>
                    <a:pt x="167997" y="334412"/>
                  </a:cubicBezTo>
                  <a:cubicBezTo>
                    <a:pt x="167902" y="333936"/>
                    <a:pt x="167902" y="333459"/>
                    <a:pt x="167997" y="332983"/>
                  </a:cubicBezTo>
                  <a:cubicBezTo>
                    <a:pt x="168188" y="332031"/>
                    <a:pt x="168378" y="331078"/>
                    <a:pt x="168569" y="330126"/>
                  </a:cubicBezTo>
                  <a:cubicBezTo>
                    <a:pt x="168950" y="304789"/>
                    <a:pt x="167045" y="279738"/>
                    <a:pt x="161615" y="254402"/>
                  </a:cubicBezTo>
                  <a:cubicBezTo>
                    <a:pt x="161139" y="254116"/>
                    <a:pt x="160663" y="253735"/>
                    <a:pt x="160282" y="253259"/>
                  </a:cubicBezTo>
                  <a:cubicBezTo>
                    <a:pt x="139613" y="222874"/>
                    <a:pt x="99512" y="212587"/>
                    <a:pt x="65222" y="223446"/>
                  </a:cubicBezTo>
                  <a:cubicBezTo>
                    <a:pt x="60555" y="224874"/>
                    <a:pt x="57317" y="217921"/>
                    <a:pt x="62079" y="216492"/>
                  </a:cubicBezTo>
                  <a:cubicBezTo>
                    <a:pt x="95131" y="206015"/>
                    <a:pt x="133517" y="212968"/>
                    <a:pt x="157615" y="237828"/>
                  </a:cubicBezTo>
                  <a:cubicBezTo>
                    <a:pt x="157139" y="235923"/>
                    <a:pt x="156567" y="234114"/>
                    <a:pt x="156091" y="232304"/>
                  </a:cubicBezTo>
                  <a:cubicBezTo>
                    <a:pt x="155805" y="231828"/>
                    <a:pt x="155519" y="231161"/>
                    <a:pt x="155424" y="230399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D66E44A-13A6-469D-8E33-4EEAAE722B35}"/>
                </a:ext>
              </a:extLst>
            </p:cNvPr>
            <p:cNvSpPr/>
            <p:nvPr/>
          </p:nvSpPr>
          <p:spPr>
            <a:xfrm>
              <a:off x="5446400" y="3288614"/>
              <a:ext cx="104775" cy="57150"/>
            </a:xfrm>
            <a:custGeom>
              <a:avLst/>
              <a:gdLst>
                <a:gd name="connsiteX0" fmla="*/ 757 w 104775"/>
                <a:gd name="connsiteY0" fmla="*/ 21037 h 57150"/>
                <a:gd name="connsiteX1" fmla="*/ 102960 w 104775"/>
                <a:gd name="connsiteY1" fmla="*/ 50279 h 57150"/>
                <a:gd name="connsiteX2" fmla="*/ 105056 w 104775"/>
                <a:gd name="connsiteY2" fmla="*/ 47802 h 57150"/>
                <a:gd name="connsiteX3" fmla="*/ 107151 w 104775"/>
                <a:gd name="connsiteY3" fmla="*/ 43897 h 57150"/>
                <a:gd name="connsiteX4" fmla="*/ 78767 w 104775"/>
                <a:gd name="connsiteY4" fmla="*/ 1320 h 57150"/>
                <a:gd name="connsiteX5" fmla="*/ 4091 w 104775"/>
                <a:gd name="connsiteY5" fmla="*/ 14751 h 57150"/>
                <a:gd name="connsiteX6" fmla="*/ 757 w 104775"/>
                <a:gd name="connsiteY6" fmla="*/ 2103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57150">
                  <a:moveTo>
                    <a:pt x="757" y="21037"/>
                  </a:moveTo>
                  <a:cubicBezTo>
                    <a:pt x="23522" y="54851"/>
                    <a:pt x="65717" y="66662"/>
                    <a:pt x="102960" y="50279"/>
                  </a:cubicBezTo>
                  <a:cubicBezTo>
                    <a:pt x="104198" y="49707"/>
                    <a:pt x="104865" y="48850"/>
                    <a:pt x="105056" y="47802"/>
                  </a:cubicBezTo>
                  <a:cubicBezTo>
                    <a:pt x="106389" y="47136"/>
                    <a:pt x="107437" y="45802"/>
                    <a:pt x="107151" y="43897"/>
                  </a:cubicBezTo>
                  <a:cubicBezTo>
                    <a:pt x="104579" y="25419"/>
                    <a:pt x="99245" y="6369"/>
                    <a:pt x="78767" y="1320"/>
                  </a:cubicBezTo>
                  <a:cubicBezTo>
                    <a:pt x="52573" y="-5157"/>
                    <a:pt x="29618" y="14274"/>
                    <a:pt x="4091" y="14751"/>
                  </a:cubicBezTo>
                  <a:cubicBezTo>
                    <a:pt x="757" y="14941"/>
                    <a:pt x="-1148" y="18084"/>
                    <a:pt x="757" y="21037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EB476A0-F2F1-476B-88FC-A0AD11094F31}"/>
                </a:ext>
              </a:extLst>
            </p:cNvPr>
            <p:cNvSpPr/>
            <p:nvPr/>
          </p:nvSpPr>
          <p:spPr>
            <a:xfrm>
              <a:off x="5385336" y="2977990"/>
              <a:ext cx="95250" cy="95250"/>
            </a:xfrm>
            <a:custGeom>
              <a:avLst/>
              <a:gdLst>
                <a:gd name="connsiteX0" fmla="*/ 4 w 95250"/>
                <a:gd name="connsiteY0" fmla="*/ 3811 h 95250"/>
                <a:gd name="connsiteX1" fmla="*/ 26865 w 95250"/>
                <a:gd name="connsiteY1" fmla="*/ 81821 h 95250"/>
                <a:gd name="connsiteX2" fmla="*/ 95064 w 95250"/>
                <a:gd name="connsiteY2" fmla="*/ 99347 h 95250"/>
                <a:gd name="connsiteX3" fmla="*/ 97445 w 95250"/>
                <a:gd name="connsiteY3" fmla="*/ 98299 h 95250"/>
                <a:gd name="connsiteX4" fmla="*/ 98397 w 95250"/>
                <a:gd name="connsiteY4" fmla="*/ 95632 h 95250"/>
                <a:gd name="connsiteX5" fmla="*/ 83253 w 95250"/>
                <a:gd name="connsiteY5" fmla="*/ 27623 h 95250"/>
                <a:gd name="connsiteX6" fmla="*/ 4100 w 95250"/>
                <a:gd name="connsiteY6" fmla="*/ 191 h 95250"/>
                <a:gd name="connsiteX7" fmla="*/ 3243 w 95250"/>
                <a:gd name="connsiteY7" fmla="*/ 382 h 95250"/>
                <a:gd name="connsiteX8" fmla="*/ 4 w 95250"/>
                <a:gd name="connsiteY8" fmla="*/ 38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95250">
                  <a:moveTo>
                    <a:pt x="4" y="3811"/>
                  </a:moveTo>
                  <a:cubicBezTo>
                    <a:pt x="99" y="31624"/>
                    <a:pt x="6481" y="61532"/>
                    <a:pt x="26865" y="81821"/>
                  </a:cubicBezTo>
                  <a:cubicBezTo>
                    <a:pt x="44772" y="99728"/>
                    <a:pt x="70870" y="107538"/>
                    <a:pt x="95064" y="99347"/>
                  </a:cubicBezTo>
                  <a:cubicBezTo>
                    <a:pt x="96016" y="99347"/>
                    <a:pt x="96873" y="98966"/>
                    <a:pt x="97445" y="98299"/>
                  </a:cubicBezTo>
                  <a:cubicBezTo>
                    <a:pt x="98207" y="97632"/>
                    <a:pt x="98493" y="96680"/>
                    <a:pt x="98397" y="95632"/>
                  </a:cubicBezTo>
                  <a:cubicBezTo>
                    <a:pt x="103731" y="72486"/>
                    <a:pt x="99445" y="45721"/>
                    <a:pt x="83253" y="27623"/>
                  </a:cubicBezTo>
                  <a:cubicBezTo>
                    <a:pt x="64012" y="6097"/>
                    <a:pt x="31818" y="-1333"/>
                    <a:pt x="4100" y="191"/>
                  </a:cubicBezTo>
                  <a:cubicBezTo>
                    <a:pt x="3814" y="191"/>
                    <a:pt x="3528" y="287"/>
                    <a:pt x="3243" y="382"/>
                  </a:cubicBezTo>
                  <a:cubicBezTo>
                    <a:pt x="1433" y="477"/>
                    <a:pt x="-91" y="1620"/>
                    <a:pt x="4" y="3811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B16AE85-7152-44B3-B004-228EDD3A1C4C}"/>
                </a:ext>
              </a:extLst>
            </p:cNvPr>
            <p:cNvSpPr/>
            <p:nvPr/>
          </p:nvSpPr>
          <p:spPr>
            <a:xfrm>
              <a:off x="5312152" y="3090975"/>
              <a:ext cx="123825" cy="66675"/>
            </a:xfrm>
            <a:custGeom>
              <a:avLst/>
              <a:gdLst>
                <a:gd name="connsiteX0" fmla="*/ 1083 w 123825"/>
                <a:gd name="connsiteY0" fmla="*/ 21604 h 66675"/>
                <a:gd name="connsiteX1" fmla="*/ 67473 w 123825"/>
                <a:gd name="connsiteY1" fmla="*/ 68181 h 66675"/>
                <a:gd name="connsiteX2" fmla="*/ 131100 w 123825"/>
                <a:gd name="connsiteY2" fmla="*/ 49512 h 66675"/>
                <a:gd name="connsiteX3" fmla="*/ 131766 w 123825"/>
                <a:gd name="connsiteY3" fmla="*/ 48655 h 66675"/>
                <a:gd name="connsiteX4" fmla="*/ 132433 w 123825"/>
                <a:gd name="connsiteY4" fmla="*/ 46940 h 66675"/>
                <a:gd name="connsiteX5" fmla="*/ 96619 w 123825"/>
                <a:gd name="connsiteY5" fmla="*/ 1411 h 66675"/>
                <a:gd name="connsiteX6" fmla="*/ 6227 w 123825"/>
                <a:gd name="connsiteY6" fmla="*/ 15508 h 66675"/>
                <a:gd name="connsiteX7" fmla="*/ 5465 w 123825"/>
                <a:gd name="connsiteY7" fmla="*/ 15698 h 66675"/>
                <a:gd name="connsiteX8" fmla="*/ 1083 w 123825"/>
                <a:gd name="connsiteY8" fmla="*/ 216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825" h="66675">
                  <a:moveTo>
                    <a:pt x="1083" y="21604"/>
                  </a:moveTo>
                  <a:cubicBezTo>
                    <a:pt x="19848" y="40463"/>
                    <a:pt x="40993" y="61133"/>
                    <a:pt x="67473" y="68181"/>
                  </a:cubicBezTo>
                  <a:cubicBezTo>
                    <a:pt x="90809" y="74372"/>
                    <a:pt x="113859" y="65324"/>
                    <a:pt x="131100" y="49512"/>
                  </a:cubicBezTo>
                  <a:cubicBezTo>
                    <a:pt x="131385" y="49226"/>
                    <a:pt x="131576" y="48941"/>
                    <a:pt x="131766" y="48655"/>
                  </a:cubicBezTo>
                  <a:cubicBezTo>
                    <a:pt x="132147" y="48179"/>
                    <a:pt x="132338" y="47607"/>
                    <a:pt x="132433" y="46940"/>
                  </a:cubicBezTo>
                  <a:cubicBezTo>
                    <a:pt x="135862" y="24271"/>
                    <a:pt x="117860" y="5888"/>
                    <a:pt x="96619" y="1411"/>
                  </a:cubicBezTo>
                  <a:cubicBezTo>
                    <a:pt x="65758" y="-4971"/>
                    <a:pt x="36326" y="12174"/>
                    <a:pt x="6227" y="15508"/>
                  </a:cubicBezTo>
                  <a:cubicBezTo>
                    <a:pt x="5941" y="15508"/>
                    <a:pt x="5655" y="15603"/>
                    <a:pt x="5465" y="15698"/>
                  </a:cubicBezTo>
                  <a:cubicBezTo>
                    <a:pt x="2036" y="14651"/>
                    <a:pt x="-1965" y="18556"/>
                    <a:pt x="1083" y="21604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50033E1-B138-485E-B892-FE679D2B860E}"/>
                </a:ext>
              </a:extLst>
            </p:cNvPr>
            <p:cNvSpPr/>
            <p:nvPr/>
          </p:nvSpPr>
          <p:spPr>
            <a:xfrm>
              <a:off x="5522706" y="2928969"/>
              <a:ext cx="76200" cy="123825"/>
            </a:xfrm>
            <a:custGeom>
              <a:avLst/>
              <a:gdLst>
                <a:gd name="connsiteX0" fmla="*/ 27607 w 76200"/>
                <a:gd name="connsiteY0" fmla="*/ 125793 h 123825"/>
                <a:gd name="connsiteX1" fmla="*/ 29035 w 76200"/>
                <a:gd name="connsiteY1" fmla="*/ 126079 h 123825"/>
                <a:gd name="connsiteX2" fmla="*/ 31036 w 76200"/>
                <a:gd name="connsiteY2" fmla="*/ 126269 h 123825"/>
                <a:gd name="connsiteX3" fmla="*/ 66469 w 76200"/>
                <a:gd name="connsiteY3" fmla="*/ 111029 h 123825"/>
                <a:gd name="connsiteX4" fmla="*/ 78470 w 76200"/>
                <a:gd name="connsiteY4" fmla="*/ 75692 h 123825"/>
                <a:gd name="connsiteX5" fmla="*/ 72565 w 76200"/>
                <a:gd name="connsiteY5" fmla="*/ 38068 h 123825"/>
                <a:gd name="connsiteX6" fmla="*/ 61230 w 76200"/>
                <a:gd name="connsiteY6" fmla="*/ 2159 h 123825"/>
                <a:gd name="connsiteX7" fmla="*/ 54181 w 76200"/>
                <a:gd name="connsiteY7" fmla="*/ 2349 h 123825"/>
                <a:gd name="connsiteX8" fmla="*/ 3889 w 76200"/>
                <a:gd name="connsiteY8" fmla="*/ 67405 h 123825"/>
                <a:gd name="connsiteX9" fmla="*/ 27607 w 76200"/>
                <a:gd name="connsiteY9" fmla="*/ 12579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123825">
                  <a:moveTo>
                    <a:pt x="27607" y="125793"/>
                  </a:moveTo>
                  <a:cubicBezTo>
                    <a:pt x="28083" y="125984"/>
                    <a:pt x="28559" y="126079"/>
                    <a:pt x="29035" y="126079"/>
                  </a:cubicBezTo>
                  <a:cubicBezTo>
                    <a:pt x="29607" y="126269"/>
                    <a:pt x="30274" y="126365"/>
                    <a:pt x="31036" y="126269"/>
                  </a:cubicBezTo>
                  <a:cubicBezTo>
                    <a:pt x="43990" y="123983"/>
                    <a:pt x="57229" y="121126"/>
                    <a:pt x="66469" y="111029"/>
                  </a:cubicBezTo>
                  <a:cubicBezTo>
                    <a:pt x="75136" y="101600"/>
                    <a:pt x="78756" y="88265"/>
                    <a:pt x="78470" y="75692"/>
                  </a:cubicBezTo>
                  <a:cubicBezTo>
                    <a:pt x="78089" y="63214"/>
                    <a:pt x="75041" y="50260"/>
                    <a:pt x="72565" y="38068"/>
                  </a:cubicBezTo>
                  <a:cubicBezTo>
                    <a:pt x="70088" y="25876"/>
                    <a:pt x="67326" y="13112"/>
                    <a:pt x="61230" y="2159"/>
                  </a:cubicBezTo>
                  <a:cubicBezTo>
                    <a:pt x="59515" y="-889"/>
                    <a:pt x="55705" y="-604"/>
                    <a:pt x="54181" y="2349"/>
                  </a:cubicBezTo>
                  <a:cubicBezTo>
                    <a:pt x="41323" y="26638"/>
                    <a:pt x="15319" y="42545"/>
                    <a:pt x="3889" y="67405"/>
                  </a:cubicBezTo>
                  <a:cubicBezTo>
                    <a:pt x="-6588" y="90551"/>
                    <a:pt x="5032" y="115887"/>
                    <a:pt x="27607" y="125793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F2AE1CA-7A2F-4B8B-9AA3-0CC6751942B1}"/>
                </a:ext>
              </a:extLst>
            </p:cNvPr>
            <p:cNvSpPr/>
            <p:nvPr/>
          </p:nvSpPr>
          <p:spPr>
            <a:xfrm>
              <a:off x="5595976" y="3210283"/>
              <a:ext cx="95250" cy="85725"/>
            </a:xfrm>
            <a:custGeom>
              <a:avLst/>
              <a:gdLst>
                <a:gd name="connsiteX0" fmla="*/ 3485 w 95250"/>
                <a:gd name="connsiteY0" fmla="*/ 81937 h 85725"/>
                <a:gd name="connsiteX1" fmla="*/ 6057 w 95250"/>
                <a:gd name="connsiteY1" fmla="*/ 84128 h 85725"/>
                <a:gd name="connsiteX2" fmla="*/ 7010 w 95250"/>
                <a:gd name="connsiteY2" fmla="*/ 85366 h 85725"/>
                <a:gd name="connsiteX3" fmla="*/ 57206 w 95250"/>
                <a:gd name="connsiteY3" fmla="*/ 79080 h 85725"/>
                <a:gd name="connsiteX4" fmla="*/ 98450 w 95250"/>
                <a:gd name="connsiteY4" fmla="*/ 6785 h 85725"/>
                <a:gd name="connsiteX5" fmla="*/ 95402 w 95250"/>
                <a:gd name="connsiteY5" fmla="*/ 22 h 85725"/>
                <a:gd name="connsiteX6" fmla="*/ 19487 w 95250"/>
                <a:gd name="connsiteY6" fmla="*/ 23930 h 85725"/>
                <a:gd name="connsiteX7" fmla="*/ 3485 w 95250"/>
                <a:gd name="connsiteY7" fmla="*/ 8193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0" h="85725">
                  <a:moveTo>
                    <a:pt x="3485" y="81937"/>
                  </a:moveTo>
                  <a:cubicBezTo>
                    <a:pt x="4057" y="83271"/>
                    <a:pt x="5009" y="83938"/>
                    <a:pt x="6057" y="84128"/>
                  </a:cubicBezTo>
                  <a:cubicBezTo>
                    <a:pt x="6248" y="84604"/>
                    <a:pt x="6533" y="84985"/>
                    <a:pt x="7010" y="85366"/>
                  </a:cubicBezTo>
                  <a:cubicBezTo>
                    <a:pt x="22345" y="99654"/>
                    <a:pt x="44348" y="93463"/>
                    <a:pt x="57206" y="79080"/>
                  </a:cubicBezTo>
                  <a:cubicBezTo>
                    <a:pt x="76256" y="57934"/>
                    <a:pt x="75875" y="25359"/>
                    <a:pt x="98450" y="6785"/>
                  </a:cubicBezTo>
                  <a:cubicBezTo>
                    <a:pt x="101498" y="4213"/>
                    <a:pt x="99116" y="-359"/>
                    <a:pt x="95402" y="22"/>
                  </a:cubicBezTo>
                  <a:cubicBezTo>
                    <a:pt x="68922" y="2594"/>
                    <a:pt x="40347" y="5737"/>
                    <a:pt x="19487" y="23930"/>
                  </a:cubicBezTo>
                  <a:cubicBezTo>
                    <a:pt x="2628" y="38503"/>
                    <a:pt x="-4992" y="60887"/>
                    <a:pt x="3485" y="81937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C47F9CE-2E93-40DF-9BAD-0262FF27CE3F}"/>
                </a:ext>
              </a:extLst>
            </p:cNvPr>
            <p:cNvSpPr/>
            <p:nvPr/>
          </p:nvSpPr>
          <p:spPr>
            <a:xfrm>
              <a:off x="5559077" y="3065584"/>
              <a:ext cx="104775" cy="114300"/>
            </a:xfrm>
            <a:custGeom>
              <a:avLst/>
              <a:gdLst>
                <a:gd name="connsiteX0" fmla="*/ 1332 w 104775"/>
                <a:gd name="connsiteY0" fmla="*/ 102525 h 114300"/>
                <a:gd name="connsiteX1" fmla="*/ 17715 w 104775"/>
                <a:gd name="connsiteY1" fmla="*/ 48423 h 114300"/>
                <a:gd name="connsiteX2" fmla="*/ 108488 w 104775"/>
                <a:gd name="connsiteY2" fmla="*/ 417 h 114300"/>
                <a:gd name="connsiteX3" fmla="*/ 113156 w 104775"/>
                <a:gd name="connsiteY3" fmla="*/ 6132 h 114300"/>
                <a:gd name="connsiteX4" fmla="*/ 78485 w 104775"/>
                <a:gd name="connsiteY4" fmla="*/ 95096 h 114300"/>
                <a:gd name="connsiteX5" fmla="*/ 17239 w 104775"/>
                <a:gd name="connsiteY5" fmla="*/ 119861 h 114300"/>
                <a:gd name="connsiteX6" fmla="*/ 16667 w 104775"/>
                <a:gd name="connsiteY6" fmla="*/ 119575 h 114300"/>
                <a:gd name="connsiteX7" fmla="*/ 1332 w 104775"/>
                <a:gd name="connsiteY7" fmla="*/ 10252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14300">
                  <a:moveTo>
                    <a:pt x="1332" y="102525"/>
                  </a:moveTo>
                  <a:cubicBezTo>
                    <a:pt x="-3145" y="83666"/>
                    <a:pt x="3999" y="63092"/>
                    <a:pt x="17715" y="48423"/>
                  </a:cubicBezTo>
                  <a:cubicBezTo>
                    <a:pt x="41718" y="22706"/>
                    <a:pt x="78008" y="15372"/>
                    <a:pt x="108488" y="417"/>
                  </a:cubicBezTo>
                  <a:cubicBezTo>
                    <a:pt x="112298" y="-1392"/>
                    <a:pt x="114870" y="3084"/>
                    <a:pt x="113156" y="6132"/>
                  </a:cubicBezTo>
                  <a:cubicBezTo>
                    <a:pt x="97439" y="34136"/>
                    <a:pt x="96392" y="68140"/>
                    <a:pt x="78485" y="95096"/>
                  </a:cubicBezTo>
                  <a:cubicBezTo>
                    <a:pt x="65150" y="115289"/>
                    <a:pt x="41147" y="128148"/>
                    <a:pt x="17239" y="119861"/>
                  </a:cubicBezTo>
                  <a:cubicBezTo>
                    <a:pt x="17048" y="119766"/>
                    <a:pt x="16858" y="119670"/>
                    <a:pt x="16667" y="119575"/>
                  </a:cubicBezTo>
                  <a:cubicBezTo>
                    <a:pt x="16763" y="119670"/>
                    <a:pt x="5809" y="116527"/>
                    <a:pt x="1332" y="102525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A4069CC-A24C-4464-A6A1-7BDF4BEA90BF}"/>
                </a:ext>
              </a:extLst>
            </p:cNvPr>
            <p:cNvSpPr/>
            <p:nvPr/>
          </p:nvSpPr>
          <p:spPr>
            <a:xfrm>
              <a:off x="5350622" y="3198056"/>
              <a:ext cx="142875" cy="76200"/>
            </a:xfrm>
            <a:custGeom>
              <a:avLst/>
              <a:gdLst>
                <a:gd name="connsiteX0" fmla="*/ 1190 w 142875"/>
                <a:gd name="connsiteY0" fmla="*/ 45492 h 76200"/>
                <a:gd name="connsiteX1" fmla="*/ 3381 w 142875"/>
                <a:gd name="connsiteY1" fmla="*/ 44349 h 76200"/>
                <a:gd name="connsiteX2" fmla="*/ 97011 w 142875"/>
                <a:gd name="connsiteY2" fmla="*/ 248 h 76200"/>
                <a:gd name="connsiteX3" fmla="*/ 152066 w 142875"/>
                <a:gd name="connsiteY3" fmla="*/ 34824 h 76200"/>
                <a:gd name="connsiteX4" fmla="*/ 147684 w 142875"/>
                <a:gd name="connsiteY4" fmla="*/ 50064 h 76200"/>
                <a:gd name="connsiteX5" fmla="*/ 2428 w 142875"/>
                <a:gd name="connsiteY5" fmla="*/ 51874 h 76200"/>
                <a:gd name="connsiteX6" fmla="*/ 1571 w 142875"/>
                <a:gd name="connsiteY6" fmla="*/ 51302 h 76200"/>
                <a:gd name="connsiteX7" fmla="*/ 1190 w 142875"/>
                <a:gd name="connsiteY7" fmla="*/ 454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76200">
                  <a:moveTo>
                    <a:pt x="1190" y="45492"/>
                  </a:moveTo>
                  <a:cubicBezTo>
                    <a:pt x="1761" y="44825"/>
                    <a:pt x="2523" y="44444"/>
                    <a:pt x="3381" y="44349"/>
                  </a:cubicBezTo>
                  <a:cubicBezTo>
                    <a:pt x="34908" y="30919"/>
                    <a:pt x="61578" y="3487"/>
                    <a:pt x="97011" y="248"/>
                  </a:cubicBezTo>
                  <a:cubicBezTo>
                    <a:pt x="121014" y="-1943"/>
                    <a:pt x="145779" y="10440"/>
                    <a:pt x="152066" y="34824"/>
                  </a:cubicBezTo>
                  <a:cubicBezTo>
                    <a:pt x="152066" y="34824"/>
                    <a:pt x="152066" y="42253"/>
                    <a:pt x="147684" y="50064"/>
                  </a:cubicBezTo>
                  <a:cubicBezTo>
                    <a:pt x="119109" y="98546"/>
                    <a:pt x="42433" y="73686"/>
                    <a:pt x="2428" y="51874"/>
                  </a:cubicBezTo>
                  <a:cubicBezTo>
                    <a:pt x="2142" y="51683"/>
                    <a:pt x="1857" y="51493"/>
                    <a:pt x="1571" y="51302"/>
                  </a:cubicBezTo>
                  <a:cubicBezTo>
                    <a:pt x="-144" y="49873"/>
                    <a:pt x="-715" y="47016"/>
                    <a:pt x="1190" y="45492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4C19320-B141-445A-B18C-F7DB17C7C791}"/>
                </a:ext>
              </a:extLst>
            </p:cNvPr>
            <p:cNvSpPr/>
            <p:nvPr/>
          </p:nvSpPr>
          <p:spPr>
            <a:xfrm>
              <a:off x="5547074" y="2965862"/>
              <a:ext cx="28575" cy="85725"/>
            </a:xfrm>
            <a:custGeom>
              <a:avLst/>
              <a:gdLst>
                <a:gd name="connsiteX0" fmla="*/ 0 w 28575"/>
                <a:gd name="connsiteY0" fmla="*/ 87281 h 85725"/>
                <a:gd name="connsiteX1" fmla="*/ 17145 w 28575"/>
                <a:gd name="connsiteY1" fmla="*/ 49277 h 85725"/>
                <a:gd name="connsiteX2" fmla="*/ 26479 w 28575"/>
                <a:gd name="connsiteY2" fmla="*/ 1461 h 85725"/>
                <a:gd name="connsiteX3" fmla="*/ 28956 w 28575"/>
                <a:gd name="connsiteY3" fmla="*/ 1080 h 85725"/>
                <a:gd name="connsiteX4" fmla="*/ 22098 w 28575"/>
                <a:gd name="connsiteY4" fmla="*/ 44038 h 85725"/>
                <a:gd name="connsiteX5" fmla="*/ 2286 w 28575"/>
                <a:gd name="connsiteY5" fmla="*/ 88520 h 85725"/>
                <a:gd name="connsiteX6" fmla="*/ 0 w 28575"/>
                <a:gd name="connsiteY6" fmla="*/ 872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85725">
                  <a:moveTo>
                    <a:pt x="0" y="87281"/>
                  </a:moveTo>
                  <a:cubicBezTo>
                    <a:pt x="2191" y="73184"/>
                    <a:pt x="11239" y="61945"/>
                    <a:pt x="17145" y="49277"/>
                  </a:cubicBezTo>
                  <a:cubicBezTo>
                    <a:pt x="24098" y="34322"/>
                    <a:pt x="27146" y="17939"/>
                    <a:pt x="26479" y="1461"/>
                  </a:cubicBezTo>
                  <a:cubicBezTo>
                    <a:pt x="26384" y="-158"/>
                    <a:pt x="28956" y="-634"/>
                    <a:pt x="28956" y="1080"/>
                  </a:cubicBezTo>
                  <a:cubicBezTo>
                    <a:pt x="29527" y="15749"/>
                    <a:pt x="27337" y="30322"/>
                    <a:pt x="22098" y="44038"/>
                  </a:cubicBezTo>
                  <a:cubicBezTo>
                    <a:pt x="16288" y="59183"/>
                    <a:pt x="4477" y="72137"/>
                    <a:pt x="2286" y="88520"/>
                  </a:cubicBezTo>
                  <a:cubicBezTo>
                    <a:pt x="1524" y="88139"/>
                    <a:pt x="762" y="87758"/>
                    <a:pt x="0" y="87281"/>
                  </a:cubicBezTo>
                  <a:close/>
                </a:path>
              </a:pathLst>
            </a:custGeom>
            <a:solidFill>
              <a:srgbClr val="34A7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D46264D-95EE-47DA-911B-02060B86ACBD}"/>
                </a:ext>
              </a:extLst>
            </p:cNvPr>
            <p:cNvSpPr/>
            <p:nvPr/>
          </p:nvSpPr>
          <p:spPr>
            <a:xfrm>
              <a:off x="5418243" y="3007215"/>
              <a:ext cx="57150" cy="66675"/>
            </a:xfrm>
            <a:custGeom>
              <a:avLst/>
              <a:gdLst>
                <a:gd name="connsiteX0" fmla="*/ 2530 w 57150"/>
                <a:gd name="connsiteY0" fmla="*/ 685 h 66675"/>
                <a:gd name="connsiteX1" fmla="*/ 37296 w 57150"/>
                <a:gd name="connsiteY1" fmla="*/ 44214 h 66675"/>
                <a:gd name="connsiteX2" fmla="*/ 57679 w 57150"/>
                <a:gd name="connsiteY2" fmla="*/ 58978 h 66675"/>
                <a:gd name="connsiteX3" fmla="*/ 65490 w 57150"/>
                <a:gd name="connsiteY3" fmla="*/ 65836 h 66675"/>
                <a:gd name="connsiteX4" fmla="*/ 65395 w 57150"/>
                <a:gd name="connsiteY4" fmla="*/ 66407 h 66675"/>
                <a:gd name="connsiteX5" fmla="*/ 64537 w 57150"/>
                <a:gd name="connsiteY5" fmla="*/ 68884 h 66675"/>
                <a:gd name="connsiteX6" fmla="*/ 47964 w 57150"/>
                <a:gd name="connsiteY6" fmla="*/ 55644 h 66675"/>
                <a:gd name="connsiteX7" fmla="*/ 29390 w 57150"/>
                <a:gd name="connsiteY7" fmla="*/ 40404 h 66675"/>
                <a:gd name="connsiteX8" fmla="*/ 148 w 57150"/>
                <a:gd name="connsiteY8" fmla="*/ 1637 h 66675"/>
                <a:gd name="connsiteX9" fmla="*/ 2530 w 57150"/>
                <a:gd name="connsiteY9" fmla="*/ 68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66675">
                  <a:moveTo>
                    <a:pt x="2530" y="685"/>
                  </a:moveTo>
                  <a:cubicBezTo>
                    <a:pt x="11388" y="17163"/>
                    <a:pt x="23104" y="32022"/>
                    <a:pt x="37296" y="44214"/>
                  </a:cubicBezTo>
                  <a:cubicBezTo>
                    <a:pt x="43678" y="49738"/>
                    <a:pt x="50631" y="54310"/>
                    <a:pt x="57679" y="58978"/>
                  </a:cubicBezTo>
                  <a:cubicBezTo>
                    <a:pt x="60727" y="60978"/>
                    <a:pt x="63490" y="63169"/>
                    <a:pt x="65490" y="65836"/>
                  </a:cubicBezTo>
                  <a:cubicBezTo>
                    <a:pt x="65490" y="66026"/>
                    <a:pt x="65395" y="66217"/>
                    <a:pt x="65395" y="66407"/>
                  </a:cubicBezTo>
                  <a:cubicBezTo>
                    <a:pt x="65490" y="67360"/>
                    <a:pt x="65204" y="68217"/>
                    <a:pt x="64537" y="68884"/>
                  </a:cubicBezTo>
                  <a:cubicBezTo>
                    <a:pt x="61108" y="62883"/>
                    <a:pt x="53488" y="59454"/>
                    <a:pt x="47964" y="55644"/>
                  </a:cubicBezTo>
                  <a:cubicBezTo>
                    <a:pt x="41392" y="51072"/>
                    <a:pt x="35200" y="46024"/>
                    <a:pt x="29390" y="40404"/>
                  </a:cubicBezTo>
                  <a:cubicBezTo>
                    <a:pt x="17579" y="29069"/>
                    <a:pt x="7864" y="16020"/>
                    <a:pt x="148" y="1637"/>
                  </a:cubicBezTo>
                  <a:cubicBezTo>
                    <a:pt x="-614" y="304"/>
                    <a:pt x="1768" y="-744"/>
                    <a:pt x="2530" y="685"/>
                  </a:cubicBezTo>
                  <a:close/>
                </a:path>
              </a:pathLst>
            </a:custGeom>
            <a:solidFill>
              <a:srgbClr val="34A7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76BE706-27B9-41E0-A531-28F2C52E5839}"/>
                </a:ext>
              </a:extLst>
            </p:cNvPr>
            <p:cNvSpPr/>
            <p:nvPr/>
          </p:nvSpPr>
          <p:spPr>
            <a:xfrm>
              <a:off x="5346891" y="3117796"/>
              <a:ext cx="95250" cy="19050"/>
            </a:xfrm>
            <a:custGeom>
              <a:avLst/>
              <a:gdLst>
                <a:gd name="connsiteX0" fmla="*/ 1682 w 95250"/>
                <a:gd name="connsiteY0" fmla="*/ 117 h 19050"/>
                <a:gd name="connsiteX1" fmla="*/ 53022 w 95250"/>
                <a:gd name="connsiteY1" fmla="*/ 14880 h 19050"/>
                <a:gd name="connsiteX2" fmla="*/ 97694 w 95250"/>
                <a:gd name="connsiteY2" fmla="*/ 19929 h 19050"/>
                <a:gd name="connsiteX3" fmla="*/ 97694 w 95250"/>
                <a:gd name="connsiteY3" fmla="*/ 20119 h 19050"/>
                <a:gd name="connsiteX4" fmla="*/ 97028 w 95250"/>
                <a:gd name="connsiteY4" fmla="*/ 21834 h 19050"/>
                <a:gd name="connsiteX5" fmla="*/ 96647 w 95250"/>
                <a:gd name="connsiteY5" fmla="*/ 22310 h 19050"/>
                <a:gd name="connsiteX6" fmla="*/ 48069 w 95250"/>
                <a:gd name="connsiteY6" fmla="*/ 16690 h 19050"/>
                <a:gd name="connsiteX7" fmla="*/ 730 w 95250"/>
                <a:gd name="connsiteY7" fmla="*/ 2498 h 19050"/>
                <a:gd name="connsiteX8" fmla="*/ 1682 w 95250"/>
                <a:gd name="connsiteY8" fmla="*/ 1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9050">
                  <a:moveTo>
                    <a:pt x="1682" y="117"/>
                  </a:moveTo>
                  <a:cubicBezTo>
                    <a:pt x="18065" y="7260"/>
                    <a:pt x="35306" y="12309"/>
                    <a:pt x="53022" y="14880"/>
                  </a:cubicBezTo>
                  <a:cubicBezTo>
                    <a:pt x="67786" y="16976"/>
                    <a:pt x="83216" y="16023"/>
                    <a:pt x="97694" y="19929"/>
                  </a:cubicBezTo>
                  <a:cubicBezTo>
                    <a:pt x="97694" y="20024"/>
                    <a:pt x="97694" y="20024"/>
                    <a:pt x="97694" y="20119"/>
                  </a:cubicBezTo>
                  <a:cubicBezTo>
                    <a:pt x="97599" y="20786"/>
                    <a:pt x="97313" y="21357"/>
                    <a:pt x="97028" y="21834"/>
                  </a:cubicBezTo>
                  <a:cubicBezTo>
                    <a:pt x="96932" y="22024"/>
                    <a:pt x="96742" y="22119"/>
                    <a:pt x="96647" y="22310"/>
                  </a:cubicBezTo>
                  <a:cubicBezTo>
                    <a:pt x="80930" y="18119"/>
                    <a:pt x="64071" y="19357"/>
                    <a:pt x="48069" y="16690"/>
                  </a:cubicBezTo>
                  <a:cubicBezTo>
                    <a:pt x="31781" y="13928"/>
                    <a:pt x="15875" y="9165"/>
                    <a:pt x="730" y="2498"/>
                  </a:cubicBezTo>
                  <a:cubicBezTo>
                    <a:pt x="-699" y="1831"/>
                    <a:pt x="158" y="-550"/>
                    <a:pt x="1682" y="117"/>
                  </a:cubicBezTo>
                  <a:close/>
                </a:path>
              </a:pathLst>
            </a:custGeom>
            <a:solidFill>
              <a:srgbClr val="34A7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A534CA9-125F-44FD-8AB2-9489B0E7C459}"/>
                </a:ext>
              </a:extLst>
            </p:cNvPr>
            <p:cNvSpPr/>
            <p:nvPr/>
          </p:nvSpPr>
          <p:spPr>
            <a:xfrm>
              <a:off x="5386639" y="3228393"/>
              <a:ext cx="114300" cy="9525"/>
            </a:xfrm>
            <a:custGeom>
              <a:avLst/>
              <a:gdLst>
                <a:gd name="connsiteX0" fmla="*/ 58613 w 114300"/>
                <a:gd name="connsiteY0" fmla="*/ 7154 h 9525"/>
                <a:gd name="connsiteX1" fmla="*/ 28037 w 114300"/>
                <a:gd name="connsiteY1" fmla="*/ 15060 h 9525"/>
                <a:gd name="connsiteX2" fmla="*/ 796 w 114300"/>
                <a:gd name="connsiteY2" fmla="*/ 15536 h 9525"/>
                <a:gd name="connsiteX3" fmla="*/ 1748 w 114300"/>
                <a:gd name="connsiteY3" fmla="*/ 13155 h 9525"/>
                <a:gd name="connsiteX4" fmla="*/ 36610 w 114300"/>
                <a:gd name="connsiteY4" fmla="*/ 10107 h 9525"/>
                <a:gd name="connsiteX5" fmla="*/ 67376 w 114300"/>
                <a:gd name="connsiteY5" fmla="*/ 2677 h 9525"/>
                <a:gd name="connsiteX6" fmla="*/ 115191 w 114300"/>
                <a:gd name="connsiteY6" fmla="*/ 2106 h 9525"/>
                <a:gd name="connsiteX7" fmla="*/ 115953 w 114300"/>
                <a:gd name="connsiteY7" fmla="*/ 4582 h 9525"/>
                <a:gd name="connsiteX8" fmla="*/ 115953 w 114300"/>
                <a:gd name="connsiteY8" fmla="*/ 4868 h 9525"/>
                <a:gd name="connsiteX9" fmla="*/ 58613 w 114300"/>
                <a:gd name="connsiteY9" fmla="*/ 71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9525">
                  <a:moveTo>
                    <a:pt x="58613" y="7154"/>
                  </a:moveTo>
                  <a:cubicBezTo>
                    <a:pt x="48326" y="9440"/>
                    <a:pt x="38229" y="12488"/>
                    <a:pt x="28037" y="15060"/>
                  </a:cubicBezTo>
                  <a:cubicBezTo>
                    <a:pt x="18893" y="17346"/>
                    <a:pt x="9845" y="18775"/>
                    <a:pt x="796" y="15536"/>
                  </a:cubicBezTo>
                  <a:cubicBezTo>
                    <a:pt x="-728" y="14965"/>
                    <a:pt x="129" y="12583"/>
                    <a:pt x="1748" y="13155"/>
                  </a:cubicBezTo>
                  <a:cubicBezTo>
                    <a:pt x="13369" y="17251"/>
                    <a:pt x="25275" y="13155"/>
                    <a:pt x="36610" y="10107"/>
                  </a:cubicBezTo>
                  <a:cubicBezTo>
                    <a:pt x="46802" y="7345"/>
                    <a:pt x="56993" y="4678"/>
                    <a:pt x="67376" y="2677"/>
                  </a:cubicBezTo>
                  <a:cubicBezTo>
                    <a:pt x="83282" y="-275"/>
                    <a:pt x="99475" y="-1228"/>
                    <a:pt x="115191" y="2106"/>
                  </a:cubicBezTo>
                  <a:cubicBezTo>
                    <a:pt x="115477" y="2963"/>
                    <a:pt x="115763" y="3725"/>
                    <a:pt x="115953" y="4582"/>
                  </a:cubicBezTo>
                  <a:cubicBezTo>
                    <a:pt x="115953" y="4582"/>
                    <a:pt x="115953" y="4678"/>
                    <a:pt x="115953" y="4868"/>
                  </a:cubicBezTo>
                  <a:cubicBezTo>
                    <a:pt x="97094" y="582"/>
                    <a:pt x="77567" y="2868"/>
                    <a:pt x="58613" y="7154"/>
                  </a:cubicBezTo>
                  <a:close/>
                </a:path>
              </a:pathLst>
            </a:custGeom>
            <a:solidFill>
              <a:srgbClr val="34A7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290443D-DFB2-4CE0-A8E3-72C89EC926DB}"/>
                </a:ext>
              </a:extLst>
            </p:cNvPr>
            <p:cNvSpPr/>
            <p:nvPr/>
          </p:nvSpPr>
          <p:spPr>
            <a:xfrm>
              <a:off x="5467149" y="3310541"/>
              <a:ext cx="85725" cy="19050"/>
            </a:xfrm>
            <a:custGeom>
              <a:avLst/>
              <a:gdLst>
                <a:gd name="connsiteX0" fmla="*/ 1725 w 85725"/>
                <a:gd name="connsiteY0" fmla="*/ 63 h 19050"/>
                <a:gd name="connsiteX1" fmla="*/ 86497 w 85725"/>
                <a:gd name="connsiteY1" fmla="*/ 22732 h 19050"/>
                <a:gd name="connsiteX2" fmla="*/ 85449 w 85725"/>
                <a:gd name="connsiteY2" fmla="*/ 25209 h 19050"/>
                <a:gd name="connsiteX3" fmla="*/ 772 w 85725"/>
                <a:gd name="connsiteY3" fmla="*/ 2539 h 19050"/>
                <a:gd name="connsiteX4" fmla="*/ 1725 w 85725"/>
                <a:gd name="connsiteY4" fmla="*/ 6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9050">
                  <a:moveTo>
                    <a:pt x="1725" y="63"/>
                  </a:moveTo>
                  <a:cubicBezTo>
                    <a:pt x="28204" y="9302"/>
                    <a:pt x="63923" y="4254"/>
                    <a:pt x="86497" y="22732"/>
                  </a:cubicBezTo>
                  <a:cubicBezTo>
                    <a:pt x="86497" y="23780"/>
                    <a:pt x="86116" y="24542"/>
                    <a:pt x="85449" y="25209"/>
                  </a:cubicBezTo>
                  <a:cubicBezTo>
                    <a:pt x="63256" y="6349"/>
                    <a:pt x="27156" y="11683"/>
                    <a:pt x="772" y="2539"/>
                  </a:cubicBezTo>
                  <a:cubicBezTo>
                    <a:pt x="-752" y="1968"/>
                    <a:pt x="201" y="-414"/>
                    <a:pt x="1725" y="63"/>
                  </a:cubicBezTo>
                  <a:close/>
                </a:path>
              </a:pathLst>
            </a:custGeom>
            <a:solidFill>
              <a:srgbClr val="34A7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D802830-2888-45CC-84B5-C2BD1ACA9305}"/>
                </a:ext>
              </a:extLst>
            </p:cNvPr>
            <p:cNvSpPr/>
            <p:nvPr/>
          </p:nvSpPr>
          <p:spPr>
            <a:xfrm>
              <a:off x="5600224" y="3227390"/>
              <a:ext cx="57150" cy="66675"/>
            </a:xfrm>
            <a:custGeom>
              <a:avLst/>
              <a:gdLst>
                <a:gd name="connsiteX0" fmla="*/ 61150 w 57150"/>
                <a:gd name="connsiteY0" fmla="*/ 251 h 66675"/>
                <a:gd name="connsiteX1" fmla="*/ 62770 w 57150"/>
                <a:gd name="connsiteY1" fmla="*/ 2251 h 66675"/>
                <a:gd name="connsiteX2" fmla="*/ 2095 w 57150"/>
                <a:gd name="connsiteY2" fmla="*/ 67593 h 66675"/>
                <a:gd name="connsiteX3" fmla="*/ 1714 w 57150"/>
                <a:gd name="connsiteY3" fmla="*/ 67021 h 66675"/>
                <a:gd name="connsiteX4" fmla="*/ 0 w 57150"/>
                <a:gd name="connsiteY4" fmla="*/ 66069 h 66675"/>
                <a:gd name="connsiteX5" fmla="*/ 61150 w 57150"/>
                <a:gd name="connsiteY5" fmla="*/ 25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66675">
                  <a:moveTo>
                    <a:pt x="61150" y="251"/>
                  </a:moveTo>
                  <a:cubicBezTo>
                    <a:pt x="62484" y="-702"/>
                    <a:pt x="64103" y="1299"/>
                    <a:pt x="62770" y="2251"/>
                  </a:cubicBezTo>
                  <a:cubicBezTo>
                    <a:pt x="38291" y="19682"/>
                    <a:pt x="17717" y="41875"/>
                    <a:pt x="2095" y="67593"/>
                  </a:cubicBezTo>
                  <a:cubicBezTo>
                    <a:pt x="2000" y="67402"/>
                    <a:pt x="1810" y="67212"/>
                    <a:pt x="1714" y="67021"/>
                  </a:cubicBezTo>
                  <a:cubicBezTo>
                    <a:pt x="1048" y="66926"/>
                    <a:pt x="476" y="66640"/>
                    <a:pt x="0" y="66069"/>
                  </a:cubicBezTo>
                  <a:cubicBezTo>
                    <a:pt x="15811" y="40256"/>
                    <a:pt x="36481" y="17872"/>
                    <a:pt x="61150" y="251"/>
                  </a:cubicBezTo>
                  <a:close/>
                </a:path>
              </a:pathLst>
            </a:custGeom>
            <a:solidFill>
              <a:srgbClr val="34A7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F2568C64-1586-4A1C-84F2-0D351D6BC78D}"/>
                </a:ext>
              </a:extLst>
            </p:cNvPr>
            <p:cNvSpPr/>
            <p:nvPr/>
          </p:nvSpPr>
          <p:spPr>
            <a:xfrm>
              <a:off x="5573840" y="3091996"/>
              <a:ext cx="66675" cy="85725"/>
            </a:xfrm>
            <a:custGeom>
              <a:avLst/>
              <a:gdLst>
                <a:gd name="connsiteX0" fmla="*/ 71056 w 66675"/>
                <a:gd name="connsiteY0" fmla="*/ 295 h 85725"/>
                <a:gd name="connsiteX1" fmla="*/ 72676 w 66675"/>
                <a:gd name="connsiteY1" fmla="*/ 2295 h 85725"/>
                <a:gd name="connsiteX2" fmla="*/ 2381 w 66675"/>
                <a:gd name="connsiteY2" fmla="*/ 93545 h 85725"/>
                <a:gd name="connsiteX3" fmla="*/ 1905 w 66675"/>
                <a:gd name="connsiteY3" fmla="*/ 93354 h 85725"/>
                <a:gd name="connsiteX4" fmla="*/ 0 w 66675"/>
                <a:gd name="connsiteY4" fmla="*/ 92592 h 85725"/>
                <a:gd name="connsiteX5" fmla="*/ 71056 w 66675"/>
                <a:gd name="connsiteY5" fmla="*/ 29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" h="85725">
                  <a:moveTo>
                    <a:pt x="71056" y="295"/>
                  </a:moveTo>
                  <a:cubicBezTo>
                    <a:pt x="72295" y="-753"/>
                    <a:pt x="73914" y="1247"/>
                    <a:pt x="72676" y="2295"/>
                  </a:cubicBezTo>
                  <a:cubicBezTo>
                    <a:pt x="42386" y="26774"/>
                    <a:pt x="18383" y="58112"/>
                    <a:pt x="2381" y="93545"/>
                  </a:cubicBezTo>
                  <a:cubicBezTo>
                    <a:pt x="2191" y="93449"/>
                    <a:pt x="2095" y="93449"/>
                    <a:pt x="1905" y="93354"/>
                  </a:cubicBezTo>
                  <a:cubicBezTo>
                    <a:pt x="1905" y="93354"/>
                    <a:pt x="1143" y="93164"/>
                    <a:pt x="0" y="92592"/>
                  </a:cubicBezTo>
                  <a:cubicBezTo>
                    <a:pt x="16192" y="56683"/>
                    <a:pt x="40481" y="25060"/>
                    <a:pt x="71056" y="295"/>
                  </a:cubicBezTo>
                  <a:close/>
                </a:path>
              </a:pathLst>
            </a:custGeom>
            <a:solidFill>
              <a:srgbClr val="34A7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F710DD4-FF68-413F-9DD5-4FD482906ABB}"/>
                </a:ext>
              </a:extLst>
            </p:cNvPr>
            <p:cNvSpPr/>
            <p:nvPr/>
          </p:nvSpPr>
          <p:spPr>
            <a:xfrm>
              <a:off x="5396960" y="3244537"/>
              <a:ext cx="1485900" cy="676275"/>
            </a:xfrm>
            <a:custGeom>
              <a:avLst/>
              <a:gdLst>
                <a:gd name="connsiteX0" fmla="*/ 42863 w 1485900"/>
                <a:gd name="connsiteY0" fmla="*/ 325528 h 676275"/>
                <a:gd name="connsiteX1" fmla="*/ 157925 w 1485900"/>
                <a:gd name="connsiteY1" fmla="*/ 302858 h 676275"/>
                <a:gd name="connsiteX2" fmla="*/ 278702 w 1485900"/>
                <a:gd name="connsiteY2" fmla="*/ 304573 h 676275"/>
                <a:gd name="connsiteX3" fmla="*/ 416528 w 1485900"/>
                <a:gd name="connsiteY3" fmla="*/ 94832 h 676275"/>
                <a:gd name="connsiteX4" fmla="*/ 575596 w 1485900"/>
                <a:gd name="connsiteY4" fmla="*/ 64447 h 676275"/>
                <a:gd name="connsiteX5" fmla="*/ 688181 w 1485900"/>
                <a:gd name="connsiteY5" fmla="*/ 1582 h 676275"/>
                <a:gd name="connsiteX6" fmla="*/ 806577 w 1485900"/>
                <a:gd name="connsiteY6" fmla="*/ 60923 h 676275"/>
                <a:gd name="connsiteX7" fmla="*/ 870395 w 1485900"/>
                <a:gd name="connsiteY7" fmla="*/ 185415 h 676275"/>
                <a:gd name="connsiteX8" fmla="*/ 972503 w 1485900"/>
                <a:gd name="connsiteY8" fmla="*/ 274378 h 676275"/>
                <a:gd name="connsiteX9" fmla="*/ 1152906 w 1485900"/>
                <a:gd name="connsiteY9" fmla="*/ 278950 h 676275"/>
                <a:gd name="connsiteX10" fmla="*/ 1245680 w 1485900"/>
                <a:gd name="connsiteY10" fmla="*/ 454401 h 676275"/>
                <a:gd name="connsiteX11" fmla="*/ 1374172 w 1485900"/>
                <a:gd name="connsiteY11" fmla="*/ 452782 h 676275"/>
                <a:gd name="connsiteX12" fmla="*/ 1474184 w 1485900"/>
                <a:gd name="connsiteY12" fmla="*/ 540793 h 676275"/>
                <a:gd name="connsiteX13" fmla="*/ 1488186 w 1485900"/>
                <a:gd name="connsiteY13" fmla="*/ 679762 h 676275"/>
                <a:gd name="connsiteX14" fmla="*/ 0 w 1485900"/>
                <a:gd name="connsiteY14" fmla="*/ 679762 h 676275"/>
                <a:gd name="connsiteX15" fmla="*/ 42863 w 1485900"/>
                <a:gd name="connsiteY15" fmla="*/ 325528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5900" h="676275">
                  <a:moveTo>
                    <a:pt x="42863" y="325528"/>
                  </a:moveTo>
                  <a:cubicBezTo>
                    <a:pt x="69533" y="294381"/>
                    <a:pt x="117634" y="295238"/>
                    <a:pt x="157925" y="302858"/>
                  </a:cubicBezTo>
                  <a:cubicBezTo>
                    <a:pt x="198215" y="310478"/>
                    <a:pt x="241649" y="322099"/>
                    <a:pt x="278702" y="304573"/>
                  </a:cubicBezTo>
                  <a:cubicBezTo>
                    <a:pt x="356235" y="267997"/>
                    <a:pt x="343281" y="139504"/>
                    <a:pt x="416528" y="94832"/>
                  </a:cubicBezTo>
                  <a:cubicBezTo>
                    <a:pt x="462915" y="66352"/>
                    <a:pt x="524923" y="84450"/>
                    <a:pt x="575596" y="64447"/>
                  </a:cubicBezTo>
                  <a:cubicBezTo>
                    <a:pt x="615791" y="48541"/>
                    <a:pt x="645700" y="9869"/>
                    <a:pt x="688181" y="1582"/>
                  </a:cubicBezTo>
                  <a:cubicBezTo>
                    <a:pt x="733997" y="-7371"/>
                    <a:pt x="779431" y="22918"/>
                    <a:pt x="806577" y="60923"/>
                  </a:cubicBezTo>
                  <a:cubicBezTo>
                    <a:pt x="833723" y="98833"/>
                    <a:pt x="848201" y="144267"/>
                    <a:pt x="870395" y="185415"/>
                  </a:cubicBezTo>
                  <a:cubicBezTo>
                    <a:pt x="892588" y="226468"/>
                    <a:pt x="926592" y="265711"/>
                    <a:pt x="972503" y="274378"/>
                  </a:cubicBezTo>
                  <a:cubicBezTo>
                    <a:pt x="1032986" y="285713"/>
                    <a:pt x="1103186" y="242660"/>
                    <a:pt x="1152906" y="278950"/>
                  </a:cubicBezTo>
                  <a:cubicBezTo>
                    <a:pt x="1207865" y="319241"/>
                    <a:pt x="1184910" y="423540"/>
                    <a:pt x="1245680" y="454401"/>
                  </a:cubicBezTo>
                  <a:cubicBezTo>
                    <a:pt x="1284446" y="474118"/>
                    <a:pt x="1330928" y="448686"/>
                    <a:pt x="1374172" y="452782"/>
                  </a:cubicBezTo>
                  <a:cubicBezTo>
                    <a:pt x="1420844" y="457258"/>
                    <a:pt x="1458087" y="496787"/>
                    <a:pt x="1474184" y="540793"/>
                  </a:cubicBezTo>
                  <a:cubicBezTo>
                    <a:pt x="1490282" y="584798"/>
                    <a:pt x="1489329" y="632899"/>
                    <a:pt x="1488186" y="679762"/>
                  </a:cubicBezTo>
                  <a:lnTo>
                    <a:pt x="0" y="679762"/>
                  </a:lnTo>
                  <a:lnTo>
                    <a:pt x="42863" y="32552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B15F565-44C8-4A76-B436-FAE33619229D}"/>
                </a:ext>
              </a:extLst>
            </p:cNvPr>
            <p:cNvSpPr/>
            <p:nvPr/>
          </p:nvSpPr>
          <p:spPr>
            <a:xfrm>
              <a:off x="5305425" y="3371206"/>
              <a:ext cx="1295400" cy="533400"/>
            </a:xfrm>
            <a:custGeom>
              <a:avLst/>
              <a:gdLst>
                <a:gd name="connsiteX0" fmla="*/ 0 w 1295400"/>
                <a:gd name="connsiteY0" fmla="*/ 130851 h 533400"/>
                <a:gd name="connsiteX1" fmla="*/ 143161 w 1295400"/>
                <a:gd name="connsiteY1" fmla="*/ 10550 h 533400"/>
                <a:gd name="connsiteX2" fmla="*/ 309086 w 1295400"/>
                <a:gd name="connsiteY2" fmla="*/ 57508 h 533400"/>
                <a:gd name="connsiteX3" fmla="*/ 361760 w 1295400"/>
                <a:gd name="connsiteY3" fmla="*/ 165236 h 533400"/>
                <a:gd name="connsiteX4" fmla="*/ 527304 w 1295400"/>
                <a:gd name="connsiteY4" fmla="*/ 131136 h 533400"/>
                <a:gd name="connsiteX5" fmla="*/ 700659 w 1295400"/>
                <a:gd name="connsiteY5" fmla="*/ 278583 h 533400"/>
                <a:gd name="connsiteX6" fmla="*/ 917258 w 1295400"/>
                <a:gd name="connsiteY6" fmla="*/ 241531 h 533400"/>
                <a:gd name="connsiteX7" fmla="*/ 1000411 w 1295400"/>
                <a:gd name="connsiteY7" fmla="*/ 366309 h 533400"/>
                <a:gd name="connsiteX8" fmla="*/ 1115568 w 1295400"/>
                <a:gd name="connsiteY8" fmla="*/ 411171 h 533400"/>
                <a:gd name="connsiteX9" fmla="*/ 1240060 w 1295400"/>
                <a:gd name="connsiteY9" fmla="*/ 430983 h 533400"/>
                <a:gd name="connsiteX10" fmla="*/ 1300067 w 1295400"/>
                <a:gd name="connsiteY10" fmla="*/ 530520 h 533400"/>
                <a:gd name="connsiteX11" fmla="*/ 0 w 1295400"/>
                <a:gd name="connsiteY11" fmla="*/ 536139 h 533400"/>
                <a:gd name="connsiteX12" fmla="*/ 0 w 1295400"/>
                <a:gd name="connsiteY12" fmla="*/ 130851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5400" h="533400">
                  <a:moveTo>
                    <a:pt x="0" y="130851"/>
                  </a:moveTo>
                  <a:cubicBezTo>
                    <a:pt x="41053" y="83035"/>
                    <a:pt x="84487" y="33505"/>
                    <a:pt x="143161" y="10550"/>
                  </a:cubicBezTo>
                  <a:cubicBezTo>
                    <a:pt x="201835" y="-12405"/>
                    <a:pt x="280130" y="1596"/>
                    <a:pt x="309086" y="57508"/>
                  </a:cubicBezTo>
                  <a:cubicBezTo>
                    <a:pt x="327850" y="93798"/>
                    <a:pt x="326231" y="144852"/>
                    <a:pt x="361760" y="165236"/>
                  </a:cubicBezTo>
                  <a:cubicBezTo>
                    <a:pt x="412242" y="194192"/>
                    <a:pt x="469201" y="126755"/>
                    <a:pt x="527304" y="131136"/>
                  </a:cubicBezTo>
                  <a:cubicBezTo>
                    <a:pt x="605314" y="137042"/>
                    <a:pt x="624840" y="259248"/>
                    <a:pt x="700659" y="278583"/>
                  </a:cubicBezTo>
                  <a:cubicBezTo>
                    <a:pt x="773811" y="297252"/>
                    <a:pt x="850106" y="206860"/>
                    <a:pt x="917258" y="241531"/>
                  </a:cubicBezTo>
                  <a:cubicBezTo>
                    <a:pt x="962406" y="264867"/>
                    <a:pt x="966597" y="328399"/>
                    <a:pt x="1000411" y="366309"/>
                  </a:cubicBezTo>
                  <a:cubicBezTo>
                    <a:pt x="1028510" y="397836"/>
                    <a:pt x="1073468" y="407647"/>
                    <a:pt x="1115568" y="411171"/>
                  </a:cubicBezTo>
                  <a:cubicBezTo>
                    <a:pt x="1157669" y="414696"/>
                    <a:pt x="1201388" y="414029"/>
                    <a:pt x="1240060" y="430983"/>
                  </a:cubicBezTo>
                  <a:cubicBezTo>
                    <a:pt x="1278731" y="447938"/>
                    <a:pt x="1310926" y="489753"/>
                    <a:pt x="1300067" y="530520"/>
                  </a:cubicBezTo>
                  <a:lnTo>
                    <a:pt x="0" y="536139"/>
                  </a:lnTo>
                  <a:lnTo>
                    <a:pt x="0" y="130851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77" name="Freeform 53">
            <a:extLst>
              <a:ext uri="{FF2B5EF4-FFF2-40B4-BE49-F238E27FC236}">
                <a16:creationId xmlns:a16="http://schemas.microsoft.com/office/drawing/2014/main" id="{2CFB7F1F-7D75-41C7-89F2-D85CFFAFC453}"/>
              </a:ext>
            </a:extLst>
          </p:cNvPr>
          <p:cNvSpPr>
            <a:spLocks/>
          </p:cNvSpPr>
          <p:nvPr/>
        </p:nvSpPr>
        <p:spPr bwMode="auto">
          <a:xfrm>
            <a:off x="3023450" y="6346206"/>
            <a:ext cx="2402562" cy="530266"/>
          </a:xfrm>
          <a:custGeom>
            <a:avLst/>
            <a:gdLst>
              <a:gd name="T0" fmla="*/ 390 w 390"/>
              <a:gd name="T1" fmla="*/ 0 h 86"/>
              <a:gd name="T2" fmla="*/ 270 w 390"/>
              <a:gd name="T3" fmla="*/ 13 h 86"/>
              <a:gd name="T4" fmla="*/ 0 w 390"/>
              <a:gd name="T5" fmla="*/ 86 h 86"/>
              <a:gd name="T6" fmla="*/ 296 w 390"/>
              <a:gd name="T7" fmla="*/ 86 h 86"/>
              <a:gd name="T8" fmla="*/ 390 w 390"/>
              <a:gd name="T9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0" h="86">
                <a:moveTo>
                  <a:pt x="390" y="0"/>
                </a:moveTo>
                <a:cubicBezTo>
                  <a:pt x="353" y="5"/>
                  <a:pt x="313" y="9"/>
                  <a:pt x="270" y="13"/>
                </a:cubicBezTo>
                <a:cubicBezTo>
                  <a:pt x="161" y="22"/>
                  <a:pt x="70" y="53"/>
                  <a:pt x="0" y="86"/>
                </a:cubicBezTo>
                <a:cubicBezTo>
                  <a:pt x="296" y="86"/>
                  <a:pt x="296" y="86"/>
                  <a:pt x="296" y="86"/>
                </a:cubicBezTo>
                <a:cubicBezTo>
                  <a:pt x="327" y="58"/>
                  <a:pt x="357" y="29"/>
                  <a:pt x="390" y="0"/>
                </a:cubicBezTo>
                <a:close/>
              </a:path>
            </a:pathLst>
          </a:custGeom>
          <a:solidFill>
            <a:srgbClr val="5CC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C712B843-56AC-4347-89B8-656399E512C4}"/>
              </a:ext>
            </a:extLst>
          </p:cNvPr>
          <p:cNvSpPr>
            <a:spLocks/>
          </p:cNvSpPr>
          <p:nvPr/>
        </p:nvSpPr>
        <p:spPr bwMode="auto">
          <a:xfrm>
            <a:off x="4846647" y="4057199"/>
            <a:ext cx="7368076" cy="2811718"/>
          </a:xfrm>
          <a:custGeom>
            <a:avLst/>
            <a:gdLst>
              <a:gd name="connsiteX0" fmla="*/ 7368076 w 7368076"/>
              <a:gd name="connsiteY0" fmla="*/ 0 h 2811718"/>
              <a:gd name="connsiteX1" fmla="*/ 7368076 w 7368076"/>
              <a:gd name="connsiteY1" fmla="*/ 968070 h 2811718"/>
              <a:gd name="connsiteX2" fmla="*/ 4441791 w 7368076"/>
              <a:gd name="connsiteY2" fmla="*/ 1486018 h 2811718"/>
              <a:gd name="connsiteX3" fmla="*/ 2519685 w 7368076"/>
              <a:gd name="connsiteY3" fmla="*/ 2811718 h 2811718"/>
              <a:gd name="connsiteX4" fmla="*/ 0 w 7368076"/>
              <a:gd name="connsiteY4" fmla="*/ 2811718 h 2811718"/>
              <a:gd name="connsiteX5" fmla="*/ 579096 w 7368076"/>
              <a:gd name="connsiteY5" fmla="*/ 2281438 h 2811718"/>
              <a:gd name="connsiteX6" fmla="*/ 579446 w 7368076"/>
              <a:gd name="connsiteY6" fmla="*/ 2281383 h 2811718"/>
              <a:gd name="connsiteX7" fmla="*/ 860602 w 7368076"/>
              <a:gd name="connsiteY7" fmla="*/ 2041858 h 2811718"/>
              <a:gd name="connsiteX8" fmla="*/ 3462312 w 7368076"/>
              <a:gd name="connsiteY8" fmla="*/ 901379 h 2811718"/>
              <a:gd name="connsiteX9" fmla="*/ 3744542 w 7368076"/>
              <a:gd name="connsiteY9" fmla="*/ 864143 h 2811718"/>
              <a:gd name="connsiteX10" fmla="*/ 3745644 w 7368076"/>
              <a:gd name="connsiteY10" fmla="*/ 863247 h 2811718"/>
              <a:gd name="connsiteX11" fmla="*/ 4435631 w 7368076"/>
              <a:gd name="connsiteY11" fmla="*/ 813918 h 2811718"/>
              <a:gd name="connsiteX12" fmla="*/ 7368076 w 7368076"/>
              <a:gd name="connsiteY12" fmla="*/ 0 h 281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68076" h="2811718">
                <a:moveTo>
                  <a:pt x="7368076" y="0"/>
                </a:moveTo>
                <a:cubicBezTo>
                  <a:pt x="7368076" y="0"/>
                  <a:pt x="7368076" y="0"/>
                  <a:pt x="7368076" y="968070"/>
                </a:cubicBezTo>
                <a:cubicBezTo>
                  <a:pt x="6370059" y="1023564"/>
                  <a:pt x="5273473" y="1140719"/>
                  <a:pt x="4441791" y="1486018"/>
                </a:cubicBezTo>
                <a:cubicBezTo>
                  <a:pt x="3702520" y="1794320"/>
                  <a:pt x="3037175" y="2275272"/>
                  <a:pt x="2519685" y="2811718"/>
                </a:cubicBezTo>
                <a:cubicBezTo>
                  <a:pt x="2519685" y="2811718"/>
                  <a:pt x="2519685" y="2811718"/>
                  <a:pt x="0" y="2811718"/>
                </a:cubicBezTo>
                <a:cubicBezTo>
                  <a:pt x="190978" y="2639069"/>
                  <a:pt x="375796" y="2460253"/>
                  <a:pt x="579096" y="2281438"/>
                </a:cubicBezTo>
                <a:lnTo>
                  <a:pt x="579446" y="2281383"/>
                </a:lnTo>
                <a:lnTo>
                  <a:pt x="860602" y="2041858"/>
                </a:lnTo>
                <a:cubicBezTo>
                  <a:pt x="1490952" y="1530928"/>
                  <a:pt x="2271209" y="1083561"/>
                  <a:pt x="3462312" y="901379"/>
                </a:cubicBezTo>
                <a:lnTo>
                  <a:pt x="3744542" y="864143"/>
                </a:lnTo>
                <a:lnTo>
                  <a:pt x="3745644" y="863247"/>
                </a:lnTo>
                <a:cubicBezTo>
                  <a:pt x="3961265" y="838582"/>
                  <a:pt x="4189207" y="820084"/>
                  <a:pt x="4435631" y="813918"/>
                </a:cubicBezTo>
                <a:cubicBezTo>
                  <a:pt x="5704715" y="776922"/>
                  <a:pt x="6690410" y="388461"/>
                  <a:pt x="7368076" y="0"/>
                </a:cubicBezTo>
                <a:close/>
              </a:path>
            </a:pathLst>
          </a:custGeom>
          <a:solidFill>
            <a:srgbClr val="38A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01EE60-4EA2-4E2A-BF94-12EFE284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225995"/>
            <a:ext cx="6712677" cy="1495794"/>
          </a:xfrm>
        </p:spPr>
        <p:txBody>
          <a:bodyPr/>
          <a:lstStyle/>
          <a:p>
            <a:pPr algn="l"/>
            <a:r>
              <a:rPr lang="en-US" sz="5400" dirty="0" smtClean="0"/>
              <a:t>3. Macromolecules</a:t>
            </a:r>
            <a:endParaRPr lang="en-ID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A666C-1926-4BCD-B062-FD8E33E7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4B14-57FB-4834-9351-A79C9F9528A4}" type="slidenum">
              <a:rPr lang="en-ID" smtClean="0"/>
              <a:pPr/>
              <a:t>5</a:t>
            </a:fld>
            <a:endParaRPr lang="en-ID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B59D94-9A4C-429D-8A41-4C622972C3A7}"/>
              </a:ext>
            </a:extLst>
          </p:cNvPr>
          <p:cNvGrpSpPr/>
          <p:nvPr/>
        </p:nvGrpSpPr>
        <p:grpSpPr>
          <a:xfrm rot="16200000">
            <a:off x="1419687" y="5065583"/>
            <a:ext cx="308615" cy="2762250"/>
            <a:chOff x="-787400" y="0"/>
            <a:chExt cx="584200" cy="481318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6554CFB-6442-41DB-A323-1AB4CE03458C}"/>
                </a:ext>
              </a:extLst>
            </p:cNvPr>
            <p:cNvSpPr/>
            <p:nvPr/>
          </p:nvSpPr>
          <p:spPr>
            <a:xfrm>
              <a:off x="-787400" y="0"/>
              <a:ext cx="584200" cy="584200"/>
            </a:xfrm>
            <a:prstGeom prst="ellipse">
              <a:avLst/>
            </a:prstGeom>
            <a:solidFill>
              <a:srgbClr val="2A6A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0042E5C-5ECD-4803-AC7D-F03A2F7995D9}"/>
                </a:ext>
              </a:extLst>
            </p:cNvPr>
            <p:cNvSpPr/>
            <p:nvPr/>
          </p:nvSpPr>
          <p:spPr>
            <a:xfrm>
              <a:off x="-787400" y="685800"/>
              <a:ext cx="584200" cy="584200"/>
            </a:xfrm>
            <a:prstGeom prst="ellipse">
              <a:avLst/>
            </a:prstGeom>
            <a:solidFill>
              <a:srgbClr val="60BB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A2CAFB8-DFCA-4BD3-A79F-26DC1804EC57}"/>
                </a:ext>
              </a:extLst>
            </p:cNvPr>
            <p:cNvSpPr/>
            <p:nvPr/>
          </p:nvSpPr>
          <p:spPr>
            <a:xfrm>
              <a:off x="-787400" y="2754313"/>
              <a:ext cx="584200" cy="584200"/>
            </a:xfrm>
            <a:prstGeom prst="ellipse">
              <a:avLst/>
            </a:prstGeom>
            <a:solidFill>
              <a:srgbClr val="F4B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8D67F11-A008-4AC7-9CEB-B34A8D90993D}"/>
                </a:ext>
              </a:extLst>
            </p:cNvPr>
            <p:cNvSpPr/>
            <p:nvPr/>
          </p:nvSpPr>
          <p:spPr>
            <a:xfrm>
              <a:off x="-787400" y="3465513"/>
              <a:ext cx="584200" cy="584200"/>
            </a:xfrm>
            <a:prstGeom prst="ellipse">
              <a:avLst/>
            </a:prstGeom>
            <a:solidFill>
              <a:srgbClr val="FE9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3B1D5EC-9DE1-4611-9E47-EC8BA4AA2C83}"/>
                </a:ext>
              </a:extLst>
            </p:cNvPr>
            <p:cNvSpPr/>
            <p:nvPr/>
          </p:nvSpPr>
          <p:spPr>
            <a:xfrm>
              <a:off x="-787400" y="1371600"/>
              <a:ext cx="584200" cy="584200"/>
            </a:xfrm>
            <a:prstGeom prst="ellipse">
              <a:avLst/>
            </a:prstGeom>
            <a:solidFill>
              <a:srgbClr val="78CA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D96CE8B-0464-43A8-91F3-5031B7B2AFE6}"/>
                </a:ext>
              </a:extLst>
            </p:cNvPr>
            <p:cNvSpPr/>
            <p:nvPr/>
          </p:nvSpPr>
          <p:spPr>
            <a:xfrm>
              <a:off x="-787400" y="2036763"/>
              <a:ext cx="584200" cy="584200"/>
            </a:xfrm>
            <a:prstGeom prst="ellipse">
              <a:avLst/>
            </a:prstGeom>
            <a:solidFill>
              <a:srgbClr val="C7E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F839AA3-6A22-412A-9F07-FFED66DD0C15}"/>
                </a:ext>
              </a:extLst>
            </p:cNvPr>
            <p:cNvSpPr/>
            <p:nvPr/>
          </p:nvSpPr>
          <p:spPr>
            <a:xfrm>
              <a:off x="-787400" y="4228984"/>
              <a:ext cx="584200" cy="584200"/>
            </a:xfrm>
            <a:prstGeom prst="ellipse">
              <a:avLst/>
            </a:prstGeom>
            <a:solidFill>
              <a:srgbClr val="FCD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4" name="Subtitle 176">
            <a:extLst>
              <a:ext uri="{FF2B5EF4-FFF2-40B4-BE49-F238E27FC236}">
                <a16:creationId xmlns:a16="http://schemas.microsoft.com/office/drawing/2014/main" id="{6BDB4901-53B6-4FA1-8103-17D4188D7381}"/>
              </a:ext>
            </a:extLst>
          </p:cNvPr>
          <p:cNvSpPr txBox="1">
            <a:spLocks/>
          </p:cNvSpPr>
          <p:nvPr/>
        </p:nvSpPr>
        <p:spPr>
          <a:xfrm>
            <a:off x="785142" y="1595919"/>
            <a:ext cx="8267028" cy="3248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3600" dirty="0">
                <a:solidFill>
                  <a:srgbClr val="018673"/>
                </a:solidFill>
                <a:latin typeface="+mj-lt"/>
              </a:rPr>
              <a:t>Visible</a:t>
            </a:r>
            <a:endParaRPr lang="en-US" sz="3600" dirty="0">
              <a:solidFill>
                <a:srgbClr val="018673"/>
              </a:solidFill>
              <a:latin typeface="+mj-lt"/>
            </a:endParaRPr>
          </a:p>
          <a:p>
            <a:r>
              <a:rPr lang="en-US" sz="3600" i="0" dirty="0">
                <a:solidFill>
                  <a:srgbClr val="018673"/>
                </a:solidFill>
                <a:effectLst/>
                <a:latin typeface="+mj-lt"/>
              </a:rPr>
              <a:t>very large molecule, such as protein</a:t>
            </a:r>
            <a:r>
              <a:rPr lang="en-US" sz="3600" i="0" u="none" strike="noStrike" dirty="0">
                <a:solidFill>
                  <a:srgbClr val="018673"/>
                </a:solidFill>
                <a:effectLst/>
                <a:latin typeface="+mj-lt"/>
              </a:rPr>
              <a:t>.</a:t>
            </a:r>
          </a:p>
          <a:p>
            <a:r>
              <a:rPr lang="en-US" sz="3600" i="0" dirty="0">
                <a:solidFill>
                  <a:srgbClr val="018673"/>
                </a:solidFill>
                <a:effectLst/>
                <a:latin typeface="+mj-lt"/>
              </a:rPr>
              <a:t>Synthetic macromolecules include common plastics and synthetic fibers as well as experimental materials such as carbon </a:t>
            </a:r>
            <a:r>
              <a:rPr lang="en-US" sz="3600" i="0" dirty="0" err="1">
                <a:solidFill>
                  <a:srgbClr val="018673"/>
                </a:solidFill>
                <a:effectLst/>
                <a:latin typeface="+mj-lt"/>
              </a:rPr>
              <a:t>nanotubes</a:t>
            </a:r>
            <a:r>
              <a:rPr lang="en-US" sz="3600" u="none" strike="noStrike" dirty="0">
                <a:solidFill>
                  <a:srgbClr val="018673"/>
                </a:solidFill>
                <a:latin typeface="+mj-lt"/>
              </a:rPr>
              <a:t>.</a:t>
            </a:r>
            <a:endParaRPr lang="en-ID" sz="3600" dirty="0">
              <a:solidFill>
                <a:srgbClr val="018673"/>
              </a:solidFill>
              <a:latin typeface="+mj-lt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881035" y="5004089"/>
            <a:ext cx="3500960" cy="1099829"/>
            <a:chOff x="1201668" y="5170342"/>
            <a:chExt cx="2892759" cy="87734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468389B-8349-4C3F-A3FD-BAE95CB5B856}"/>
                </a:ext>
              </a:extLst>
            </p:cNvPr>
            <p:cNvGrpSpPr/>
            <p:nvPr/>
          </p:nvGrpSpPr>
          <p:grpSpPr>
            <a:xfrm>
              <a:off x="2210764" y="5172113"/>
              <a:ext cx="857251" cy="857250"/>
              <a:chOff x="1846999" y="4713891"/>
              <a:chExt cx="857251" cy="85725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06833D6-F4D0-45C7-AF32-7655F6BDC1F0}"/>
                  </a:ext>
                </a:extLst>
              </p:cNvPr>
              <p:cNvSpPr/>
              <p:nvPr/>
            </p:nvSpPr>
            <p:spPr>
              <a:xfrm>
                <a:off x="1846999" y="4713891"/>
                <a:ext cx="857251" cy="857250"/>
              </a:xfrm>
              <a:prstGeom prst="ellipse">
                <a:avLst/>
              </a:prstGeom>
              <a:gradFill flip="none" rotWithShape="1">
                <a:gsLst>
                  <a:gs pos="7000">
                    <a:schemeClr val="accent2"/>
                  </a:gs>
                  <a:gs pos="100000">
                    <a:schemeClr val="accent4"/>
                  </a:gs>
                </a:gsLst>
                <a:lin ang="16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grpSp>
            <p:nvGrpSpPr>
              <p:cNvPr id="21" name="Group 4">
                <a:extLst>
                  <a:ext uri="{FF2B5EF4-FFF2-40B4-BE49-F238E27FC236}">
                    <a16:creationId xmlns:a16="http://schemas.microsoft.com/office/drawing/2014/main" id="{6B666683-9D53-47E6-90ED-8C50B870CA6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087029" y="4828509"/>
                <a:ext cx="377190" cy="551815"/>
                <a:chOff x="658" y="2836"/>
                <a:chExt cx="216" cy="316"/>
              </a:xfrm>
              <a:solidFill>
                <a:schemeClr val="bg1"/>
              </a:solidFill>
            </p:grpSpPr>
            <p:sp>
              <p:nvSpPr>
                <p:cNvPr id="23" name="Freeform 5">
                  <a:extLst>
                    <a:ext uri="{FF2B5EF4-FFF2-40B4-BE49-F238E27FC236}">
                      <a16:creationId xmlns:a16="http://schemas.microsoft.com/office/drawing/2014/main" id="{91CE2FCE-AA68-41A1-8905-720CA5A0F8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58" y="2836"/>
                  <a:ext cx="216" cy="316"/>
                </a:xfrm>
                <a:custGeom>
                  <a:avLst/>
                  <a:gdLst>
                    <a:gd name="T0" fmla="*/ 1301 w 1751"/>
                    <a:gd name="T1" fmla="*/ 2145 h 2561"/>
                    <a:gd name="T2" fmla="*/ 990 w 1751"/>
                    <a:gd name="T3" fmla="*/ 2066 h 2561"/>
                    <a:gd name="T4" fmla="*/ 917 w 1751"/>
                    <a:gd name="T5" fmla="*/ 1460 h 2561"/>
                    <a:gd name="T6" fmla="*/ 1565 w 1751"/>
                    <a:gd name="T7" fmla="*/ 1119 h 2561"/>
                    <a:gd name="T8" fmla="*/ 1707 w 1751"/>
                    <a:gd name="T9" fmla="*/ 594 h 2561"/>
                    <a:gd name="T10" fmla="*/ 1599 w 1751"/>
                    <a:gd name="T11" fmla="*/ 677 h 2561"/>
                    <a:gd name="T12" fmla="*/ 1512 w 1751"/>
                    <a:gd name="T13" fmla="*/ 1066 h 2561"/>
                    <a:gd name="T14" fmla="*/ 1462 w 1751"/>
                    <a:gd name="T15" fmla="*/ 931 h 2561"/>
                    <a:gd name="T16" fmla="*/ 1123 w 1751"/>
                    <a:gd name="T17" fmla="*/ 1156 h 2561"/>
                    <a:gd name="T18" fmla="*/ 1391 w 1751"/>
                    <a:gd name="T19" fmla="*/ 740 h 2561"/>
                    <a:gd name="T20" fmla="*/ 1218 w 1751"/>
                    <a:gd name="T21" fmla="*/ 772 h 2561"/>
                    <a:gd name="T22" fmla="*/ 917 w 1751"/>
                    <a:gd name="T23" fmla="*/ 1356 h 2561"/>
                    <a:gd name="T24" fmla="*/ 1125 w 1751"/>
                    <a:gd name="T25" fmla="*/ 486 h 2561"/>
                    <a:gd name="T26" fmla="*/ 853 w 1751"/>
                    <a:gd name="T27" fmla="*/ 14 h 2561"/>
                    <a:gd name="T28" fmla="*/ 650 w 1751"/>
                    <a:gd name="T29" fmla="*/ 613 h 2561"/>
                    <a:gd name="T30" fmla="*/ 709 w 1751"/>
                    <a:gd name="T31" fmla="*/ 486 h 2561"/>
                    <a:gd name="T32" fmla="*/ 1050 w 1751"/>
                    <a:gd name="T33" fmla="*/ 486 h 2561"/>
                    <a:gd name="T34" fmla="*/ 917 w 1751"/>
                    <a:gd name="T35" fmla="*/ 412 h 2561"/>
                    <a:gd name="T36" fmla="*/ 842 w 1751"/>
                    <a:gd name="T37" fmla="*/ 829 h 2561"/>
                    <a:gd name="T38" fmla="*/ 743 w 1751"/>
                    <a:gd name="T39" fmla="*/ 818 h 2561"/>
                    <a:gd name="T40" fmla="*/ 842 w 1751"/>
                    <a:gd name="T41" fmla="*/ 1725 h 2561"/>
                    <a:gd name="T42" fmla="*/ 550 w 1751"/>
                    <a:gd name="T43" fmla="*/ 1128 h 2561"/>
                    <a:gd name="T44" fmla="*/ 25 w 1751"/>
                    <a:gd name="T45" fmla="*/ 987 h 2561"/>
                    <a:gd name="T46" fmla="*/ 667 w 1751"/>
                    <a:gd name="T47" fmla="*/ 1653 h 2561"/>
                    <a:gd name="T48" fmla="*/ 842 w 1751"/>
                    <a:gd name="T49" fmla="*/ 2106 h 2561"/>
                    <a:gd name="T50" fmla="*/ 521 w 1751"/>
                    <a:gd name="T51" fmla="*/ 2018 h 2561"/>
                    <a:gd name="T52" fmla="*/ 272 w 1751"/>
                    <a:gd name="T53" fmla="*/ 2278 h 2561"/>
                    <a:gd name="T54" fmla="*/ 8 w 1751"/>
                    <a:gd name="T55" fmla="*/ 2528 h 2561"/>
                    <a:gd name="T56" fmla="*/ 290 w 1751"/>
                    <a:gd name="T57" fmla="*/ 2561 h 2561"/>
                    <a:gd name="T58" fmla="*/ 86 w 1751"/>
                    <a:gd name="T59" fmla="*/ 2486 h 2561"/>
                    <a:gd name="T60" fmla="*/ 280 w 1751"/>
                    <a:gd name="T61" fmla="*/ 2352 h 2561"/>
                    <a:gd name="T62" fmla="*/ 543 w 1751"/>
                    <a:gd name="T63" fmla="*/ 2089 h 2561"/>
                    <a:gd name="T64" fmla="*/ 871 w 1751"/>
                    <a:gd name="T65" fmla="*/ 2180 h 2561"/>
                    <a:gd name="T66" fmla="*/ 1156 w 1751"/>
                    <a:gd name="T67" fmla="*/ 2111 h 2561"/>
                    <a:gd name="T68" fmla="*/ 1453 w 1751"/>
                    <a:gd name="T69" fmla="*/ 2331 h 2561"/>
                    <a:gd name="T70" fmla="*/ 495 w 1751"/>
                    <a:gd name="T71" fmla="*/ 2486 h 2561"/>
                    <a:gd name="T72" fmla="*/ 1713 w 1751"/>
                    <a:gd name="T73" fmla="*/ 2561 h 2561"/>
                    <a:gd name="T74" fmla="*/ 1460 w 1751"/>
                    <a:gd name="T75" fmla="*/ 2257 h 2561"/>
                    <a:gd name="T76" fmla="*/ 101 w 1751"/>
                    <a:gd name="T77" fmla="*/ 1026 h 2561"/>
                    <a:gd name="T78" fmla="*/ 647 w 1751"/>
                    <a:gd name="T79" fmla="*/ 1525 h 2561"/>
                    <a:gd name="T80" fmla="*/ 309 w 1751"/>
                    <a:gd name="T81" fmla="*/ 1230 h 2561"/>
                    <a:gd name="T82" fmla="*/ 587 w 1751"/>
                    <a:gd name="T83" fmla="*/ 1570 h 2561"/>
                    <a:gd name="T84" fmla="*/ 256 w 1751"/>
                    <a:gd name="T85" fmla="*/ 1422 h 25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51" h="2561">
                      <a:moveTo>
                        <a:pt x="1460" y="2257"/>
                      </a:moveTo>
                      <a:cubicBezTo>
                        <a:pt x="1374" y="2248"/>
                        <a:pt x="1338" y="2198"/>
                        <a:pt x="1301" y="2145"/>
                      </a:cubicBezTo>
                      <a:cubicBezTo>
                        <a:pt x="1269" y="2100"/>
                        <a:pt x="1236" y="2052"/>
                        <a:pt x="1173" y="2038"/>
                      </a:cubicBezTo>
                      <a:cubicBezTo>
                        <a:pt x="1095" y="2020"/>
                        <a:pt x="1042" y="2044"/>
                        <a:pt x="990" y="2066"/>
                      </a:cubicBezTo>
                      <a:cubicBezTo>
                        <a:pt x="967" y="2076"/>
                        <a:pt x="944" y="2086"/>
                        <a:pt x="917" y="2094"/>
                      </a:cubicBezTo>
                      <a:cubicBezTo>
                        <a:pt x="917" y="1460"/>
                        <a:pt x="917" y="1460"/>
                        <a:pt x="917" y="1460"/>
                      </a:cubicBezTo>
                      <a:cubicBezTo>
                        <a:pt x="1085" y="1297"/>
                        <a:pt x="1085" y="1297"/>
                        <a:pt x="1085" y="1297"/>
                      </a:cubicBezTo>
                      <a:cubicBezTo>
                        <a:pt x="1135" y="1297"/>
                        <a:pt x="1397" y="1287"/>
                        <a:pt x="1565" y="1119"/>
                      </a:cubicBezTo>
                      <a:cubicBezTo>
                        <a:pt x="1748" y="936"/>
                        <a:pt x="1743" y="643"/>
                        <a:pt x="1743" y="631"/>
                      </a:cubicBezTo>
                      <a:cubicBezTo>
                        <a:pt x="1743" y="611"/>
                        <a:pt x="1727" y="594"/>
                        <a:pt x="1707" y="594"/>
                      </a:cubicBezTo>
                      <a:cubicBezTo>
                        <a:pt x="1705" y="594"/>
                        <a:pt x="1657" y="593"/>
                        <a:pt x="1588" y="603"/>
                      </a:cubicBezTo>
                      <a:cubicBezTo>
                        <a:pt x="1541" y="610"/>
                        <a:pt x="1552" y="684"/>
                        <a:pt x="1599" y="677"/>
                      </a:cubicBezTo>
                      <a:cubicBezTo>
                        <a:pt x="1626" y="673"/>
                        <a:pt x="1649" y="671"/>
                        <a:pt x="1667" y="670"/>
                      </a:cubicBezTo>
                      <a:cubicBezTo>
                        <a:pt x="1662" y="751"/>
                        <a:pt x="1637" y="942"/>
                        <a:pt x="1512" y="1066"/>
                      </a:cubicBezTo>
                      <a:cubicBezTo>
                        <a:pt x="1410" y="1168"/>
                        <a:pt x="1263" y="1204"/>
                        <a:pt x="1169" y="1216"/>
                      </a:cubicBezTo>
                      <a:cubicBezTo>
                        <a:pt x="1462" y="931"/>
                        <a:pt x="1462" y="931"/>
                        <a:pt x="1462" y="931"/>
                      </a:cubicBezTo>
                      <a:cubicBezTo>
                        <a:pt x="1497" y="897"/>
                        <a:pt x="1444" y="843"/>
                        <a:pt x="1410" y="877"/>
                      </a:cubicBezTo>
                      <a:cubicBezTo>
                        <a:pt x="1123" y="1156"/>
                        <a:pt x="1123" y="1156"/>
                        <a:pt x="1123" y="1156"/>
                      </a:cubicBezTo>
                      <a:cubicBezTo>
                        <a:pt x="1137" y="1062"/>
                        <a:pt x="1173" y="923"/>
                        <a:pt x="1271" y="825"/>
                      </a:cubicBezTo>
                      <a:cubicBezTo>
                        <a:pt x="1304" y="792"/>
                        <a:pt x="1344" y="763"/>
                        <a:pt x="1391" y="740"/>
                      </a:cubicBezTo>
                      <a:cubicBezTo>
                        <a:pt x="1434" y="719"/>
                        <a:pt x="1400" y="652"/>
                        <a:pt x="1357" y="673"/>
                      </a:cubicBezTo>
                      <a:cubicBezTo>
                        <a:pt x="1303" y="700"/>
                        <a:pt x="1257" y="733"/>
                        <a:pt x="1218" y="772"/>
                      </a:cubicBezTo>
                      <a:cubicBezTo>
                        <a:pt x="1064" y="926"/>
                        <a:pt x="1043" y="1160"/>
                        <a:pt x="1040" y="1236"/>
                      </a:cubicBezTo>
                      <a:cubicBezTo>
                        <a:pt x="917" y="1356"/>
                        <a:pt x="917" y="1356"/>
                        <a:pt x="917" y="1356"/>
                      </a:cubicBezTo>
                      <a:cubicBezTo>
                        <a:pt x="917" y="945"/>
                        <a:pt x="917" y="945"/>
                        <a:pt x="917" y="945"/>
                      </a:cubicBezTo>
                      <a:cubicBezTo>
                        <a:pt x="963" y="898"/>
                        <a:pt x="1125" y="712"/>
                        <a:pt x="1125" y="486"/>
                      </a:cubicBezTo>
                      <a:cubicBezTo>
                        <a:pt x="1125" y="227"/>
                        <a:pt x="914" y="23"/>
                        <a:pt x="905" y="14"/>
                      </a:cubicBezTo>
                      <a:cubicBezTo>
                        <a:pt x="891" y="0"/>
                        <a:pt x="868" y="0"/>
                        <a:pt x="853" y="14"/>
                      </a:cubicBezTo>
                      <a:cubicBezTo>
                        <a:pt x="845" y="23"/>
                        <a:pt x="634" y="227"/>
                        <a:pt x="634" y="486"/>
                      </a:cubicBezTo>
                      <a:cubicBezTo>
                        <a:pt x="634" y="527"/>
                        <a:pt x="639" y="570"/>
                        <a:pt x="650" y="613"/>
                      </a:cubicBezTo>
                      <a:cubicBezTo>
                        <a:pt x="662" y="659"/>
                        <a:pt x="735" y="641"/>
                        <a:pt x="723" y="594"/>
                      </a:cubicBezTo>
                      <a:cubicBezTo>
                        <a:pt x="713" y="557"/>
                        <a:pt x="709" y="521"/>
                        <a:pt x="709" y="486"/>
                      </a:cubicBezTo>
                      <a:cubicBezTo>
                        <a:pt x="709" y="310"/>
                        <a:pt x="826" y="157"/>
                        <a:pt x="879" y="96"/>
                      </a:cubicBezTo>
                      <a:cubicBezTo>
                        <a:pt x="933" y="157"/>
                        <a:pt x="1050" y="310"/>
                        <a:pt x="1050" y="486"/>
                      </a:cubicBezTo>
                      <a:cubicBezTo>
                        <a:pt x="1050" y="627"/>
                        <a:pt x="974" y="753"/>
                        <a:pt x="917" y="829"/>
                      </a:cubicBezTo>
                      <a:cubicBezTo>
                        <a:pt x="917" y="412"/>
                        <a:pt x="917" y="412"/>
                        <a:pt x="917" y="412"/>
                      </a:cubicBezTo>
                      <a:cubicBezTo>
                        <a:pt x="917" y="364"/>
                        <a:pt x="842" y="364"/>
                        <a:pt x="842" y="412"/>
                      </a:cubicBezTo>
                      <a:cubicBezTo>
                        <a:pt x="842" y="829"/>
                        <a:pt x="842" y="829"/>
                        <a:pt x="842" y="829"/>
                      </a:cubicBezTo>
                      <a:cubicBezTo>
                        <a:pt x="830" y="814"/>
                        <a:pt x="818" y="797"/>
                        <a:pt x="806" y="778"/>
                      </a:cubicBezTo>
                      <a:cubicBezTo>
                        <a:pt x="780" y="737"/>
                        <a:pt x="717" y="778"/>
                        <a:pt x="743" y="818"/>
                      </a:cubicBezTo>
                      <a:cubicBezTo>
                        <a:pt x="783" y="881"/>
                        <a:pt x="823" y="925"/>
                        <a:pt x="842" y="945"/>
                      </a:cubicBezTo>
                      <a:cubicBezTo>
                        <a:pt x="842" y="1725"/>
                        <a:pt x="842" y="1725"/>
                        <a:pt x="842" y="1725"/>
                      </a:cubicBezTo>
                      <a:cubicBezTo>
                        <a:pt x="728" y="1608"/>
                        <a:pt x="728" y="1608"/>
                        <a:pt x="728" y="1608"/>
                      </a:cubicBezTo>
                      <a:cubicBezTo>
                        <a:pt x="728" y="1558"/>
                        <a:pt x="718" y="1296"/>
                        <a:pt x="550" y="1128"/>
                      </a:cubicBezTo>
                      <a:cubicBezTo>
                        <a:pt x="368" y="945"/>
                        <a:pt x="74" y="950"/>
                        <a:pt x="62" y="950"/>
                      </a:cubicBezTo>
                      <a:cubicBezTo>
                        <a:pt x="42" y="950"/>
                        <a:pt x="26" y="967"/>
                        <a:pt x="25" y="987"/>
                      </a:cubicBezTo>
                      <a:cubicBezTo>
                        <a:pt x="25" y="999"/>
                        <a:pt x="20" y="1292"/>
                        <a:pt x="203" y="1475"/>
                      </a:cubicBezTo>
                      <a:cubicBezTo>
                        <a:pt x="357" y="1630"/>
                        <a:pt x="591" y="1650"/>
                        <a:pt x="667" y="1653"/>
                      </a:cubicBezTo>
                      <a:cubicBezTo>
                        <a:pt x="842" y="1833"/>
                        <a:pt x="842" y="1833"/>
                        <a:pt x="842" y="1833"/>
                      </a:cubicBezTo>
                      <a:cubicBezTo>
                        <a:pt x="842" y="2106"/>
                        <a:pt x="842" y="2106"/>
                        <a:pt x="842" y="2106"/>
                      </a:cubicBezTo>
                      <a:cubicBezTo>
                        <a:pt x="809" y="2103"/>
                        <a:pt x="782" y="2086"/>
                        <a:pt x="749" y="2064"/>
                      </a:cubicBezTo>
                      <a:cubicBezTo>
                        <a:pt x="678" y="2018"/>
                        <a:pt x="605" y="1991"/>
                        <a:pt x="521" y="2018"/>
                      </a:cubicBezTo>
                      <a:cubicBezTo>
                        <a:pt x="443" y="2042"/>
                        <a:pt x="403" y="2106"/>
                        <a:pt x="371" y="2176"/>
                      </a:cubicBezTo>
                      <a:cubicBezTo>
                        <a:pt x="343" y="2237"/>
                        <a:pt x="325" y="2272"/>
                        <a:pt x="272" y="2278"/>
                      </a:cubicBezTo>
                      <a:cubicBezTo>
                        <a:pt x="174" y="2288"/>
                        <a:pt x="101" y="2322"/>
                        <a:pt x="56" y="2378"/>
                      </a:cubicBezTo>
                      <a:cubicBezTo>
                        <a:pt x="0" y="2447"/>
                        <a:pt x="8" y="2525"/>
                        <a:pt x="8" y="2528"/>
                      </a:cubicBezTo>
                      <a:cubicBezTo>
                        <a:pt x="11" y="2547"/>
                        <a:pt x="27" y="2561"/>
                        <a:pt x="46" y="2561"/>
                      </a:cubicBezTo>
                      <a:cubicBezTo>
                        <a:pt x="290" y="2561"/>
                        <a:pt x="290" y="2561"/>
                        <a:pt x="290" y="2561"/>
                      </a:cubicBezTo>
                      <a:cubicBezTo>
                        <a:pt x="338" y="2561"/>
                        <a:pt x="338" y="2486"/>
                        <a:pt x="290" y="2486"/>
                      </a:cubicBezTo>
                      <a:cubicBezTo>
                        <a:pt x="86" y="2486"/>
                        <a:pt x="86" y="2486"/>
                        <a:pt x="86" y="2486"/>
                      </a:cubicBezTo>
                      <a:cubicBezTo>
                        <a:pt x="89" y="2469"/>
                        <a:pt x="97" y="2446"/>
                        <a:pt x="114" y="2425"/>
                      </a:cubicBezTo>
                      <a:cubicBezTo>
                        <a:pt x="146" y="2385"/>
                        <a:pt x="202" y="2360"/>
                        <a:pt x="280" y="2352"/>
                      </a:cubicBezTo>
                      <a:cubicBezTo>
                        <a:pt x="377" y="2342"/>
                        <a:pt x="412" y="2268"/>
                        <a:pt x="439" y="2208"/>
                      </a:cubicBezTo>
                      <a:cubicBezTo>
                        <a:pt x="462" y="2157"/>
                        <a:pt x="487" y="2108"/>
                        <a:pt x="543" y="2089"/>
                      </a:cubicBezTo>
                      <a:cubicBezTo>
                        <a:pt x="606" y="2069"/>
                        <a:pt x="656" y="2093"/>
                        <a:pt x="708" y="2127"/>
                      </a:cubicBezTo>
                      <a:cubicBezTo>
                        <a:pt x="752" y="2155"/>
                        <a:pt x="801" y="2188"/>
                        <a:pt x="871" y="2180"/>
                      </a:cubicBezTo>
                      <a:cubicBezTo>
                        <a:pt x="935" y="2172"/>
                        <a:pt x="980" y="2152"/>
                        <a:pt x="1020" y="2135"/>
                      </a:cubicBezTo>
                      <a:cubicBezTo>
                        <a:pt x="1068" y="2114"/>
                        <a:pt x="1103" y="2099"/>
                        <a:pt x="1156" y="2111"/>
                      </a:cubicBezTo>
                      <a:cubicBezTo>
                        <a:pt x="1190" y="2119"/>
                        <a:pt x="1210" y="2145"/>
                        <a:pt x="1240" y="2188"/>
                      </a:cubicBezTo>
                      <a:cubicBezTo>
                        <a:pt x="1281" y="2247"/>
                        <a:pt x="1332" y="2320"/>
                        <a:pt x="1453" y="2331"/>
                      </a:cubicBezTo>
                      <a:cubicBezTo>
                        <a:pt x="1623" y="2347"/>
                        <a:pt x="1662" y="2409"/>
                        <a:pt x="1672" y="2486"/>
                      </a:cubicBezTo>
                      <a:cubicBezTo>
                        <a:pt x="495" y="2486"/>
                        <a:pt x="495" y="2486"/>
                        <a:pt x="495" y="2486"/>
                      </a:cubicBezTo>
                      <a:cubicBezTo>
                        <a:pt x="447" y="2486"/>
                        <a:pt x="447" y="2561"/>
                        <a:pt x="495" y="2561"/>
                      </a:cubicBezTo>
                      <a:cubicBezTo>
                        <a:pt x="1713" y="2561"/>
                        <a:pt x="1713" y="2561"/>
                        <a:pt x="1713" y="2561"/>
                      </a:cubicBezTo>
                      <a:cubicBezTo>
                        <a:pt x="1734" y="2561"/>
                        <a:pt x="1751" y="2543"/>
                        <a:pt x="1750" y="2522"/>
                      </a:cubicBezTo>
                      <a:cubicBezTo>
                        <a:pt x="1745" y="2404"/>
                        <a:pt x="1706" y="2280"/>
                        <a:pt x="1460" y="2257"/>
                      </a:cubicBezTo>
                      <a:close/>
                      <a:moveTo>
                        <a:pt x="256" y="1422"/>
                      </a:moveTo>
                      <a:cubicBezTo>
                        <a:pt x="132" y="1298"/>
                        <a:pt x="106" y="1107"/>
                        <a:pt x="101" y="1026"/>
                      </a:cubicBezTo>
                      <a:cubicBezTo>
                        <a:pt x="182" y="1031"/>
                        <a:pt x="373" y="1057"/>
                        <a:pt x="497" y="1181"/>
                      </a:cubicBezTo>
                      <a:cubicBezTo>
                        <a:pt x="599" y="1283"/>
                        <a:pt x="635" y="1430"/>
                        <a:pt x="647" y="1525"/>
                      </a:cubicBezTo>
                      <a:cubicBezTo>
                        <a:pt x="362" y="1231"/>
                        <a:pt x="362" y="1231"/>
                        <a:pt x="362" y="1231"/>
                      </a:cubicBezTo>
                      <a:cubicBezTo>
                        <a:pt x="347" y="1216"/>
                        <a:pt x="324" y="1216"/>
                        <a:pt x="309" y="1230"/>
                      </a:cubicBezTo>
                      <a:cubicBezTo>
                        <a:pt x="294" y="1245"/>
                        <a:pt x="294" y="1268"/>
                        <a:pt x="308" y="1283"/>
                      </a:cubicBezTo>
                      <a:cubicBezTo>
                        <a:pt x="587" y="1570"/>
                        <a:pt x="587" y="1570"/>
                        <a:pt x="587" y="1570"/>
                      </a:cubicBezTo>
                      <a:cubicBezTo>
                        <a:pt x="492" y="1556"/>
                        <a:pt x="353" y="1520"/>
                        <a:pt x="256" y="1422"/>
                      </a:cubicBezTo>
                      <a:close/>
                      <a:moveTo>
                        <a:pt x="256" y="1422"/>
                      </a:moveTo>
                      <a:cubicBezTo>
                        <a:pt x="256" y="1422"/>
                        <a:pt x="256" y="1422"/>
                        <a:pt x="256" y="142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24" name="Freeform 6">
                  <a:extLst>
                    <a:ext uri="{FF2B5EF4-FFF2-40B4-BE49-F238E27FC236}">
                      <a16:creationId xmlns:a16="http://schemas.microsoft.com/office/drawing/2014/main" id="{6F96D86B-D2A0-494B-9216-920D372642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21" y="3112"/>
                  <a:ext cx="12" cy="9"/>
                </a:xfrm>
                <a:custGeom>
                  <a:avLst/>
                  <a:gdLst>
                    <a:gd name="T0" fmla="*/ 49 w 97"/>
                    <a:gd name="T1" fmla="*/ 0 h 75"/>
                    <a:gd name="T2" fmla="*/ 49 w 97"/>
                    <a:gd name="T3" fmla="*/ 75 h 75"/>
                    <a:gd name="T4" fmla="*/ 49 w 97"/>
                    <a:gd name="T5" fmla="*/ 0 h 75"/>
                    <a:gd name="T6" fmla="*/ 49 w 97"/>
                    <a:gd name="T7" fmla="*/ 0 h 75"/>
                    <a:gd name="T8" fmla="*/ 49 w 97"/>
                    <a:gd name="T9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75">
                      <a:moveTo>
                        <a:pt x="49" y="0"/>
                      </a:moveTo>
                      <a:cubicBezTo>
                        <a:pt x="1" y="0"/>
                        <a:pt x="0" y="75"/>
                        <a:pt x="49" y="75"/>
                      </a:cubicBezTo>
                      <a:cubicBezTo>
                        <a:pt x="97" y="75"/>
                        <a:pt x="97" y="0"/>
                        <a:pt x="49" y="0"/>
                      </a:cubicBezTo>
                      <a:close/>
                      <a:moveTo>
                        <a:pt x="49" y="0"/>
                      </a:moveTo>
                      <a:cubicBezTo>
                        <a:pt x="49" y="0"/>
                        <a:pt x="49" y="0"/>
                        <a:pt x="4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25" name="Freeform 7">
                  <a:extLst>
                    <a:ext uri="{FF2B5EF4-FFF2-40B4-BE49-F238E27FC236}">
                      <a16:creationId xmlns:a16="http://schemas.microsoft.com/office/drawing/2014/main" id="{AA2232FC-3C0A-48B0-B8F6-CDB8929F78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9" y="3125"/>
                  <a:ext cx="12" cy="10"/>
                </a:xfrm>
                <a:custGeom>
                  <a:avLst/>
                  <a:gdLst>
                    <a:gd name="T0" fmla="*/ 49 w 97"/>
                    <a:gd name="T1" fmla="*/ 0 h 75"/>
                    <a:gd name="T2" fmla="*/ 49 w 97"/>
                    <a:gd name="T3" fmla="*/ 75 h 75"/>
                    <a:gd name="T4" fmla="*/ 49 w 97"/>
                    <a:gd name="T5" fmla="*/ 0 h 75"/>
                    <a:gd name="T6" fmla="*/ 49 w 97"/>
                    <a:gd name="T7" fmla="*/ 0 h 75"/>
                    <a:gd name="T8" fmla="*/ 49 w 97"/>
                    <a:gd name="T9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75">
                      <a:moveTo>
                        <a:pt x="49" y="0"/>
                      </a:moveTo>
                      <a:cubicBezTo>
                        <a:pt x="0" y="0"/>
                        <a:pt x="0" y="75"/>
                        <a:pt x="49" y="75"/>
                      </a:cubicBezTo>
                      <a:cubicBezTo>
                        <a:pt x="97" y="75"/>
                        <a:pt x="97" y="0"/>
                        <a:pt x="49" y="0"/>
                      </a:cubicBezTo>
                      <a:close/>
                      <a:moveTo>
                        <a:pt x="49" y="0"/>
                      </a:moveTo>
                      <a:cubicBezTo>
                        <a:pt x="49" y="0"/>
                        <a:pt x="49" y="0"/>
                        <a:pt x="4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26" name="Freeform 8">
                  <a:extLst>
                    <a:ext uri="{FF2B5EF4-FFF2-40B4-BE49-F238E27FC236}">
                      <a16:creationId xmlns:a16="http://schemas.microsoft.com/office/drawing/2014/main" id="{AF651B46-1189-4250-9086-30ACDAF8EC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94" y="3109"/>
                  <a:ext cx="12" cy="9"/>
                </a:xfrm>
                <a:custGeom>
                  <a:avLst/>
                  <a:gdLst>
                    <a:gd name="T0" fmla="*/ 48 w 97"/>
                    <a:gd name="T1" fmla="*/ 0 h 75"/>
                    <a:gd name="T2" fmla="*/ 48 w 97"/>
                    <a:gd name="T3" fmla="*/ 75 h 75"/>
                    <a:gd name="T4" fmla="*/ 48 w 97"/>
                    <a:gd name="T5" fmla="*/ 0 h 75"/>
                    <a:gd name="T6" fmla="*/ 48 w 97"/>
                    <a:gd name="T7" fmla="*/ 0 h 75"/>
                    <a:gd name="T8" fmla="*/ 48 w 97"/>
                    <a:gd name="T9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75">
                      <a:moveTo>
                        <a:pt x="48" y="0"/>
                      </a:moveTo>
                      <a:cubicBezTo>
                        <a:pt x="0" y="0"/>
                        <a:pt x="0" y="75"/>
                        <a:pt x="48" y="75"/>
                      </a:cubicBezTo>
                      <a:cubicBezTo>
                        <a:pt x="97" y="75"/>
                        <a:pt x="97" y="0"/>
                        <a:pt x="48" y="0"/>
                      </a:cubicBezTo>
                      <a:close/>
                      <a:moveTo>
                        <a:pt x="48" y="0"/>
                      </a:moveTo>
                      <a:cubicBezTo>
                        <a:pt x="48" y="0"/>
                        <a:pt x="48" y="0"/>
                        <a:pt x="4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4DFD9FE-19F0-4F30-9F99-284A0C486E5C}"/>
                </a:ext>
              </a:extLst>
            </p:cNvPr>
            <p:cNvGrpSpPr/>
            <p:nvPr/>
          </p:nvGrpSpPr>
          <p:grpSpPr>
            <a:xfrm>
              <a:off x="1201668" y="5170342"/>
              <a:ext cx="857251" cy="857250"/>
              <a:chOff x="787151" y="4713891"/>
              <a:chExt cx="857251" cy="85725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E417904-82E0-43C8-AF7A-414B5927EA35}"/>
                  </a:ext>
                </a:extLst>
              </p:cNvPr>
              <p:cNvSpPr/>
              <p:nvPr/>
            </p:nvSpPr>
            <p:spPr>
              <a:xfrm>
                <a:off x="787151" y="4713891"/>
                <a:ext cx="857251" cy="857250"/>
              </a:xfrm>
              <a:prstGeom prst="ellipse">
                <a:avLst/>
              </a:prstGeom>
              <a:gradFill flip="none" rotWithShape="1">
                <a:gsLst>
                  <a:gs pos="7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16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 sz="1400"/>
              </a:p>
            </p:txBody>
          </p:sp>
          <p:grpSp>
            <p:nvGrpSpPr>
              <p:cNvPr id="28" name="Group 11">
                <a:extLst>
                  <a:ext uri="{FF2B5EF4-FFF2-40B4-BE49-F238E27FC236}">
                    <a16:creationId xmlns:a16="http://schemas.microsoft.com/office/drawing/2014/main" id="{139CA2B5-8781-4893-AEBC-B4603F8A07E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966022" y="4899633"/>
                <a:ext cx="498475" cy="496888"/>
                <a:chOff x="600" y="2841"/>
                <a:chExt cx="314" cy="313"/>
              </a:xfrm>
              <a:solidFill>
                <a:schemeClr val="bg1"/>
              </a:solidFill>
            </p:grpSpPr>
            <p:sp>
              <p:nvSpPr>
                <p:cNvPr id="30" name="Freeform 12">
                  <a:extLst>
                    <a:ext uri="{FF2B5EF4-FFF2-40B4-BE49-F238E27FC236}">
                      <a16:creationId xmlns:a16="http://schemas.microsoft.com/office/drawing/2014/main" id="{FC199294-7055-483C-B0A4-73EDE493426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7" y="2843"/>
                  <a:ext cx="220" cy="311"/>
                </a:xfrm>
                <a:custGeom>
                  <a:avLst/>
                  <a:gdLst>
                    <a:gd name="T0" fmla="*/ 1814 w 1814"/>
                    <a:gd name="T1" fmla="*/ 907 h 2557"/>
                    <a:gd name="T2" fmla="*/ 553 w 1814"/>
                    <a:gd name="T3" fmla="*/ 72 h 2557"/>
                    <a:gd name="T4" fmla="*/ 907 w 1814"/>
                    <a:gd name="T5" fmla="*/ 75 h 2557"/>
                    <a:gd name="T6" fmla="*/ 1585 w 1814"/>
                    <a:gd name="T7" fmla="*/ 1388 h 2557"/>
                    <a:gd name="T8" fmla="*/ 1169 w 1814"/>
                    <a:gd name="T9" fmla="*/ 1723 h 2557"/>
                    <a:gd name="T10" fmla="*/ 945 w 1814"/>
                    <a:gd name="T11" fmla="*/ 1816 h 2557"/>
                    <a:gd name="T12" fmla="*/ 1057 w 1814"/>
                    <a:gd name="T13" fmla="*/ 1373 h 2557"/>
                    <a:gd name="T14" fmla="*/ 1511 w 1814"/>
                    <a:gd name="T15" fmla="*/ 903 h 2557"/>
                    <a:gd name="T16" fmla="*/ 1130 w 1814"/>
                    <a:gd name="T17" fmla="*/ 992 h 2557"/>
                    <a:gd name="T18" fmla="*/ 945 w 1814"/>
                    <a:gd name="T19" fmla="*/ 1376 h 2557"/>
                    <a:gd name="T20" fmla="*/ 1033 w 1814"/>
                    <a:gd name="T21" fmla="*/ 892 h 2557"/>
                    <a:gd name="T22" fmla="*/ 911 w 1814"/>
                    <a:gd name="T23" fmla="*/ 939 h 2557"/>
                    <a:gd name="T24" fmla="*/ 903 w 1814"/>
                    <a:gd name="T25" fmla="*/ 939 h 2557"/>
                    <a:gd name="T26" fmla="*/ 907 w 1814"/>
                    <a:gd name="T27" fmla="*/ 445 h 2557"/>
                    <a:gd name="T28" fmla="*/ 1011 w 1814"/>
                    <a:gd name="T29" fmla="*/ 721 h 2557"/>
                    <a:gd name="T30" fmla="*/ 1087 w 1814"/>
                    <a:gd name="T31" fmla="*/ 694 h 2557"/>
                    <a:gd name="T32" fmla="*/ 881 w 1814"/>
                    <a:gd name="T33" fmla="*/ 362 h 2557"/>
                    <a:gd name="T34" fmla="*/ 870 w 1814"/>
                    <a:gd name="T35" fmla="*/ 1015 h 2557"/>
                    <a:gd name="T36" fmla="*/ 809 w 1814"/>
                    <a:gd name="T37" fmla="*/ 1319 h 2557"/>
                    <a:gd name="T38" fmla="*/ 339 w 1814"/>
                    <a:gd name="T39" fmla="*/ 867 h 2557"/>
                    <a:gd name="T40" fmla="*/ 429 w 1814"/>
                    <a:gd name="T41" fmla="*/ 1248 h 2557"/>
                    <a:gd name="T42" fmla="*/ 870 w 1814"/>
                    <a:gd name="T43" fmla="*/ 1478 h 2557"/>
                    <a:gd name="T44" fmla="*/ 645 w 1814"/>
                    <a:gd name="T45" fmla="*/ 1834 h 2557"/>
                    <a:gd name="T46" fmla="*/ 621 w 1814"/>
                    <a:gd name="T47" fmla="*/ 1688 h 2557"/>
                    <a:gd name="T48" fmla="*/ 75 w 1814"/>
                    <a:gd name="T49" fmla="*/ 907 h 2557"/>
                    <a:gd name="T50" fmla="*/ 410 w 1814"/>
                    <a:gd name="T51" fmla="*/ 240 h 2557"/>
                    <a:gd name="T52" fmla="*/ 100 w 1814"/>
                    <a:gd name="T53" fmla="*/ 493 h 2557"/>
                    <a:gd name="T54" fmla="*/ 168 w 1814"/>
                    <a:gd name="T55" fmla="*/ 1431 h 2557"/>
                    <a:gd name="T56" fmla="*/ 570 w 1814"/>
                    <a:gd name="T57" fmla="*/ 1838 h 2557"/>
                    <a:gd name="T58" fmla="*/ 570 w 1814"/>
                    <a:gd name="T59" fmla="*/ 2177 h 2557"/>
                    <a:gd name="T60" fmla="*/ 788 w 1814"/>
                    <a:gd name="T61" fmla="*/ 2557 h 2557"/>
                    <a:gd name="T62" fmla="*/ 1240 w 1814"/>
                    <a:gd name="T63" fmla="*/ 2381 h 2557"/>
                    <a:gd name="T64" fmla="*/ 1278 w 1814"/>
                    <a:gd name="T65" fmla="*/ 2135 h 2557"/>
                    <a:gd name="T66" fmla="*/ 1244 w 1814"/>
                    <a:gd name="T67" fmla="*/ 2047 h 2557"/>
                    <a:gd name="T68" fmla="*/ 1293 w 1814"/>
                    <a:gd name="T69" fmla="*/ 2039 h 2557"/>
                    <a:gd name="T70" fmla="*/ 1244 w 1814"/>
                    <a:gd name="T71" fmla="*/ 1798 h 2557"/>
                    <a:gd name="T72" fmla="*/ 1647 w 1814"/>
                    <a:gd name="T73" fmla="*/ 1431 h 2557"/>
                    <a:gd name="T74" fmla="*/ 1435 w 1814"/>
                    <a:gd name="T75" fmla="*/ 944 h 2557"/>
                    <a:gd name="T76" fmla="*/ 1081 w 1814"/>
                    <a:gd name="T77" fmla="*/ 1296 h 2557"/>
                    <a:gd name="T78" fmla="*/ 380 w 1814"/>
                    <a:gd name="T79" fmla="*/ 944 h 2557"/>
                    <a:gd name="T80" fmla="*/ 732 w 1814"/>
                    <a:gd name="T81" fmla="*/ 1291 h 2557"/>
                    <a:gd name="T82" fmla="*/ 727 w 1814"/>
                    <a:gd name="T83" fmla="*/ 1296 h 2557"/>
                    <a:gd name="T84" fmla="*/ 380 w 1814"/>
                    <a:gd name="T85" fmla="*/ 944 h 2557"/>
                    <a:gd name="T86" fmla="*/ 1288 w 1814"/>
                    <a:gd name="T87" fmla="*/ 1964 h 2557"/>
                    <a:gd name="T88" fmla="*/ 536 w 1814"/>
                    <a:gd name="T89" fmla="*/ 1995 h 2557"/>
                    <a:gd name="T90" fmla="*/ 565 w 1814"/>
                    <a:gd name="T91" fmla="*/ 1914 h 2557"/>
                    <a:gd name="T92" fmla="*/ 1286 w 1814"/>
                    <a:gd name="T93" fmla="*/ 1871 h 2557"/>
                    <a:gd name="T94" fmla="*/ 1288 w 1814"/>
                    <a:gd name="T95" fmla="*/ 2303 h 2557"/>
                    <a:gd name="T96" fmla="*/ 1114 w 1814"/>
                    <a:gd name="T97" fmla="*/ 2389 h 2557"/>
                    <a:gd name="T98" fmla="*/ 1026 w 1814"/>
                    <a:gd name="T99" fmla="*/ 2482 h 2557"/>
                    <a:gd name="T100" fmla="*/ 667 w 1814"/>
                    <a:gd name="T101" fmla="*/ 2415 h 2557"/>
                    <a:gd name="T102" fmla="*/ 940 w 1814"/>
                    <a:gd name="T103" fmla="*/ 2324 h 2557"/>
                    <a:gd name="T104" fmla="*/ 565 w 1814"/>
                    <a:gd name="T105" fmla="*/ 2252 h 2557"/>
                    <a:gd name="T106" fmla="*/ 1318 w 1814"/>
                    <a:gd name="T107" fmla="*/ 2222 h 2557"/>
                    <a:gd name="T108" fmla="*/ 645 w 1814"/>
                    <a:gd name="T109" fmla="*/ 2078 h 2557"/>
                    <a:gd name="T110" fmla="*/ 1169 w 1814"/>
                    <a:gd name="T111" fmla="*/ 2047 h 2557"/>
                    <a:gd name="T112" fmla="*/ 645 w 1814"/>
                    <a:gd name="T113" fmla="*/ 2173 h 2557"/>
                    <a:gd name="T114" fmla="*/ 645 w 1814"/>
                    <a:gd name="T115" fmla="*/ 2173 h 2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814" h="2557">
                      <a:moveTo>
                        <a:pt x="1647" y="1431"/>
                      </a:moveTo>
                      <a:cubicBezTo>
                        <a:pt x="1756" y="1277"/>
                        <a:pt x="1814" y="1096"/>
                        <a:pt x="1814" y="907"/>
                      </a:cubicBezTo>
                      <a:cubicBezTo>
                        <a:pt x="1814" y="407"/>
                        <a:pt x="1407" y="0"/>
                        <a:pt x="907" y="0"/>
                      </a:cubicBezTo>
                      <a:cubicBezTo>
                        <a:pt x="784" y="0"/>
                        <a:pt x="665" y="24"/>
                        <a:pt x="553" y="72"/>
                      </a:cubicBezTo>
                      <a:cubicBezTo>
                        <a:pt x="508" y="91"/>
                        <a:pt x="537" y="160"/>
                        <a:pt x="582" y="141"/>
                      </a:cubicBezTo>
                      <a:cubicBezTo>
                        <a:pt x="685" y="97"/>
                        <a:pt x="794" y="75"/>
                        <a:pt x="907" y="75"/>
                      </a:cubicBezTo>
                      <a:cubicBezTo>
                        <a:pt x="1366" y="75"/>
                        <a:pt x="1739" y="448"/>
                        <a:pt x="1739" y="907"/>
                      </a:cubicBezTo>
                      <a:cubicBezTo>
                        <a:pt x="1739" y="1080"/>
                        <a:pt x="1686" y="1247"/>
                        <a:pt x="1585" y="1388"/>
                      </a:cubicBezTo>
                      <a:cubicBezTo>
                        <a:pt x="1487" y="1526"/>
                        <a:pt x="1352" y="1630"/>
                        <a:pt x="1193" y="1688"/>
                      </a:cubicBezTo>
                      <a:cubicBezTo>
                        <a:pt x="1179" y="1693"/>
                        <a:pt x="1169" y="1707"/>
                        <a:pt x="1169" y="1723"/>
                      </a:cubicBezTo>
                      <a:cubicBezTo>
                        <a:pt x="1169" y="1803"/>
                        <a:pt x="1169" y="1803"/>
                        <a:pt x="1169" y="1803"/>
                      </a:cubicBezTo>
                      <a:cubicBezTo>
                        <a:pt x="945" y="1816"/>
                        <a:pt x="945" y="1816"/>
                        <a:pt x="945" y="1816"/>
                      </a:cubicBezTo>
                      <a:cubicBezTo>
                        <a:pt x="945" y="1478"/>
                        <a:pt x="945" y="1478"/>
                        <a:pt x="945" y="1478"/>
                      </a:cubicBezTo>
                      <a:cubicBezTo>
                        <a:pt x="1057" y="1373"/>
                        <a:pt x="1057" y="1373"/>
                        <a:pt x="1057" y="1373"/>
                      </a:cubicBezTo>
                      <a:cubicBezTo>
                        <a:pt x="1109" y="1372"/>
                        <a:pt x="1275" y="1358"/>
                        <a:pt x="1386" y="1248"/>
                      </a:cubicBezTo>
                      <a:cubicBezTo>
                        <a:pt x="1515" y="1119"/>
                        <a:pt x="1511" y="912"/>
                        <a:pt x="1511" y="903"/>
                      </a:cubicBezTo>
                      <a:cubicBezTo>
                        <a:pt x="1511" y="883"/>
                        <a:pt x="1495" y="867"/>
                        <a:pt x="1475" y="867"/>
                      </a:cubicBezTo>
                      <a:cubicBezTo>
                        <a:pt x="1466" y="867"/>
                        <a:pt x="1259" y="863"/>
                        <a:pt x="1130" y="992"/>
                      </a:cubicBezTo>
                      <a:cubicBezTo>
                        <a:pt x="1022" y="1101"/>
                        <a:pt x="1007" y="1265"/>
                        <a:pt x="1005" y="1319"/>
                      </a:cubicBezTo>
                      <a:cubicBezTo>
                        <a:pt x="945" y="1376"/>
                        <a:pt x="945" y="1376"/>
                        <a:pt x="945" y="1376"/>
                      </a:cubicBezTo>
                      <a:cubicBezTo>
                        <a:pt x="945" y="1015"/>
                        <a:pt x="945" y="1015"/>
                        <a:pt x="945" y="1015"/>
                      </a:cubicBezTo>
                      <a:cubicBezTo>
                        <a:pt x="963" y="995"/>
                        <a:pt x="1001" y="951"/>
                        <a:pt x="1033" y="892"/>
                      </a:cubicBezTo>
                      <a:cubicBezTo>
                        <a:pt x="1056" y="850"/>
                        <a:pt x="990" y="814"/>
                        <a:pt x="967" y="856"/>
                      </a:cubicBezTo>
                      <a:cubicBezTo>
                        <a:pt x="948" y="890"/>
                        <a:pt x="927" y="919"/>
                        <a:pt x="911" y="939"/>
                      </a:cubicBezTo>
                      <a:cubicBezTo>
                        <a:pt x="910" y="939"/>
                        <a:pt x="908" y="939"/>
                        <a:pt x="907" y="939"/>
                      </a:cubicBezTo>
                      <a:cubicBezTo>
                        <a:pt x="906" y="939"/>
                        <a:pt x="905" y="939"/>
                        <a:pt x="903" y="939"/>
                      </a:cubicBezTo>
                      <a:cubicBezTo>
                        <a:pt x="865" y="892"/>
                        <a:pt x="802" y="799"/>
                        <a:pt x="802" y="694"/>
                      </a:cubicBezTo>
                      <a:cubicBezTo>
                        <a:pt x="802" y="586"/>
                        <a:pt x="869" y="490"/>
                        <a:pt x="907" y="445"/>
                      </a:cubicBezTo>
                      <a:cubicBezTo>
                        <a:pt x="945" y="490"/>
                        <a:pt x="1013" y="586"/>
                        <a:pt x="1013" y="694"/>
                      </a:cubicBezTo>
                      <a:cubicBezTo>
                        <a:pt x="1013" y="703"/>
                        <a:pt x="1012" y="712"/>
                        <a:pt x="1011" y="721"/>
                      </a:cubicBezTo>
                      <a:cubicBezTo>
                        <a:pt x="1007" y="768"/>
                        <a:pt x="1081" y="776"/>
                        <a:pt x="1086" y="728"/>
                      </a:cubicBezTo>
                      <a:cubicBezTo>
                        <a:pt x="1087" y="717"/>
                        <a:pt x="1087" y="705"/>
                        <a:pt x="1087" y="694"/>
                      </a:cubicBezTo>
                      <a:cubicBezTo>
                        <a:pt x="1087" y="512"/>
                        <a:pt x="939" y="368"/>
                        <a:pt x="933" y="362"/>
                      </a:cubicBezTo>
                      <a:cubicBezTo>
                        <a:pt x="918" y="348"/>
                        <a:pt x="896" y="348"/>
                        <a:pt x="881" y="362"/>
                      </a:cubicBezTo>
                      <a:cubicBezTo>
                        <a:pt x="875" y="368"/>
                        <a:pt x="727" y="512"/>
                        <a:pt x="727" y="694"/>
                      </a:cubicBezTo>
                      <a:cubicBezTo>
                        <a:pt x="727" y="849"/>
                        <a:pt x="834" y="976"/>
                        <a:pt x="870" y="1015"/>
                      </a:cubicBezTo>
                      <a:cubicBezTo>
                        <a:pt x="870" y="1375"/>
                        <a:pt x="870" y="1375"/>
                        <a:pt x="870" y="1375"/>
                      </a:cubicBezTo>
                      <a:cubicBezTo>
                        <a:pt x="809" y="1319"/>
                        <a:pt x="809" y="1319"/>
                        <a:pt x="809" y="1319"/>
                      </a:cubicBezTo>
                      <a:cubicBezTo>
                        <a:pt x="807" y="1265"/>
                        <a:pt x="792" y="1101"/>
                        <a:pt x="684" y="992"/>
                      </a:cubicBezTo>
                      <a:cubicBezTo>
                        <a:pt x="555" y="863"/>
                        <a:pt x="348" y="867"/>
                        <a:pt x="339" y="867"/>
                      </a:cubicBezTo>
                      <a:cubicBezTo>
                        <a:pt x="319" y="867"/>
                        <a:pt x="303" y="883"/>
                        <a:pt x="303" y="903"/>
                      </a:cubicBezTo>
                      <a:cubicBezTo>
                        <a:pt x="303" y="912"/>
                        <a:pt x="300" y="1119"/>
                        <a:pt x="429" y="1248"/>
                      </a:cubicBezTo>
                      <a:cubicBezTo>
                        <a:pt x="539" y="1358"/>
                        <a:pt x="707" y="1372"/>
                        <a:pt x="758" y="1373"/>
                      </a:cubicBezTo>
                      <a:cubicBezTo>
                        <a:pt x="870" y="1478"/>
                        <a:pt x="870" y="1478"/>
                        <a:pt x="870" y="1478"/>
                      </a:cubicBezTo>
                      <a:cubicBezTo>
                        <a:pt x="870" y="1821"/>
                        <a:pt x="870" y="1821"/>
                        <a:pt x="870" y="1821"/>
                      </a:cubicBezTo>
                      <a:cubicBezTo>
                        <a:pt x="645" y="1834"/>
                        <a:pt x="645" y="1834"/>
                        <a:pt x="645" y="1834"/>
                      </a:cubicBezTo>
                      <a:cubicBezTo>
                        <a:pt x="645" y="1723"/>
                        <a:pt x="645" y="1723"/>
                        <a:pt x="645" y="1723"/>
                      </a:cubicBezTo>
                      <a:cubicBezTo>
                        <a:pt x="645" y="1707"/>
                        <a:pt x="635" y="1693"/>
                        <a:pt x="621" y="1688"/>
                      </a:cubicBezTo>
                      <a:cubicBezTo>
                        <a:pt x="462" y="1630"/>
                        <a:pt x="327" y="1526"/>
                        <a:pt x="229" y="1388"/>
                      </a:cubicBezTo>
                      <a:cubicBezTo>
                        <a:pt x="128" y="1247"/>
                        <a:pt x="75" y="1080"/>
                        <a:pt x="75" y="907"/>
                      </a:cubicBezTo>
                      <a:cubicBezTo>
                        <a:pt x="75" y="773"/>
                        <a:pt x="106" y="646"/>
                        <a:pt x="166" y="528"/>
                      </a:cubicBezTo>
                      <a:cubicBezTo>
                        <a:pt x="224" y="415"/>
                        <a:pt x="308" y="316"/>
                        <a:pt x="410" y="240"/>
                      </a:cubicBezTo>
                      <a:cubicBezTo>
                        <a:pt x="449" y="211"/>
                        <a:pt x="404" y="151"/>
                        <a:pt x="365" y="180"/>
                      </a:cubicBezTo>
                      <a:cubicBezTo>
                        <a:pt x="254" y="262"/>
                        <a:pt x="163" y="371"/>
                        <a:pt x="100" y="493"/>
                      </a:cubicBezTo>
                      <a:cubicBezTo>
                        <a:pt x="34" y="622"/>
                        <a:pt x="0" y="761"/>
                        <a:pt x="0" y="907"/>
                      </a:cubicBezTo>
                      <a:cubicBezTo>
                        <a:pt x="0" y="1096"/>
                        <a:pt x="58" y="1277"/>
                        <a:pt x="168" y="1431"/>
                      </a:cubicBezTo>
                      <a:cubicBezTo>
                        <a:pt x="269" y="1574"/>
                        <a:pt x="408" y="1684"/>
                        <a:pt x="570" y="1749"/>
                      </a:cubicBezTo>
                      <a:cubicBezTo>
                        <a:pt x="570" y="1838"/>
                        <a:pt x="570" y="1838"/>
                        <a:pt x="570" y="1838"/>
                      </a:cubicBezTo>
                      <a:cubicBezTo>
                        <a:pt x="411" y="1842"/>
                        <a:pt x="409" y="2086"/>
                        <a:pt x="570" y="2082"/>
                      </a:cubicBezTo>
                      <a:cubicBezTo>
                        <a:pt x="570" y="2177"/>
                        <a:pt x="570" y="2177"/>
                        <a:pt x="570" y="2177"/>
                      </a:cubicBezTo>
                      <a:cubicBezTo>
                        <a:pt x="404" y="2182"/>
                        <a:pt x="418" y="2432"/>
                        <a:pt x="586" y="2420"/>
                      </a:cubicBezTo>
                      <a:cubicBezTo>
                        <a:pt x="618" y="2500"/>
                        <a:pt x="696" y="2557"/>
                        <a:pt x="788" y="2557"/>
                      </a:cubicBezTo>
                      <a:cubicBezTo>
                        <a:pt x="1026" y="2557"/>
                        <a:pt x="1026" y="2557"/>
                        <a:pt x="1026" y="2557"/>
                      </a:cubicBezTo>
                      <a:cubicBezTo>
                        <a:pt x="1132" y="2557"/>
                        <a:pt x="1220" y="2481"/>
                        <a:pt x="1240" y="2381"/>
                      </a:cubicBezTo>
                      <a:cubicBezTo>
                        <a:pt x="1293" y="2378"/>
                        <a:pt x="1293" y="2378"/>
                        <a:pt x="1293" y="2378"/>
                      </a:cubicBezTo>
                      <a:cubicBezTo>
                        <a:pt x="1449" y="2369"/>
                        <a:pt x="1436" y="2126"/>
                        <a:pt x="1278" y="2135"/>
                      </a:cubicBezTo>
                      <a:cubicBezTo>
                        <a:pt x="1244" y="2137"/>
                        <a:pt x="1244" y="2137"/>
                        <a:pt x="1244" y="2137"/>
                      </a:cubicBezTo>
                      <a:cubicBezTo>
                        <a:pt x="1244" y="2047"/>
                        <a:pt x="1244" y="2047"/>
                        <a:pt x="1244" y="2047"/>
                      </a:cubicBezTo>
                      <a:cubicBezTo>
                        <a:pt x="1244" y="2046"/>
                        <a:pt x="1244" y="2044"/>
                        <a:pt x="1244" y="2042"/>
                      </a:cubicBezTo>
                      <a:cubicBezTo>
                        <a:pt x="1293" y="2039"/>
                        <a:pt x="1293" y="2039"/>
                        <a:pt x="1293" y="2039"/>
                      </a:cubicBezTo>
                      <a:cubicBezTo>
                        <a:pt x="1449" y="2030"/>
                        <a:pt x="1436" y="1787"/>
                        <a:pt x="1278" y="1796"/>
                      </a:cubicBezTo>
                      <a:cubicBezTo>
                        <a:pt x="1244" y="1798"/>
                        <a:pt x="1244" y="1798"/>
                        <a:pt x="1244" y="1798"/>
                      </a:cubicBezTo>
                      <a:cubicBezTo>
                        <a:pt x="1244" y="1749"/>
                        <a:pt x="1244" y="1749"/>
                        <a:pt x="1244" y="1749"/>
                      </a:cubicBezTo>
                      <a:cubicBezTo>
                        <a:pt x="1406" y="1684"/>
                        <a:pt x="1545" y="1575"/>
                        <a:pt x="1647" y="1431"/>
                      </a:cubicBezTo>
                      <a:close/>
                      <a:moveTo>
                        <a:pt x="1183" y="1045"/>
                      </a:moveTo>
                      <a:cubicBezTo>
                        <a:pt x="1260" y="969"/>
                        <a:pt x="1375" y="949"/>
                        <a:pt x="1435" y="944"/>
                      </a:cubicBezTo>
                      <a:cubicBezTo>
                        <a:pt x="1429" y="1003"/>
                        <a:pt x="1409" y="1118"/>
                        <a:pt x="1333" y="1195"/>
                      </a:cubicBezTo>
                      <a:cubicBezTo>
                        <a:pt x="1256" y="1271"/>
                        <a:pt x="1141" y="1291"/>
                        <a:pt x="1081" y="1296"/>
                      </a:cubicBezTo>
                      <a:cubicBezTo>
                        <a:pt x="1087" y="1237"/>
                        <a:pt x="1107" y="1122"/>
                        <a:pt x="1183" y="1045"/>
                      </a:cubicBezTo>
                      <a:close/>
                      <a:moveTo>
                        <a:pt x="380" y="944"/>
                      </a:moveTo>
                      <a:cubicBezTo>
                        <a:pt x="439" y="949"/>
                        <a:pt x="554" y="969"/>
                        <a:pt x="631" y="1045"/>
                      </a:cubicBezTo>
                      <a:cubicBezTo>
                        <a:pt x="705" y="1119"/>
                        <a:pt x="726" y="1230"/>
                        <a:pt x="732" y="1291"/>
                      </a:cubicBezTo>
                      <a:cubicBezTo>
                        <a:pt x="731" y="1292"/>
                        <a:pt x="730" y="1293"/>
                        <a:pt x="728" y="1294"/>
                      </a:cubicBezTo>
                      <a:cubicBezTo>
                        <a:pt x="728" y="1295"/>
                        <a:pt x="728" y="1296"/>
                        <a:pt x="727" y="1296"/>
                      </a:cubicBezTo>
                      <a:cubicBezTo>
                        <a:pt x="666" y="1290"/>
                        <a:pt x="556" y="1269"/>
                        <a:pt x="482" y="1195"/>
                      </a:cubicBezTo>
                      <a:cubicBezTo>
                        <a:pt x="405" y="1118"/>
                        <a:pt x="385" y="1003"/>
                        <a:pt x="380" y="944"/>
                      </a:cubicBezTo>
                      <a:close/>
                      <a:moveTo>
                        <a:pt x="1286" y="1871"/>
                      </a:moveTo>
                      <a:cubicBezTo>
                        <a:pt x="1344" y="1871"/>
                        <a:pt x="1347" y="1961"/>
                        <a:pt x="1288" y="1964"/>
                      </a:cubicBezTo>
                      <a:cubicBezTo>
                        <a:pt x="570" y="2007"/>
                        <a:pt x="570" y="2007"/>
                        <a:pt x="570" y="2007"/>
                      </a:cubicBezTo>
                      <a:cubicBezTo>
                        <a:pt x="558" y="2008"/>
                        <a:pt x="545" y="2003"/>
                        <a:pt x="536" y="1995"/>
                      </a:cubicBezTo>
                      <a:cubicBezTo>
                        <a:pt x="526" y="1986"/>
                        <a:pt x="521" y="1974"/>
                        <a:pt x="521" y="1961"/>
                      </a:cubicBezTo>
                      <a:cubicBezTo>
                        <a:pt x="521" y="1936"/>
                        <a:pt x="540" y="1915"/>
                        <a:pt x="565" y="1914"/>
                      </a:cubicBezTo>
                      <a:cubicBezTo>
                        <a:pt x="1283" y="1871"/>
                        <a:pt x="1283" y="1871"/>
                        <a:pt x="1283" y="1871"/>
                      </a:cubicBezTo>
                      <a:cubicBezTo>
                        <a:pt x="1284" y="1871"/>
                        <a:pt x="1285" y="1871"/>
                        <a:pt x="1286" y="1871"/>
                      </a:cubicBezTo>
                      <a:close/>
                      <a:moveTo>
                        <a:pt x="1318" y="2222"/>
                      </a:moveTo>
                      <a:cubicBezTo>
                        <a:pt x="1347" y="2250"/>
                        <a:pt x="1328" y="2301"/>
                        <a:pt x="1288" y="2303"/>
                      </a:cubicBezTo>
                      <a:cubicBezTo>
                        <a:pt x="1110" y="2314"/>
                        <a:pt x="1110" y="2314"/>
                        <a:pt x="1110" y="2314"/>
                      </a:cubicBezTo>
                      <a:cubicBezTo>
                        <a:pt x="1062" y="2317"/>
                        <a:pt x="1066" y="2391"/>
                        <a:pt x="1114" y="2389"/>
                      </a:cubicBezTo>
                      <a:cubicBezTo>
                        <a:pt x="1161" y="2386"/>
                        <a:pt x="1161" y="2386"/>
                        <a:pt x="1161" y="2386"/>
                      </a:cubicBezTo>
                      <a:cubicBezTo>
                        <a:pt x="1142" y="2442"/>
                        <a:pt x="1089" y="2482"/>
                        <a:pt x="1026" y="2482"/>
                      </a:cubicBezTo>
                      <a:cubicBezTo>
                        <a:pt x="788" y="2482"/>
                        <a:pt x="788" y="2482"/>
                        <a:pt x="788" y="2482"/>
                      </a:cubicBezTo>
                      <a:cubicBezTo>
                        <a:pt x="737" y="2482"/>
                        <a:pt x="692" y="2456"/>
                        <a:pt x="667" y="2415"/>
                      </a:cubicBezTo>
                      <a:cubicBezTo>
                        <a:pt x="944" y="2399"/>
                        <a:pt x="944" y="2399"/>
                        <a:pt x="944" y="2399"/>
                      </a:cubicBezTo>
                      <a:cubicBezTo>
                        <a:pt x="992" y="2396"/>
                        <a:pt x="988" y="2321"/>
                        <a:pt x="940" y="2324"/>
                      </a:cubicBezTo>
                      <a:cubicBezTo>
                        <a:pt x="570" y="2346"/>
                        <a:pt x="570" y="2346"/>
                        <a:pt x="570" y="2346"/>
                      </a:cubicBezTo>
                      <a:cubicBezTo>
                        <a:pt x="510" y="2350"/>
                        <a:pt x="505" y="2256"/>
                        <a:pt x="565" y="2252"/>
                      </a:cubicBezTo>
                      <a:cubicBezTo>
                        <a:pt x="1283" y="2210"/>
                        <a:pt x="1283" y="2210"/>
                        <a:pt x="1283" y="2210"/>
                      </a:cubicBezTo>
                      <a:cubicBezTo>
                        <a:pt x="1296" y="2209"/>
                        <a:pt x="1308" y="2214"/>
                        <a:pt x="1318" y="2222"/>
                      </a:cubicBezTo>
                      <a:close/>
                      <a:moveTo>
                        <a:pt x="645" y="2173"/>
                      </a:moveTo>
                      <a:cubicBezTo>
                        <a:pt x="645" y="2078"/>
                        <a:pt x="645" y="2078"/>
                        <a:pt x="645" y="2078"/>
                      </a:cubicBezTo>
                      <a:cubicBezTo>
                        <a:pt x="1169" y="2047"/>
                        <a:pt x="1169" y="2047"/>
                        <a:pt x="1169" y="2047"/>
                      </a:cubicBezTo>
                      <a:cubicBezTo>
                        <a:pt x="1169" y="2047"/>
                        <a:pt x="1169" y="2047"/>
                        <a:pt x="1169" y="2047"/>
                      </a:cubicBezTo>
                      <a:cubicBezTo>
                        <a:pt x="1169" y="2142"/>
                        <a:pt x="1169" y="2142"/>
                        <a:pt x="1169" y="2142"/>
                      </a:cubicBezTo>
                      <a:lnTo>
                        <a:pt x="645" y="2173"/>
                      </a:lnTo>
                      <a:close/>
                      <a:moveTo>
                        <a:pt x="645" y="2173"/>
                      </a:moveTo>
                      <a:cubicBezTo>
                        <a:pt x="645" y="2173"/>
                        <a:pt x="645" y="2173"/>
                        <a:pt x="645" y="217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31" name="Freeform 13">
                  <a:extLst>
                    <a:ext uri="{FF2B5EF4-FFF2-40B4-BE49-F238E27FC236}">
                      <a16:creationId xmlns:a16="http://schemas.microsoft.com/office/drawing/2014/main" id="{8965A691-657E-4F03-81AE-B85BED202B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3" y="2841"/>
                  <a:ext cx="32" cy="33"/>
                </a:xfrm>
                <a:custGeom>
                  <a:avLst/>
                  <a:gdLst>
                    <a:gd name="T0" fmla="*/ 180 w 267"/>
                    <a:gd name="T1" fmla="*/ 237 h 271"/>
                    <a:gd name="T2" fmla="*/ 234 w 267"/>
                    <a:gd name="T3" fmla="*/ 185 h 271"/>
                    <a:gd name="T4" fmla="*/ 87 w 267"/>
                    <a:gd name="T5" fmla="*/ 34 h 271"/>
                    <a:gd name="T6" fmla="*/ 33 w 267"/>
                    <a:gd name="T7" fmla="*/ 87 h 271"/>
                    <a:gd name="T8" fmla="*/ 180 w 267"/>
                    <a:gd name="T9" fmla="*/ 237 h 271"/>
                    <a:gd name="T10" fmla="*/ 180 w 267"/>
                    <a:gd name="T11" fmla="*/ 237 h 271"/>
                    <a:gd name="T12" fmla="*/ 180 w 267"/>
                    <a:gd name="T13" fmla="*/ 237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7" h="271">
                      <a:moveTo>
                        <a:pt x="180" y="237"/>
                      </a:moveTo>
                      <a:cubicBezTo>
                        <a:pt x="213" y="271"/>
                        <a:pt x="267" y="219"/>
                        <a:pt x="234" y="185"/>
                      </a:cubicBezTo>
                      <a:cubicBezTo>
                        <a:pt x="87" y="34"/>
                        <a:pt x="87" y="34"/>
                        <a:pt x="87" y="34"/>
                      </a:cubicBezTo>
                      <a:cubicBezTo>
                        <a:pt x="53" y="0"/>
                        <a:pt x="0" y="52"/>
                        <a:pt x="33" y="87"/>
                      </a:cubicBezTo>
                      <a:lnTo>
                        <a:pt x="180" y="237"/>
                      </a:lnTo>
                      <a:close/>
                      <a:moveTo>
                        <a:pt x="180" y="237"/>
                      </a:moveTo>
                      <a:cubicBezTo>
                        <a:pt x="180" y="237"/>
                        <a:pt x="180" y="237"/>
                        <a:pt x="180" y="2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32" name="Freeform 14">
                  <a:extLst>
                    <a:ext uri="{FF2B5EF4-FFF2-40B4-BE49-F238E27FC236}">
                      <a16:creationId xmlns:a16="http://schemas.microsoft.com/office/drawing/2014/main" id="{7166FD24-EAD6-4D38-B601-F75938ACAA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9" y="2872"/>
                  <a:ext cx="36" cy="27"/>
                </a:xfrm>
                <a:custGeom>
                  <a:avLst/>
                  <a:gdLst>
                    <a:gd name="T0" fmla="*/ 42 w 302"/>
                    <a:gd name="T1" fmla="*/ 89 h 221"/>
                    <a:gd name="T2" fmla="*/ 222 w 302"/>
                    <a:gd name="T3" fmla="*/ 196 h 221"/>
                    <a:gd name="T4" fmla="*/ 261 w 302"/>
                    <a:gd name="T5" fmla="*/ 132 h 221"/>
                    <a:gd name="T6" fmla="*/ 80 w 302"/>
                    <a:gd name="T7" fmla="*/ 25 h 221"/>
                    <a:gd name="T8" fmla="*/ 42 w 302"/>
                    <a:gd name="T9" fmla="*/ 89 h 221"/>
                    <a:gd name="T10" fmla="*/ 42 w 302"/>
                    <a:gd name="T11" fmla="*/ 89 h 221"/>
                    <a:gd name="T12" fmla="*/ 42 w 302"/>
                    <a:gd name="T13" fmla="*/ 89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221">
                      <a:moveTo>
                        <a:pt x="42" y="89"/>
                      </a:moveTo>
                      <a:cubicBezTo>
                        <a:pt x="222" y="196"/>
                        <a:pt x="222" y="196"/>
                        <a:pt x="222" y="196"/>
                      </a:cubicBezTo>
                      <a:cubicBezTo>
                        <a:pt x="263" y="221"/>
                        <a:pt x="302" y="157"/>
                        <a:pt x="261" y="132"/>
                      </a:cubicBezTo>
                      <a:cubicBezTo>
                        <a:pt x="80" y="25"/>
                        <a:pt x="80" y="25"/>
                        <a:pt x="80" y="25"/>
                      </a:cubicBezTo>
                      <a:cubicBezTo>
                        <a:pt x="39" y="0"/>
                        <a:pt x="0" y="65"/>
                        <a:pt x="42" y="89"/>
                      </a:cubicBezTo>
                      <a:close/>
                      <a:moveTo>
                        <a:pt x="42" y="89"/>
                      </a:moveTo>
                      <a:cubicBezTo>
                        <a:pt x="42" y="89"/>
                        <a:pt x="42" y="89"/>
                        <a:pt x="42" y="8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33" name="Freeform 15">
                  <a:extLst>
                    <a:ext uri="{FF2B5EF4-FFF2-40B4-BE49-F238E27FC236}">
                      <a16:creationId xmlns:a16="http://schemas.microsoft.com/office/drawing/2014/main" id="{5FA1FD10-DEE2-4F8A-8B3B-DC2B9F324A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4" y="2909"/>
                  <a:ext cx="39" cy="19"/>
                </a:xfrm>
                <a:custGeom>
                  <a:avLst/>
                  <a:gdLst>
                    <a:gd name="T0" fmla="*/ 46 w 315"/>
                    <a:gd name="T1" fmla="*/ 85 h 155"/>
                    <a:gd name="T2" fmla="*/ 248 w 315"/>
                    <a:gd name="T3" fmla="*/ 142 h 155"/>
                    <a:gd name="T4" fmla="*/ 269 w 315"/>
                    <a:gd name="T5" fmla="*/ 70 h 155"/>
                    <a:gd name="T6" fmla="*/ 66 w 315"/>
                    <a:gd name="T7" fmla="*/ 13 h 155"/>
                    <a:gd name="T8" fmla="*/ 46 w 315"/>
                    <a:gd name="T9" fmla="*/ 85 h 155"/>
                    <a:gd name="T10" fmla="*/ 46 w 315"/>
                    <a:gd name="T11" fmla="*/ 85 h 155"/>
                    <a:gd name="T12" fmla="*/ 46 w 315"/>
                    <a:gd name="T13" fmla="*/ 85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5" h="155">
                      <a:moveTo>
                        <a:pt x="46" y="85"/>
                      </a:moveTo>
                      <a:cubicBezTo>
                        <a:pt x="248" y="142"/>
                        <a:pt x="248" y="142"/>
                        <a:pt x="248" y="142"/>
                      </a:cubicBezTo>
                      <a:cubicBezTo>
                        <a:pt x="295" y="155"/>
                        <a:pt x="315" y="83"/>
                        <a:pt x="269" y="70"/>
                      </a:cubicBezTo>
                      <a:cubicBezTo>
                        <a:pt x="66" y="13"/>
                        <a:pt x="66" y="13"/>
                        <a:pt x="66" y="13"/>
                      </a:cubicBezTo>
                      <a:cubicBezTo>
                        <a:pt x="20" y="0"/>
                        <a:pt x="0" y="72"/>
                        <a:pt x="46" y="85"/>
                      </a:cubicBezTo>
                      <a:close/>
                      <a:moveTo>
                        <a:pt x="46" y="85"/>
                      </a:moveTo>
                      <a:cubicBezTo>
                        <a:pt x="46" y="85"/>
                        <a:pt x="46" y="85"/>
                        <a:pt x="46" y="8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34" name="Freeform 16">
                  <a:extLst>
                    <a:ext uri="{FF2B5EF4-FFF2-40B4-BE49-F238E27FC236}">
                      <a16:creationId xmlns:a16="http://schemas.microsoft.com/office/drawing/2014/main" id="{F0ED713C-026A-458D-A438-0515A09234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0" y="2949"/>
                  <a:ext cx="37" cy="10"/>
                </a:xfrm>
                <a:custGeom>
                  <a:avLst/>
                  <a:gdLst>
                    <a:gd name="T0" fmla="*/ 259 w 307"/>
                    <a:gd name="T1" fmla="*/ 79 h 79"/>
                    <a:gd name="T2" fmla="*/ 259 w 307"/>
                    <a:gd name="T3" fmla="*/ 4 h 79"/>
                    <a:gd name="T4" fmla="*/ 49 w 307"/>
                    <a:gd name="T5" fmla="*/ 1 h 79"/>
                    <a:gd name="T6" fmla="*/ 48 w 307"/>
                    <a:gd name="T7" fmla="*/ 76 h 79"/>
                    <a:gd name="T8" fmla="*/ 258 w 307"/>
                    <a:gd name="T9" fmla="*/ 78 h 79"/>
                    <a:gd name="T10" fmla="*/ 259 w 307"/>
                    <a:gd name="T11" fmla="*/ 79 h 79"/>
                    <a:gd name="T12" fmla="*/ 259 w 307"/>
                    <a:gd name="T13" fmla="*/ 79 h 79"/>
                    <a:gd name="T14" fmla="*/ 259 w 307"/>
                    <a:gd name="T15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7" h="79">
                      <a:moveTo>
                        <a:pt x="259" y="79"/>
                      </a:moveTo>
                      <a:cubicBezTo>
                        <a:pt x="306" y="79"/>
                        <a:pt x="307" y="4"/>
                        <a:pt x="259" y="4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1" y="0"/>
                        <a:pt x="0" y="75"/>
                        <a:pt x="48" y="76"/>
                      </a:cubicBezTo>
                      <a:cubicBezTo>
                        <a:pt x="258" y="78"/>
                        <a:pt x="258" y="78"/>
                        <a:pt x="258" y="78"/>
                      </a:cubicBezTo>
                      <a:cubicBezTo>
                        <a:pt x="258" y="79"/>
                        <a:pt x="258" y="79"/>
                        <a:pt x="259" y="79"/>
                      </a:cubicBezTo>
                      <a:close/>
                      <a:moveTo>
                        <a:pt x="259" y="79"/>
                      </a:moveTo>
                      <a:cubicBezTo>
                        <a:pt x="259" y="79"/>
                        <a:pt x="259" y="79"/>
                        <a:pt x="259" y="7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35" name="Freeform 17">
                  <a:extLst>
                    <a:ext uri="{FF2B5EF4-FFF2-40B4-BE49-F238E27FC236}">
                      <a16:creationId xmlns:a16="http://schemas.microsoft.com/office/drawing/2014/main" id="{278BD4B3-36B8-49FD-8F95-CE2933AF67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4" y="2981"/>
                  <a:ext cx="37" cy="18"/>
                </a:xfrm>
                <a:custGeom>
                  <a:avLst/>
                  <a:gdLst>
                    <a:gd name="T0" fmla="*/ 296 w 301"/>
                    <a:gd name="T1" fmla="*/ 32 h 142"/>
                    <a:gd name="T2" fmla="*/ 250 w 301"/>
                    <a:gd name="T3" fmla="*/ 5 h 142"/>
                    <a:gd name="T4" fmla="*/ 47 w 301"/>
                    <a:gd name="T5" fmla="*/ 57 h 142"/>
                    <a:gd name="T6" fmla="*/ 65 w 301"/>
                    <a:gd name="T7" fmla="*/ 130 h 142"/>
                    <a:gd name="T8" fmla="*/ 269 w 301"/>
                    <a:gd name="T9" fmla="*/ 78 h 142"/>
                    <a:gd name="T10" fmla="*/ 296 w 301"/>
                    <a:gd name="T11" fmla="*/ 32 h 142"/>
                    <a:gd name="T12" fmla="*/ 296 w 301"/>
                    <a:gd name="T13" fmla="*/ 32 h 142"/>
                    <a:gd name="T14" fmla="*/ 296 w 301"/>
                    <a:gd name="T15" fmla="*/ 3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1" h="142">
                      <a:moveTo>
                        <a:pt x="296" y="32"/>
                      </a:moveTo>
                      <a:cubicBezTo>
                        <a:pt x="291" y="12"/>
                        <a:pt x="270" y="0"/>
                        <a:pt x="250" y="5"/>
                      </a:cubicBezTo>
                      <a:cubicBezTo>
                        <a:pt x="47" y="57"/>
                        <a:pt x="47" y="57"/>
                        <a:pt x="47" y="57"/>
                      </a:cubicBezTo>
                      <a:cubicBezTo>
                        <a:pt x="0" y="69"/>
                        <a:pt x="19" y="142"/>
                        <a:pt x="65" y="130"/>
                      </a:cubicBezTo>
                      <a:cubicBezTo>
                        <a:pt x="269" y="78"/>
                        <a:pt x="269" y="78"/>
                        <a:pt x="269" y="78"/>
                      </a:cubicBezTo>
                      <a:cubicBezTo>
                        <a:pt x="289" y="73"/>
                        <a:pt x="301" y="52"/>
                        <a:pt x="296" y="32"/>
                      </a:cubicBezTo>
                      <a:close/>
                      <a:moveTo>
                        <a:pt x="296" y="32"/>
                      </a:moveTo>
                      <a:cubicBezTo>
                        <a:pt x="296" y="32"/>
                        <a:pt x="296" y="32"/>
                        <a:pt x="296" y="3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36" name="Freeform 18">
                  <a:extLst>
                    <a:ext uri="{FF2B5EF4-FFF2-40B4-BE49-F238E27FC236}">
                      <a16:creationId xmlns:a16="http://schemas.microsoft.com/office/drawing/2014/main" id="{961C019E-192B-45D2-8B5D-808BAD34923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8" y="3011"/>
                  <a:ext cx="35" cy="25"/>
                </a:xfrm>
                <a:custGeom>
                  <a:avLst/>
                  <a:gdLst>
                    <a:gd name="T0" fmla="*/ 276 w 286"/>
                    <a:gd name="T1" fmla="*/ 24 h 202"/>
                    <a:gd name="T2" fmla="*/ 225 w 286"/>
                    <a:gd name="T3" fmla="*/ 10 h 202"/>
                    <a:gd name="T4" fmla="*/ 42 w 286"/>
                    <a:gd name="T5" fmla="*/ 113 h 202"/>
                    <a:gd name="T6" fmla="*/ 79 w 286"/>
                    <a:gd name="T7" fmla="*/ 178 h 202"/>
                    <a:gd name="T8" fmla="*/ 262 w 286"/>
                    <a:gd name="T9" fmla="*/ 75 h 202"/>
                    <a:gd name="T10" fmla="*/ 276 w 286"/>
                    <a:gd name="T11" fmla="*/ 24 h 202"/>
                    <a:gd name="T12" fmla="*/ 276 w 286"/>
                    <a:gd name="T13" fmla="*/ 24 h 202"/>
                    <a:gd name="T14" fmla="*/ 276 w 286"/>
                    <a:gd name="T15" fmla="*/ 24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6" h="202">
                      <a:moveTo>
                        <a:pt x="276" y="24"/>
                      </a:moveTo>
                      <a:cubicBezTo>
                        <a:pt x="266" y="6"/>
                        <a:pt x="243" y="0"/>
                        <a:pt x="225" y="10"/>
                      </a:cubicBezTo>
                      <a:cubicBezTo>
                        <a:pt x="42" y="113"/>
                        <a:pt x="42" y="113"/>
                        <a:pt x="42" y="113"/>
                      </a:cubicBezTo>
                      <a:cubicBezTo>
                        <a:pt x="0" y="136"/>
                        <a:pt x="37" y="202"/>
                        <a:pt x="79" y="178"/>
                      </a:cubicBezTo>
                      <a:cubicBezTo>
                        <a:pt x="262" y="75"/>
                        <a:pt x="262" y="75"/>
                        <a:pt x="262" y="75"/>
                      </a:cubicBezTo>
                      <a:cubicBezTo>
                        <a:pt x="280" y="65"/>
                        <a:pt x="286" y="43"/>
                        <a:pt x="276" y="24"/>
                      </a:cubicBezTo>
                      <a:close/>
                      <a:moveTo>
                        <a:pt x="276" y="24"/>
                      </a:moveTo>
                      <a:cubicBezTo>
                        <a:pt x="276" y="24"/>
                        <a:pt x="276" y="24"/>
                        <a:pt x="276" y="2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37" name="Freeform 19">
                  <a:extLst>
                    <a:ext uri="{FF2B5EF4-FFF2-40B4-BE49-F238E27FC236}">
                      <a16:creationId xmlns:a16="http://schemas.microsoft.com/office/drawing/2014/main" id="{040B28FC-3C1C-4EE2-AC57-0AF9D91949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2" y="3035"/>
                  <a:ext cx="33" cy="32"/>
                </a:xfrm>
                <a:custGeom>
                  <a:avLst/>
                  <a:gdLst>
                    <a:gd name="T0" fmla="*/ 184 w 270"/>
                    <a:gd name="T1" fmla="*/ 34 h 268"/>
                    <a:gd name="T2" fmla="*/ 33 w 270"/>
                    <a:gd name="T3" fmla="*/ 180 h 268"/>
                    <a:gd name="T4" fmla="*/ 86 w 270"/>
                    <a:gd name="T5" fmla="*/ 234 h 268"/>
                    <a:gd name="T6" fmla="*/ 236 w 270"/>
                    <a:gd name="T7" fmla="*/ 87 h 268"/>
                    <a:gd name="T8" fmla="*/ 184 w 270"/>
                    <a:gd name="T9" fmla="*/ 34 h 268"/>
                    <a:gd name="T10" fmla="*/ 184 w 270"/>
                    <a:gd name="T11" fmla="*/ 34 h 268"/>
                    <a:gd name="T12" fmla="*/ 184 w 270"/>
                    <a:gd name="T13" fmla="*/ 34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0" h="268">
                      <a:moveTo>
                        <a:pt x="184" y="34"/>
                      </a:moveTo>
                      <a:cubicBezTo>
                        <a:pt x="33" y="180"/>
                        <a:pt x="33" y="180"/>
                        <a:pt x="33" y="180"/>
                      </a:cubicBezTo>
                      <a:cubicBezTo>
                        <a:pt x="0" y="213"/>
                        <a:pt x="51" y="268"/>
                        <a:pt x="86" y="234"/>
                      </a:cubicBezTo>
                      <a:cubicBezTo>
                        <a:pt x="236" y="87"/>
                        <a:pt x="236" y="87"/>
                        <a:pt x="236" y="87"/>
                      </a:cubicBezTo>
                      <a:cubicBezTo>
                        <a:pt x="270" y="54"/>
                        <a:pt x="218" y="0"/>
                        <a:pt x="184" y="34"/>
                      </a:cubicBezTo>
                      <a:close/>
                      <a:moveTo>
                        <a:pt x="184" y="34"/>
                      </a:moveTo>
                      <a:cubicBezTo>
                        <a:pt x="184" y="34"/>
                        <a:pt x="184" y="34"/>
                        <a:pt x="184" y="3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38" name="Freeform 20">
                  <a:extLst>
                    <a:ext uri="{FF2B5EF4-FFF2-40B4-BE49-F238E27FC236}">
                      <a16:creationId xmlns:a16="http://schemas.microsoft.com/office/drawing/2014/main" id="{4AC4081E-BF52-4F55-A40E-996C5E90E62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39" y="3035"/>
                  <a:ext cx="32" cy="33"/>
                </a:xfrm>
                <a:custGeom>
                  <a:avLst/>
                  <a:gdLst>
                    <a:gd name="T0" fmla="*/ 87 w 267"/>
                    <a:gd name="T1" fmla="*/ 34 h 271"/>
                    <a:gd name="T2" fmla="*/ 34 w 267"/>
                    <a:gd name="T3" fmla="*/ 87 h 271"/>
                    <a:gd name="T4" fmla="*/ 180 w 267"/>
                    <a:gd name="T5" fmla="*/ 237 h 271"/>
                    <a:gd name="T6" fmla="*/ 234 w 267"/>
                    <a:gd name="T7" fmla="*/ 184 h 271"/>
                    <a:gd name="T8" fmla="*/ 87 w 267"/>
                    <a:gd name="T9" fmla="*/ 34 h 271"/>
                    <a:gd name="T10" fmla="*/ 87 w 267"/>
                    <a:gd name="T11" fmla="*/ 34 h 271"/>
                    <a:gd name="T12" fmla="*/ 87 w 267"/>
                    <a:gd name="T13" fmla="*/ 34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7" h="271">
                      <a:moveTo>
                        <a:pt x="87" y="34"/>
                      </a:moveTo>
                      <a:cubicBezTo>
                        <a:pt x="54" y="0"/>
                        <a:pt x="0" y="52"/>
                        <a:pt x="34" y="87"/>
                      </a:cubicBezTo>
                      <a:cubicBezTo>
                        <a:pt x="180" y="237"/>
                        <a:pt x="180" y="237"/>
                        <a:pt x="180" y="237"/>
                      </a:cubicBezTo>
                      <a:cubicBezTo>
                        <a:pt x="214" y="271"/>
                        <a:pt x="267" y="219"/>
                        <a:pt x="234" y="184"/>
                      </a:cubicBezTo>
                      <a:lnTo>
                        <a:pt x="87" y="34"/>
                      </a:lnTo>
                      <a:close/>
                      <a:moveTo>
                        <a:pt x="87" y="34"/>
                      </a:moveTo>
                      <a:cubicBezTo>
                        <a:pt x="87" y="34"/>
                        <a:pt x="87" y="34"/>
                        <a:pt x="87" y="3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39" name="Freeform 21">
                  <a:extLst>
                    <a:ext uri="{FF2B5EF4-FFF2-40B4-BE49-F238E27FC236}">
                      <a16:creationId xmlns:a16="http://schemas.microsoft.com/office/drawing/2014/main" id="{F40025FB-6FE1-44E4-A495-D00666537E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59" y="3010"/>
                  <a:ext cx="36" cy="26"/>
                </a:xfrm>
                <a:custGeom>
                  <a:avLst/>
                  <a:gdLst>
                    <a:gd name="T0" fmla="*/ 260 w 302"/>
                    <a:gd name="T1" fmla="*/ 132 h 220"/>
                    <a:gd name="T2" fmla="*/ 80 w 302"/>
                    <a:gd name="T3" fmla="*/ 25 h 220"/>
                    <a:gd name="T4" fmla="*/ 42 w 302"/>
                    <a:gd name="T5" fmla="*/ 89 h 220"/>
                    <a:gd name="T6" fmla="*/ 222 w 302"/>
                    <a:gd name="T7" fmla="*/ 196 h 220"/>
                    <a:gd name="T8" fmla="*/ 260 w 302"/>
                    <a:gd name="T9" fmla="*/ 132 h 220"/>
                    <a:gd name="T10" fmla="*/ 260 w 302"/>
                    <a:gd name="T11" fmla="*/ 132 h 220"/>
                    <a:gd name="T12" fmla="*/ 260 w 302"/>
                    <a:gd name="T13" fmla="*/ 132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220">
                      <a:moveTo>
                        <a:pt x="260" y="132"/>
                      </a:moveTo>
                      <a:cubicBezTo>
                        <a:pt x="80" y="25"/>
                        <a:pt x="80" y="25"/>
                        <a:pt x="80" y="25"/>
                      </a:cubicBezTo>
                      <a:cubicBezTo>
                        <a:pt x="38" y="0"/>
                        <a:pt x="0" y="64"/>
                        <a:pt x="42" y="89"/>
                      </a:cubicBezTo>
                      <a:cubicBezTo>
                        <a:pt x="222" y="196"/>
                        <a:pt x="222" y="196"/>
                        <a:pt x="222" y="196"/>
                      </a:cubicBezTo>
                      <a:cubicBezTo>
                        <a:pt x="263" y="220"/>
                        <a:pt x="302" y="156"/>
                        <a:pt x="260" y="132"/>
                      </a:cubicBezTo>
                      <a:close/>
                      <a:moveTo>
                        <a:pt x="260" y="132"/>
                      </a:moveTo>
                      <a:cubicBezTo>
                        <a:pt x="260" y="132"/>
                        <a:pt x="260" y="132"/>
                        <a:pt x="260" y="13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40" name="Freeform 22">
                  <a:extLst>
                    <a:ext uri="{FF2B5EF4-FFF2-40B4-BE49-F238E27FC236}">
                      <a16:creationId xmlns:a16="http://schemas.microsoft.com/office/drawing/2014/main" id="{A46A3ADD-2BB7-4129-8E2C-73C659A3F8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71" y="2980"/>
                  <a:ext cx="39" cy="19"/>
                </a:xfrm>
                <a:custGeom>
                  <a:avLst/>
                  <a:gdLst>
                    <a:gd name="T0" fmla="*/ 269 w 315"/>
                    <a:gd name="T1" fmla="*/ 70 h 155"/>
                    <a:gd name="T2" fmla="*/ 67 w 315"/>
                    <a:gd name="T3" fmla="*/ 13 h 155"/>
                    <a:gd name="T4" fmla="*/ 47 w 315"/>
                    <a:gd name="T5" fmla="*/ 85 h 155"/>
                    <a:gd name="T6" fmla="*/ 249 w 315"/>
                    <a:gd name="T7" fmla="*/ 142 h 155"/>
                    <a:gd name="T8" fmla="*/ 269 w 315"/>
                    <a:gd name="T9" fmla="*/ 70 h 155"/>
                    <a:gd name="T10" fmla="*/ 269 w 315"/>
                    <a:gd name="T11" fmla="*/ 70 h 155"/>
                    <a:gd name="T12" fmla="*/ 269 w 315"/>
                    <a:gd name="T13" fmla="*/ 7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5" h="155">
                      <a:moveTo>
                        <a:pt x="269" y="70"/>
                      </a:moveTo>
                      <a:cubicBezTo>
                        <a:pt x="67" y="13"/>
                        <a:pt x="67" y="13"/>
                        <a:pt x="67" y="13"/>
                      </a:cubicBezTo>
                      <a:cubicBezTo>
                        <a:pt x="21" y="0"/>
                        <a:pt x="0" y="72"/>
                        <a:pt x="47" y="85"/>
                      </a:cubicBezTo>
                      <a:cubicBezTo>
                        <a:pt x="249" y="142"/>
                        <a:pt x="249" y="142"/>
                        <a:pt x="249" y="142"/>
                      </a:cubicBezTo>
                      <a:cubicBezTo>
                        <a:pt x="295" y="155"/>
                        <a:pt x="315" y="83"/>
                        <a:pt x="269" y="70"/>
                      </a:cubicBezTo>
                      <a:close/>
                      <a:moveTo>
                        <a:pt x="269" y="70"/>
                      </a:moveTo>
                      <a:cubicBezTo>
                        <a:pt x="269" y="70"/>
                        <a:pt x="269" y="70"/>
                        <a:pt x="269" y="7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41" name="Freeform 23">
                  <a:extLst>
                    <a:ext uri="{FF2B5EF4-FFF2-40B4-BE49-F238E27FC236}">
                      <a16:creationId xmlns:a16="http://schemas.microsoft.com/office/drawing/2014/main" id="{9B5AA2C8-C70D-4B72-B598-C3A6797144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77" y="2950"/>
                  <a:ext cx="37" cy="9"/>
                </a:xfrm>
                <a:custGeom>
                  <a:avLst/>
                  <a:gdLst>
                    <a:gd name="T0" fmla="*/ 259 w 307"/>
                    <a:gd name="T1" fmla="*/ 4 h 81"/>
                    <a:gd name="T2" fmla="*/ 49 w 307"/>
                    <a:gd name="T3" fmla="*/ 2 h 81"/>
                    <a:gd name="T4" fmla="*/ 48 w 307"/>
                    <a:gd name="T5" fmla="*/ 76 h 81"/>
                    <a:gd name="T6" fmla="*/ 258 w 307"/>
                    <a:gd name="T7" fmla="*/ 79 h 81"/>
                    <a:gd name="T8" fmla="*/ 259 w 307"/>
                    <a:gd name="T9" fmla="*/ 4 h 81"/>
                    <a:gd name="T10" fmla="*/ 259 w 307"/>
                    <a:gd name="T11" fmla="*/ 4 h 81"/>
                    <a:gd name="T12" fmla="*/ 259 w 307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7" h="81">
                      <a:moveTo>
                        <a:pt x="259" y="4"/>
                      </a:move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1" y="0"/>
                        <a:pt x="0" y="76"/>
                        <a:pt x="48" y="76"/>
                      </a:cubicBezTo>
                      <a:cubicBezTo>
                        <a:pt x="258" y="79"/>
                        <a:pt x="258" y="79"/>
                        <a:pt x="258" y="79"/>
                      </a:cubicBezTo>
                      <a:cubicBezTo>
                        <a:pt x="306" y="81"/>
                        <a:pt x="307" y="5"/>
                        <a:pt x="259" y="4"/>
                      </a:cubicBezTo>
                      <a:close/>
                      <a:moveTo>
                        <a:pt x="259" y="4"/>
                      </a:moveTo>
                      <a:cubicBezTo>
                        <a:pt x="259" y="4"/>
                        <a:pt x="259" y="4"/>
                        <a:pt x="259" y="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42" name="Freeform 24">
                  <a:extLst>
                    <a:ext uri="{FF2B5EF4-FFF2-40B4-BE49-F238E27FC236}">
                      <a16:creationId xmlns:a16="http://schemas.microsoft.com/office/drawing/2014/main" id="{AED14A04-6478-4609-8714-01385694DB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73" y="2910"/>
                  <a:ext cx="37" cy="17"/>
                </a:xfrm>
                <a:custGeom>
                  <a:avLst/>
                  <a:gdLst>
                    <a:gd name="T0" fmla="*/ 5 w 301"/>
                    <a:gd name="T1" fmla="*/ 109 h 141"/>
                    <a:gd name="T2" fmla="*/ 51 w 301"/>
                    <a:gd name="T3" fmla="*/ 136 h 141"/>
                    <a:gd name="T4" fmla="*/ 254 w 301"/>
                    <a:gd name="T5" fmla="*/ 84 h 141"/>
                    <a:gd name="T6" fmla="*/ 236 w 301"/>
                    <a:gd name="T7" fmla="*/ 11 h 141"/>
                    <a:gd name="T8" fmla="*/ 32 w 301"/>
                    <a:gd name="T9" fmla="*/ 63 h 141"/>
                    <a:gd name="T10" fmla="*/ 5 w 301"/>
                    <a:gd name="T11" fmla="*/ 109 h 141"/>
                    <a:gd name="T12" fmla="*/ 5 w 301"/>
                    <a:gd name="T13" fmla="*/ 109 h 141"/>
                    <a:gd name="T14" fmla="*/ 5 w 301"/>
                    <a:gd name="T15" fmla="*/ 10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1" h="141">
                      <a:moveTo>
                        <a:pt x="5" y="109"/>
                      </a:moveTo>
                      <a:cubicBezTo>
                        <a:pt x="10" y="128"/>
                        <a:pt x="32" y="141"/>
                        <a:pt x="51" y="136"/>
                      </a:cubicBezTo>
                      <a:cubicBezTo>
                        <a:pt x="254" y="84"/>
                        <a:pt x="254" y="84"/>
                        <a:pt x="254" y="84"/>
                      </a:cubicBezTo>
                      <a:cubicBezTo>
                        <a:pt x="301" y="72"/>
                        <a:pt x="282" y="0"/>
                        <a:pt x="236" y="11"/>
                      </a:cubicBezTo>
                      <a:cubicBezTo>
                        <a:pt x="32" y="63"/>
                        <a:pt x="32" y="63"/>
                        <a:pt x="32" y="63"/>
                      </a:cubicBezTo>
                      <a:cubicBezTo>
                        <a:pt x="12" y="68"/>
                        <a:pt x="0" y="89"/>
                        <a:pt x="5" y="109"/>
                      </a:cubicBezTo>
                      <a:close/>
                      <a:moveTo>
                        <a:pt x="5" y="109"/>
                      </a:moveTo>
                      <a:cubicBezTo>
                        <a:pt x="5" y="109"/>
                        <a:pt x="5" y="109"/>
                        <a:pt x="5" y="10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43" name="Freeform 25">
                  <a:extLst>
                    <a:ext uri="{FF2B5EF4-FFF2-40B4-BE49-F238E27FC236}">
                      <a16:creationId xmlns:a16="http://schemas.microsoft.com/office/drawing/2014/main" id="{3D5E0CDD-1126-4A24-82F5-D8A8208981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61" y="2873"/>
                  <a:ext cx="35" cy="24"/>
                </a:xfrm>
                <a:custGeom>
                  <a:avLst/>
                  <a:gdLst>
                    <a:gd name="T0" fmla="*/ 10 w 286"/>
                    <a:gd name="T1" fmla="*/ 178 h 202"/>
                    <a:gd name="T2" fmla="*/ 61 w 286"/>
                    <a:gd name="T3" fmla="*/ 192 h 202"/>
                    <a:gd name="T4" fmla="*/ 244 w 286"/>
                    <a:gd name="T5" fmla="*/ 89 h 202"/>
                    <a:gd name="T6" fmla="*/ 207 w 286"/>
                    <a:gd name="T7" fmla="*/ 24 h 202"/>
                    <a:gd name="T8" fmla="*/ 24 w 286"/>
                    <a:gd name="T9" fmla="*/ 127 h 202"/>
                    <a:gd name="T10" fmla="*/ 10 w 286"/>
                    <a:gd name="T11" fmla="*/ 178 h 202"/>
                    <a:gd name="T12" fmla="*/ 10 w 286"/>
                    <a:gd name="T13" fmla="*/ 178 h 202"/>
                    <a:gd name="T14" fmla="*/ 10 w 286"/>
                    <a:gd name="T15" fmla="*/ 178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6" h="202">
                      <a:moveTo>
                        <a:pt x="10" y="178"/>
                      </a:moveTo>
                      <a:cubicBezTo>
                        <a:pt x="20" y="195"/>
                        <a:pt x="44" y="202"/>
                        <a:pt x="61" y="192"/>
                      </a:cubicBezTo>
                      <a:cubicBezTo>
                        <a:pt x="244" y="89"/>
                        <a:pt x="244" y="89"/>
                        <a:pt x="244" y="89"/>
                      </a:cubicBezTo>
                      <a:cubicBezTo>
                        <a:pt x="286" y="66"/>
                        <a:pt x="249" y="0"/>
                        <a:pt x="207" y="24"/>
                      </a:cubicBezTo>
                      <a:cubicBezTo>
                        <a:pt x="24" y="127"/>
                        <a:pt x="24" y="127"/>
                        <a:pt x="24" y="127"/>
                      </a:cubicBezTo>
                      <a:cubicBezTo>
                        <a:pt x="6" y="137"/>
                        <a:pt x="0" y="160"/>
                        <a:pt x="10" y="178"/>
                      </a:cubicBezTo>
                      <a:close/>
                      <a:moveTo>
                        <a:pt x="10" y="178"/>
                      </a:moveTo>
                      <a:cubicBezTo>
                        <a:pt x="10" y="178"/>
                        <a:pt x="10" y="178"/>
                        <a:pt x="10" y="17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  <p:sp>
              <p:nvSpPr>
                <p:cNvPr id="44" name="Freeform 26">
                  <a:extLst>
                    <a:ext uri="{FF2B5EF4-FFF2-40B4-BE49-F238E27FC236}">
                      <a16:creationId xmlns:a16="http://schemas.microsoft.com/office/drawing/2014/main" id="{C00077E7-2418-4317-9A1B-88D1046B89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40" y="2841"/>
                  <a:ext cx="32" cy="30"/>
                </a:xfrm>
                <a:custGeom>
                  <a:avLst/>
                  <a:gdLst>
                    <a:gd name="T0" fmla="*/ 49 w 260"/>
                    <a:gd name="T1" fmla="*/ 244 h 244"/>
                    <a:gd name="T2" fmla="*/ 76 w 260"/>
                    <a:gd name="T3" fmla="*/ 234 h 244"/>
                    <a:gd name="T4" fmla="*/ 226 w 260"/>
                    <a:gd name="T5" fmla="*/ 87 h 244"/>
                    <a:gd name="T6" fmla="*/ 173 w 260"/>
                    <a:gd name="T7" fmla="*/ 33 h 244"/>
                    <a:gd name="T8" fmla="*/ 23 w 260"/>
                    <a:gd name="T9" fmla="*/ 180 h 244"/>
                    <a:gd name="T10" fmla="*/ 49 w 260"/>
                    <a:gd name="T11" fmla="*/ 244 h 244"/>
                    <a:gd name="T12" fmla="*/ 49 w 260"/>
                    <a:gd name="T13" fmla="*/ 244 h 244"/>
                    <a:gd name="T14" fmla="*/ 49 w 260"/>
                    <a:gd name="T15" fmla="*/ 244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0" h="244">
                      <a:moveTo>
                        <a:pt x="49" y="244"/>
                      </a:moveTo>
                      <a:cubicBezTo>
                        <a:pt x="59" y="244"/>
                        <a:pt x="68" y="241"/>
                        <a:pt x="76" y="234"/>
                      </a:cubicBezTo>
                      <a:cubicBezTo>
                        <a:pt x="226" y="87"/>
                        <a:pt x="226" y="87"/>
                        <a:pt x="226" y="87"/>
                      </a:cubicBezTo>
                      <a:cubicBezTo>
                        <a:pt x="260" y="53"/>
                        <a:pt x="208" y="0"/>
                        <a:pt x="173" y="33"/>
                      </a:cubicBezTo>
                      <a:cubicBezTo>
                        <a:pt x="23" y="180"/>
                        <a:pt x="23" y="180"/>
                        <a:pt x="23" y="180"/>
                      </a:cubicBezTo>
                      <a:cubicBezTo>
                        <a:pt x="0" y="203"/>
                        <a:pt x="16" y="244"/>
                        <a:pt x="49" y="244"/>
                      </a:cubicBezTo>
                      <a:close/>
                      <a:moveTo>
                        <a:pt x="49" y="244"/>
                      </a:moveTo>
                      <a:cubicBezTo>
                        <a:pt x="49" y="244"/>
                        <a:pt x="49" y="244"/>
                        <a:pt x="49" y="24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/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C673266-5893-4731-81B7-0D6B028BAFF1}"/>
                </a:ext>
              </a:extLst>
            </p:cNvPr>
            <p:cNvGrpSpPr/>
            <p:nvPr/>
          </p:nvGrpSpPr>
          <p:grpSpPr>
            <a:xfrm>
              <a:off x="3237176" y="5190433"/>
              <a:ext cx="857251" cy="857250"/>
              <a:chOff x="2861144" y="4713891"/>
              <a:chExt cx="857251" cy="85725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F615322-C60D-474B-B750-3157784282A8}"/>
                  </a:ext>
                </a:extLst>
              </p:cNvPr>
              <p:cNvSpPr/>
              <p:nvPr/>
            </p:nvSpPr>
            <p:spPr>
              <a:xfrm>
                <a:off x="2861144" y="4713891"/>
                <a:ext cx="857251" cy="857250"/>
              </a:xfrm>
              <a:prstGeom prst="ellipse">
                <a:avLst/>
              </a:prstGeom>
              <a:gradFill flip="none" rotWithShape="1">
                <a:gsLst>
                  <a:gs pos="7000">
                    <a:schemeClr val="accent5"/>
                  </a:gs>
                  <a:gs pos="100000">
                    <a:schemeClr val="accent6"/>
                  </a:gs>
                </a:gsLst>
                <a:lin ang="16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grpSp>
            <p:nvGrpSpPr>
              <p:cNvPr id="46" name="Graphic 44">
                <a:extLst>
                  <a:ext uri="{FF2B5EF4-FFF2-40B4-BE49-F238E27FC236}">
                    <a16:creationId xmlns:a16="http://schemas.microsoft.com/office/drawing/2014/main" id="{53DBEFA3-08EE-4278-972E-0AF51695545D}"/>
                  </a:ext>
                </a:extLst>
              </p:cNvPr>
              <p:cNvGrpSpPr/>
              <p:nvPr/>
            </p:nvGrpSpPr>
            <p:grpSpPr>
              <a:xfrm>
                <a:off x="3029996" y="4882605"/>
                <a:ext cx="519546" cy="519546"/>
                <a:chOff x="3029996" y="4493064"/>
                <a:chExt cx="519546" cy="519546"/>
              </a:xfrm>
              <a:solidFill>
                <a:schemeClr val="bg1"/>
              </a:solidFill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1612E426-9CCE-4330-95DD-2436AC87D8AB}"/>
                    </a:ext>
                  </a:extLst>
                </p:cNvPr>
                <p:cNvSpPr/>
                <p:nvPr/>
              </p:nvSpPr>
              <p:spPr>
                <a:xfrm>
                  <a:off x="3029996" y="4493064"/>
                  <a:ext cx="519546" cy="519546"/>
                </a:xfrm>
                <a:custGeom>
                  <a:avLst/>
                  <a:gdLst>
                    <a:gd name="connsiteX0" fmla="*/ 443457 w 519546"/>
                    <a:gd name="connsiteY0" fmla="*/ 76089 h 519546"/>
                    <a:gd name="connsiteX1" fmla="*/ 259773 w 519546"/>
                    <a:gd name="connsiteY1" fmla="*/ 0 h 519546"/>
                    <a:gd name="connsiteX2" fmla="*/ 172059 w 519546"/>
                    <a:gd name="connsiteY2" fmla="*/ 15189 h 519546"/>
                    <a:gd name="connsiteX3" fmla="*/ 97123 w 519546"/>
                    <a:gd name="connsiteY3" fmla="*/ 57215 h 519546"/>
                    <a:gd name="connsiteX4" fmla="*/ 106661 w 519546"/>
                    <a:gd name="connsiteY4" fmla="*/ 69075 h 519546"/>
                    <a:gd name="connsiteX5" fmla="*/ 217722 w 519546"/>
                    <a:gd name="connsiteY5" fmla="*/ 18777 h 519546"/>
                    <a:gd name="connsiteX6" fmla="*/ 218607 w 519546"/>
                    <a:gd name="connsiteY6" fmla="*/ 70277 h 519546"/>
                    <a:gd name="connsiteX7" fmla="*/ 269912 w 519546"/>
                    <a:gd name="connsiteY7" fmla="*/ 93104 h 519546"/>
                    <a:gd name="connsiteX8" fmla="*/ 336796 w 519546"/>
                    <a:gd name="connsiteY8" fmla="*/ 122954 h 519546"/>
                    <a:gd name="connsiteX9" fmla="*/ 346748 w 519546"/>
                    <a:gd name="connsiteY9" fmla="*/ 138386 h 519546"/>
                    <a:gd name="connsiteX10" fmla="*/ 398979 w 519546"/>
                    <a:gd name="connsiteY10" fmla="*/ 194838 h 519546"/>
                    <a:gd name="connsiteX11" fmla="*/ 429908 w 519546"/>
                    <a:gd name="connsiteY11" fmla="*/ 201925 h 519546"/>
                    <a:gd name="connsiteX12" fmla="*/ 430014 w 519546"/>
                    <a:gd name="connsiteY12" fmla="*/ 186704 h 519546"/>
                    <a:gd name="connsiteX13" fmla="*/ 405587 w 519546"/>
                    <a:gd name="connsiteY13" fmla="*/ 181127 h 519546"/>
                    <a:gd name="connsiteX14" fmla="*/ 359737 w 519546"/>
                    <a:gd name="connsiteY14" fmla="*/ 130455 h 519546"/>
                    <a:gd name="connsiteX15" fmla="*/ 349038 w 519546"/>
                    <a:gd name="connsiteY15" fmla="*/ 113911 h 519546"/>
                    <a:gd name="connsiteX16" fmla="*/ 271934 w 519546"/>
                    <a:gd name="connsiteY16" fmla="*/ 78013 h 519546"/>
                    <a:gd name="connsiteX17" fmla="*/ 231880 w 519546"/>
                    <a:gd name="connsiteY17" fmla="*/ 62816 h 519546"/>
                    <a:gd name="connsiteX18" fmla="*/ 237197 w 519546"/>
                    <a:gd name="connsiteY18" fmla="*/ 16236 h 519546"/>
                    <a:gd name="connsiteX19" fmla="*/ 259765 w 519546"/>
                    <a:gd name="connsiteY19" fmla="*/ 15221 h 519546"/>
                    <a:gd name="connsiteX20" fmla="*/ 432693 w 519546"/>
                    <a:gd name="connsiteY20" fmla="*/ 86845 h 519546"/>
                    <a:gd name="connsiteX21" fmla="*/ 486466 w 519546"/>
                    <a:gd name="connsiteY21" fmla="*/ 167773 h 519546"/>
                    <a:gd name="connsiteX22" fmla="*/ 465903 w 519546"/>
                    <a:gd name="connsiteY22" fmla="*/ 178415 h 519546"/>
                    <a:gd name="connsiteX23" fmla="*/ 471918 w 519546"/>
                    <a:gd name="connsiteY23" fmla="*/ 192403 h 519546"/>
                    <a:gd name="connsiteX24" fmla="*/ 490387 w 519546"/>
                    <a:gd name="connsiteY24" fmla="*/ 183091 h 519546"/>
                    <a:gd name="connsiteX25" fmla="*/ 491767 w 519546"/>
                    <a:gd name="connsiteY25" fmla="*/ 182068 h 519546"/>
                    <a:gd name="connsiteX26" fmla="*/ 504317 w 519546"/>
                    <a:gd name="connsiteY26" fmla="*/ 259773 h 519546"/>
                    <a:gd name="connsiteX27" fmla="*/ 455983 w 519546"/>
                    <a:gd name="connsiteY27" fmla="*/ 405798 h 519546"/>
                    <a:gd name="connsiteX28" fmla="*/ 420605 w 519546"/>
                    <a:gd name="connsiteY28" fmla="*/ 393694 h 519546"/>
                    <a:gd name="connsiteX29" fmla="*/ 373343 w 519546"/>
                    <a:gd name="connsiteY29" fmla="*/ 410912 h 519546"/>
                    <a:gd name="connsiteX30" fmla="*/ 301734 w 519546"/>
                    <a:gd name="connsiteY30" fmla="*/ 431410 h 519546"/>
                    <a:gd name="connsiteX31" fmla="*/ 275733 w 519546"/>
                    <a:gd name="connsiteY31" fmla="*/ 435623 h 519546"/>
                    <a:gd name="connsiteX32" fmla="*/ 251834 w 519546"/>
                    <a:gd name="connsiteY32" fmla="*/ 504179 h 519546"/>
                    <a:gd name="connsiteX33" fmla="*/ 117929 w 519546"/>
                    <a:gd name="connsiteY33" fmla="*/ 459052 h 519546"/>
                    <a:gd name="connsiteX34" fmla="*/ 98600 w 519546"/>
                    <a:gd name="connsiteY34" fmla="*/ 369690 h 519546"/>
                    <a:gd name="connsiteX35" fmla="*/ 100427 w 519546"/>
                    <a:gd name="connsiteY35" fmla="*/ 350239 h 519546"/>
                    <a:gd name="connsiteX36" fmla="*/ 86074 w 519546"/>
                    <a:gd name="connsiteY36" fmla="*/ 345165 h 519546"/>
                    <a:gd name="connsiteX37" fmla="*/ 85871 w 519546"/>
                    <a:gd name="connsiteY37" fmla="*/ 378051 h 519546"/>
                    <a:gd name="connsiteX38" fmla="*/ 104055 w 519546"/>
                    <a:gd name="connsiteY38" fmla="*/ 448368 h 519546"/>
                    <a:gd name="connsiteX39" fmla="*/ 86829 w 519546"/>
                    <a:gd name="connsiteY39" fmla="*/ 432693 h 519546"/>
                    <a:gd name="connsiteX40" fmla="*/ 15205 w 519546"/>
                    <a:gd name="connsiteY40" fmla="*/ 259765 h 519546"/>
                    <a:gd name="connsiteX41" fmla="*/ 26448 w 519546"/>
                    <a:gd name="connsiteY41" fmla="*/ 186330 h 519546"/>
                    <a:gd name="connsiteX42" fmla="*/ 41239 w 519546"/>
                    <a:gd name="connsiteY42" fmla="*/ 211796 h 519546"/>
                    <a:gd name="connsiteX43" fmla="*/ 65568 w 519546"/>
                    <a:gd name="connsiteY43" fmla="*/ 248660 h 519546"/>
                    <a:gd name="connsiteX44" fmla="*/ 87178 w 519546"/>
                    <a:gd name="connsiteY44" fmla="*/ 257849 h 519546"/>
                    <a:gd name="connsiteX45" fmla="*/ 112750 w 519546"/>
                    <a:gd name="connsiteY45" fmla="*/ 281115 h 519546"/>
                    <a:gd name="connsiteX46" fmla="*/ 101401 w 519546"/>
                    <a:gd name="connsiteY46" fmla="*/ 310729 h 519546"/>
                    <a:gd name="connsiteX47" fmla="*/ 115193 w 519546"/>
                    <a:gd name="connsiteY47" fmla="*/ 317167 h 519546"/>
                    <a:gd name="connsiteX48" fmla="*/ 127581 w 519546"/>
                    <a:gd name="connsiteY48" fmla="*/ 284525 h 519546"/>
                    <a:gd name="connsiteX49" fmla="*/ 117515 w 519546"/>
                    <a:gd name="connsiteY49" fmla="*/ 254334 h 519546"/>
                    <a:gd name="connsiteX50" fmla="*/ 91497 w 519546"/>
                    <a:gd name="connsiteY50" fmla="*/ 243237 h 519546"/>
                    <a:gd name="connsiteX51" fmla="*/ 75221 w 519546"/>
                    <a:gd name="connsiteY51" fmla="*/ 236872 h 519546"/>
                    <a:gd name="connsiteX52" fmla="*/ 54634 w 519546"/>
                    <a:gd name="connsiteY52" fmla="*/ 204539 h 519546"/>
                    <a:gd name="connsiteX53" fmla="*/ 32399 w 519546"/>
                    <a:gd name="connsiteY53" fmla="*/ 169599 h 519546"/>
                    <a:gd name="connsiteX54" fmla="*/ 79815 w 519546"/>
                    <a:gd name="connsiteY54" fmla="*/ 94152 h 519546"/>
                    <a:gd name="connsiteX55" fmla="*/ 68621 w 519546"/>
                    <a:gd name="connsiteY55" fmla="*/ 83842 h 519546"/>
                    <a:gd name="connsiteX56" fmla="*/ 0 w 519546"/>
                    <a:gd name="connsiteY56" fmla="*/ 259773 h 519546"/>
                    <a:gd name="connsiteX57" fmla="*/ 76089 w 519546"/>
                    <a:gd name="connsiteY57" fmla="*/ 443457 h 519546"/>
                    <a:gd name="connsiteX58" fmla="*/ 259773 w 519546"/>
                    <a:gd name="connsiteY58" fmla="*/ 519546 h 519546"/>
                    <a:gd name="connsiteX59" fmla="*/ 443457 w 519546"/>
                    <a:gd name="connsiteY59" fmla="*/ 443457 h 519546"/>
                    <a:gd name="connsiteX60" fmla="*/ 519546 w 519546"/>
                    <a:gd name="connsiteY60" fmla="*/ 259773 h 519546"/>
                    <a:gd name="connsiteX61" fmla="*/ 443457 w 519546"/>
                    <a:gd name="connsiteY61" fmla="*/ 76089 h 519546"/>
                    <a:gd name="connsiteX62" fmla="*/ 443457 w 519546"/>
                    <a:gd name="connsiteY62" fmla="*/ 76089 h 519546"/>
                    <a:gd name="connsiteX63" fmla="*/ 432701 w 519546"/>
                    <a:gd name="connsiteY63" fmla="*/ 432701 h 519546"/>
                    <a:gd name="connsiteX64" fmla="*/ 267120 w 519546"/>
                    <a:gd name="connsiteY64" fmla="*/ 504211 h 519546"/>
                    <a:gd name="connsiteX65" fmla="*/ 284622 w 519546"/>
                    <a:gd name="connsiteY65" fmla="*/ 448003 h 519546"/>
                    <a:gd name="connsiteX66" fmla="*/ 297960 w 519546"/>
                    <a:gd name="connsiteY66" fmla="*/ 446160 h 519546"/>
                    <a:gd name="connsiteX67" fmla="*/ 384740 w 519546"/>
                    <a:gd name="connsiteY67" fmla="*/ 421027 h 519546"/>
                    <a:gd name="connsiteX68" fmla="*/ 415442 w 519546"/>
                    <a:gd name="connsiteY68" fmla="*/ 408014 h 519546"/>
                    <a:gd name="connsiteX69" fmla="*/ 445779 w 519546"/>
                    <a:gd name="connsiteY69" fmla="*/ 418584 h 519546"/>
                    <a:gd name="connsiteX70" fmla="*/ 432701 w 519546"/>
                    <a:gd name="connsiteY70" fmla="*/ 432701 h 519546"/>
                    <a:gd name="connsiteX71" fmla="*/ 432701 w 519546"/>
                    <a:gd name="connsiteY71" fmla="*/ 432701 h 519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519546" h="519546">
                      <a:moveTo>
                        <a:pt x="443457" y="76089"/>
                      </a:moveTo>
                      <a:cubicBezTo>
                        <a:pt x="394400" y="27025"/>
                        <a:pt x="329157" y="0"/>
                        <a:pt x="259773" y="0"/>
                      </a:cubicBezTo>
                      <a:cubicBezTo>
                        <a:pt x="229664" y="0"/>
                        <a:pt x="200147" y="5106"/>
                        <a:pt x="172059" y="15189"/>
                      </a:cubicBezTo>
                      <a:cubicBezTo>
                        <a:pt x="144913" y="24922"/>
                        <a:pt x="119699" y="39063"/>
                        <a:pt x="97123" y="57215"/>
                      </a:cubicBezTo>
                      <a:cubicBezTo>
                        <a:pt x="89500" y="63336"/>
                        <a:pt x="99030" y="75204"/>
                        <a:pt x="106661" y="69075"/>
                      </a:cubicBezTo>
                      <a:cubicBezTo>
                        <a:pt x="139384" y="42765"/>
                        <a:pt x="177206" y="25726"/>
                        <a:pt x="217722" y="18777"/>
                      </a:cubicBezTo>
                      <a:cubicBezTo>
                        <a:pt x="211244" y="32220"/>
                        <a:pt x="207827" y="51062"/>
                        <a:pt x="218607" y="70277"/>
                      </a:cubicBezTo>
                      <a:cubicBezTo>
                        <a:pt x="228292" y="87519"/>
                        <a:pt x="248505" y="90231"/>
                        <a:pt x="269912" y="93104"/>
                      </a:cubicBezTo>
                      <a:cubicBezTo>
                        <a:pt x="294372" y="96384"/>
                        <a:pt x="319675" y="99785"/>
                        <a:pt x="336796" y="122954"/>
                      </a:cubicBezTo>
                      <a:cubicBezTo>
                        <a:pt x="339840" y="127070"/>
                        <a:pt x="343193" y="132565"/>
                        <a:pt x="346748" y="138386"/>
                      </a:cubicBezTo>
                      <a:cubicBezTo>
                        <a:pt x="358170" y="157090"/>
                        <a:pt x="373813" y="182710"/>
                        <a:pt x="398979" y="194838"/>
                      </a:cubicBezTo>
                      <a:cubicBezTo>
                        <a:pt x="408582" y="199473"/>
                        <a:pt x="418990" y="201860"/>
                        <a:pt x="429908" y="201925"/>
                      </a:cubicBezTo>
                      <a:cubicBezTo>
                        <a:pt x="439666" y="201925"/>
                        <a:pt x="439861" y="186769"/>
                        <a:pt x="430014" y="186704"/>
                      </a:cubicBezTo>
                      <a:cubicBezTo>
                        <a:pt x="421246" y="186647"/>
                        <a:pt x="413258" y="184829"/>
                        <a:pt x="405587" y="181127"/>
                      </a:cubicBezTo>
                      <a:cubicBezTo>
                        <a:pt x="384464" y="170939"/>
                        <a:pt x="370761" y="148493"/>
                        <a:pt x="359737" y="130455"/>
                      </a:cubicBezTo>
                      <a:cubicBezTo>
                        <a:pt x="356011" y="124342"/>
                        <a:pt x="352480" y="118562"/>
                        <a:pt x="349038" y="113911"/>
                      </a:cubicBezTo>
                      <a:cubicBezTo>
                        <a:pt x="328085" y="85555"/>
                        <a:pt x="296953" y="81374"/>
                        <a:pt x="271934" y="78013"/>
                      </a:cubicBezTo>
                      <a:cubicBezTo>
                        <a:pt x="252889" y="75456"/>
                        <a:pt x="237838" y="73443"/>
                        <a:pt x="231880" y="62816"/>
                      </a:cubicBezTo>
                      <a:cubicBezTo>
                        <a:pt x="219809" y="41312"/>
                        <a:pt x="232448" y="22219"/>
                        <a:pt x="237197" y="16236"/>
                      </a:cubicBezTo>
                      <a:cubicBezTo>
                        <a:pt x="244649" y="15570"/>
                        <a:pt x="252175" y="15221"/>
                        <a:pt x="259765" y="15221"/>
                      </a:cubicBezTo>
                      <a:cubicBezTo>
                        <a:pt x="325090" y="15221"/>
                        <a:pt x="386502" y="40654"/>
                        <a:pt x="432693" y="86845"/>
                      </a:cubicBezTo>
                      <a:cubicBezTo>
                        <a:pt x="456218" y="110371"/>
                        <a:pt x="474329" y="137850"/>
                        <a:pt x="486466" y="167773"/>
                      </a:cubicBezTo>
                      <a:cubicBezTo>
                        <a:pt x="480613" y="171109"/>
                        <a:pt x="471155" y="176159"/>
                        <a:pt x="465903" y="178415"/>
                      </a:cubicBezTo>
                      <a:cubicBezTo>
                        <a:pt x="456949" y="182271"/>
                        <a:pt x="462891" y="196283"/>
                        <a:pt x="471918" y="192403"/>
                      </a:cubicBezTo>
                      <a:cubicBezTo>
                        <a:pt x="477877" y="189837"/>
                        <a:pt x="484095" y="186704"/>
                        <a:pt x="490387" y="183091"/>
                      </a:cubicBezTo>
                      <a:cubicBezTo>
                        <a:pt x="490898" y="182799"/>
                        <a:pt x="491353" y="182450"/>
                        <a:pt x="491767" y="182068"/>
                      </a:cubicBezTo>
                      <a:cubicBezTo>
                        <a:pt x="500022" y="206788"/>
                        <a:pt x="504317" y="232952"/>
                        <a:pt x="504317" y="259773"/>
                      </a:cubicBezTo>
                      <a:cubicBezTo>
                        <a:pt x="504317" y="313108"/>
                        <a:pt x="487350" y="363837"/>
                        <a:pt x="455983" y="405798"/>
                      </a:cubicBezTo>
                      <a:cubicBezTo>
                        <a:pt x="452102" y="404702"/>
                        <a:pt x="442759" y="401723"/>
                        <a:pt x="420605" y="393694"/>
                      </a:cubicBezTo>
                      <a:cubicBezTo>
                        <a:pt x="396438" y="384935"/>
                        <a:pt x="384172" y="398736"/>
                        <a:pt x="373343" y="410912"/>
                      </a:cubicBezTo>
                      <a:cubicBezTo>
                        <a:pt x="359493" y="426483"/>
                        <a:pt x="345173" y="442597"/>
                        <a:pt x="301734" y="431410"/>
                      </a:cubicBezTo>
                      <a:cubicBezTo>
                        <a:pt x="292050" y="428918"/>
                        <a:pt x="283063" y="430379"/>
                        <a:pt x="275733" y="435623"/>
                      </a:cubicBezTo>
                      <a:cubicBezTo>
                        <a:pt x="256339" y="449529"/>
                        <a:pt x="253230" y="485735"/>
                        <a:pt x="251834" y="504179"/>
                      </a:cubicBezTo>
                      <a:cubicBezTo>
                        <a:pt x="203167" y="502637"/>
                        <a:pt x="156952" y="486945"/>
                        <a:pt x="117929" y="459052"/>
                      </a:cubicBezTo>
                      <a:cubicBezTo>
                        <a:pt x="118895" y="454644"/>
                        <a:pt x="126988" y="412893"/>
                        <a:pt x="98600" y="369690"/>
                      </a:cubicBezTo>
                      <a:cubicBezTo>
                        <a:pt x="96424" y="366378"/>
                        <a:pt x="97041" y="359834"/>
                        <a:pt x="100427" y="350239"/>
                      </a:cubicBezTo>
                      <a:cubicBezTo>
                        <a:pt x="103690" y="341025"/>
                        <a:pt x="89338" y="335943"/>
                        <a:pt x="86074" y="345165"/>
                      </a:cubicBezTo>
                      <a:cubicBezTo>
                        <a:pt x="82795" y="354436"/>
                        <a:pt x="79215" y="367928"/>
                        <a:pt x="85871" y="378051"/>
                      </a:cubicBezTo>
                      <a:cubicBezTo>
                        <a:pt x="104778" y="406829"/>
                        <a:pt x="105184" y="435258"/>
                        <a:pt x="104055" y="448368"/>
                      </a:cubicBezTo>
                      <a:cubicBezTo>
                        <a:pt x="98113" y="443441"/>
                        <a:pt x="92357" y="438221"/>
                        <a:pt x="86829" y="432693"/>
                      </a:cubicBezTo>
                      <a:cubicBezTo>
                        <a:pt x="40638" y="386502"/>
                        <a:pt x="15205" y="325090"/>
                        <a:pt x="15205" y="259765"/>
                      </a:cubicBezTo>
                      <a:cubicBezTo>
                        <a:pt x="15205" y="234583"/>
                        <a:pt x="19045" y="209856"/>
                        <a:pt x="26448" y="186330"/>
                      </a:cubicBezTo>
                      <a:cubicBezTo>
                        <a:pt x="31083" y="193044"/>
                        <a:pt x="36384" y="202826"/>
                        <a:pt x="41239" y="211796"/>
                      </a:cubicBezTo>
                      <a:cubicBezTo>
                        <a:pt x="49722" y="227456"/>
                        <a:pt x="57735" y="242247"/>
                        <a:pt x="65568" y="248660"/>
                      </a:cubicBezTo>
                      <a:cubicBezTo>
                        <a:pt x="70934" y="253043"/>
                        <a:pt x="78825" y="255381"/>
                        <a:pt x="87178" y="257849"/>
                      </a:cubicBezTo>
                      <a:cubicBezTo>
                        <a:pt x="108910" y="264270"/>
                        <a:pt x="115648" y="268532"/>
                        <a:pt x="112750" y="281115"/>
                      </a:cubicBezTo>
                      <a:cubicBezTo>
                        <a:pt x="110615" y="290370"/>
                        <a:pt x="106036" y="300825"/>
                        <a:pt x="101401" y="310729"/>
                      </a:cubicBezTo>
                      <a:cubicBezTo>
                        <a:pt x="97261" y="319594"/>
                        <a:pt x="111085" y="325950"/>
                        <a:pt x="115193" y="317167"/>
                      </a:cubicBezTo>
                      <a:cubicBezTo>
                        <a:pt x="120177" y="306500"/>
                        <a:pt x="125121" y="295159"/>
                        <a:pt x="127581" y="284525"/>
                      </a:cubicBezTo>
                      <a:cubicBezTo>
                        <a:pt x="130479" y="271982"/>
                        <a:pt x="126997" y="261543"/>
                        <a:pt x="117515" y="254334"/>
                      </a:cubicBezTo>
                      <a:cubicBezTo>
                        <a:pt x="110168" y="248749"/>
                        <a:pt x="100248" y="245827"/>
                        <a:pt x="91497" y="243237"/>
                      </a:cubicBezTo>
                      <a:cubicBezTo>
                        <a:pt x="84962" y="241305"/>
                        <a:pt x="78208" y="239308"/>
                        <a:pt x="75221" y="236872"/>
                      </a:cubicBezTo>
                      <a:cubicBezTo>
                        <a:pt x="69700" y="232359"/>
                        <a:pt x="61704" y="217576"/>
                        <a:pt x="54634" y="204539"/>
                      </a:cubicBezTo>
                      <a:cubicBezTo>
                        <a:pt x="46905" y="190268"/>
                        <a:pt x="39567" y="176735"/>
                        <a:pt x="32399" y="169599"/>
                      </a:cubicBezTo>
                      <a:cubicBezTo>
                        <a:pt x="43325" y="142023"/>
                        <a:pt x="59301" y="116443"/>
                        <a:pt x="79815" y="94152"/>
                      </a:cubicBezTo>
                      <a:cubicBezTo>
                        <a:pt x="86439" y="86967"/>
                        <a:pt x="75245" y="76641"/>
                        <a:pt x="68621" y="83842"/>
                      </a:cubicBezTo>
                      <a:cubicBezTo>
                        <a:pt x="24370" y="131924"/>
                        <a:pt x="0" y="194400"/>
                        <a:pt x="0" y="259773"/>
                      </a:cubicBezTo>
                      <a:cubicBezTo>
                        <a:pt x="0" y="329157"/>
                        <a:pt x="27025" y="394401"/>
                        <a:pt x="76089" y="443457"/>
                      </a:cubicBezTo>
                      <a:cubicBezTo>
                        <a:pt x="125154" y="492522"/>
                        <a:pt x="190389" y="519546"/>
                        <a:pt x="259773" y="519546"/>
                      </a:cubicBezTo>
                      <a:cubicBezTo>
                        <a:pt x="329157" y="519546"/>
                        <a:pt x="394400" y="492522"/>
                        <a:pt x="443457" y="443457"/>
                      </a:cubicBezTo>
                      <a:cubicBezTo>
                        <a:pt x="492530" y="394401"/>
                        <a:pt x="519546" y="329165"/>
                        <a:pt x="519546" y="259773"/>
                      </a:cubicBezTo>
                      <a:cubicBezTo>
                        <a:pt x="519546" y="190389"/>
                        <a:pt x="492530" y="125154"/>
                        <a:pt x="443457" y="76089"/>
                      </a:cubicBezTo>
                      <a:lnTo>
                        <a:pt x="443457" y="76089"/>
                      </a:lnTo>
                      <a:close/>
                      <a:moveTo>
                        <a:pt x="432701" y="432701"/>
                      </a:moveTo>
                      <a:cubicBezTo>
                        <a:pt x="388239" y="477154"/>
                        <a:pt x="329684" y="502377"/>
                        <a:pt x="267120" y="504211"/>
                      </a:cubicBezTo>
                      <a:cubicBezTo>
                        <a:pt x="268248" y="489567"/>
                        <a:pt x="271325" y="457534"/>
                        <a:pt x="284622" y="448003"/>
                      </a:cubicBezTo>
                      <a:cubicBezTo>
                        <a:pt x="288316" y="445357"/>
                        <a:pt x="292553" y="444764"/>
                        <a:pt x="297960" y="446160"/>
                      </a:cubicBezTo>
                      <a:cubicBezTo>
                        <a:pt x="350401" y="459660"/>
                        <a:pt x="370250" y="437328"/>
                        <a:pt x="384740" y="421027"/>
                      </a:cubicBezTo>
                      <a:cubicBezTo>
                        <a:pt x="396000" y="408363"/>
                        <a:pt x="401568" y="402973"/>
                        <a:pt x="415442" y="408014"/>
                      </a:cubicBezTo>
                      <a:cubicBezTo>
                        <a:pt x="428634" y="412796"/>
                        <a:pt x="438797" y="416335"/>
                        <a:pt x="445779" y="418584"/>
                      </a:cubicBezTo>
                      <a:cubicBezTo>
                        <a:pt x="441606" y="423422"/>
                        <a:pt x="437255" y="428139"/>
                        <a:pt x="432701" y="432701"/>
                      </a:cubicBezTo>
                      <a:lnTo>
                        <a:pt x="432701" y="432701"/>
                      </a:lnTo>
                      <a:close/>
                    </a:path>
                  </a:pathLst>
                </a:custGeom>
                <a:grpFill/>
                <a:ln w="8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3F05352D-D5B3-443B-A6DE-2C17C3D28126}"/>
                    </a:ext>
                  </a:extLst>
                </p:cNvPr>
                <p:cNvSpPr/>
                <p:nvPr/>
              </p:nvSpPr>
              <p:spPr>
                <a:xfrm>
                  <a:off x="3245155" y="4800311"/>
                  <a:ext cx="92544" cy="90921"/>
                </a:xfrm>
                <a:custGeom>
                  <a:avLst/>
                  <a:gdLst>
                    <a:gd name="connsiteX0" fmla="*/ 1914 w 92544"/>
                    <a:gd name="connsiteY0" fmla="*/ 2549 h 90920"/>
                    <a:gd name="connsiteX1" fmla="*/ 55 w 92544"/>
                    <a:gd name="connsiteY1" fmla="*/ 8508 h 90920"/>
                    <a:gd name="connsiteX2" fmla="*/ 8603 w 92544"/>
                    <a:gd name="connsiteY2" fmla="*/ 47928 h 90920"/>
                    <a:gd name="connsiteX3" fmla="*/ 46319 w 92544"/>
                    <a:gd name="connsiteY3" fmla="*/ 91302 h 90920"/>
                    <a:gd name="connsiteX4" fmla="*/ 92599 w 92544"/>
                    <a:gd name="connsiteY4" fmla="*/ 8402 h 90920"/>
                    <a:gd name="connsiteX5" fmla="*/ 90683 w 92544"/>
                    <a:gd name="connsiteY5" fmla="*/ 2517 h 90920"/>
                    <a:gd name="connsiteX6" fmla="*/ 85025 w 92544"/>
                    <a:gd name="connsiteY6" fmla="*/ 0 h 90920"/>
                    <a:gd name="connsiteX7" fmla="*/ 7596 w 92544"/>
                    <a:gd name="connsiteY7" fmla="*/ 0 h 90920"/>
                    <a:gd name="connsiteX8" fmla="*/ 1914 w 92544"/>
                    <a:gd name="connsiteY8" fmla="*/ 2549 h 90920"/>
                    <a:gd name="connsiteX9" fmla="*/ 1914 w 92544"/>
                    <a:gd name="connsiteY9" fmla="*/ 2549 h 90920"/>
                    <a:gd name="connsiteX10" fmla="*/ 76355 w 92544"/>
                    <a:gd name="connsiteY10" fmla="*/ 15221 h 90920"/>
                    <a:gd name="connsiteX11" fmla="*/ 46327 w 92544"/>
                    <a:gd name="connsiteY11" fmla="*/ 76081 h 90920"/>
                    <a:gd name="connsiteX12" fmla="*/ 23183 w 92544"/>
                    <a:gd name="connsiteY12" fmla="*/ 43544 h 90920"/>
                    <a:gd name="connsiteX13" fmla="*/ 16469 w 92544"/>
                    <a:gd name="connsiteY13" fmla="*/ 15221 h 90920"/>
                    <a:gd name="connsiteX14" fmla="*/ 76355 w 92544"/>
                    <a:gd name="connsiteY14" fmla="*/ 15221 h 90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2544" h="90920">
                      <a:moveTo>
                        <a:pt x="1914" y="2549"/>
                      </a:moveTo>
                      <a:cubicBezTo>
                        <a:pt x="469" y="4181"/>
                        <a:pt x="-205" y="6348"/>
                        <a:pt x="55" y="8508"/>
                      </a:cubicBezTo>
                      <a:cubicBezTo>
                        <a:pt x="152" y="9311"/>
                        <a:pt x="2482" y="28453"/>
                        <a:pt x="8603" y="47928"/>
                      </a:cubicBezTo>
                      <a:cubicBezTo>
                        <a:pt x="17646" y="76706"/>
                        <a:pt x="30343" y="91302"/>
                        <a:pt x="46319" y="91302"/>
                      </a:cubicBezTo>
                      <a:cubicBezTo>
                        <a:pt x="82857" y="91302"/>
                        <a:pt x="91706" y="16885"/>
                        <a:pt x="92599" y="8402"/>
                      </a:cubicBezTo>
                      <a:cubicBezTo>
                        <a:pt x="92826" y="6259"/>
                        <a:pt x="92128" y="4116"/>
                        <a:pt x="90683" y="2517"/>
                      </a:cubicBezTo>
                      <a:cubicBezTo>
                        <a:pt x="89238" y="909"/>
                        <a:pt x="87184" y="0"/>
                        <a:pt x="85025" y="0"/>
                      </a:cubicBezTo>
                      <a:lnTo>
                        <a:pt x="7596" y="0"/>
                      </a:lnTo>
                      <a:cubicBezTo>
                        <a:pt x="5429" y="0"/>
                        <a:pt x="3359" y="925"/>
                        <a:pt x="1914" y="2549"/>
                      </a:cubicBezTo>
                      <a:lnTo>
                        <a:pt x="1914" y="2549"/>
                      </a:lnTo>
                      <a:close/>
                      <a:moveTo>
                        <a:pt x="76355" y="15221"/>
                      </a:moveTo>
                      <a:cubicBezTo>
                        <a:pt x="72588" y="39291"/>
                        <a:pt x="62319" y="76081"/>
                        <a:pt x="46327" y="76081"/>
                      </a:cubicBezTo>
                      <a:cubicBezTo>
                        <a:pt x="38144" y="76081"/>
                        <a:pt x="29709" y="64221"/>
                        <a:pt x="23183" y="43544"/>
                      </a:cubicBezTo>
                      <a:cubicBezTo>
                        <a:pt x="19854" y="33007"/>
                        <a:pt x="17695" y="22349"/>
                        <a:pt x="16469" y="15221"/>
                      </a:cubicBezTo>
                      <a:lnTo>
                        <a:pt x="76355" y="15221"/>
                      </a:lnTo>
                      <a:close/>
                    </a:path>
                  </a:pathLst>
                </a:custGeom>
                <a:grpFill/>
                <a:ln w="8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99285CB1-7B4C-49ED-B249-B0CD454F1809}"/>
                    </a:ext>
                  </a:extLst>
                </p:cNvPr>
                <p:cNvSpPr/>
                <p:nvPr/>
              </p:nvSpPr>
              <p:spPr>
                <a:xfrm>
                  <a:off x="3175104" y="4685312"/>
                  <a:ext cx="90921" cy="52766"/>
                </a:xfrm>
                <a:custGeom>
                  <a:avLst/>
                  <a:gdLst>
                    <a:gd name="connsiteX0" fmla="*/ 45777 w 90920"/>
                    <a:gd name="connsiteY0" fmla="*/ 0 h 52766"/>
                    <a:gd name="connsiteX1" fmla="*/ 0 w 90920"/>
                    <a:gd name="connsiteY1" fmla="*/ 45679 h 52766"/>
                    <a:gd name="connsiteX2" fmla="*/ 15221 w 90920"/>
                    <a:gd name="connsiteY2" fmla="*/ 45679 h 52766"/>
                    <a:gd name="connsiteX3" fmla="*/ 45777 w 90920"/>
                    <a:gd name="connsiteY3" fmla="*/ 15221 h 52766"/>
                    <a:gd name="connsiteX4" fmla="*/ 76341 w 90920"/>
                    <a:gd name="connsiteY4" fmla="*/ 45679 h 52766"/>
                    <a:gd name="connsiteX5" fmla="*/ 91562 w 90920"/>
                    <a:gd name="connsiteY5" fmla="*/ 45679 h 52766"/>
                    <a:gd name="connsiteX6" fmla="*/ 45777 w 90920"/>
                    <a:gd name="connsiteY6" fmla="*/ 0 h 52766"/>
                    <a:gd name="connsiteX7" fmla="*/ 45777 w 90920"/>
                    <a:gd name="connsiteY7" fmla="*/ 0 h 52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0920" h="52766">
                      <a:moveTo>
                        <a:pt x="45777" y="0"/>
                      </a:moveTo>
                      <a:cubicBezTo>
                        <a:pt x="20538" y="0"/>
                        <a:pt x="0" y="20498"/>
                        <a:pt x="0" y="45679"/>
                      </a:cubicBezTo>
                      <a:cubicBezTo>
                        <a:pt x="0" y="55518"/>
                        <a:pt x="15221" y="55518"/>
                        <a:pt x="15221" y="45679"/>
                      </a:cubicBezTo>
                      <a:cubicBezTo>
                        <a:pt x="15221" y="28884"/>
                        <a:pt x="28924" y="15221"/>
                        <a:pt x="45777" y="15221"/>
                      </a:cubicBezTo>
                      <a:cubicBezTo>
                        <a:pt x="62630" y="15221"/>
                        <a:pt x="76341" y="28884"/>
                        <a:pt x="76341" y="45679"/>
                      </a:cubicBezTo>
                      <a:cubicBezTo>
                        <a:pt x="76341" y="55518"/>
                        <a:pt x="91562" y="55518"/>
                        <a:pt x="91562" y="45679"/>
                      </a:cubicBezTo>
                      <a:cubicBezTo>
                        <a:pt x="91562" y="20498"/>
                        <a:pt x="71024" y="0"/>
                        <a:pt x="45777" y="0"/>
                      </a:cubicBezTo>
                      <a:lnTo>
                        <a:pt x="45777" y="0"/>
                      </a:lnTo>
                      <a:close/>
                    </a:path>
                  </a:pathLst>
                </a:custGeom>
                <a:grpFill/>
                <a:ln w="8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A499A471-9425-409B-95F4-1C9B613C63CE}"/>
                    </a:ext>
                  </a:extLst>
                </p:cNvPr>
                <p:cNvSpPr/>
                <p:nvPr/>
              </p:nvSpPr>
              <p:spPr>
                <a:xfrm>
                  <a:off x="3312873" y="4685312"/>
                  <a:ext cx="90921" cy="52766"/>
                </a:xfrm>
                <a:custGeom>
                  <a:avLst/>
                  <a:gdLst>
                    <a:gd name="connsiteX0" fmla="*/ 15221 w 90920"/>
                    <a:gd name="connsiteY0" fmla="*/ 45679 h 52766"/>
                    <a:gd name="connsiteX1" fmla="*/ 45785 w 90920"/>
                    <a:gd name="connsiteY1" fmla="*/ 15221 h 52766"/>
                    <a:gd name="connsiteX2" fmla="*/ 76341 w 90920"/>
                    <a:gd name="connsiteY2" fmla="*/ 45679 h 52766"/>
                    <a:gd name="connsiteX3" fmla="*/ 91562 w 90920"/>
                    <a:gd name="connsiteY3" fmla="*/ 45679 h 52766"/>
                    <a:gd name="connsiteX4" fmla="*/ 45785 w 90920"/>
                    <a:gd name="connsiteY4" fmla="*/ 0 h 52766"/>
                    <a:gd name="connsiteX5" fmla="*/ 0 w 90920"/>
                    <a:gd name="connsiteY5" fmla="*/ 45679 h 52766"/>
                    <a:gd name="connsiteX6" fmla="*/ 15221 w 90920"/>
                    <a:gd name="connsiteY6" fmla="*/ 45679 h 52766"/>
                    <a:gd name="connsiteX7" fmla="*/ 15221 w 90920"/>
                    <a:gd name="connsiteY7" fmla="*/ 45679 h 52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0920" h="52766">
                      <a:moveTo>
                        <a:pt x="15221" y="45679"/>
                      </a:moveTo>
                      <a:cubicBezTo>
                        <a:pt x="15221" y="28884"/>
                        <a:pt x="28932" y="15221"/>
                        <a:pt x="45785" y="15221"/>
                      </a:cubicBezTo>
                      <a:cubicBezTo>
                        <a:pt x="62638" y="15221"/>
                        <a:pt x="76341" y="28884"/>
                        <a:pt x="76341" y="45679"/>
                      </a:cubicBezTo>
                      <a:cubicBezTo>
                        <a:pt x="76341" y="55518"/>
                        <a:pt x="91562" y="55518"/>
                        <a:pt x="91562" y="45679"/>
                      </a:cubicBezTo>
                      <a:cubicBezTo>
                        <a:pt x="91562" y="20490"/>
                        <a:pt x="71024" y="0"/>
                        <a:pt x="45785" y="0"/>
                      </a:cubicBezTo>
                      <a:cubicBezTo>
                        <a:pt x="20538" y="0"/>
                        <a:pt x="0" y="20498"/>
                        <a:pt x="0" y="45679"/>
                      </a:cubicBezTo>
                      <a:cubicBezTo>
                        <a:pt x="0" y="55518"/>
                        <a:pt x="15221" y="55518"/>
                        <a:pt x="15221" y="45679"/>
                      </a:cubicBezTo>
                      <a:lnTo>
                        <a:pt x="15221" y="45679"/>
                      </a:lnTo>
                      <a:close/>
                    </a:path>
                  </a:pathLst>
                </a:custGeom>
                <a:grpFill/>
                <a:ln w="8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</p:grpSp>
      <p:grpSp>
        <p:nvGrpSpPr>
          <p:cNvPr id="84" name="Graphic 82">
            <a:extLst>
              <a:ext uri="{FF2B5EF4-FFF2-40B4-BE49-F238E27FC236}">
                <a16:creationId xmlns:a16="http://schemas.microsoft.com/office/drawing/2014/main" id="{09658A57-0C3C-419A-876D-41C1D4FFE027}"/>
              </a:ext>
            </a:extLst>
          </p:cNvPr>
          <p:cNvGrpSpPr/>
          <p:nvPr/>
        </p:nvGrpSpPr>
        <p:grpSpPr>
          <a:xfrm>
            <a:off x="9524567" y="1772010"/>
            <a:ext cx="2700391" cy="3921347"/>
            <a:chOff x="6839938" y="2455997"/>
            <a:chExt cx="2501527" cy="3632570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F3D23D0-7B2C-4486-8C5F-B6B3C72AAAC0}"/>
                </a:ext>
              </a:extLst>
            </p:cNvPr>
            <p:cNvSpPr/>
            <p:nvPr/>
          </p:nvSpPr>
          <p:spPr>
            <a:xfrm>
              <a:off x="6862418" y="4332899"/>
              <a:ext cx="1003935" cy="1747591"/>
            </a:xfrm>
            <a:custGeom>
              <a:avLst/>
              <a:gdLst>
                <a:gd name="connsiteX0" fmla="*/ 760460 w 1003935"/>
                <a:gd name="connsiteY0" fmla="*/ 53918 h 1747590"/>
                <a:gd name="connsiteX1" fmla="*/ 589419 w 1003935"/>
                <a:gd name="connsiteY1" fmla="*/ 433926 h 1747590"/>
                <a:gd name="connsiteX2" fmla="*/ 505757 w 1003935"/>
                <a:gd name="connsiteY2" fmla="*/ 715028 h 1747590"/>
                <a:gd name="connsiteX3" fmla="*/ 380451 w 1003935"/>
                <a:gd name="connsiteY3" fmla="*/ 1383760 h 1747590"/>
                <a:gd name="connsiteX4" fmla="*/ 308317 w 1003935"/>
                <a:gd name="connsiteY4" fmla="*/ 1535652 h 1747590"/>
                <a:gd name="connsiteX5" fmla="*/ 84105 w 1003935"/>
                <a:gd name="connsiteY5" fmla="*/ 1520407 h 1747590"/>
                <a:gd name="connsiteX6" fmla="*/ 443 w 1003935"/>
                <a:gd name="connsiteY6" fmla="*/ 1550711 h 1747590"/>
                <a:gd name="connsiteX7" fmla="*/ 220751 w 1003935"/>
                <a:gd name="connsiteY7" fmla="*/ 1710225 h 1747590"/>
                <a:gd name="connsiteX8" fmla="*/ 365207 w 1003935"/>
                <a:gd name="connsiteY8" fmla="*/ 1763396 h 1747590"/>
                <a:gd name="connsiteX9" fmla="*/ 460209 w 1003935"/>
                <a:gd name="connsiteY9" fmla="*/ 1573392 h 1747590"/>
                <a:gd name="connsiteX10" fmla="*/ 692043 w 1003935"/>
                <a:gd name="connsiteY10" fmla="*/ 1113627 h 1747590"/>
                <a:gd name="connsiteX11" fmla="*/ 794668 w 1003935"/>
                <a:gd name="connsiteY11" fmla="*/ 646239 h 1747590"/>
                <a:gd name="connsiteX12" fmla="*/ 988390 w 1003935"/>
                <a:gd name="connsiteY12" fmla="*/ 384101 h 1747590"/>
                <a:gd name="connsiteX13" fmla="*/ 977049 w 1003935"/>
                <a:gd name="connsiteY13" fmla="*/ 57264 h 1747590"/>
                <a:gd name="connsiteX14" fmla="*/ 760460 w 1003935"/>
                <a:gd name="connsiteY14" fmla="*/ 53918 h 174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3935" h="1747590">
                  <a:moveTo>
                    <a:pt x="760460" y="53918"/>
                  </a:moveTo>
                  <a:cubicBezTo>
                    <a:pt x="760460" y="53918"/>
                    <a:pt x="657835" y="300811"/>
                    <a:pt x="589419" y="433926"/>
                  </a:cubicBezTo>
                  <a:cubicBezTo>
                    <a:pt x="521002" y="566854"/>
                    <a:pt x="517284" y="661856"/>
                    <a:pt x="505757" y="715028"/>
                  </a:cubicBezTo>
                  <a:cubicBezTo>
                    <a:pt x="494417" y="768199"/>
                    <a:pt x="410755" y="1273513"/>
                    <a:pt x="380451" y="1383760"/>
                  </a:cubicBezTo>
                  <a:cubicBezTo>
                    <a:pt x="350147" y="1494007"/>
                    <a:pt x="330998" y="1531933"/>
                    <a:pt x="308317" y="1535652"/>
                  </a:cubicBezTo>
                  <a:cubicBezTo>
                    <a:pt x="285449" y="1539370"/>
                    <a:pt x="152521" y="1535652"/>
                    <a:pt x="84105" y="1520407"/>
                  </a:cubicBezTo>
                  <a:cubicBezTo>
                    <a:pt x="15688" y="1505162"/>
                    <a:pt x="-3275" y="1516688"/>
                    <a:pt x="443" y="1550711"/>
                  </a:cubicBezTo>
                  <a:cubicBezTo>
                    <a:pt x="4162" y="1584919"/>
                    <a:pt x="156239" y="1668580"/>
                    <a:pt x="220751" y="1710225"/>
                  </a:cubicBezTo>
                  <a:cubicBezTo>
                    <a:pt x="285264" y="1752055"/>
                    <a:pt x="342339" y="1771019"/>
                    <a:pt x="365207" y="1763396"/>
                  </a:cubicBezTo>
                  <a:cubicBezTo>
                    <a:pt x="388074" y="1755774"/>
                    <a:pt x="429719" y="1638090"/>
                    <a:pt x="460209" y="1573392"/>
                  </a:cubicBezTo>
                  <a:cubicBezTo>
                    <a:pt x="490513" y="1508880"/>
                    <a:pt x="616004" y="1280764"/>
                    <a:pt x="692043" y="1113627"/>
                  </a:cubicBezTo>
                  <a:cubicBezTo>
                    <a:pt x="768082" y="946490"/>
                    <a:pt x="760460" y="725996"/>
                    <a:pt x="794668" y="646239"/>
                  </a:cubicBezTo>
                  <a:cubicBezTo>
                    <a:pt x="828876" y="566482"/>
                    <a:pt x="961804" y="414405"/>
                    <a:pt x="988390" y="384101"/>
                  </a:cubicBezTo>
                  <a:cubicBezTo>
                    <a:pt x="1014976" y="353797"/>
                    <a:pt x="1022598" y="144644"/>
                    <a:pt x="977049" y="57264"/>
                  </a:cubicBezTo>
                  <a:cubicBezTo>
                    <a:pt x="931500" y="-29558"/>
                    <a:pt x="802290" y="-6876"/>
                    <a:pt x="760460" y="53918"/>
                  </a:cubicBezTo>
                  <a:close/>
                </a:path>
              </a:pathLst>
            </a:custGeom>
            <a:solidFill>
              <a:schemeClr val="accent6"/>
            </a:solidFill>
            <a:ln w="18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F9E9144-F377-4854-B8E7-8FAF9DD2056E}"/>
                </a:ext>
              </a:extLst>
            </p:cNvPr>
            <p:cNvSpPr/>
            <p:nvPr/>
          </p:nvSpPr>
          <p:spPr>
            <a:xfrm>
              <a:off x="7683671" y="4237969"/>
              <a:ext cx="1654634" cy="1189849"/>
            </a:xfrm>
            <a:custGeom>
              <a:avLst/>
              <a:gdLst>
                <a:gd name="connsiteX0" fmla="*/ 0 w 1654633"/>
                <a:gd name="connsiteY0" fmla="*/ 194583 h 1189849"/>
                <a:gd name="connsiteX1" fmla="*/ 171041 w 1654633"/>
                <a:gd name="connsiteY1" fmla="*/ 673311 h 1189849"/>
                <a:gd name="connsiteX2" fmla="*/ 528182 w 1654633"/>
                <a:gd name="connsiteY2" fmla="*/ 1201493 h 1189849"/>
                <a:gd name="connsiteX3" fmla="*/ 1067704 w 1654633"/>
                <a:gd name="connsiteY3" fmla="*/ 863315 h 1189849"/>
                <a:gd name="connsiteX4" fmla="*/ 1405881 w 1654633"/>
                <a:gd name="connsiteY4" fmla="*/ 612517 h 1189849"/>
                <a:gd name="connsiteX5" fmla="*/ 1462957 w 1654633"/>
                <a:gd name="connsiteY5" fmla="*/ 585932 h 1189849"/>
                <a:gd name="connsiteX6" fmla="*/ 1645338 w 1654633"/>
                <a:gd name="connsiteY6" fmla="*/ 753068 h 1189849"/>
                <a:gd name="connsiteX7" fmla="*/ 1656679 w 1654633"/>
                <a:gd name="connsiteY7" fmla="*/ 695992 h 1189849"/>
                <a:gd name="connsiteX8" fmla="*/ 1538810 w 1654633"/>
                <a:gd name="connsiteY8" fmla="*/ 441476 h 1189849"/>
                <a:gd name="connsiteX9" fmla="*/ 1417222 w 1654633"/>
                <a:gd name="connsiteY9" fmla="*/ 392023 h 1189849"/>
                <a:gd name="connsiteX10" fmla="*/ 972702 w 1654633"/>
                <a:gd name="connsiteY10" fmla="*/ 654162 h 1189849"/>
                <a:gd name="connsiteX11" fmla="*/ 672637 w 1654633"/>
                <a:gd name="connsiteY11" fmla="*/ 844166 h 1189849"/>
                <a:gd name="connsiteX12" fmla="*/ 573916 w 1654633"/>
                <a:gd name="connsiteY12" fmla="*/ 783372 h 1189849"/>
                <a:gd name="connsiteX13" fmla="*/ 501782 w 1654633"/>
                <a:gd name="connsiteY13" fmla="*/ 315984 h 1189849"/>
                <a:gd name="connsiteX14" fmla="*/ 501782 w 1654633"/>
                <a:gd name="connsiteY14" fmla="*/ 8297 h 1189849"/>
                <a:gd name="connsiteX15" fmla="*/ 140923 w 1654633"/>
                <a:gd name="connsiteY15" fmla="*/ 141225 h 1189849"/>
                <a:gd name="connsiteX16" fmla="*/ 0 w 1654633"/>
                <a:gd name="connsiteY16" fmla="*/ 194583 h 118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4633" h="1189849">
                  <a:moveTo>
                    <a:pt x="0" y="194583"/>
                  </a:moveTo>
                  <a:cubicBezTo>
                    <a:pt x="0" y="194583"/>
                    <a:pt x="91098" y="468062"/>
                    <a:pt x="171041" y="673311"/>
                  </a:cubicBezTo>
                  <a:cubicBezTo>
                    <a:pt x="250798" y="878560"/>
                    <a:pt x="475010" y="1201493"/>
                    <a:pt x="528182" y="1201493"/>
                  </a:cubicBezTo>
                  <a:cubicBezTo>
                    <a:pt x="581353" y="1201493"/>
                    <a:pt x="980324" y="939354"/>
                    <a:pt x="1067704" y="863315"/>
                  </a:cubicBezTo>
                  <a:cubicBezTo>
                    <a:pt x="1155083" y="787276"/>
                    <a:pt x="1371673" y="635385"/>
                    <a:pt x="1405881" y="612517"/>
                  </a:cubicBezTo>
                  <a:cubicBezTo>
                    <a:pt x="1440089" y="589650"/>
                    <a:pt x="1462957" y="585932"/>
                    <a:pt x="1462957" y="585932"/>
                  </a:cubicBezTo>
                  <a:cubicBezTo>
                    <a:pt x="1462957" y="585932"/>
                    <a:pt x="1626375" y="753068"/>
                    <a:pt x="1645338" y="753068"/>
                  </a:cubicBezTo>
                  <a:cubicBezTo>
                    <a:pt x="1664302" y="753068"/>
                    <a:pt x="1664302" y="726482"/>
                    <a:pt x="1656679" y="695992"/>
                  </a:cubicBezTo>
                  <a:cubicBezTo>
                    <a:pt x="1649057" y="665689"/>
                    <a:pt x="1565581" y="494648"/>
                    <a:pt x="1538810" y="441476"/>
                  </a:cubicBezTo>
                  <a:cubicBezTo>
                    <a:pt x="1512224" y="388305"/>
                    <a:pt x="1462027" y="347404"/>
                    <a:pt x="1417222" y="392023"/>
                  </a:cubicBezTo>
                  <a:cubicBezTo>
                    <a:pt x="1284293" y="524952"/>
                    <a:pt x="1128498" y="604709"/>
                    <a:pt x="972702" y="654162"/>
                  </a:cubicBezTo>
                  <a:cubicBezTo>
                    <a:pt x="822111" y="701942"/>
                    <a:pt x="748490" y="809958"/>
                    <a:pt x="672637" y="844166"/>
                  </a:cubicBezTo>
                  <a:cubicBezTo>
                    <a:pt x="596598" y="878374"/>
                    <a:pt x="588975" y="825203"/>
                    <a:pt x="573916" y="783372"/>
                  </a:cubicBezTo>
                  <a:cubicBezTo>
                    <a:pt x="558671" y="741542"/>
                    <a:pt x="501782" y="399646"/>
                    <a:pt x="501782" y="315984"/>
                  </a:cubicBezTo>
                  <a:cubicBezTo>
                    <a:pt x="501782" y="232323"/>
                    <a:pt x="532086" y="53846"/>
                    <a:pt x="501782" y="8297"/>
                  </a:cubicBezTo>
                  <a:cubicBezTo>
                    <a:pt x="471478" y="-37252"/>
                    <a:pt x="197812" y="118544"/>
                    <a:pt x="140923" y="141225"/>
                  </a:cubicBezTo>
                  <a:cubicBezTo>
                    <a:pt x="83661" y="164093"/>
                    <a:pt x="0" y="194583"/>
                    <a:pt x="0" y="194583"/>
                  </a:cubicBezTo>
                  <a:close/>
                </a:path>
              </a:pathLst>
            </a:custGeom>
            <a:solidFill>
              <a:schemeClr val="accent5"/>
            </a:solidFill>
            <a:ln w="18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0A93A24-8F1B-4A2A-929E-7E6907009D39}"/>
                </a:ext>
              </a:extLst>
            </p:cNvPr>
            <p:cNvSpPr/>
            <p:nvPr/>
          </p:nvSpPr>
          <p:spPr>
            <a:xfrm>
              <a:off x="8065708" y="3167222"/>
              <a:ext cx="371828" cy="1003935"/>
            </a:xfrm>
            <a:custGeom>
              <a:avLst/>
              <a:gdLst>
                <a:gd name="connsiteX0" fmla="*/ 39802 w 371827"/>
                <a:gd name="connsiteY0" fmla="*/ 0 h 1003935"/>
                <a:gd name="connsiteX1" fmla="*/ 184257 w 371827"/>
                <a:gd name="connsiteY1" fmla="*/ 171041 h 1003935"/>
                <a:gd name="connsiteX2" fmla="*/ 389506 w 371827"/>
                <a:gd name="connsiteY2" fmla="*/ 531900 h 1003935"/>
                <a:gd name="connsiteX3" fmla="*/ 245051 w 371827"/>
                <a:gd name="connsiteY3" fmla="*/ 801661 h 1003935"/>
                <a:gd name="connsiteX4" fmla="*/ 104500 w 371827"/>
                <a:gd name="connsiteY4" fmla="*/ 1021969 h 1003935"/>
                <a:gd name="connsiteX5" fmla="*/ 9498 w 371827"/>
                <a:gd name="connsiteY5" fmla="*/ 945930 h 1003935"/>
                <a:gd name="connsiteX6" fmla="*/ 149863 w 371827"/>
                <a:gd name="connsiteY6" fmla="*/ 661110 h 1003935"/>
                <a:gd name="connsiteX7" fmla="*/ 176449 w 371827"/>
                <a:gd name="connsiteY7" fmla="*/ 558486 h 1003935"/>
                <a:gd name="connsiteX8" fmla="*/ 1690 w 371827"/>
                <a:gd name="connsiteY8" fmla="*/ 303969 h 1003935"/>
                <a:gd name="connsiteX9" fmla="*/ 39802 w 371827"/>
                <a:gd name="connsiteY9" fmla="*/ 0 h 100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827" h="1003935">
                  <a:moveTo>
                    <a:pt x="39802" y="0"/>
                  </a:moveTo>
                  <a:cubicBezTo>
                    <a:pt x="39802" y="0"/>
                    <a:pt x="142427" y="83661"/>
                    <a:pt x="184257" y="171041"/>
                  </a:cubicBezTo>
                  <a:cubicBezTo>
                    <a:pt x="226088" y="258420"/>
                    <a:pt x="381884" y="490255"/>
                    <a:pt x="389506" y="531900"/>
                  </a:cubicBezTo>
                  <a:cubicBezTo>
                    <a:pt x="397129" y="573731"/>
                    <a:pt x="294504" y="710563"/>
                    <a:pt x="245051" y="801661"/>
                  </a:cubicBezTo>
                  <a:cubicBezTo>
                    <a:pt x="195598" y="892759"/>
                    <a:pt x="115841" y="1014346"/>
                    <a:pt x="104500" y="1021969"/>
                  </a:cubicBezTo>
                  <a:cubicBezTo>
                    <a:pt x="93160" y="1029591"/>
                    <a:pt x="9498" y="945930"/>
                    <a:pt x="9498" y="945930"/>
                  </a:cubicBezTo>
                  <a:cubicBezTo>
                    <a:pt x="9498" y="945930"/>
                    <a:pt x="127182" y="710563"/>
                    <a:pt x="149863" y="661110"/>
                  </a:cubicBezTo>
                  <a:cubicBezTo>
                    <a:pt x="172731" y="611657"/>
                    <a:pt x="176449" y="577449"/>
                    <a:pt x="176449" y="558486"/>
                  </a:cubicBezTo>
                  <a:cubicBezTo>
                    <a:pt x="176449" y="539522"/>
                    <a:pt x="13031" y="322933"/>
                    <a:pt x="1690" y="303969"/>
                  </a:cubicBezTo>
                  <a:cubicBezTo>
                    <a:pt x="-9651" y="285006"/>
                    <a:pt x="39802" y="0"/>
                    <a:pt x="39802" y="0"/>
                  </a:cubicBezTo>
                  <a:close/>
                </a:path>
              </a:pathLst>
            </a:custGeom>
            <a:solidFill>
              <a:schemeClr val="accent1"/>
            </a:solidFill>
            <a:ln w="18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C1BA32B-76A7-4560-A061-3B874952F526}"/>
                </a:ext>
              </a:extLst>
            </p:cNvPr>
            <p:cNvSpPr/>
            <p:nvPr/>
          </p:nvSpPr>
          <p:spPr>
            <a:xfrm>
              <a:off x="7561125" y="3067789"/>
              <a:ext cx="650699" cy="1394354"/>
            </a:xfrm>
            <a:custGeom>
              <a:avLst/>
              <a:gdLst>
                <a:gd name="connsiteX0" fmla="*/ 88338 w 650698"/>
                <a:gd name="connsiteY0" fmla="*/ 114677 h 1394354"/>
                <a:gd name="connsiteX1" fmla="*/ 4677 w 650698"/>
                <a:gd name="connsiteY1" fmla="*/ 498404 h 1394354"/>
                <a:gd name="connsiteX2" fmla="*/ 50226 w 650698"/>
                <a:gd name="connsiteY2" fmla="*/ 1258234 h 1394354"/>
                <a:gd name="connsiteX3" fmla="*/ 16018 w 650698"/>
                <a:gd name="connsiteY3" fmla="*/ 1364577 h 1394354"/>
                <a:gd name="connsiteX4" fmla="*/ 399744 w 650698"/>
                <a:gd name="connsiteY4" fmla="*/ 1375917 h 1394354"/>
                <a:gd name="connsiteX5" fmla="*/ 650542 w 650698"/>
                <a:gd name="connsiteY5" fmla="*/ 1178291 h 1394354"/>
                <a:gd name="connsiteX6" fmla="*/ 513710 w 650698"/>
                <a:gd name="connsiteY6" fmla="*/ 939020 h 1394354"/>
                <a:gd name="connsiteX7" fmla="*/ 468161 w 650698"/>
                <a:gd name="connsiteY7" fmla="*/ 756638 h 1394354"/>
                <a:gd name="connsiteX8" fmla="*/ 570785 w 650698"/>
                <a:gd name="connsiteY8" fmla="*/ 179189 h 1394354"/>
                <a:gd name="connsiteX9" fmla="*/ 460538 w 650698"/>
                <a:gd name="connsiteY9" fmla="*/ 42357 h 1394354"/>
                <a:gd name="connsiteX10" fmla="*/ 228703 w 650698"/>
                <a:gd name="connsiteY10" fmla="*/ 8149 h 1394354"/>
                <a:gd name="connsiteX11" fmla="*/ 88338 w 650698"/>
                <a:gd name="connsiteY11" fmla="*/ 114677 h 13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0698" h="1394354">
                  <a:moveTo>
                    <a:pt x="88338" y="114677"/>
                  </a:moveTo>
                  <a:cubicBezTo>
                    <a:pt x="88338" y="114677"/>
                    <a:pt x="27545" y="312304"/>
                    <a:pt x="4677" y="498404"/>
                  </a:cubicBezTo>
                  <a:cubicBezTo>
                    <a:pt x="-18190" y="684504"/>
                    <a:pt x="50226" y="1258234"/>
                    <a:pt x="50226" y="1258234"/>
                  </a:cubicBezTo>
                  <a:cubicBezTo>
                    <a:pt x="50226" y="1258234"/>
                    <a:pt x="-10568" y="1341895"/>
                    <a:pt x="16018" y="1364577"/>
                  </a:cubicBezTo>
                  <a:cubicBezTo>
                    <a:pt x="42604" y="1387444"/>
                    <a:pt x="278157" y="1421652"/>
                    <a:pt x="399744" y="1375917"/>
                  </a:cubicBezTo>
                  <a:cubicBezTo>
                    <a:pt x="521332" y="1330369"/>
                    <a:pt x="665787" y="1212499"/>
                    <a:pt x="650542" y="1178291"/>
                  </a:cubicBezTo>
                  <a:cubicBezTo>
                    <a:pt x="635297" y="1144083"/>
                    <a:pt x="555540" y="1033836"/>
                    <a:pt x="513710" y="939020"/>
                  </a:cubicBezTo>
                  <a:cubicBezTo>
                    <a:pt x="471879" y="844018"/>
                    <a:pt x="441575" y="821150"/>
                    <a:pt x="468161" y="756638"/>
                  </a:cubicBezTo>
                  <a:cubicBezTo>
                    <a:pt x="494746" y="692126"/>
                    <a:pt x="570785" y="277910"/>
                    <a:pt x="570785" y="179189"/>
                  </a:cubicBezTo>
                  <a:cubicBezTo>
                    <a:pt x="570785" y="80469"/>
                    <a:pt x="517614" y="80469"/>
                    <a:pt x="460538" y="42357"/>
                  </a:cubicBezTo>
                  <a:cubicBezTo>
                    <a:pt x="403463" y="4430"/>
                    <a:pt x="285779" y="-10815"/>
                    <a:pt x="228703" y="8149"/>
                  </a:cubicBezTo>
                  <a:cubicBezTo>
                    <a:pt x="172000" y="27298"/>
                    <a:pt x="88338" y="114677"/>
                    <a:pt x="88338" y="114677"/>
                  </a:cubicBezTo>
                  <a:close/>
                </a:path>
              </a:pathLst>
            </a:custGeom>
            <a:solidFill>
              <a:schemeClr val="accent1"/>
            </a:solidFill>
            <a:ln w="18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6C1C47E-3D70-4785-A9DB-161B1E0F010B}"/>
                </a:ext>
              </a:extLst>
            </p:cNvPr>
            <p:cNvSpPr/>
            <p:nvPr/>
          </p:nvSpPr>
          <p:spPr>
            <a:xfrm>
              <a:off x="7923671" y="2455997"/>
              <a:ext cx="632107" cy="855204"/>
            </a:xfrm>
            <a:custGeom>
              <a:avLst/>
              <a:gdLst>
                <a:gd name="connsiteX0" fmla="*/ 3175 w 632107"/>
                <a:gd name="connsiteY0" fmla="*/ 183229 h 855204"/>
                <a:gd name="connsiteX1" fmla="*/ 227388 w 632107"/>
                <a:gd name="connsiteY1" fmla="*/ 16093 h 855204"/>
                <a:gd name="connsiteX2" fmla="*/ 641604 w 632107"/>
                <a:gd name="connsiteY2" fmla="*/ 209815 h 855204"/>
                <a:gd name="connsiteX3" fmla="*/ 504771 w 632107"/>
                <a:gd name="connsiteY3" fmla="*/ 517502 h 855204"/>
                <a:gd name="connsiteX4" fmla="*/ 462940 w 632107"/>
                <a:gd name="connsiteY4" fmla="*/ 449086 h 855204"/>
                <a:gd name="connsiteX5" fmla="*/ 360316 w 632107"/>
                <a:gd name="connsiteY5" fmla="*/ 616223 h 855204"/>
                <a:gd name="connsiteX6" fmla="*/ 618736 w 632107"/>
                <a:gd name="connsiteY6" fmla="*/ 612504 h 855204"/>
                <a:gd name="connsiteX7" fmla="*/ 565565 w 632107"/>
                <a:gd name="connsiteY7" fmla="*/ 737810 h 855204"/>
                <a:gd name="connsiteX8" fmla="*/ 280559 w 632107"/>
                <a:gd name="connsiteY8" fmla="*/ 836531 h 855204"/>
                <a:gd name="connsiteX9" fmla="*/ 147630 w 632107"/>
                <a:gd name="connsiteY9" fmla="*/ 513598 h 855204"/>
                <a:gd name="connsiteX10" fmla="*/ 151349 w 632107"/>
                <a:gd name="connsiteY10" fmla="*/ 274141 h 855204"/>
                <a:gd name="connsiteX11" fmla="*/ 14516 w 632107"/>
                <a:gd name="connsiteY11" fmla="*/ 243837 h 855204"/>
                <a:gd name="connsiteX12" fmla="*/ 3175 w 632107"/>
                <a:gd name="connsiteY12" fmla="*/ 183229 h 855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107" h="855204">
                  <a:moveTo>
                    <a:pt x="3175" y="183229"/>
                  </a:moveTo>
                  <a:cubicBezTo>
                    <a:pt x="3175" y="183229"/>
                    <a:pt x="10798" y="65360"/>
                    <a:pt x="227388" y="16093"/>
                  </a:cubicBezTo>
                  <a:cubicBezTo>
                    <a:pt x="443977" y="-33361"/>
                    <a:pt x="633981" y="31152"/>
                    <a:pt x="641604" y="209815"/>
                  </a:cubicBezTo>
                  <a:cubicBezTo>
                    <a:pt x="649226" y="388478"/>
                    <a:pt x="535261" y="506162"/>
                    <a:pt x="504771" y="517502"/>
                  </a:cubicBezTo>
                  <a:cubicBezTo>
                    <a:pt x="474467" y="528843"/>
                    <a:pt x="489526" y="456709"/>
                    <a:pt x="462940" y="449086"/>
                  </a:cubicBezTo>
                  <a:cubicBezTo>
                    <a:pt x="436355" y="441464"/>
                    <a:pt x="348975" y="559333"/>
                    <a:pt x="360316" y="616223"/>
                  </a:cubicBezTo>
                  <a:cubicBezTo>
                    <a:pt x="371657" y="673298"/>
                    <a:pt x="580624" y="635186"/>
                    <a:pt x="618736" y="612504"/>
                  </a:cubicBezTo>
                  <a:cubicBezTo>
                    <a:pt x="656663" y="589637"/>
                    <a:pt x="607396" y="669580"/>
                    <a:pt x="565565" y="737810"/>
                  </a:cubicBezTo>
                  <a:cubicBezTo>
                    <a:pt x="523734" y="806227"/>
                    <a:pt x="428732" y="908851"/>
                    <a:pt x="280559" y="836531"/>
                  </a:cubicBezTo>
                  <a:cubicBezTo>
                    <a:pt x="132386" y="764396"/>
                    <a:pt x="109518" y="597074"/>
                    <a:pt x="147630" y="513598"/>
                  </a:cubicBezTo>
                  <a:cubicBezTo>
                    <a:pt x="185557" y="429937"/>
                    <a:pt x="208424" y="334935"/>
                    <a:pt x="151349" y="274141"/>
                  </a:cubicBezTo>
                  <a:cubicBezTo>
                    <a:pt x="94273" y="213347"/>
                    <a:pt x="14516" y="243837"/>
                    <a:pt x="14516" y="243837"/>
                  </a:cubicBezTo>
                  <a:cubicBezTo>
                    <a:pt x="14516" y="243837"/>
                    <a:pt x="-8165" y="228778"/>
                    <a:pt x="3175" y="183229"/>
                  </a:cubicBezTo>
                  <a:close/>
                </a:path>
              </a:pathLst>
            </a:custGeom>
            <a:solidFill>
              <a:schemeClr val="accent1"/>
            </a:solidFill>
            <a:ln w="18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56800D2-DCD4-40C3-8180-407A920BF861}"/>
                </a:ext>
              </a:extLst>
            </p:cNvPr>
            <p:cNvSpPr/>
            <p:nvPr/>
          </p:nvSpPr>
          <p:spPr>
            <a:xfrm>
              <a:off x="7463081" y="2477532"/>
              <a:ext cx="464785" cy="613516"/>
            </a:xfrm>
            <a:custGeom>
              <a:avLst/>
              <a:gdLst>
                <a:gd name="connsiteX0" fmla="*/ 372668 w 464784"/>
                <a:gd name="connsiteY0" fmla="*/ 427552 h 613515"/>
                <a:gd name="connsiteX1" fmla="*/ 467670 w 464784"/>
                <a:gd name="connsiteY1" fmla="*/ 241452 h 613515"/>
                <a:gd name="connsiteX2" fmla="*/ 296629 w 464784"/>
                <a:gd name="connsiteY2" fmla="*/ 5899 h 613515"/>
                <a:gd name="connsiteX3" fmla="*/ 49735 w 464784"/>
                <a:gd name="connsiteY3" fmla="*/ 108523 h 613515"/>
                <a:gd name="connsiteX4" fmla="*/ 34490 w 464784"/>
                <a:gd name="connsiteY4" fmla="*/ 252978 h 613515"/>
                <a:gd name="connsiteX5" fmla="*/ 282 w 464784"/>
                <a:gd name="connsiteY5" fmla="*/ 340358 h 613515"/>
                <a:gd name="connsiteX6" fmla="*/ 38209 w 464784"/>
                <a:gd name="connsiteY6" fmla="*/ 378284 h 613515"/>
                <a:gd name="connsiteX7" fmla="*/ 106625 w 464784"/>
                <a:gd name="connsiteY7" fmla="*/ 499872 h 613515"/>
                <a:gd name="connsiteX8" fmla="*/ 224494 w 464784"/>
                <a:gd name="connsiteY8" fmla="*/ 480909 h 613515"/>
                <a:gd name="connsiteX9" fmla="*/ 270043 w 464784"/>
                <a:gd name="connsiteY9" fmla="*/ 617742 h 613515"/>
                <a:gd name="connsiteX10" fmla="*/ 444802 w 464784"/>
                <a:gd name="connsiteY10" fmla="*/ 572193 h 613515"/>
                <a:gd name="connsiteX11" fmla="*/ 372668 w 464784"/>
                <a:gd name="connsiteY11" fmla="*/ 427552 h 613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4784" h="613515">
                  <a:moveTo>
                    <a:pt x="372668" y="427552"/>
                  </a:moveTo>
                  <a:cubicBezTo>
                    <a:pt x="372668" y="427552"/>
                    <a:pt x="444802" y="363039"/>
                    <a:pt x="467670" y="241452"/>
                  </a:cubicBezTo>
                  <a:cubicBezTo>
                    <a:pt x="490537" y="119864"/>
                    <a:pt x="380290" y="32484"/>
                    <a:pt x="296629" y="5899"/>
                  </a:cubicBezTo>
                  <a:cubicBezTo>
                    <a:pt x="212968" y="-20687"/>
                    <a:pt x="91380" y="47729"/>
                    <a:pt x="49735" y="108523"/>
                  </a:cubicBezTo>
                  <a:cubicBezTo>
                    <a:pt x="8090" y="169317"/>
                    <a:pt x="38394" y="226393"/>
                    <a:pt x="34490" y="252978"/>
                  </a:cubicBezTo>
                  <a:cubicBezTo>
                    <a:pt x="30772" y="279564"/>
                    <a:pt x="-3436" y="321395"/>
                    <a:pt x="282" y="340358"/>
                  </a:cubicBezTo>
                  <a:cubicBezTo>
                    <a:pt x="4000" y="359321"/>
                    <a:pt x="38209" y="378284"/>
                    <a:pt x="38209" y="378284"/>
                  </a:cubicBezTo>
                  <a:cubicBezTo>
                    <a:pt x="38209" y="378284"/>
                    <a:pt x="87662" y="484627"/>
                    <a:pt x="106625" y="499872"/>
                  </a:cubicBezTo>
                  <a:cubicBezTo>
                    <a:pt x="125588" y="515117"/>
                    <a:pt x="224494" y="480909"/>
                    <a:pt x="224494" y="480909"/>
                  </a:cubicBezTo>
                  <a:lnTo>
                    <a:pt x="270043" y="617742"/>
                  </a:lnTo>
                  <a:lnTo>
                    <a:pt x="444802" y="572193"/>
                  </a:lnTo>
                  <a:lnTo>
                    <a:pt x="372668" y="427552"/>
                  </a:lnTo>
                  <a:close/>
                </a:path>
              </a:pathLst>
            </a:custGeom>
            <a:solidFill>
              <a:srgbClr val="FCD5B4"/>
            </a:solidFill>
            <a:ln w="18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B3E1C1C-4156-45D4-9F56-B02B0F89CFD8}"/>
                </a:ext>
              </a:extLst>
            </p:cNvPr>
            <p:cNvSpPr/>
            <p:nvPr/>
          </p:nvSpPr>
          <p:spPr>
            <a:xfrm>
              <a:off x="7577329" y="2477570"/>
              <a:ext cx="353236" cy="427602"/>
            </a:xfrm>
            <a:custGeom>
              <a:avLst/>
              <a:gdLst>
                <a:gd name="connsiteX0" fmla="*/ 258420 w 353236"/>
                <a:gd name="connsiteY0" fmla="*/ 427513 h 427602"/>
                <a:gd name="connsiteX1" fmla="*/ 353422 w 353236"/>
                <a:gd name="connsiteY1" fmla="*/ 241413 h 427602"/>
                <a:gd name="connsiteX2" fmla="*/ 182382 w 353236"/>
                <a:gd name="connsiteY2" fmla="*/ 5861 h 427602"/>
                <a:gd name="connsiteX3" fmla="*/ 0 w 353236"/>
                <a:gd name="connsiteY3" fmla="*/ 48993 h 427602"/>
                <a:gd name="connsiteX4" fmla="*/ 53171 w 353236"/>
                <a:gd name="connsiteY4" fmla="*/ 66654 h 427602"/>
                <a:gd name="connsiteX5" fmla="*/ 117684 w 353236"/>
                <a:gd name="connsiteY5" fmla="*/ 237695 h 427602"/>
                <a:gd name="connsiteX6" fmla="*/ 189818 w 353236"/>
                <a:gd name="connsiteY6" fmla="*/ 245318 h 427602"/>
                <a:gd name="connsiteX7" fmla="*/ 174573 w 353236"/>
                <a:gd name="connsiteY7" fmla="*/ 328979 h 427602"/>
                <a:gd name="connsiteX8" fmla="*/ 159328 w 353236"/>
                <a:gd name="connsiteY8" fmla="*/ 336601 h 427602"/>
                <a:gd name="connsiteX9" fmla="*/ 189632 w 353236"/>
                <a:gd name="connsiteY9" fmla="*/ 416358 h 427602"/>
                <a:gd name="connsiteX10" fmla="*/ 259350 w 353236"/>
                <a:gd name="connsiteY10" fmla="*/ 430302 h 427602"/>
                <a:gd name="connsiteX11" fmla="*/ 258420 w 353236"/>
                <a:gd name="connsiteY11" fmla="*/ 427513 h 427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236" h="427602">
                  <a:moveTo>
                    <a:pt x="258420" y="427513"/>
                  </a:moveTo>
                  <a:cubicBezTo>
                    <a:pt x="258420" y="427513"/>
                    <a:pt x="330555" y="363001"/>
                    <a:pt x="353422" y="241413"/>
                  </a:cubicBezTo>
                  <a:cubicBezTo>
                    <a:pt x="376290" y="119826"/>
                    <a:pt x="266043" y="32446"/>
                    <a:pt x="182382" y="5861"/>
                  </a:cubicBezTo>
                  <a:cubicBezTo>
                    <a:pt x="126793" y="-11801"/>
                    <a:pt x="54659" y="12739"/>
                    <a:pt x="0" y="48993"/>
                  </a:cubicBezTo>
                  <a:cubicBezTo>
                    <a:pt x="18034" y="48063"/>
                    <a:pt x="36439" y="52153"/>
                    <a:pt x="53171" y="66654"/>
                  </a:cubicBezTo>
                  <a:cubicBezTo>
                    <a:pt x="110247" y="116107"/>
                    <a:pt x="117684" y="237695"/>
                    <a:pt x="117684" y="237695"/>
                  </a:cubicBezTo>
                  <a:cubicBezTo>
                    <a:pt x="117684" y="237695"/>
                    <a:pt x="182196" y="192146"/>
                    <a:pt x="189818" y="245318"/>
                  </a:cubicBezTo>
                  <a:cubicBezTo>
                    <a:pt x="197441" y="298489"/>
                    <a:pt x="189818" y="321356"/>
                    <a:pt x="174573" y="328979"/>
                  </a:cubicBezTo>
                  <a:cubicBezTo>
                    <a:pt x="159328" y="336601"/>
                    <a:pt x="159328" y="336601"/>
                    <a:pt x="159328" y="336601"/>
                  </a:cubicBezTo>
                  <a:cubicBezTo>
                    <a:pt x="159328" y="336601"/>
                    <a:pt x="174573" y="405018"/>
                    <a:pt x="189632" y="416358"/>
                  </a:cubicBezTo>
                  <a:cubicBezTo>
                    <a:pt x="197998" y="422680"/>
                    <a:pt x="229046" y="427699"/>
                    <a:pt x="259350" y="430302"/>
                  </a:cubicBezTo>
                  <a:lnTo>
                    <a:pt x="258420" y="427513"/>
                  </a:lnTo>
                  <a:close/>
                </a:path>
              </a:pathLst>
            </a:custGeom>
            <a:solidFill>
              <a:schemeClr val="accent1"/>
            </a:solidFill>
            <a:ln w="18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18C36FB-0CDC-4D3D-9707-CD7C9A326165}"/>
                </a:ext>
              </a:extLst>
            </p:cNvPr>
            <p:cNvSpPr/>
            <p:nvPr/>
          </p:nvSpPr>
          <p:spPr>
            <a:xfrm>
              <a:off x="7598323" y="2966531"/>
              <a:ext cx="483376" cy="260280"/>
            </a:xfrm>
            <a:custGeom>
              <a:avLst/>
              <a:gdLst>
                <a:gd name="connsiteX0" fmla="*/ 294316 w 483376"/>
                <a:gd name="connsiteY0" fmla="*/ 6968 h 260279"/>
                <a:gd name="connsiteX1" fmla="*/ 62481 w 483376"/>
                <a:gd name="connsiteY1" fmla="*/ 143801 h 260279"/>
                <a:gd name="connsiteX2" fmla="*/ 5405 w 483376"/>
                <a:gd name="connsiteY2" fmla="*/ 276729 h 260279"/>
                <a:gd name="connsiteX3" fmla="*/ 195409 w 483376"/>
                <a:gd name="connsiteY3" fmla="*/ 143801 h 260279"/>
                <a:gd name="connsiteX4" fmla="*/ 468889 w 483376"/>
                <a:gd name="connsiteY4" fmla="*/ 200877 h 260279"/>
                <a:gd name="connsiteX5" fmla="*/ 476511 w 483376"/>
                <a:gd name="connsiteY5" fmla="*/ 109779 h 260279"/>
                <a:gd name="connsiteX6" fmla="*/ 294316 w 483376"/>
                <a:gd name="connsiteY6" fmla="*/ 6968 h 26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376" h="260279">
                  <a:moveTo>
                    <a:pt x="294316" y="6968"/>
                  </a:moveTo>
                  <a:cubicBezTo>
                    <a:pt x="283904" y="11616"/>
                    <a:pt x="138520" y="75385"/>
                    <a:pt x="62481" y="143801"/>
                  </a:cubicBezTo>
                  <a:cubicBezTo>
                    <a:pt x="-13558" y="212217"/>
                    <a:pt x="-2031" y="265389"/>
                    <a:pt x="5405" y="276729"/>
                  </a:cubicBezTo>
                  <a:cubicBezTo>
                    <a:pt x="13028" y="288070"/>
                    <a:pt x="145956" y="158860"/>
                    <a:pt x="195409" y="143801"/>
                  </a:cubicBezTo>
                  <a:cubicBezTo>
                    <a:pt x="244862" y="128556"/>
                    <a:pt x="442303" y="196972"/>
                    <a:pt x="468889" y="200877"/>
                  </a:cubicBezTo>
                  <a:cubicBezTo>
                    <a:pt x="495474" y="204595"/>
                    <a:pt x="506815" y="166668"/>
                    <a:pt x="476511" y="109779"/>
                  </a:cubicBezTo>
                  <a:cubicBezTo>
                    <a:pt x="446393" y="52517"/>
                    <a:pt x="362732" y="-23522"/>
                    <a:pt x="294316" y="6968"/>
                  </a:cubicBezTo>
                  <a:close/>
                </a:path>
              </a:pathLst>
            </a:custGeom>
            <a:solidFill>
              <a:schemeClr val="accent3"/>
            </a:solidFill>
            <a:ln w="18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BC85AA1-95FE-4EEA-BFB4-F0E57CEC1937}"/>
                </a:ext>
              </a:extLst>
            </p:cNvPr>
            <p:cNvSpPr/>
            <p:nvPr/>
          </p:nvSpPr>
          <p:spPr>
            <a:xfrm>
              <a:off x="6938681" y="3235501"/>
              <a:ext cx="92957" cy="74366"/>
            </a:xfrm>
            <a:custGeom>
              <a:avLst/>
              <a:gdLst>
                <a:gd name="connsiteX0" fmla="*/ 106748 w 92956"/>
                <a:gd name="connsiteY0" fmla="*/ 91421 h 74365"/>
                <a:gd name="connsiteX1" fmla="*/ 34614 w 92956"/>
                <a:gd name="connsiteY1" fmla="*/ 7760 h 74365"/>
                <a:gd name="connsiteX2" fmla="*/ 405 w 92956"/>
                <a:gd name="connsiteY2" fmla="*/ 30627 h 74365"/>
                <a:gd name="connsiteX3" fmla="*/ 15650 w 92956"/>
                <a:gd name="connsiteY3" fmla="*/ 76176 h 74365"/>
                <a:gd name="connsiteX4" fmla="*/ 106748 w 92956"/>
                <a:gd name="connsiteY4" fmla="*/ 91421 h 74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56" h="74365">
                  <a:moveTo>
                    <a:pt x="106748" y="91421"/>
                  </a:moveTo>
                  <a:cubicBezTo>
                    <a:pt x="106748" y="91421"/>
                    <a:pt x="49673" y="26909"/>
                    <a:pt x="34614" y="7760"/>
                  </a:cubicBezTo>
                  <a:cubicBezTo>
                    <a:pt x="19369" y="-11203"/>
                    <a:pt x="-3313" y="7760"/>
                    <a:pt x="405" y="30627"/>
                  </a:cubicBezTo>
                  <a:cubicBezTo>
                    <a:pt x="4124" y="53495"/>
                    <a:pt x="15650" y="76176"/>
                    <a:pt x="15650" y="76176"/>
                  </a:cubicBezTo>
                  <a:lnTo>
                    <a:pt x="106748" y="91421"/>
                  </a:lnTo>
                  <a:close/>
                </a:path>
              </a:pathLst>
            </a:custGeom>
            <a:solidFill>
              <a:srgbClr val="F6BA99"/>
            </a:solidFill>
            <a:ln w="18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B445B68-D7D2-41B3-AB44-F00902BD61E0}"/>
                </a:ext>
              </a:extLst>
            </p:cNvPr>
            <p:cNvSpPr/>
            <p:nvPr/>
          </p:nvSpPr>
          <p:spPr>
            <a:xfrm>
              <a:off x="6839938" y="3286064"/>
              <a:ext cx="260279" cy="223097"/>
            </a:xfrm>
            <a:custGeom>
              <a:avLst/>
              <a:gdLst>
                <a:gd name="connsiteX0" fmla="*/ 266285 w 260279"/>
                <a:gd name="connsiteY0" fmla="*/ 150919 h 223096"/>
                <a:gd name="connsiteX1" fmla="*/ 205491 w 260279"/>
                <a:gd name="connsiteY1" fmla="*/ 40672 h 223096"/>
                <a:gd name="connsiteX2" fmla="*/ 19391 w 260279"/>
                <a:gd name="connsiteY2" fmla="*/ 10368 h 223096"/>
                <a:gd name="connsiteX3" fmla="*/ 15673 w 260279"/>
                <a:gd name="connsiteY3" fmla="*/ 128237 h 223096"/>
                <a:gd name="connsiteX4" fmla="*/ 76466 w 260279"/>
                <a:gd name="connsiteY4" fmla="*/ 131955 h 223096"/>
                <a:gd name="connsiteX5" fmla="*/ 171468 w 260279"/>
                <a:gd name="connsiteY5" fmla="*/ 223053 h 223096"/>
                <a:gd name="connsiteX6" fmla="*/ 232262 w 260279"/>
                <a:gd name="connsiteY6" fmla="*/ 223053 h 223096"/>
                <a:gd name="connsiteX7" fmla="*/ 266285 w 260279"/>
                <a:gd name="connsiteY7" fmla="*/ 150919 h 22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279" h="223096">
                  <a:moveTo>
                    <a:pt x="266285" y="150919"/>
                  </a:moveTo>
                  <a:cubicBezTo>
                    <a:pt x="266285" y="150919"/>
                    <a:pt x="232076" y="67257"/>
                    <a:pt x="205491" y="40672"/>
                  </a:cubicBezTo>
                  <a:cubicBezTo>
                    <a:pt x="178905" y="14086"/>
                    <a:pt x="38354" y="-16404"/>
                    <a:pt x="19391" y="10368"/>
                  </a:cubicBezTo>
                  <a:cubicBezTo>
                    <a:pt x="428" y="36953"/>
                    <a:pt x="-10913" y="112992"/>
                    <a:pt x="15673" y="128237"/>
                  </a:cubicBezTo>
                  <a:cubicBezTo>
                    <a:pt x="42258" y="143482"/>
                    <a:pt x="61222" y="120615"/>
                    <a:pt x="76466" y="131955"/>
                  </a:cubicBezTo>
                  <a:cubicBezTo>
                    <a:pt x="91711" y="143296"/>
                    <a:pt x="148601" y="204090"/>
                    <a:pt x="171468" y="223053"/>
                  </a:cubicBezTo>
                  <a:cubicBezTo>
                    <a:pt x="194336" y="242016"/>
                    <a:pt x="232262" y="223053"/>
                    <a:pt x="232262" y="223053"/>
                  </a:cubicBezTo>
                  <a:lnTo>
                    <a:pt x="266285" y="150919"/>
                  </a:lnTo>
                  <a:close/>
                </a:path>
              </a:pathLst>
            </a:custGeom>
            <a:solidFill>
              <a:srgbClr val="FCD5B4"/>
            </a:solidFill>
            <a:ln w="18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222041C-55DD-4ED9-9D9B-366ACAC04AC7}"/>
                </a:ext>
              </a:extLst>
            </p:cNvPr>
            <p:cNvSpPr/>
            <p:nvPr/>
          </p:nvSpPr>
          <p:spPr>
            <a:xfrm>
              <a:off x="7002530" y="3208494"/>
              <a:ext cx="762247" cy="855204"/>
            </a:xfrm>
            <a:custGeom>
              <a:avLst/>
              <a:gdLst>
                <a:gd name="connsiteX0" fmla="*/ 776143 w 762247"/>
                <a:gd name="connsiteY0" fmla="*/ 34767 h 855204"/>
                <a:gd name="connsiteX1" fmla="*/ 635592 w 762247"/>
                <a:gd name="connsiteY1" fmla="*/ 23426 h 855204"/>
                <a:gd name="connsiteX2" fmla="*/ 384794 w 762247"/>
                <a:gd name="connsiteY2" fmla="*/ 638987 h 855204"/>
                <a:gd name="connsiteX3" fmla="*/ 251866 w 762247"/>
                <a:gd name="connsiteY3" fmla="*/ 475569 h 855204"/>
                <a:gd name="connsiteX4" fmla="*/ 103692 w 762247"/>
                <a:gd name="connsiteY4" fmla="*/ 228675 h 855204"/>
                <a:gd name="connsiteX5" fmla="*/ 8690 w 762247"/>
                <a:gd name="connsiteY5" fmla="*/ 300809 h 855204"/>
                <a:gd name="connsiteX6" fmla="*/ 27654 w 762247"/>
                <a:gd name="connsiteY6" fmla="*/ 452701 h 855204"/>
                <a:gd name="connsiteX7" fmla="*/ 411380 w 762247"/>
                <a:gd name="connsiteY7" fmla="*/ 855391 h 855204"/>
                <a:gd name="connsiteX8" fmla="*/ 768521 w 762247"/>
                <a:gd name="connsiteY8" fmla="*/ 331113 h 855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247" h="855204">
                  <a:moveTo>
                    <a:pt x="776143" y="34767"/>
                  </a:moveTo>
                  <a:cubicBezTo>
                    <a:pt x="764802" y="31048"/>
                    <a:pt x="707727" y="-33650"/>
                    <a:pt x="635592" y="23426"/>
                  </a:cubicBezTo>
                  <a:cubicBezTo>
                    <a:pt x="563458" y="80501"/>
                    <a:pt x="384794" y="638987"/>
                    <a:pt x="384794" y="638987"/>
                  </a:cubicBezTo>
                  <a:cubicBezTo>
                    <a:pt x="384794" y="638987"/>
                    <a:pt x="282170" y="551607"/>
                    <a:pt x="251866" y="475569"/>
                  </a:cubicBezTo>
                  <a:cubicBezTo>
                    <a:pt x="221562" y="399530"/>
                    <a:pt x="111315" y="247638"/>
                    <a:pt x="103692" y="228675"/>
                  </a:cubicBezTo>
                  <a:cubicBezTo>
                    <a:pt x="96070" y="209712"/>
                    <a:pt x="23935" y="247638"/>
                    <a:pt x="8690" y="300809"/>
                  </a:cubicBezTo>
                  <a:cubicBezTo>
                    <a:pt x="-6555" y="353981"/>
                    <a:pt x="-2650" y="353981"/>
                    <a:pt x="27654" y="452701"/>
                  </a:cubicBezTo>
                  <a:cubicBezTo>
                    <a:pt x="58143" y="551421"/>
                    <a:pt x="339245" y="840146"/>
                    <a:pt x="411380" y="855391"/>
                  </a:cubicBezTo>
                  <a:cubicBezTo>
                    <a:pt x="483514" y="870636"/>
                    <a:pt x="741935" y="365322"/>
                    <a:pt x="768521" y="331113"/>
                  </a:cubicBezTo>
                </a:path>
              </a:pathLst>
            </a:custGeom>
            <a:solidFill>
              <a:schemeClr val="accent1"/>
            </a:solidFill>
            <a:ln w="18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9C91283-26FC-4764-AFEF-32DC5789F6D5}"/>
                </a:ext>
              </a:extLst>
            </p:cNvPr>
            <p:cNvSpPr/>
            <p:nvPr/>
          </p:nvSpPr>
          <p:spPr>
            <a:xfrm>
              <a:off x="6862604" y="5715172"/>
              <a:ext cx="520559" cy="371828"/>
            </a:xfrm>
            <a:custGeom>
              <a:avLst/>
              <a:gdLst>
                <a:gd name="connsiteX0" fmla="*/ 380823 w 520558"/>
                <a:gd name="connsiteY0" fmla="*/ 0 h 371827"/>
                <a:gd name="connsiteX1" fmla="*/ 380451 w 520558"/>
                <a:gd name="connsiteY1" fmla="*/ 1487 h 371827"/>
                <a:gd name="connsiteX2" fmla="*/ 308317 w 520558"/>
                <a:gd name="connsiteY2" fmla="*/ 153379 h 371827"/>
                <a:gd name="connsiteX3" fmla="*/ 84105 w 520558"/>
                <a:gd name="connsiteY3" fmla="*/ 138134 h 371827"/>
                <a:gd name="connsiteX4" fmla="*/ 443 w 520558"/>
                <a:gd name="connsiteY4" fmla="*/ 168438 h 371827"/>
                <a:gd name="connsiteX5" fmla="*/ 220751 w 520558"/>
                <a:gd name="connsiteY5" fmla="*/ 327952 h 371827"/>
                <a:gd name="connsiteX6" fmla="*/ 365207 w 520558"/>
                <a:gd name="connsiteY6" fmla="*/ 381124 h 371827"/>
                <a:gd name="connsiteX7" fmla="*/ 460209 w 520558"/>
                <a:gd name="connsiteY7" fmla="*/ 191120 h 371827"/>
                <a:gd name="connsiteX8" fmla="*/ 525093 w 520558"/>
                <a:gd name="connsiteY8" fmla="*/ 64884 h 371827"/>
                <a:gd name="connsiteX9" fmla="*/ 380823 w 520558"/>
                <a:gd name="connsiteY9" fmla="*/ 0 h 37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0558" h="371827">
                  <a:moveTo>
                    <a:pt x="380823" y="0"/>
                  </a:moveTo>
                  <a:cubicBezTo>
                    <a:pt x="380637" y="372"/>
                    <a:pt x="380637" y="1115"/>
                    <a:pt x="380451" y="1487"/>
                  </a:cubicBezTo>
                  <a:cubicBezTo>
                    <a:pt x="350147" y="111734"/>
                    <a:pt x="330998" y="149661"/>
                    <a:pt x="308317" y="153379"/>
                  </a:cubicBezTo>
                  <a:cubicBezTo>
                    <a:pt x="285449" y="157097"/>
                    <a:pt x="152521" y="153379"/>
                    <a:pt x="84105" y="138134"/>
                  </a:cubicBezTo>
                  <a:cubicBezTo>
                    <a:pt x="15688" y="122889"/>
                    <a:pt x="-3275" y="134416"/>
                    <a:pt x="443" y="168438"/>
                  </a:cubicBezTo>
                  <a:cubicBezTo>
                    <a:pt x="4162" y="202646"/>
                    <a:pt x="156239" y="286308"/>
                    <a:pt x="220751" y="327952"/>
                  </a:cubicBezTo>
                  <a:cubicBezTo>
                    <a:pt x="285264" y="369783"/>
                    <a:pt x="342339" y="388746"/>
                    <a:pt x="365207" y="381124"/>
                  </a:cubicBezTo>
                  <a:cubicBezTo>
                    <a:pt x="388074" y="373501"/>
                    <a:pt x="429719" y="255818"/>
                    <a:pt x="460209" y="191120"/>
                  </a:cubicBezTo>
                  <a:cubicBezTo>
                    <a:pt x="471363" y="167323"/>
                    <a:pt x="495346" y="121588"/>
                    <a:pt x="525093" y="64884"/>
                  </a:cubicBezTo>
                  <a:cubicBezTo>
                    <a:pt x="470434" y="50011"/>
                    <a:pt x="419122" y="23239"/>
                    <a:pt x="380823" y="0"/>
                  </a:cubicBezTo>
                  <a:close/>
                </a:path>
              </a:pathLst>
            </a:custGeom>
            <a:solidFill>
              <a:srgbClr val="FCD5B4"/>
            </a:solidFill>
            <a:ln w="18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5E53E12-5330-496E-85EF-A1FF500C577E}"/>
                </a:ext>
              </a:extLst>
            </p:cNvPr>
            <p:cNvSpPr/>
            <p:nvPr/>
          </p:nvSpPr>
          <p:spPr>
            <a:xfrm>
              <a:off x="6862604" y="5846879"/>
              <a:ext cx="427602" cy="241688"/>
            </a:xfrm>
            <a:custGeom>
              <a:avLst/>
              <a:gdLst>
                <a:gd name="connsiteX0" fmla="*/ 84105 w 427602"/>
                <a:gd name="connsiteY0" fmla="*/ 6613 h 241688"/>
                <a:gd name="connsiteX1" fmla="*/ 443 w 427602"/>
                <a:gd name="connsiteY1" fmla="*/ 36917 h 241688"/>
                <a:gd name="connsiteX2" fmla="*/ 220751 w 427602"/>
                <a:gd name="connsiteY2" fmla="*/ 196431 h 241688"/>
                <a:gd name="connsiteX3" fmla="*/ 365207 w 427602"/>
                <a:gd name="connsiteY3" fmla="*/ 249603 h 241688"/>
                <a:gd name="connsiteX4" fmla="*/ 438085 w 427602"/>
                <a:gd name="connsiteY4" fmla="*/ 109981 h 241688"/>
                <a:gd name="connsiteX5" fmla="*/ 349962 w 427602"/>
                <a:gd name="connsiteY5" fmla="*/ 101429 h 241688"/>
                <a:gd name="connsiteX6" fmla="*/ 342339 w 427602"/>
                <a:gd name="connsiteY6" fmla="*/ 48258 h 241688"/>
                <a:gd name="connsiteX7" fmla="*/ 320401 w 427602"/>
                <a:gd name="connsiteY7" fmla="*/ 15351 h 241688"/>
                <a:gd name="connsiteX8" fmla="*/ 308131 w 427602"/>
                <a:gd name="connsiteY8" fmla="*/ 21672 h 241688"/>
                <a:gd name="connsiteX9" fmla="*/ 84105 w 427602"/>
                <a:gd name="connsiteY9" fmla="*/ 6613 h 24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602" h="241688">
                  <a:moveTo>
                    <a:pt x="84105" y="6613"/>
                  </a:moveTo>
                  <a:cubicBezTo>
                    <a:pt x="15688" y="-8632"/>
                    <a:pt x="-3275" y="2895"/>
                    <a:pt x="443" y="36917"/>
                  </a:cubicBezTo>
                  <a:cubicBezTo>
                    <a:pt x="4162" y="71125"/>
                    <a:pt x="156239" y="154787"/>
                    <a:pt x="220751" y="196431"/>
                  </a:cubicBezTo>
                  <a:cubicBezTo>
                    <a:pt x="285264" y="238262"/>
                    <a:pt x="342339" y="257225"/>
                    <a:pt x="365207" y="249603"/>
                  </a:cubicBezTo>
                  <a:cubicBezTo>
                    <a:pt x="382868" y="243653"/>
                    <a:pt x="411871" y="172076"/>
                    <a:pt x="438085" y="109981"/>
                  </a:cubicBezTo>
                  <a:lnTo>
                    <a:pt x="349962" y="101429"/>
                  </a:lnTo>
                  <a:cubicBezTo>
                    <a:pt x="349962" y="101429"/>
                    <a:pt x="349962" y="101429"/>
                    <a:pt x="342339" y="48258"/>
                  </a:cubicBezTo>
                  <a:cubicBezTo>
                    <a:pt x="338249" y="19255"/>
                    <a:pt x="328396" y="14236"/>
                    <a:pt x="320401" y="15351"/>
                  </a:cubicBezTo>
                  <a:cubicBezTo>
                    <a:pt x="316311" y="18512"/>
                    <a:pt x="312407" y="20929"/>
                    <a:pt x="308131" y="21672"/>
                  </a:cubicBezTo>
                  <a:cubicBezTo>
                    <a:pt x="285449" y="25576"/>
                    <a:pt x="152521" y="21858"/>
                    <a:pt x="84105" y="6613"/>
                  </a:cubicBezTo>
                  <a:close/>
                </a:path>
              </a:pathLst>
            </a:custGeom>
            <a:solidFill>
              <a:schemeClr val="accent1"/>
            </a:solidFill>
            <a:ln w="18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3CC50FF-420F-406F-A31D-13847E170B50}"/>
                </a:ext>
              </a:extLst>
            </p:cNvPr>
            <p:cNvSpPr/>
            <p:nvPr/>
          </p:nvSpPr>
          <p:spPr>
            <a:xfrm>
              <a:off x="8895272" y="4610948"/>
              <a:ext cx="446193" cy="371828"/>
            </a:xfrm>
            <a:custGeom>
              <a:avLst/>
              <a:gdLst>
                <a:gd name="connsiteX0" fmla="*/ 327209 w 446193"/>
                <a:gd name="connsiteY0" fmla="*/ 68498 h 371827"/>
                <a:gd name="connsiteX1" fmla="*/ 205621 w 446193"/>
                <a:gd name="connsiteY1" fmla="*/ 19045 h 371827"/>
                <a:gd name="connsiteX2" fmla="*/ 0 w 446193"/>
                <a:gd name="connsiteY2" fmla="*/ 176514 h 371827"/>
                <a:gd name="connsiteX3" fmla="*/ 53729 w 446193"/>
                <a:gd name="connsiteY3" fmla="*/ 239353 h 371827"/>
                <a:gd name="connsiteX4" fmla="*/ 90726 w 446193"/>
                <a:gd name="connsiteY4" fmla="*/ 312045 h 371827"/>
                <a:gd name="connsiteX5" fmla="*/ 194280 w 446193"/>
                <a:gd name="connsiteY5" fmla="*/ 239353 h 371827"/>
                <a:gd name="connsiteX6" fmla="*/ 251356 w 446193"/>
                <a:gd name="connsiteY6" fmla="*/ 212767 h 371827"/>
                <a:gd name="connsiteX7" fmla="*/ 433737 w 446193"/>
                <a:gd name="connsiteY7" fmla="*/ 379904 h 371827"/>
                <a:gd name="connsiteX8" fmla="*/ 445078 w 446193"/>
                <a:gd name="connsiteY8" fmla="*/ 322828 h 371827"/>
                <a:gd name="connsiteX9" fmla="*/ 327209 w 446193"/>
                <a:gd name="connsiteY9" fmla="*/ 68498 h 37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193" h="371827">
                  <a:moveTo>
                    <a:pt x="327209" y="68498"/>
                  </a:moveTo>
                  <a:cubicBezTo>
                    <a:pt x="300623" y="15326"/>
                    <a:pt x="250426" y="-25575"/>
                    <a:pt x="205621" y="19045"/>
                  </a:cubicBezTo>
                  <a:cubicBezTo>
                    <a:pt x="141481" y="83185"/>
                    <a:pt x="72135" y="134683"/>
                    <a:pt x="0" y="176514"/>
                  </a:cubicBezTo>
                  <a:cubicBezTo>
                    <a:pt x="17290" y="190086"/>
                    <a:pt x="35696" y="209421"/>
                    <a:pt x="53729" y="239353"/>
                  </a:cubicBezTo>
                  <a:cubicBezTo>
                    <a:pt x="69718" y="266124"/>
                    <a:pt x="81616" y="290293"/>
                    <a:pt x="90726" y="312045"/>
                  </a:cubicBezTo>
                  <a:cubicBezTo>
                    <a:pt x="140551" y="276535"/>
                    <a:pt x="181080" y="248277"/>
                    <a:pt x="194280" y="239353"/>
                  </a:cubicBezTo>
                  <a:cubicBezTo>
                    <a:pt x="228488" y="216485"/>
                    <a:pt x="251356" y="212767"/>
                    <a:pt x="251356" y="212767"/>
                  </a:cubicBezTo>
                  <a:cubicBezTo>
                    <a:pt x="251356" y="212767"/>
                    <a:pt x="414774" y="379904"/>
                    <a:pt x="433737" y="379904"/>
                  </a:cubicBezTo>
                  <a:cubicBezTo>
                    <a:pt x="452701" y="379904"/>
                    <a:pt x="452701" y="353318"/>
                    <a:pt x="445078" y="322828"/>
                  </a:cubicBezTo>
                  <a:cubicBezTo>
                    <a:pt x="437455" y="292710"/>
                    <a:pt x="353794" y="121669"/>
                    <a:pt x="327209" y="68498"/>
                  </a:cubicBezTo>
                  <a:close/>
                </a:path>
              </a:pathLst>
            </a:custGeom>
            <a:solidFill>
              <a:srgbClr val="FCD5B4"/>
            </a:solidFill>
            <a:ln w="18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A1BB2A5-8834-4E93-99E0-7032548A3114}"/>
                </a:ext>
              </a:extLst>
            </p:cNvPr>
            <p:cNvSpPr/>
            <p:nvPr/>
          </p:nvSpPr>
          <p:spPr>
            <a:xfrm>
              <a:off x="9070403" y="4610948"/>
              <a:ext cx="260279" cy="371828"/>
            </a:xfrm>
            <a:custGeom>
              <a:avLst/>
              <a:gdLst>
                <a:gd name="connsiteX0" fmla="*/ 152078 w 260279"/>
                <a:gd name="connsiteY0" fmla="*/ 68498 h 371827"/>
                <a:gd name="connsiteX1" fmla="*/ 30490 w 260279"/>
                <a:gd name="connsiteY1" fmla="*/ 19045 h 371827"/>
                <a:gd name="connsiteX2" fmla="*/ 0 w 260279"/>
                <a:gd name="connsiteY2" fmla="*/ 47490 h 371827"/>
                <a:gd name="connsiteX3" fmla="*/ 41831 w 260279"/>
                <a:gd name="connsiteY3" fmla="*/ 68498 h 371827"/>
                <a:gd name="connsiteX4" fmla="*/ 121588 w 260279"/>
                <a:gd name="connsiteY4" fmla="*/ 197708 h 371827"/>
                <a:gd name="connsiteX5" fmla="*/ 76039 w 260279"/>
                <a:gd name="connsiteY5" fmla="*/ 212953 h 371827"/>
                <a:gd name="connsiteX6" fmla="*/ 258420 w 260279"/>
                <a:gd name="connsiteY6" fmla="*/ 380090 h 371827"/>
                <a:gd name="connsiteX7" fmla="*/ 269761 w 260279"/>
                <a:gd name="connsiteY7" fmla="*/ 323014 h 371827"/>
                <a:gd name="connsiteX8" fmla="*/ 152078 w 260279"/>
                <a:gd name="connsiteY8" fmla="*/ 68498 h 37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279" h="371827">
                  <a:moveTo>
                    <a:pt x="152078" y="68498"/>
                  </a:moveTo>
                  <a:cubicBezTo>
                    <a:pt x="125492" y="15326"/>
                    <a:pt x="75295" y="-25575"/>
                    <a:pt x="30490" y="19045"/>
                  </a:cubicBezTo>
                  <a:cubicBezTo>
                    <a:pt x="20451" y="29084"/>
                    <a:pt x="10225" y="38008"/>
                    <a:pt x="0" y="47490"/>
                  </a:cubicBezTo>
                  <a:cubicBezTo>
                    <a:pt x="9482" y="42656"/>
                    <a:pt x="24355" y="42098"/>
                    <a:pt x="41831" y="68498"/>
                  </a:cubicBezTo>
                  <a:cubicBezTo>
                    <a:pt x="72135" y="114047"/>
                    <a:pt x="121588" y="197708"/>
                    <a:pt x="121588" y="197708"/>
                  </a:cubicBezTo>
                  <a:cubicBezTo>
                    <a:pt x="121588" y="197708"/>
                    <a:pt x="76039" y="190086"/>
                    <a:pt x="76039" y="212953"/>
                  </a:cubicBezTo>
                  <a:cubicBezTo>
                    <a:pt x="76039" y="212953"/>
                    <a:pt x="239457" y="380090"/>
                    <a:pt x="258420" y="380090"/>
                  </a:cubicBezTo>
                  <a:cubicBezTo>
                    <a:pt x="277383" y="380090"/>
                    <a:pt x="277383" y="353504"/>
                    <a:pt x="269761" y="323014"/>
                  </a:cubicBezTo>
                  <a:cubicBezTo>
                    <a:pt x="262324" y="292710"/>
                    <a:pt x="178663" y="121669"/>
                    <a:pt x="152078" y="68498"/>
                  </a:cubicBezTo>
                  <a:close/>
                </a:path>
              </a:pathLst>
            </a:custGeom>
            <a:solidFill>
              <a:schemeClr val="accent1"/>
            </a:solidFill>
            <a:ln w="18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AD91367-564C-42EB-90D9-86EF042E7A5D}"/>
              </a:ext>
            </a:extLst>
          </p:cNvPr>
          <p:cNvGrpSpPr/>
          <p:nvPr/>
        </p:nvGrpSpPr>
        <p:grpSpPr>
          <a:xfrm rot="298849">
            <a:off x="4412991" y="5025930"/>
            <a:ext cx="3404886" cy="1978400"/>
            <a:chOff x="3464452" y="3474465"/>
            <a:chExt cx="2625206" cy="1525369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7C51E4C-80CC-4AA5-9143-34DDB1AF0946}"/>
                </a:ext>
              </a:extLst>
            </p:cNvPr>
            <p:cNvSpPr/>
            <p:nvPr/>
          </p:nvSpPr>
          <p:spPr>
            <a:xfrm>
              <a:off x="3606478" y="4033037"/>
              <a:ext cx="238125" cy="47625"/>
            </a:xfrm>
            <a:custGeom>
              <a:avLst/>
              <a:gdLst>
                <a:gd name="connsiteX0" fmla="*/ 233959 w 238125"/>
                <a:gd name="connsiteY0" fmla="*/ 43950 h 47625"/>
                <a:gd name="connsiteX1" fmla="*/ 232435 w 238125"/>
                <a:gd name="connsiteY1" fmla="*/ 43474 h 47625"/>
                <a:gd name="connsiteX2" fmla="*/ 230244 w 238125"/>
                <a:gd name="connsiteY2" fmla="*/ 35664 h 47625"/>
                <a:gd name="connsiteX3" fmla="*/ 5454 w 238125"/>
                <a:gd name="connsiteY3" fmla="*/ 8327 h 47625"/>
                <a:gd name="connsiteX4" fmla="*/ 5835 w 238125"/>
                <a:gd name="connsiteY4" fmla="*/ 21567 h 47625"/>
                <a:gd name="connsiteX5" fmla="*/ 229196 w 238125"/>
                <a:gd name="connsiteY5" fmla="*/ 56523 h 47625"/>
                <a:gd name="connsiteX6" fmla="*/ 233959 w 238125"/>
                <a:gd name="connsiteY6" fmla="*/ 4395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125" h="47625">
                  <a:moveTo>
                    <a:pt x="233959" y="43950"/>
                  </a:moveTo>
                  <a:cubicBezTo>
                    <a:pt x="233482" y="43760"/>
                    <a:pt x="233006" y="43665"/>
                    <a:pt x="232435" y="43474"/>
                  </a:cubicBezTo>
                  <a:cubicBezTo>
                    <a:pt x="233578" y="40902"/>
                    <a:pt x="233292" y="37759"/>
                    <a:pt x="230244" y="35664"/>
                  </a:cubicBezTo>
                  <a:cubicBezTo>
                    <a:pt x="163759" y="-10914"/>
                    <a:pt x="81559" y="-2151"/>
                    <a:pt x="5454" y="8327"/>
                  </a:cubicBezTo>
                  <a:cubicBezTo>
                    <a:pt x="-1880" y="9375"/>
                    <a:pt x="-1880" y="21757"/>
                    <a:pt x="5835" y="21567"/>
                  </a:cubicBezTo>
                  <a:cubicBezTo>
                    <a:pt x="82035" y="19566"/>
                    <a:pt x="157187" y="31282"/>
                    <a:pt x="229196" y="56523"/>
                  </a:cubicBezTo>
                  <a:cubicBezTo>
                    <a:pt x="237388" y="59286"/>
                    <a:pt x="242150" y="46808"/>
                    <a:pt x="233959" y="4395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5DFA113-E563-438B-9CC9-9DA7F435CC35}"/>
                </a:ext>
              </a:extLst>
            </p:cNvPr>
            <p:cNvSpPr/>
            <p:nvPr/>
          </p:nvSpPr>
          <p:spPr>
            <a:xfrm>
              <a:off x="3785270" y="3859970"/>
              <a:ext cx="76200" cy="247650"/>
            </a:xfrm>
            <a:custGeom>
              <a:avLst/>
              <a:gdLst>
                <a:gd name="connsiteX0" fmla="*/ 4494 w 76200"/>
                <a:gd name="connsiteY0" fmla="*/ 5848 h 247650"/>
                <a:gd name="connsiteX1" fmla="*/ 69645 w 76200"/>
                <a:gd name="connsiteY1" fmla="*/ 246450 h 247650"/>
                <a:gd name="connsiteX2" fmla="*/ 81837 w 76200"/>
                <a:gd name="connsiteY2" fmla="*/ 240926 h 247650"/>
                <a:gd name="connsiteX3" fmla="*/ 81361 w 76200"/>
                <a:gd name="connsiteY3" fmla="*/ 240068 h 247650"/>
                <a:gd name="connsiteX4" fmla="*/ 81265 w 76200"/>
                <a:gd name="connsiteY4" fmla="*/ 235211 h 247650"/>
                <a:gd name="connsiteX5" fmla="*/ 17638 w 76200"/>
                <a:gd name="connsiteY5" fmla="*/ 5467 h 247650"/>
                <a:gd name="connsiteX6" fmla="*/ 4494 w 76200"/>
                <a:gd name="connsiteY6" fmla="*/ 584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47650">
                  <a:moveTo>
                    <a:pt x="4494" y="5848"/>
                  </a:moveTo>
                  <a:cubicBezTo>
                    <a:pt x="-14080" y="92717"/>
                    <a:pt x="28306" y="173012"/>
                    <a:pt x="69645" y="246450"/>
                  </a:cubicBezTo>
                  <a:cubicBezTo>
                    <a:pt x="73836" y="253879"/>
                    <a:pt x="86123" y="248450"/>
                    <a:pt x="81837" y="240926"/>
                  </a:cubicBezTo>
                  <a:cubicBezTo>
                    <a:pt x="81646" y="240640"/>
                    <a:pt x="81551" y="240354"/>
                    <a:pt x="81361" y="240068"/>
                  </a:cubicBezTo>
                  <a:cubicBezTo>
                    <a:pt x="81932" y="238640"/>
                    <a:pt x="82027" y="237020"/>
                    <a:pt x="81265" y="235211"/>
                  </a:cubicBezTo>
                  <a:cubicBezTo>
                    <a:pt x="52309" y="160820"/>
                    <a:pt x="31069" y="84049"/>
                    <a:pt x="17638" y="5467"/>
                  </a:cubicBezTo>
                  <a:cubicBezTo>
                    <a:pt x="16400" y="-2438"/>
                    <a:pt x="6018" y="-1295"/>
                    <a:pt x="4494" y="584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139827B-ED45-4BC0-9CBF-F10EEDFA8302}"/>
                </a:ext>
              </a:extLst>
            </p:cNvPr>
            <p:cNvSpPr/>
            <p:nvPr/>
          </p:nvSpPr>
          <p:spPr>
            <a:xfrm>
              <a:off x="3638639" y="3889597"/>
              <a:ext cx="381000" cy="504825"/>
            </a:xfrm>
            <a:custGeom>
              <a:avLst/>
              <a:gdLst>
                <a:gd name="connsiteX0" fmla="*/ 387345 w 381000"/>
                <a:gd name="connsiteY0" fmla="*/ 496477 h 504825"/>
                <a:gd name="connsiteX1" fmla="*/ 13965 w 381000"/>
                <a:gd name="connsiteY1" fmla="*/ 1748 h 504825"/>
                <a:gd name="connsiteX2" fmla="*/ 3678 w 381000"/>
                <a:gd name="connsiteY2" fmla="*/ 16321 h 504825"/>
                <a:gd name="connsiteX3" fmla="*/ 371152 w 381000"/>
                <a:gd name="connsiteY3" fmla="*/ 503906 h 504825"/>
                <a:gd name="connsiteX4" fmla="*/ 387345 w 381000"/>
                <a:gd name="connsiteY4" fmla="*/ 496477 h 504825"/>
                <a:gd name="connsiteX5" fmla="*/ 387345 w 381000"/>
                <a:gd name="connsiteY5" fmla="*/ 496477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504825">
                  <a:moveTo>
                    <a:pt x="387345" y="496477"/>
                  </a:moveTo>
                  <a:cubicBezTo>
                    <a:pt x="315241" y="298642"/>
                    <a:pt x="184272" y="125383"/>
                    <a:pt x="13965" y="1748"/>
                  </a:cubicBezTo>
                  <a:cubicBezTo>
                    <a:pt x="4630" y="-5015"/>
                    <a:pt x="-5657" y="9559"/>
                    <a:pt x="3678" y="16321"/>
                  </a:cubicBezTo>
                  <a:cubicBezTo>
                    <a:pt x="171699" y="138337"/>
                    <a:pt x="300096" y="308834"/>
                    <a:pt x="371152" y="503906"/>
                  </a:cubicBezTo>
                  <a:cubicBezTo>
                    <a:pt x="375057" y="514669"/>
                    <a:pt x="391250" y="507240"/>
                    <a:pt x="387345" y="496477"/>
                  </a:cubicBezTo>
                  <a:lnTo>
                    <a:pt x="387345" y="496477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14E443F-6D26-4737-9546-D4D603B88514}"/>
                </a:ext>
              </a:extLst>
            </p:cNvPr>
            <p:cNvSpPr/>
            <p:nvPr/>
          </p:nvSpPr>
          <p:spPr>
            <a:xfrm>
              <a:off x="3529987" y="3811501"/>
              <a:ext cx="190500" cy="142875"/>
            </a:xfrm>
            <a:custGeom>
              <a:avLst/>
              <a:gdLst>
                <a:gd name="connsiteX0" fmla="*/ 185767 w 190500"/>
                <a:gd name="connsiteY0" fmla="*/ 102133 h 142875"/>
                <a:gd name="connsiteX1" fmla="*/ 35367 w 190500"/>
                <a:gd name="connsiteY1" fmla="*/ 2121 h 142875"/>
                <a:gd name="connsiteX2" fmla="*/ 16508 w 190500"/>
                <a:gd name="connsiteY2" fmla="*/ 52222 h 142875"/>
                <a:gd name="connsiteX3" fmla="*/ 144619 w 190500"/>
                <a:gd name="connsiteY3" fmla="*/ 136328 h 142875"/>
                <a:gd name="connsiteX4" fmla="*/ 185767 w 190500"/>
                <a:gd name="connsiteY4" fmla="*/ 102133 h 142875"/>
                <a:gd name="connsiteX5" fmla="*/ 185767 w 190500"/>
                <a:gd name="connsiteY5" fmla="*/ 10213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142875">
                  <a:moveTo>
                    <a:pt x="185767" y="102133"/>
                  </a:moveTo>
                  <a:cubicBezTo>
                    <a:pt x="142238" y="58890"/>
                    <a:pt x="92232" y="25266"/>
                    <a:pt x="35367" y="2121"/>
                  </a:cubicBezTo>
                  <a:cubicBezTo>
                    <a:pt x="3363" y="-10833"/>
                    <a:pt x="-15401" y="39268"/>
                    <a:pt x="16508" y="52222"/>
                  </a:cubicBezTo>
                  <a:cubicBezTo>
                    <a:pt x="64419" y="71653"/>
                    <a:pt x="107948" y="99847"/>
                    <a:pt x="144619" y="136328"/>
                  </a:cubicBezTo>
                  <a:cubicBezTo>
                    <a:pt x="168717" y="160426"/>
                    <a:pt x="210246" y="126517"/>
                    <a:pt x="185767" y="102133"/>
                  </a:cubicBezTo>
                  <a:lnTo>
                    <a:pt x="185767" y="102133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5ADC0011-DC20-4365-85E0-6CABC1004B5F}"/>
                </a:ext>
              </a:extLst>
            </p:cNvPr>
            <p:cNvSpPr/>
            <p:nvPr/>
          </p:nvSpPr>
          <p:spPr>
            <a:xfrm>
              <a:off x="3989916" y="3922539"/>
              <a:ext cx="123825" cy="152400"/>
            </a:xfrm>
            <a:custGeom>
              <a:avLst/>
              <a:gdLst>
                <a:gd name="connsiteX0" fmla="*/ 12350 w 123825"/>
                <a:gd name="connsiteY0" fmla="*/ 154829 h 152400"/>
                <a:gd name="connsiteX1" fmla="*/ 129889 w 123825"/>
                <a:gd name="connsiteY1" fmla="*/ 9192 h 152400"/>
                <a:gd name="connsiteX2" fmla="*/ 122745 w 123825"/>
                <a:gd name="connsiteY2" fmla="*/ 905 h 152400"/>
                <a:gd name="connsiteX3" fmla="*/ 158 w 123825"/>
                <a:gd name="connsiteY3" fmla="*/ 142637 h 152400"/>
                <a:gd name="connsiteX4" fmla="*/ 3206 w 123825"/>
                <a:gd name="connsiteY4" fmla="*/ 148638 h 152400"/>
                <a:gd name="connsiteX5" fmla="*/ 2539 w 123825"/>
                <a:gd name="connsiteY5" fmla="*/ 149781 h 152400"/>
                <a:gd name="connsiteX6" fmla="*/ 12350 w 123825"/>
                <a:gd name="connsiteY6" fmla="*/ 15482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52400">
                  <a:moveTo>
                    <a:pt x="12350" y="154829"/>
                  </a:moveTo>
                  <a:cubicBezTo>
                    <a:pt x="42449" y="99298"/>
                    <a:pt x="82073" y="50435"/>
                    <a:pt x="129889" y="9192"/>
                  </a:cubicBezTo>
                  <a:cubicBezTo>
                    <a:pt x="134746" y="5001"/>
                    <a:pt x="127793" y="-2619"/>
                    <a:pt x="122745" y="905"/>
                  </a:cubicBezTo>
                  <a:cubicBezTo>
                    <a:pt x="70262" y="36719"/>
                    <a:pt x="15017" y="77010"/>
                    <a:pt x="158" y="142637"/>
                  </a:cubicBezTo>
                  <a:cubicBezTo>
                    <a:pt x="-509" y="145590"/>
                    <a:pt x="1015" y="147685"/>
                    <a:pt x="3206" y="148638"/>
                  </a:cubicBezTo>
                  <a:cubicBezTo>
                    <a:pt x="3016" y="149019"/>
                    <a:pt x="2825" y="149400"/>
                    <a:pt x="2539" y="149781"/>
                  </a:cubicBezTo>
                  <a:cubicBezTo>
                    <a:pt x="-985" y="156067"/>
                    <a:pt x="8921" y="161115"/>
                    <a:pt x="12350" y="1548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4CC3BBF-DEE1-43C2-B054-65B4BE20BC05}"/>
                </a:ext>
              </a:extLst>
            </p:cNvPr>
            <p:cNvSpPr/>
            <p:nvPr/>
          </p:nvSpPr>
          <p:spPr>
            <a:xfrm>
              <a:off x="3980411" y="3782122"/>
              <a:ext cx="104775" cy="514350"/>
            </a:xfrm>
            <a:custGeom>
              <a:avLst/>
              <a:gdLst>
                <a:gd name="connsiteX0" fmla="*/ 6235 w 104775"/>
                <a:gd name="connsiteY0" fmla="*/ 508892 h 514350"/>
                <a:gd name="connsiteX1" fmla="*/ 96722 w 104775"/>
                <a:gd name="connsiteY1" fmla="*/ 3877 h 514350"/>
                <a:gd name="connsiteX2" fmla="*/ 109771 w 104775"/>
                <a:gd name="connsiteY2" fmla="*/ 10735 h 514350"/>
                <a:gd name="connsiteX3" fmla="*/ 20998 w 104775"/>
                <a:gd name="connsiteY3" fmla="*/ 508226 h 514350"/>
                <a:gd name="connsiteX4" fmla="*/ 6235 w 104775"/>
                <a:gd name="connsiteY4" fmla="*/ 508892 h 514350"/>
                <a:gd name="connsiteX5" fmla="*/ 6235 w 104775"/>
                <a:gd name="connsiteY5" fmla="*/ 508892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514350">
                  <a:moveTo>
                    <a:pt x="6235" y="508892"/>
                  </a:moveTo>
                  <a:cubicBezTo>
                    <a:pt x="-14625" y="335823"/>
                    <a:pt x="17188" y="158944"/>
                    <a:pt x="96722" y="3877"/>
                  </a:cubicBezTo>
                  <a:cubicBezTo>
                    <a:pt x="101104" y="-4600"/>
                    <a:pt x="114153" y="2258"/>
                    <a:pt x="109771" y="10735"/>
                  </a:cubicBezTo>
                  <a:cubicBezTo>
                    <a:pt x="31381" y="163706"/>
                    <a:pt x="520" y="337633"/>
                    <a:pt x="20998" y="508226"/>
                  </a:cubicBezTo>
                  <a:cubicBezTo>
                    <a:pt x="22141" y="517655"/>
                    <a:pt x="7378" y="518322"/>
                    <a:pt x="6235" y="508892"/>
                  </a:cubicBezTo>
                  <a:lnTo>
                    <a:pt x="6235" y="508892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2CF7D902-FF83-4943-820C-C4B0F3B1A840}"/>
                </a:ext>
              </a:extLst>
            </p:cNvPr>
            <p:cNvSpPr/>
            <p:nvPr/>
          </p:nvSpPr>
          <p:spPr>
            <a:xfrm>
              <a:off x="4037703" y="3688508"/>
              <a:ext cx="104775" cy="161925"/>
            </a:xfrm>
            <a:custGeom>
              <a:avLst/>
              <a:gdLst>
                <a:gd name="connsiteX0" fmla="*/ 1235 w 104775"/>
                <a:gd name="connsiteY0" fmla="*/ 137591 h 161925"/>
                <a:gd name="connsiteX1" fmla="*/ 74863 w 104775"/>
                <a:gd name="connsiteY1" fmla="*/ 7479 h 161925"/>
                <a:gd name="connsiteX2" fmla="*/ 107534 w 104775"/>
                <a:gd name="connsiteY2" fmla="*/ 37388 h 161925"/>
                <a:gd name="connsiteX3" fmla="*/ 44479 w 104775"/>
                <a:gd name="connsiteY3" fmla="*/ 147402 h 161925"/>
                <a:gd name="connsiteX4" fmla="*/ 1235 w 104775"/>
                <a:gd name="connsiteY4" fmla="*/ 137591 h 161925"/>
                <a:gd name="connsiteX5" fmla="*/ 1235 w 104775"/>
                <a:gd name="connsiteY5" fmla="*/ 13759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61925">
                  <a:moveTo>
                    <a:pt x="1235" y="137591"/>
                  </a:moveTo>
                  <a:cubicBezTo>
                    <a:pt x="17142" y="89395"/>
                    <a:pt x="41526" y="45865"/>
                    <a:pt x="74863" y="7479"/>
                  </a:cubicBezTo>
                  <a:cubicBezTo>
                    <a:pt x="93628" y="-14142"/>
                    <a:pt x="126298" y="15862"/>
                    <a:pt x="107534" y="37388"/>
                  </a:cubicBezTo>
                  <a:cubicBezTo>
                    <a:pt x="79435" y="69678"/>
                    <a:pt x="57909" y="106730"/>
                    <a:pt x="44479" y="147402"/>
                  </a:cubicBezTo>
                  <a:cubicBezTo>
                    <a:pt x="35525" y="174358"/>
                    <a:pt x="-7814" y="164737"/>
                    <a:pt x="1235" y="137591"/>
                  </a:cubicBezTo>
                  <a:lnTo>
                    <a:pt x="1235" y="13759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FFA1945E-43A2-4164-B51D-2B960A8C73C1}"/>
                </a:ext>
              </a:extLst>
            </p:cNvPr>
            <p:cNvSpPr/>
            <p:nvPr/>
          </p:nvSpPr>
          <p:spPr>
            <a:xfrm>
              <a:off x="3638594" y="3762727"/>
              <a:ext cx="257175" cy="133350"/>
            </a:xfrm>
            <a:custGeom>
              <a:avLst/>
              <a:gdLst>
                <a:gd name="connsiteX0" fmla="*/ 260041 w 257175"/>
                <a:gd name="connsiteY0" fmla="*/ 127094 h 133350"/>
                <a:gd name="connsiteX1" fmla="*/ 258517 w 257175"/>
                <a:gd name="connsiteY1" fmla="*/ 125951 h 133350"/>
                <a:gd name="connsiteX2" fmla="*/ 258993 w 257175"/>
                <a:gd name="connsiteY2" fmla="*/ 116045 h 133350"/>
                <a:gd name="connsiteX3" fmla="*/ 9438 w 257175"/>
                <a:gd name="connsiteY3" fmla="*/ 126 h 133350"/>
                <a:gd name="connsiteX4" fmla="*/ 4866 w 257175"/>
                <a:gd name="connsiteY4" fmla="*/ 15652 h 133350"/>
                <a:gd name="connsiteX5" fmla="*/ 249944 w 257175"/>
                <a:gd name="connsiteY5" fmla="*/ 139858 h 133350"/>
                <a:gd name="connsiteX6" fmla="*/ 260041 w 257175"/>
                <a:gd name="connsiteY6" fmla="*/ 12709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175" h="133350">
                  <a:moveTo>
                    <a:pt x="260041" y="127094"/>
                  </a:moveTo>
                  <a:cubicBezTo>
                    <a:pt x="259564" y="126713"/>
                    <a:pt x="258993" y="126332"/>
                    <a:pt x="258517" y="125951"/>
                  </a:cubicBezTo>
                  <a:cubicBezTo>
                    <a:pt x="260803" y="123379"/>
                    <a:pt x="261660" y="119665"/>
                    <a:pt x="258993" y="116045"/>
                  </a:cubicBezTo>
                  <a:cubicBezTo>
                    <a:pt x="199557" y="37178"/>
                    <a:pt x="101354" y="16509"/>
                    <a:pt x="9438" y="126"/>
                  </a:cubicBezTo>
                  <a:cubicBezTo>
                    <a:pt x="580" y="-1493"/>
                    <a:pt x="-4183" y="12985"/>
                    <a:pt x="4866" y="15652"/>
                  </a:cubicBezTo>
                  <a:cubicBezTo>
                    <a:pt x="93734" y="41941"/>
                    <a:pt x="176221" y="83660"/>
                    <a:pt x="249944" y="139858"/>
                  </a:cubicBezTo>
                  <a:cubicBezTo>
                    <a:pt x="258231" y="146144"/>
                    <a:pt x="268327" y="133476"/>
                    <a:pt x="260041" y="12709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12DE5B5-62CB-460D-BC39-5A399319CBE6}"/>
                </a:ext>
              </a:extLst>
            </p:cNvPr>
            <p:cNvSpPr/>
            <p:nvPr/>
          </p:nvSpPr>
          <p:spPr>
            <a:xfrm>
              <a:off x="3883816" y="3622151"/>
              <a:ext cx="47625" cy="304800"/>
            </a:xfrm>
            <a:custGeom>
              <a:avLst/>
              <a:gdLst>
                <a:gd name="connsiteX0" fmla="*/ 35393 w 47625"/>
                <a:gd name="connsiteY0" fmla="*/ 4494 h 304800"/>
                <a:gd name="connsiteX1" fmla="*/ 20438 w 47625"/>
                <a:gd name="connsiteY1" fmla="*/ 307104 h 304800"/>
                <a:gd name="connsiteX2" fmla="*/ 36631 w 47625"/>
                <a:gd name="connsiteY2" fmla="*/ 305294 h 304800"/>
                <a:gd name="connsiteX3" fmla="*/ 36440 w 47625"/>
                <a:gd name="connsiteY3" fmla="*/ 304151 h 304800"/>
                <a:gd name="connsiteX4" fmla="*/ 38155 w 47625"/>
                <a:gd name="connsiteY4" fmla="*/ 298531 h 304800"/>
                <a:gd name="connsiteX5" fmla="*/ 50918 w 47625"/>
                <a:gd name="connsiteY5" fmla="*/ 9066 h 304800"/>
                <a:gd name="connsiteX6" fmla="*/ 35393 w 47625"/>
                <a:gd name="connsiteY6" fmla="*/ 449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304800">
                  <a:moveTo>
                    <a:pt x="35393" y="4494"/>
                  </a:moveTo>
                  <a:cubicBezTo>
                    <a:pt x="-18709" y="98030"/>
                    <a:pt x="150" y="206710"/>
                    <a:pt x="20438" y="307104"/>
                  </a:cubicBezTo>
                  <a:cubicBezTo>
                    <a:pt x="22534" y="317295"/>
                    <a:pt x="38726" y="315581"/>
                    <a:pt x="36631" y="305294"/>
                  </a:cubicBezTo>
                  <a:cubicBezTo>
                    <a:pt x="36536" y="304913"/>
                    <a:pt x="36440" y="304532"/>
                    <a:pt x="36440" y="304151"/>
                  </a:cubicBezTo>
                  <a:cubicBezTo>
                    <a:pt x="37583" y="302722"/>
                    <a:pt x="38345" y="300912"/>
                    <a:pt x="38155" y="298531"/>
                  </a:cubicBezTo>
                  <a:cubicBezTo>
                    <a:pt x="32630" y="201662"/>
                    <a:pt x="36917" y="104983"/>
                    <a:pt x="50918" y="9066"/>
                  </a:cubicBezTo>
                  <a:cubicBezTo>
                    <a:pt x="52252" y="-554"/>
                    <a:pt x="39869" y="-3221"/>
                    <a:pt x="35393" y="449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68E525B-BB1E-4C2A-B274-F28927F20103}"/>
                </a:ext>
              </a:extLst>
            </p:cNvPr>
            <p:cNvSpPr/>
            <p:nvPr/>
          </p:nvSpPr>
          <p:spPr>
            <a:xfrm>
              <a:off x="3731525" y="3600263"/>
              <a:ext cx="257175" cy="723900"/>
            </a:xfrm>
            <a:custGeom>
              <a:avLst/>
              <a:gdLst>
                <a:gd name="connsiteX0" fmla="*/ 265598 w 257175"/>
                <a:gd name="connsiteY0" fmla="*/ 716469 h 723900"/>
                <a:gd name="connsiteX1" fmla="*/ 19567 w 257175"/>
                <a:gd name="connsiteY1" fmla="*/ 4380 h 723900"/>
                <a:gd name="connsiteX2" fmla="*/ 2137 w 257175"/>
                <a:gd name="connsiteY2" fmla="*/ 17334 h 723900"/>
                <a:gd name="connsiteX3" fmla="*/ 243976 w 257175"/>
                <a:gd name="connsiteY3" fmla="*/ 718850 h 723900"/>
                <a:gd name="connsiteX4" fmla="*/ 265598 w 257175"/>
                <a:gd name="connsiteY4" fmla="*/ 716469 h 723900"/>
                <a:gd name="connsiteX5" fmla="*/ 265598 w 257175"/>
                <a:gd name="connsiteY5" fmla="*/ 716469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75" h="723900">
                  <a:moveTo>
                    <a:pt x="265598" y="716469"/>
                  </a:moveTo>
                  <a:cubicBezTo>
                    <a:pt x="256454" y="460722"/>
                    <a:pt x="170158" y="211358"/>
                    <a:pt x="19567" y="4380"/>
                  </a:cubicBezTo>
                  <a:cubicBezTo>
                    <a:pt x="11376" y="-6955"/>
                    <a:pt x="-6055" y="5999"/>
                    <a:pt x="2137" y="17334"/>
                  </a:cubicBezTo>
                  <a:cubicBezTo>
                    <a:pt x="150536" y="221359"/>
                    <a:pt x="235023" y="466723"/>
                    <a:pt x="243976" y="718850"/>
                  </a:cubicBezTo>
                  <a:cubicBezTo>
                    <a:pt x="244548" y="732852"/>
                    <a:pt x="266074" y="730375"/>
                    <a:pt x="265598" y="716469"/>
                  </a:cubicBezTo>
                  <a:lnTo>
                    <a:pt x="265598" y="716469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CC73A62B-C505-4711-9361-187ACB04DDD8}"/>
                </a:ext>
              </a:extLst>
            </p:cNvPr>
            <p:cNvSpPr/>
            <p:nvPr/>
          </p:nvSpPr>
          <p:spPr>
            <a:xfrm>
              <a:off x="3626933" y="3474465"/>
              <a:ext cx="190500" cy="219075"/>
            </a:xfrm>
            <a:custGeom>
              <a:avLst/>
              <a:gdLst>
                <a:gd name="connsiteX0" fmla="*/ 188739 w 190500"/>
                <a:gd name="connsiteY0" fmla="*/ 179707 h 219075"/>
                <a:gd name="connsiteX1" fmla="*/ 52341 w 190500"/>
                <a:gd name="connsiteY1" fmla="*/ 7686 h 219075"/>
                <a:gd name="connsiteX2" fmla="*/ 11669 w 190500"/>
                <a:gd name="connsiteY2" fmla="*/ 58549 h 219075"/>
                <a:gd name="connsiteX3" fmla="*/ 128160 w 190500"/>
                <a:gd name="connsiteY3" fmla="*/ 203901 h 219075"/>
                <a:gd name="connsiteX4" fmla="*/ 188739 w 190500"/>
                <a:gd name="connsiteY4" fmla="*/ 179707 h 219075"/>
                <a:gd name="connsiteX5" fmla="*/ 188739 w 190500"/>
                <a:gd name="connsiteY5" fmla="*/ 17970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219075">
                  <a:moveTo>
                    <a:pt x="188739" y="179707"/>
                  </a:moveTo>
                  <a:cubicBezTo>
                    <a:pt x="154640" y="113413"/>
                    <a:pt x="109396" y="55692"/>
                    <a:pt x="52341" y="7686"/>
                  </a:cubicBezTo>
                  <a:cubicBezTo>
                    <a:pt x="20242" y="-19365"/>
                    <a:pt x="-20335" y="31593"/>
                    <a:pt x="11669" y="58549"/>
                  </a:cubicBezTo>
                  <a:cubicBezTo>
                    <a:pt x="59771" y="99030"/>
                    <a:pt x="99490" y="147894"/>
                    <a:pt x="128160" y="203901"/>
                  </a:cubicBezTo>
                  <a:cubicBezTo>
                    <a:pt x="147210" y="240762"/>
                    <a:pt x="207980" y="217045"/>
                    <a:pt x="188739" y="179707"/>
                  </a:cubicBezTo>
                  <a:lnTo>
                    <a:pt x="188739" y="179707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06F1A94B-6FF2-4E87-BCAE-B9FFE3E72727}"/>
                </a:ext>
              </a:extLst>
            </p:cNvPr>
            <p:cNvSpPr/>
            <p:nvPr/>
          </p:nvSpPr>
          <p:spPr>
            <a:xfrm rot="21511969">
              <a:off x="3464452" y="3715703"/>
              <a:ext cx="1266825" cy="1284131"/>
            </a:xfrm>
            <a:custGeom>
              <a:avLst/>
              <a:gdLst>
                <a:gd name="connsiteX0" fmla="*/ 1199516 w 1266825"/>
                <a:gd name="connsiteY0" fmla="*/ 0 h 1038225"/>
                <a:gd name="connsiteX1" fmla="*/ 1128841 w 1266825"/>
                <a:gd name="connsiteY1" fmla="*/ 45244 h 1038225"/>
                <a:gd name="connsiteX2" fmla="*/ 1040449 w 1266825"/>
                <a:gd name="connsiteY2" fmla="*/ 34671 h 1038225"/>
                <a:gd name="connsiteX3" fmla="*/ 955962 w 1266825"/>
                <a:gd name="connsiteY3" fmla="*/ 53340 h 1038225"/>
                <a:gd name="connsiteX4" fmla="*/ 906051 w 1266825"/>
                <a:gd name="connsiteY4" fmla="*/ 133160 h 1038225"/>
                <a:gd name="connsiteX5" fmla="*/ 725838 w 1266825"/>
                <a:gd name="connsiteY5" fmla="*/ 188119 h 1038225"/>
                <a:gd name="connsiteX6" fmla="*/ 631540 w 1266825"/>
                <a:gd name="connsiteY6" fmla="*/ 303371 h 1038225"/>
                <a:gd name="connsiteX7" fmla="*/ 585058 w 1266825"/>
                <a:gd name="connsiteY7" fmla="*/ 449199 h 1038225"/>
                <a:gd name="connsiteX8" fmla="*/ 479902 w 1266825"/>
                <a:gd name="connsiteY8" fmla="*/ 553117 h 1038225"/>
                <a:gd name="connsiteX9" fmla="*/ 354172 w 1266825"/>
                <a:gd name="connsiteY9" fmla="*/ 557213 h 1038225"/>
                <a:gd name="connsiteX10" fmla="*/ 245397 w 1266825"/>
                <a:gd name="connsiteY10" fmla="*/ 647890 h 1038225"/>
                <a:gd name="connsiteX11" fmla="*/ 229776 w 1266825"/>
                <a:gd name="connsiteY11" fmla="*/ 748094 h 1038225"/>
                <a:gd name="connsiteX12" fmla="*/ 179008 w 1266825"/>
                <a:gd name="connsiteY12" fmla="*/ 831628 h 1038225"/>
                <a:gd name="connsiteX13" fmla="*/ 99855 w 1266825"/>
                <a:gd name="connsiteY13" fmla="*/ 847439 h 1038225"/>
                <a:gd name="connsiteX14" fmla="*/ 26512 w 1266825"/>
                <a:gd name="connsiteY14" fmla="*/ 927640 h 1038225"/>
                <a:gd name="connsiteX15" fmla="*/ 14797 w 1266825"/>
                <a:gd name="connsiteY15" fmla="*/ 1039463 h 1038225"/>
                <a:gd name="connsiteX16" fmla="*/ 1270096 w 1266825"/>
                <a:gd name="connsiteY16" fmla="*/ 986600 h 1038225"/>
                <a:gd name="connsiteX17" fmla="*/ 1199516 w 1266825"/>
                <a:gd name="connsiteY17" fmla="*/ 0 h 103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6825" h="1038225">
                  <a:moveTo>
                    <a:pt x="1199516" y="0"/>
                  </a:moveTo>
                  <a:cubicBezTo>
                    <a:pt x="1190372" y="28289"/>
                    <a:pt x="1158559" y="43529"/>
                    <a:pt x="1128841" y="45244"/>
                  </a:cubicBezTo>
                  <a:cubicBezTo>
                    <a:pt x="1099123" y="46863"/>
                    <a:pt x="1069976" y="38291"/>
                    <a:pt x="1040449" y="34671"/>
                  </a:cubicBezTo>
                  <a:cubicBezTo>
                    <a:pt x="1010921" y="31052"/>
                    <a:pt x="978155" y="33528"/>
                    <a:pt x="955962" y="53340"/>
                  </a:cubicBezTo>
                  <a:cubicBezTo>
                    <a:pt x="932435" y="74390"/>
                    <a:pt x="926815" y="109442"/>
                    <a:pt x="906051" y="133160"/>
                  </a:cubicBezTo>
                  <a:cubicBezTo>
                    <a:pt x="863950" y="181356"/>
                    <a:pt x="784607" y="162687"/>
                    <a:pt x="725838" y="188119"/>
                  </a:cubicBezTo>
                  <a:cubicBezTo>
                    <a:pt x="678975" y="208407"/>
                    <a:pt x="649257" y="255461"/>
                    <a:pt x="631540" y="303371"/>
                  </a:cubicBezTo>
                  <a:cubicBezTo>
                    <a:pt x="613824" y="351282"/>
                    <a:pt x="605251" y="402336"/>
                    <a:pt x="585058" y="449199"/>
                  </a:cubicBezTo>
                  <a:cubicBezTo>
                    <a:pt x="564865" y="496062"/>
                    <a:pt x="529432" y="540449"/>
                    <a:pt x="479902" y="553117"/>
                  </a:cubicBezTo>
                  <a:cubicBezTo>
                    <a:pt x="439135" y="563499"/>
                    <a:pt x="395701" y="550831"/>
                    <a:pt x="354172" y="557213"/>
                  </a:cubicBezTo>
                  <a:cubicBezTo>
                    <a:pt x="305214" y="564832"/>
                    <a:pt x="261685" y="601028"/>
                    <a:pt x="245397" y="647890"/>
                  </a:cubicBezTo>
                  <a:cubicBezTo>
                    <a:pt x="234253" y="679895"/>
                    <a:pt x="235300" y="714661"/>
                    <a:pt x="229776" y="748094"/>
                  </a:cubicBezTo>
                  <a:cubicBezTo>
                    <a:pt x="224251" y="781526"/>
                    <a:pt x="209583" y="816864"/>
                    <a:pt x="179008" y="831628"/>
                  </a:cubicBezTo>
                  <a:cubicBezTo>
                    <a:pt x="154719" y="843344"/>
                    <a:pt x="125668" y="839438"/>
                    <a:pt x="99855" y="847439"/>
                  </a:cubicBezTo>
                  <a:cubicBezTo>
                    <a:pt x="63850" y="858488"/>
                    <a:pt x="38228" y="891921"/>
                    <a:pt x="26512" y="927640"/>
                  </a:cubicBezTo>
                  <a:cubicBezTo>
                    <a:pt x="14797" y="963454"/>
                    <a:pt x="-19398" y="1023747"/>
                    <a:pt x="14797" y="1039463"/>
                  </a:cubicBezTo>
                  <a:cubicBezTo>
                    <a:pt x="29370" y="1046131"/>
                    <a:pt x="1270096" y="986600"/>
                    <a:pt x="1270096" y="986600"/>
                  </a:cubicBezTo>
                  <a:lnTo>
                    <a:pt x="1199516" y="0"/>
                  </a:lnTo>
                  <a:close/>
                </a:path>
              </a:pathLst>
            </a:custGeom>
            <a:solidFill>
              <a:schemeClr val="accent4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0E287BC-C50E-46E3-8F45-9A1C58D51848}"/>
                </a:ext>
              </a:extLst>
            </p:cNvPr>
            <p:cNvSpPr/>
            <p:nvPr/>
          </p:nvSpPr>
          <p:spPr>
            <a:xfrm>
              <a:off x="3889383" y="3676463"/>
              <a:ext cx="2200275" cy="1295400"/>
            </a:xfrm>
            <a:custGeom>
              <a:avLst/>
              <a:gdLst>
                <a:gd name="connsiteX0" fmla="*/ 60686 w 2200275"/>
                <a:gd name="connsiteY0" fmla="*/ 1297753 h 1295400"/>
                <a:gd name="connsiteX1" fmla="*/ 12 w 2200275"/>
                <a:gd name="connsiteY1" fmla="*/ 1078392 h 1295400"/>
                <a:gd name="connsiteX2" fmla="*/ 104882 w 2200275"/>
                <a:gd name="connsiteY2" fmla="*/ 889226 h 1295400"/>
                <a:gd name="connsiteX3" fmla="*/ 269188 w 2200275"/>
                <a:gd name="connsiteY3" fmla="*/ 838838 h 1295400"/>
                <a:gd name="connsiteX4" fmla="*/ 323862 w 2200275"/>
                <a:gd name="connsiteY4" fmla="*/ 703298 h 1295400"/>
                <a:gd name="connsiteX5" fmla="*/ 332434 w 2200275"/>
                <a:gd name="connsiteY5" fmla="*/ 552898 h 1295400"/>
                <a:gd name="connsiteX6" fmla="*/ 436543 w 2200275"/>
                <a:gd name="connsiteY6" fmla="*/ 459458 h 1295400"/>
                <a:gd name="connsiteX7" fmla="*/ 531793 w 2200275"/>
                <a:gd name="connsiteY7" fmla="*/ 480317 h 1295400"/>
                <a:gd name="connsiteX8" fmla="*/ 616565 w 2200275"/>
                <a:gd name="connsiteY8" fmla="*/ 400022 h 1295400"/>
                <a:gd name="connsiteX9" fmla="*/ 618184 w 2200275"/>
                <a:gd name="connsiteY9" fmla="*/ 275435 h 1295400"/>
                <a:gd name="connsiteX10" fmla="*/ 667333 w 2200275"/>
                <a:gd name="connsiteY10" fmla="*/ 58646 h 1295400"/>
                <a:gd name="connsiteX11" fmla="*/ 867073 w 2200275"/>
                <a:gd name="connsiteY11" fmla="*/ 29975 h 1295400"/>
                <a:gd name="connsiteX12" fmla="*/ 946321 w 2200275"/>
                <a:gd name="connsiteY12" fmla="*/ 158563 h 1295400"/>
                <a:gd name="connsiteX13" fmla="*/ 1221879 w 2200275"/>
                <a:gd name="connsiteY13" fmla="*/ 246193 h 1295400"/>
                <a:gd name="connsiteX14" fmla="*/ 1315129 w 2200275"/>
                <a:gd name="connsiteY14" fmla="*/ 514607 h 1295400"/>
                <a:gd name="connsiteX15" fmla="*/ 1466195 w 2200275"/>
                <a:gd name="connsiteY15" fmla="*/ 611572 h 1295400"/>
                <a:gd name="connsiteX16" fmla="*/ 1649361 w 2200275"/>
                <a:gd name="connsiteY16" fmla="*/ 633670 h 1295400"/>
                <a:gd name="connsiteX17" fmla="*/ 2206669 w 2200275"/>
                <a:gd name="connsiteY17" fmla="*/ 1117159 h 1295400"/>
                <a:gd name="connsiteX18" fmla="*/ 60686 w 2200275"/>
                <a:gd name="connsiteY18" fmla="*/ 1297753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0275" h="1295400">
                  <a:moveTo>
                    <a:pt x="60686" y="1297753"/>
                  </a:moveTo>
                  <a:cubicBezTo>
                    <a:pt x="30968" y="1227363"/>
                    <a:pt x="774" y="1154783"/>
                    <a:pt x="12" y="1078392"/>
                  </a:cubicBezTo>
                  <a:cubicBezTo>
                    <a:pt x="-750" y="1002002"/>
                    <a:pt x="34969" y="919991"/>
                    <a:pt x="104882" y="889226"/>
                  </a:cubicBezTo>
                  <a:cubicBezTo>
                    <a:pt x="157746" y="865985"/>
                    <a:pt x="223278" y="873890"/>
                    <a:pt x="269188" y="838838"/>
                  </a:cubicBezTo>
                  <a:cubicBezTo>
                    <a:pt x="309193" y="808263"/>
                    <a:pt x="322052" y="753685"/>
                    <a:pt x="323862" y="703298"/>
                  </a:cubicBezTo>
                  <a:cubicBezTo>
                    <a:pt x="325672" y="653006"/>
                    <a:pt x="319290" y="601475"/>
                    <a:pt x="332434" y="552898"/>
                  </a:cubicBezTo>
                  <a:cubicBezTo>
                    <a:pt x="345579" y="504320"/>
                    <a:pt x="386251" y="457648"/>
                    <a:pt x="436543" y="459458"/>
                  </a:cubicBezTo>
                  <a:cubicBezTo>
                    <a:pt x="469213" y="460601"/>
                    <a:pt x="499122" y="481556"/>
                    <a:pt x="531793" y="480317"/>
                  </a:cubicBezTo>
                  <a:cubicBezTo>
                    <a:pt x="573512" y="478793"/>
                    <a:pt x="606088" y="440408"/>
                    <a:pt x="616565" y="400022"/>
                  </a:cubicBezTo>
                  <a:cubicBezTo>
                    <a:pt x="627138" y="359636"/>
                    <a:pt x="621137" y="317059"/>
                    <a:pt x="618184" y="275435"/>
                  </a:cubicBezTo>
                  <a:cubicBezTo>
                    <a:pt x="612850" y="199806"/>
                    <a:pt x="620089" y="117986"/>
                    <a:pt x="667333" y="58646"/>
                  </a:cubicBezTo>
                  <a:cubicBezTo>
                    <a:pt x="714577" y="-695"/>
                    <a:pt x="812971" y="-23174"/>
                    <a:pt x="867073" y="29975"/>
                  </a:cubicBezTo>
                  <a:cubicBezTo>
                    <a:pt x="903172" y="65408"/>
                    <a:pt x="910602" y="122558"/>
                    <a:pt x="946321" y="158563"/>
                  </a:cubicBezTo>
                  <a:cubicBezTo>
                    <a:pt x="1015567" y="228381"/>
                    <a:pt x="1147108" y="182375"/>
                    <a:pt x="1221879" y="246193"/>
                  </a:cubicBezTo>
                  <a:cubicBezTo>
                    <a:pt x="1295221" y="308867"/>
                    <a:pt x="1266266" y="431549"/>
                    <a:pt x="1315129" y="514607"/>
                  </a:cubicBezTo>
                  <a:cubicBezTo>
                    <a:pt x="1346371" y="567662"/>
                    <a:pt x="1406188" y="597856"/>
                    <a:pt x="1466195" y="611572"/>
                  </a:cubicBezTo>
                  <a:cubicBezTo>
                    <a:pt x="1526203" y="625288"/>
                    <a:pt x="1588401" y="625288"/>
                    <a:pt x="1649361" y="633670"/>
                  </a:cubicBezTo>
                  <a:cubicBezTo>
                    <a:pt x="1907203" y="668912"/>
                    <a:pt x="2135422" y="866937"/>
                    <a:pt x="2206669" y="1117159"/>
                  </a:cubicBezTo>
                  <a:lnTo>
                    <a:pt x="60686" y="1297753"/>
                  </a:lnTo>
                  <a:close/>
                </a:path>
              </a:pathLst>
            </a:custGeom>
            <a:solidFill>
              <a:srgbClr val="5ACF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CBF8FE6-C4AB-4476-8BAB-18B9EDD73D36}"/>
                </a:ext>
              </a:extLst>
            </p:cNvPr>
            <p:cNvSpPr/>
            <p:nvPr/>
          </p:nvSpPr>
          <p:spPr>
            <a:xfrm>
              <a:off x="4359851" y="4169177"/>
              <a:ext cx="314325" cy="781050"/>
            </a:xfrm>
            <a:custGeom>
              <a:avLst/>
              <a:gdLst>
                <a:gd name="connsiteX0" fmla="*/ 257444 w 314325"/>
                <a:gd name="connsiteY0" fmla="*/ 486644 h 781050"/>
                <a:gd name="connsiteX1" fmla="*/ 256778 w 314325"/>
                <a:gd name="connsiteY1" fmla="*/ 183559 h 781050"/>
                <a:gd name="connsiteX2" fmla="*/ 243824 w 314325"/>
                <a:gd name="connsiteY2" fmla="*/ 187083 h 781050"/>
                <a:gd name="connsiteX3" fmla="*/ 250967 w 314325"/>
                <a:gd name="connsiteY3" fmla="*/ 467594 h 781050"/>
                <a:gd name="connsiteX4" fmla="*/ 92090 w 314325"/>
                <a:gd name="connsiteY4" fmla="*/ 149745 h 781050"/>
                <a:gd name="connsiteX5" fmla="*/ 92662 w 314325"/>
                <a:gd name="connsiteY5" fmla="*/ 6394 h 781050"/>
                <a:gd name="connsiteX6" fmla="*/ 79232 w 314325"/>
                <a:gd name="connsiteY6" fmla="*/ 6394 h 781050"/>
                <a:gd name="connsiteX7" fmla="*/ 80089 w 314325"/>
                <a:gd name="connsiteY7" fmla="*/ 132219 h 781050"/>
                <a:gd name="connsiteX8" fmla="*/ 29797 w 314325"/>
                <a:gd name="connsiteY8" fmla="*/ 64687 h 781050"/>
                <a:gd name="connsiteX9" fmla="*/ 20367 w 314325"/>
                <a:gd name="connsiteY9" fmla="*/ 74116 h 781050"/>
                <a:gd name="connsiteX10" fmla="*/ 78946 w 314325"/>
                <a:gd name="connsiteY10" fmla="*/ 153841 h 781050"/>
                <a:gd name="connsiteX11" fmla="*/ 80184 w 314325"/>
                <a:gd name="connsiteY11" fmla="*/ 155746 h 781050"/>
                <a:gd name="connsiteX12" fmla="*/ 160099 w 314325"/>
                <a:gd name="connsiteY12" fmla="*/ 289858 h 781050"/>
                <a:gd name="connsiteX13" fmla="*/ 10271 w 314325"/>
                <a:gd name="connsiteY13" fmla="*/ 259949 h 781050"/>
                <a:gd name="connsiteX14" fmla="*/ 3508 w 314325"/>
                <a:gd name="connsiteY14" fmla="*/ 271475 h 781050"/>
                <a:gd name="connsiteX15" fmla="*/ 166481 w 314325"/>
                <a:gd name="connsiteY15" fmla="*/ 303097 h 781050"/>
                <a:gd name="connsiteX16" fmla="*/ 166957 w 314325"/>
                <a:gd name="connsiteY16" fmla="*/ 303002 h 781050"/>
                <a:gd name="connsiteX17" fmla="*/ 305831 w 314325"/>
                <a:gd name="connsiteY17" fmla="*/ 776680 h 781050"/>
                <a:gd name="connsiteX18" fmla="*/ 319262 w 314325"/>
                <a:gd name="connsiteY18" fmla="*/ 776680 h 781050"/>
                <a:gd name="connsiteX19" fmla="*/ 257444 w 314325"/>
                <a:gd name="connsiteY19" fmla="*/ 48664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4325" h="781050">
                  <a:moveTo>
                    <a:pt x="257444" y="486644"/>
                  </a:moveTo>
                  <a:cubicBezTo>
                    <a:pt x="299831" y="392918"/>
                    <a:pt x="288972" y="278523"/>
                    <a:pt x="256778" y="183559"/>
                  </a:cubicBezTo>
                  <a:cubicBezTo>
                    <a:pt x="254015" y="175462"/>
                    <a:pt x="241061" y="178892"/>
                    <a:pt x="243824" y="187083"/>
                  </a:cubicBezTo>
                  <a:cubicBezTo>
                    <a:pt x="273351" y="274237"/>
                    <a:pt x="285448" y="379679"/>
                    <a:pt x="250967" y="467594"/>
                  </a:cubicBezTo>
                  <a:cubicBezTo>
                    <a:pt x="212105" y="355390"/>
                    <a:pt x="158670" y="248424"/>
                    <a:pt x="92090" y="149745"/>
                  </a:cubicBezTo>
                  <a:cubicBezTo>
                    <a:pt x="96377" y="102120"/>
                    <a:pt x="97139" y="54114"/>
                    <a:pt x="92662" y="6394"/>
                  </a:cubicBezTo>
                  <a:cubicBezTo>
                    <a:pt x="91900" y="-2084"/>
                    <a:pt x="78470" y="-2179"/>
                    <a:pt x="79232" y="6394"/>
                  </a:cubicBezTo>
                  <a:cubicBezTo>
                    <a:pt x="83137" y="48208"/>
                    <a:pt x="83042" y="90309"/>
                    <a:pt x="80089" y="132219"/>
                  </a:cubicBezTo>
                  <a:cubicBezTo>
                    <a:pt x="64087" y="109264"/>
                    <a:pt x="47323" y="86689"/>
                    <a:pt x="29797" y="64687"/>
                  </a:cubicBezTo>
                  <a:cubicBezTo>
                    <a:pt x="24463" y="57924"/>
                    <a:pt x="15033" y="67449"/>
                    <a:pt x="20367" y="74116"/>
                  </a:cubicBezTo>
                  <a:cubicBezTo>
                    <a:pt x="40941" y="99929"/>
                    <a:pt x="60467" y="126599"/>
                    <a:pt x="78946" y="153841"/>
                  </a:cubicBezTo>
                  <a:cubicBezTo>
                    <a:pt x="79232" y="154603"/>
                    <a:pt x="79613" y="155174"/>
                    <a:pt x="80184" y="155746"/>
                  </a:cubicBezTo>
                  <a:cubicBezTo>
                    <a:pt x="109426" y="198894"/>
                    <a:pt x="136096" y="243662"/>
                    <a:pt x="160099" y="289858"/>
                  </a:cubicBezTo>
                  <a:cubicBezTo>
                    <a:pt x="108283" y="290905"/>
                    <a:pt x="57705" y="281000"/>
                    <a:pt x="10271" y="259949"/>
                  </a:cubicBezTo>
                  <a:cubicBezTo>
                    <a:pt x="2460" y="256520"/>
                    <a:pt x="-4398" y="268046"/>
                    <a:pt x="3508" y="271475"/>
                  </a:cubicBezTo>
                  <a:cubicBezTo>
                    <a:pt x="55133" y="294430"/>
                    <a:pt x="109902" y="305288"/>
                    <a:pt x="166481" y="303097"/>
                  </a:cubicBezTo>
                  <a:cubicBezTo>
                    <a:pt x="166671" y="303097"/>
                    <a:pt x="166766" y="303097"/>
                    <a:pt x="166957" y="303002"/>
                  </a:cubicBezTo>
                  <a:cubicBezTo>
                    <a:pt x="241633" y="450544"/>
                    <a:pt x="289163" y="611612"/>
                    <a:pt x="305831" y="776680"/>
                  </a:cubicBezTo>
                  <a:cubicBezTo>
                    <a:pt x="306689" y="785158"/>
                    <a:pt x="320119" y="785253"/>
                    <a:pt x="319262" y="776680"/>
                  </a:cubicBezTo>
                  <a:cubicBezTo>
                    <a:pt x="309260" y="677811"/>
                    <a:pt x="288401" y="580561"/>
                    <a:pt x="257444" y="486644"/>
                  </a:cubicBezTo>
                  <a:close/>
                </a:path>
              </a:pathLst>
            </a:custGeom>
            <a:solidFill>
              <a:srgbClr val="69E2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284DC2A-EA35-4956-9C9E-ECB5EB550DD7}"/>
                </a:ext>
              </a:extLst>
            </p:cNvPr>
            <p:cNvSpPr/>
            <p:nvPr/>
          </p:nvSpPr>
          <p:spPr>
            <a:xfrm>
              <a:off x="4605044" y="3735194"/>
              <a:ext cx="485775" cy="1066800"/>
            </a:xfrm>
            <a:custGeom>
              <a:avLst/>
              <a:gdLst>
                <a:gd name="connsiteX0" fmla="*/ 478881 w 485775"/>
                <a:gd name="connsiteY0" fmla="*/ 686694 h 1066800"/>
                <a:gd name="connsiteX1" fmla="*/ 323433 w 485775"/>
                <a:gd name="connsiteY1" fmla="*/ 930058 h 1066800"/>
                <a:gd name="connsiteX2" fmla="*/ 254091 w 485775"/>
                <a:gd name="connsiteY2" fmla="*/ 498956 h 1066800"/>
                <a:gd name="connsiteX3" fmla="*/ 346007 w 485775"/>
                <a:gd name="connsiteY3" fmla="*/ 426661 h 1066800"/>
                <a:gd name="connsiteX4" fmla="*/ 405824 w 485775"/>
                <a:gd name="connsiteY4" fmla="*/ 215587 h 1066800"/>
                <a:gd name="connsiteX5" fmla="*/ 392394 w 485775"/>
                <a:gd name="connsiteY5" fmla="*/ 215587 h 1066800"/>
                <a:gd name="connsiteX6" fmla="*/ 340007 w 485775"/>
                <a:gd name="connsiteY6" fmla="*/ 411802 h 1066800"/>
                <a:gd name="connsiteX7" fmla="*/ 250853 w 485775"/>
                <a:gd name="connsiteY7" fmla="*/ 486002 h 1066800"/>
                <a:gd name="connsiteX8" fmla="*/ 172843 w 485775"/>
                <a:gd name="connsiteY8" fmla="*/ 225589 h 1066800"/>
                <a:gd name="connsiteX9" fmla="*/ 83212 w 485775"/>
                <a:gd name="connsiteY9" fmla="*/ 3466 h 1066800"/>
                <a:gd name="connsiteX10" fmla="*/ 71687 w 485775"/>
                <a:gd name="connsiteY10" fmla="*/ 10228 h 1066800"/>
                <a:gd name="connsiteX11" fmla="*/ 179225 w 485775"/>
                <a:gd name="connsiteY11" fmla="*/ 285596 h 1066800"/>
                <a:gd name="connsiteX12" fmla="*/ 11204 w 485775"/>
                <a:gd name="connsiteY12" fmla="*/ 189870 h 1066800"/>
                <a:gd name="connsiteX13" fmla="*/ 1774 w 485775"/>
                <a:gd name="connsiteY13" fmla="*/ 199300 h 1066800"/>
                <a:gd name="connsiteX14" fmla="*/ 183796 w 485775"/>
                <a:gd name="connsiteY14" fmla="*/ 299598 h 1066800"/>
                <a:gd name="connsiteX15" fmla="*/ 295334 w 485775"/>
                <a:gd name="connsiteY15" fmla="*/ 790612 h 1066800"/>
                <a:gd name="connsiteX16" fmla="*/ 156936 w 485775"/>
                <a:gd name="connsiteY16" fmla="*/ 623257 h 1066800"/>
                <a:gd name="connsiteX17" fmla="*/ 143982 w 485775"/>
                <a:gd name="connsiteY17" fmla="*/ 626782 h 1066800"/>
                <a:gd name="connsiteX18" fmla="*/ 295906 w 485775"/>
                <a:gd name="connsiteY18" fmla="*/ 806423 h 1066800"/>
                <a:gd name="connsiteX19" fmla="*/ 297430 w 485775"/>
                <a:gd name="connsiteY19" fmla="*/ 807090 h 1066800"/>
                <a:gd name="connsiteX20" fmla="*/ 299716 w 485775"/>
                <a:gd name="connsiteY20" fmla="*/ 825187 h 1066800"/>
                <a:gd name="connsiteX21" fmla="*/ 317813 w 485775"/>
                <a:gd name="connsiteY21" fmla="*/ 1062265 h 1066800"/>
                <a:gd name="connsiteX22" fmla="*/ 331244 w 485775"/>
                <a:gd name="connsiteY22" fmla="*/ 1062265 h 1066800"/>
                <a:gd name="connsiteX23" fmla="*/ 324576 w 485775"/>
                <a:gd name="connsiteY23" fmla="*/ 943774 h 1066800"/>
                <a:gd name="connsiteX24" fmla="*/ 492311 w 485775"/>
                <a:gd name="connsiteY24" fmla="*/ 686694 h 1066800"/>
                <a:gd name="connsiteX25" fmla="*/ 478881 w 485775"/>
                <a:gd name="connsiteY25" fmla="*/ 686694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5775" h="1066800">
                  <a:moveTo>
                    <a:pt x="478881" y="686694"/>
                  </a:moveTo>
                  <a:cubicBezTo>
                    <a:pt x="473452" y="784420"/>
                    <a:pt x="421445" y="896815"/>
                    <a:pt x="323433" y="930058"/>
                  </a:cubicBezTo>
                  <a:cubicBezTo>
                    <a:pt x="311527" y="784801"/>
                    <a:pt x="288381" y="640593"/>
                    <a:pt x="254091" y="498956"/>
                  </a:cubicBezTo>
                  <a:cubicBezTo>
                    <a:pt x="292286" y="491717"/>
                    <a:pt x="324671" y="456284"/>
                    <a:pt x="346007" y="426661"/>
                  </a:cubicBezTo>
                  <a:cubicBezTo>
                    <a:pt x="390013" y="365606"/>
                    <a:pt x="407253" y="289882"/>
                    <a:pt x="405824" y="215587"/>
                  </a:cubicBezTo>
                  <a:cubicBezTo>
                    <a:pt x="405634" y="207015"/>
                    <a:pt x="392299" y="206920"/>
                    <a:pt x="392394" y="215587"/>
                  </a:cubicBezTo>
                  <a:cubicBezTo>
                    <a:pt x="393728" y="284548"/>
                    <a:pt x="378678" y="353890"/>
                    <a:pt x="340007" y="411802"/>
                  </a:cubicBezTo>
                  <a:cubicBezTo>
                    <a:pt x="320766" y="440568"/>
                    <a:pt x="288191" y="479906"/>
                    <a:pt x="250853" y="486002"/>
                  </a:cubicBezTo>
                  <a:cubicBezTo>
                    <a:pt x="229136" y="397991"/>
                    <a:pt x="203132" y="311123"/>
                    <a:pt x="172843" y="225589"/>
                  </a:cubicBezTo>
                  <a:cubicBezTo>
                    <a:pt x="146173" y="150246"/>
                    <a:pt x="116169" y="76237"/>
                    <a:pt x="83212" y="3466"/>
                  </a:cubicBezTo>
                  <a:cubicBezTo>
                    <a:pt x="79688" y="-4345"/>
                    <a:pt x="68163" y="2418"/>
                    <a:pt x="71687" y="10228"/>
                  </a:cubicBezTo>
                  <a:cubicBezTo>
                    <a:pt x="112359" y="100049"/>
                    <a:pt x="148268" y="191965"/>
                    <a:pt x="179225" y="285596"/>
                  </a:cubicBezTo>
                  <a:cubicBezTo>
                    <a:pt x="112931" y="276262"/>
                    <a:pt x="55400" y="239495"/>
                    <a:pt x="11204" y="189870"/>
                  </a:cubicBezTo>
                  <a:cubicBezTo>
                    <a:pt x="5489" y="183393"/>
                    <a:pt x="-3941" y="192918"/>
                    <a:pt x="1774" y="199300"/>
                  </a:cubicBezTo>
                  <a:cubicBezTo>
                    <a:pt x="49494" y="252830"/>
                    <a:pt x="111978" y="290930"/>
                    <a:pt x="183796" y="299598"/>
                  </a:cubicBezTo>
                  <a:cubicBezTo>
                    <a:pt x="235708" y="459427"/>
                    <a:pt x="273141" y="623924"/>
                    <a:pt x="295334" y="790612"/>
                  </a:cubicBezTo>
                  <a:cubicBezTo>
                    <a:pt x="230850" y="752893"/>
                    <a:pt x="181796" y="694028"/>
                    <a:pt x="156936" y="623257"/>
                  </a:cubicBezTo>
                  <a:cubicBezTo>
                    <a:pt x="154079" y="615161"/>
                    <a:pt x="141125" y="618685"/>
                    <a:pt x="143982" y="626782"/>
                  </a:cubicBezTo>
                  <a:cubicBezTo>
                    <a:pt x="170938" y="703458"/>
                    <a:pt x="224659" y="767180"/>
                    <a:pt x="295906" y="806423"/>
                  </a:cubicBezTo>
                  <a:cubicBezTo>
                    <a:pt x="296477" y="806709"/>
                    <a:pt x="296954" y="806899"/>
                    <a:pt x="297430" y="807090"/>
                  </a:cubicBezTo>
                  <a:cubicBezTo>
                    <a:pt x="298192" y="813091"/>
                    <a:pt x="298954" y="819187"/>
                    <a:pt x="299716" y="825187"/>
                  </a:cubicBezTo>
                  <a:cubicBezTo>
                    <a:pt x="309146" y="903959"/>
                    <a:pt x="315146" y="983017"/>
                    <a:pt x="317813" y="1062265"/>
                  </a:cubicBezTo>
                  <a:cubicBezTo>
                    <a:pt x="318099" y="1070837"/>
                    <a:pt x="331529" y="1070932"/>
                    <a:pt x="331244" y="1062265"/>
                  </a:cubicBezTo>
                  <a:cubicBezTo>
                    <a:pt x="329910" y="1022736"/>
                    <a:pt x="327624" y="983207"/>
                    <a:pt x="324576" y="943774"/>
                  </a:cubicBezTo>
                  <a:cubicBezTo>
                    <a:pt x="430208" y="909865"/>
                    <a:pt x="486501" y="791374"/>
                    <a:pt x="492311" y="686694"/>
                  </a:cubicBezTo>
                  <a:cubicBezTo>
                    <a:pt x="492692" y="678121"/>
                    <a:pt x="479357" y="678121"/>
                    <a:pt x="478881" y="686694"/>
                  </a:cubicBezTo>
                  <a:close/>
                </a:path>
              </a:pathLst>
            </a:custGeom>
            <a:solidFill>
              <a:srgbClr val="69E2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27AE4EF-6E51-495F-84BB-74AFB508DA95}"/>
                </a:ext>
              </a:extLst>
            </p:cNvPr>
            <p:cNvSpPr/>
            <p:nvPr/>
          </p:nvSpPr>
          <p:spPr>
            <a:xfrm>
              <a:off x="5256378" y="4263702"/>
              <a:ext cx="352425" cy="581025"/>
            </a:xfrm>
            <a:custGeom>
              <a:avLst/>
              <a:gdLst>
                <a:gd name="connsiteX0" fmla="*/ 347517 w 352425"/>
                <a:gd name="connsiteY0" fmla="*/ 230575 h 581025"/>
                <a:gd name="connsiteX1" fmla="*/ 65006 w 352425"/>
                <a:gd name="connsiteY1" fmla="*/ 366402 h 581025"/>
                <a:gd name="connsiteX2" fmla="*/ 141301 w 352425"/>
                <a:gd name="connsiteY2" fmla="*/ 148756 h 581025"/>
                <a:gd name="connsiteX3" fmla="*/ 304464 w 352425"/>
                <a:gd name="connsiteY3" fmla="*/ 56935 h 581025"/>
                <a:gd name="connsiteX4" fmla="*/ 292939 w 352425"/>
                <a:gd name="connsiteY4" fmla="*/ 50172 h 581025"/>
                <a:gd name="connsiteX5" fmla="*/ 147207 w 352425"/>
                <a:gd name="connsiteY5" fmla="*/ 134563 h 581025"/>
                <a:gd name="connsiteX6" fmla="*/ 203404 w 352425"/>
                <a:gd name="connsiteY6" fmla="*/ 10167 h 581025"/>
                <a:gd name="connsiteX7" fmla="*/ 191879 w 352425"/>
                <a:gd name="connsiteY7" fmla="*/ 3404 h 581025"/>
                <a:gd name="connsiteX8" fmla="*/ 77293 w 352425"/>
                <a:gd name="connsiteY8" fmla="*/ 282868 h 581025"/>
                <a:gd name="connsiteX9" fmla="*/ 57100 w 352425"/>
                <a:gd name="connsiteY9" fmla="*/ 60840 h 581025"/>
                <a:gd name="connsiteX10" fmla="*/ 43670 w 352425"/>
                <a:gd name="connsiteY10" fmla="*/ 60840 h 581025"/>
                <a:gd name="connsiteX11" fmla="*/ 68625 w 352425"/>
                <a:gd name="connsiteY11" fmla="*/ 300965 h 581025"/>
                <a:gd name="connsiteX12" fmla="*/ 70435 w 352425"/>
                <a:gd name="connsiteY12" fmla="*/ 303918 h 581025"/>
                <a:gd name="connsiteX13" fmla="*/ 141 w 352425"/>
                <a:gd name="connsiteY13" fmla="*/ 576523 h 581025"/>
                <a:gd name="connsiteX14" fmla="*/ 13095 w 352425"/>
                <a:gd name="connsiteY14" fmla="*/ 580048 h 581025"/>
                <a:gd name="connsiteX15" fmla="*/ 61101 w 352425"/>
                <a:gd name="connsiteY15" fmla="*/ 380213 h 581025"/>
                <a:gd name="connsiteX16" fmla="*/ 357042 w 352425"/>
                <a:gd name="connsiteY16" fmla="*/ 240100 h 581025"/>
                <a:gd name="connsiteX17" fmla="*/ 347517 w 352425"/>
                <a:gd name="connsiteY17" fmla="*/ 23057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425" h="581025">
                  <a:moveTo>
                    <a:pt x="347517" y="230575"/>
                  </a:moveTo>
                  <a:cubicBezTo>
                    <a:pt x="273413" y="309157"/>
                    <a:pt x="172543" y="357639"/>
                    <a:pt x="65006" y="366402"/>
                  </a:cubicBezTo>
                  <a:cubicBezTo>
                    <a:pt x="86723" y="292583"/>
                    <a:pt x="112155" y="219907"/>
                    <a:pt x="141301" y="148756"/>
                  </a:cubicBezTo>
                  <a:cubicBezTo>
                    <a:pt x="205690" y="140374"/>
                    <a:pt x="274270" y="120181"/>
                    <a:pt x="304464" y="56935"/>
                  </a:cubicBezTo>
                  <a:cubicBezTo>
                    <a:pt x="308179" y="49219"/>
                    <a:pt x="296654" y="42361"/>
                    <a:pt x="292939" y="50172"/>
                  </a:cubicBezTo>
                  <a:cubicBezTo>
                    <a:pt x="265793" y="106941"/>
                    <a:pt x="205309" y="126277"/>
                    <a:pt x="147207" y="134563"/>
                  </a:cubicBezTo>
                  <a:cubicBezTo>
                    <a:pt x="164637" y="92558"/>
                    <a:pt x="183402" y="51124"/>
                    <a:pt x="203404" y="10167"/>
                  </a:cubicBezTo>
                  <a:cubicBezTo>
                    <a:pt x="207214" y="2452"/>
                    <a:pt x="195594" y="-4311"/>
                    <a:pt x="191879" y="3404"/>
                  </a:cubicBezTo>
                  <a:cubicBezTo>
                    <a:pt x="147588" y="93987"/>
                    <a:pt x="109297" y="187427"/>
                    <a:pt x="77293" y="282868"/>
                  </a:cubicBezTo>
                  <a:cubicBezTo>
                    <a:pt x="56910" y="210573"/>
                    <a:pt x="50147" y="135802"/>
                    <a:pt x="57100" y="60840"/>
                  </a:cubicBezTo>
                  <a:cubicBezTo>
                    <a:pt x="57862" y="52267"/>
                    <a:pt x="44527" y="52363"/>
                    <a:pt x="43670" y="60840"/>
                  </a:cubicBezTo>
                  <a:cubicBezTo>
                    <a:pt x="36145" y="141993"/>
                    <a:pt x="44622" y="223051"/>
                    <a:pt x="68625" y="300965"/>
                  </a:cubicBezTo>
                  <a:cubicBezTo>
                    <a:pt x="69006" y="302203"/>
                    <a:pt x="69673" y="303156"/>
                    <a:pt x="70435" y="303918"/>
                  </a:cubicBezTo>
                  <a:cubicBezTo>
                    <a:pt x="41479" y="393167"/>
                    <a:pt x="17952" y="484226"/>
                    <a:pt x="141" y="576523"/>
                  </a:cubicBezTo>
                  <a:cubicBezTo>
                    <a:pt x="-1479" y="584906"/>
                    <a:pt x="11380" y="588525"/>
                    <a:pt x="13095" y="580048"/>
                  </a:cubicBezTo>
                  <a:cubicBezTo>
                    <a:pt x="26049" y="512706"/>
                    <a:pt x="42146" y="446031"/>
                    <a:pt x="61101" y="380213"/>
                  </a:cubicBezTo>
                  <a:cubicBezTo>
                    <a:pt x="173591" y="372117"/>
                    <a:pt x="279509" y="322301"/>
                    <a:pt x="357042" y="240100"/>
                  </a:cubicBezTo>
                  <a:cubicBezTo>
                    <a:pt x="362853" y="233814"/>
                    <a:pt x="353423" y="224289"/>
                    <a:pt x="347517" y="230575"/>
                  </a:cubicBezTo>
                  <a:close/>
                </a:path>
              </a:pathLst>
            </a:custGeom>
            <a:solidFill>
              <a:srgbClr val="69E2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81" name="Freeform 57">
            <a:extLst>
              <a:ext uri="{FF2B5EF4-FFF2-40B4-BE49-F238E27FC236}">
                <a16:creationId xmlns:a16="http://schemas.microsoft.com/office/drawing/2014/main" id="{7E68ECEF-E90A-4688-9C6E-D20D936520FE}"/>
              </a:ext>
            </a:extLst>
          </p:cNvPr>
          <p:cNvSpPr>
            <a:spLocks/>
          </p:cNvSpPr>
          <p:nvPr/>
        </p:nvSpPr>
        <p:spPr bwMode="auto">
          <a:xfrm>
            <a:off x="7309463" y="5010489"/>
            <a:ext cx="4932860" cy="1875219"/>
          </a:xfrm>
          <a:custGeom>
            <a:avLst/>
            <a:gdLst>
              <a:gd name="T0" fmla="*/ 787 w 787"/>
              <a:gd name="T1" fmla="*/ 284 h 299"/>
              <a:gd name="T2" fmla="*/ 787 w 787"/>
              <a:gd name="T3" fmla="*/ 0 h 299"/>
              <a:gd name="T4" fmla="*/ 312 w 787"/>
              <a:gd name="T5" fmla="*/ 84 h 299"/>
              <a:gd name="T6" fmla="*/ 0 w 787"/>
              <a:gd name="T7" fmla="*/ 299 h 299"/>
              <a:gd name="T8" fmla="*/ 771 w 787"/>
              <a:gd name="T9" fmla="*/ 299 h 299"/>
              <a:gd name="T10" fmla="*/ 787 w 787"/>
              <a:gd name="T11" fmla="*/ 284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7" h="299">
                <a:moveTo>
                  <a:pt x="787" y="284"/>
                </a:moveTo>
                <a:cubicBezTo>
                  <a:pt x="787" y="0"/>
                  <a:pt x="787" y="0"/>
                  <a:pt x="787" y="0"/>
                </a:cubicBezTo>
                <a:cubicBezTo>
                  <a:pt x="625" y="9"/>
                  <a:pt x="447" y="28"/>
                  <a:pt x="312" y="84"/>
                </a:cubicBezTo>
                <a:cubicBezTo>
                  <a:pt x="192" y="134"/>
                  <a:pt x="84" y="212"/>
                  <a:pt x="0" y="299"/>
                </a:cubicBezTo>
                <a:cubicBezTo>
                  <a:pt x="771" y="299"/>
                  <a:pt x="771" y="299"/>
                  <a:pt x="771" y="299"/>
                </a:cubicBezTo>
                <a:cubicBezTo>
                  <a:pt x="780" y="299"/>
                  <a:pt x="787" y="292"/>
                  <a:pt x="787" y="284"/>
                </a:cubicBezTo>
                <a:close/>
              </a:path>
            </a:pathLst>
          </a:custGeom>
          <a:solidFill>
            <a:srgbClr val="1F89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D5C9843F-B5F8-4D59-8652-28F7AD622F2B}"/>
              </a:ext>
            </a:extLst>
          </p:cNvPr>
          <p:cNvGrpSpPr/>
          <p:nvPr/>
        </p:nvGrpSpPr>
        <p:grpSpPr>
          <a:xfrm rot="298849">
            <a:off x="10967436" y="5373344"/>
            <a:ext cx="1183067" cy="696524"/>
            <a:chOff x="3889383" y="3676463"/>
            <a:chExt cx="2200275" cy="1295400"/>
          </a:xfrm>
        </p:grpSpPr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7F93E3E3-D5E9-4195-804D-F3C6CFBCB136}"/>
                </a:ext>
              </a:extLst>
            </p:cNvPr>
            <p:cNvSpPr/>
            <p:nvPr/>
          </p:nvSpPr>
          <p:spPr>
            <a:xfrm>
              <a:off x="3889383" y="3676463"/>
              <a:ext cx="2200275" cy="1295400"/>
            </a:xfrm>
            <a:custGeom>
              <a:avLst/>
              <a:gdLst>
                <a:gd name="connsiteX0" fmla="*/ 60686 w 2200275"/>
                <a:gd name="connsiteY0" fmla="*/ 1297753 h 1295400"/>
                <a:gd name="connsiteX1" fmla="*/ 12 w 2200275"/>
                <a:gd name="connsiteY1" fmla="*/ 1078392 h 1295400"/>
                <a:gd name="connsiteX2" fmla="*/ 104882 w 2200275"/>
                <a:gd name="connsiteY2" fmla="*/ 889226 h 1295400"/>
                <a:gd name="connsiteX3" fmla="*/ 269188 w 2200275"/>
                <a:gd name="connsiteY3" fmla="*/ 838838 h 1295400"/>
                <a:gd name="connsiteX4" fmla="*/ 323862 w 2200275"/>
                <a:gd name="connsiteY4" fmla="*/ 703298 h 1295400"/>
                <a:gd name="connsiteX5" fmla="*/ 332434 w 2200275"/>
                <a:gd name="connsiteY5" fmla="*/ 552898 h 1295400"/>
                <a:gd name="connsiteX6" fmla="*/ 436543 w 2200275"/>
                <a:gd name="connsiteY6" fmla="*/ 459458 h 1295400"/>
                <a:gd name="connsiteX7" fmla="*/ 531793 w 2200275"/>
                <a:gd name="connsiteY7" fmla="*/ 480317 h 1295400"/>
                <a:gd name="connsiteX8" fmla="*/ 616565 w 2200275"/>
                <a:gd name="connsiteY8" fmla="*/ 400022 h 1295400"/>
                <a:gd name="connsiteX9" fmla="*/ 618184 w 2200275"/>
                <a:gd name="connsiteY9" fmla="*/ 275435 h 1295400"/>
                <a:gd name="connsiteX10" fmla="*/ 667333 w 2200275"/>
                <a:gd name="connsiteY10" fmla="*/ 58646 h 1295400"/>
                <a:gd name="connsiteX11" fmla="*/ 867073 w 2200275"/>
                <a:gd name="connsiteY11" fmla="*/ 29975 h 1295400"/>
                <a:gd name="connsiteX12" fmla="*/ 946321 w 2200275"/>
                <a:gd name="connsiteY12" fmla="*/ 158563 h 1295400"/>
                <a:gd name="connsiteX13" fmla="*/ 1221879 w 2200275"/>
                <a:gd name="connsiteY13" fmla="*/ 246193 h 1295400"/>
                <a:gd name="connsiteX14" fmla="*/ 1315129 w 2200275"/>
                <a:gd name="connsiteY14" fmla="*/ 514607 h 1295400"/>
                <a:gd name="connsiteX15" fmla="*/ 1466195 w 2200275"/>
                <a:gd name="connsiteY15" fmla="*/ 611572 h 1295400"/>
                <a:gd name="connsiteX16" fmla="*/ 1649361 w 2200275"/>
                <a:gd name="connsiteY16" fmla="*/ 633670 h 1295400"/>
                <a:gd name="connsiteX17" fmla="*/ 2206669 w 2200275"/>
                <a:gd name="connsiteY17" fmla="*/ 1117159 h 1295400"/>
                <a:gd name="connsiteX18" fmla="*/ 60686 w 2200275"/>
                <a:gd name="connsiteY18" fmla="*/ 1297753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0275" h="1295400">
                  <a:moveTo>
                    <a:pt x="60686" y="1297753"/>
                  </a:moveTo>
                  <a:cubicBezTo>
                    <a:pt x="30968" y="1227363"/>
                    <a:pt x="774" y="1154783"/>
                    <a:pt x="12" y="1078392"/>
                  </a:cubicBezTo>
                  <a:cubicBezTo>
                    <a:pt x="-750" y="1002002"/>
                    <a:pt x="34969" y="919991"/>
                    <a:pt x="104882" y="889226"/>
                  </a:cubicBezTo>
                  <a:cubicBezTo>
                    <a:pt x="157746" y="865985"/>
                    <a:pt x="223278" y="873890"/>
                    <a:pt x="269188" y="838838"/>
                  </a:cubicBezTo>
                  <a:cubicBezTo>
                    <a:pt x="309193" y="808263"/>
                    <a:pt x="322052" y="753685"/>
                    <a:pt x="323862" y="703298"/>
                  </a:cubicBezTo>
                  <a:cubicBezTo>
                    <a:pt x="325672" y="653006"/>
                    <a:pt x="319290" y="601475"/>
                    <a:pt x="332434" y="552898"/>
                  </a:cubicBezTo>
                  <a:cubicBezTo>
                    <a:pt x="345579" y="504320"/>
                    <a:pt x="386251" y="457648"/>
                    <a:pt x="436543" y="459458"/>
                  </a:cubicBezTo>
                  <a:cubicBezTo>
                    <a:pt x="469213" y="460601"/>
                    <a:pt x="499122" y="481556"/>
                    <a:pt x="531793" y="480317"/>
                  </a:cubicBezTo>
                  <a:cubicBezTo>
                    <a:pt x="573512" y="478793"/>
                    <a:pt x="606088" y="440408"/>
                    <a:pt x="616565" y="400022"/>
                  </a:cubicBezTo>
                  <a:cubicBezTo>
                    <a:pt x="627138" y="359636"/>
                    <a:pt x="621137" y="317059"/>
                    <a:pt x="618184" y="275435"/>
                  </a:cubicBezTo>
                  <a:cubicBezTo>
                    <a:pt x="612850" y="199806"/>
                    <a:pt x="620089" y="117986"/>
                    <a:pt x="667333" y="58646"/>
                  </a:cubicBezTo>
                  <a:cubicBezTo>
                    <a:pt x="714577" y="-695"/>
                    <a:pt x="812971" y="-23174"/>
                    <a:pt x="867073" y="29975"/>
                  </a:cubicBezTo>
                  <a:cubicBezTo>
                    <a:pt x="903172" y="65408"/>
                    <a:pt x="910602" y="122558"/>
                    <a:pt x="946321" y="158563"/>
                  </a:cubicBezTo>
                  <a:cubicBezTo>
                    <a:pt x="1015567" y="228381"/>
                    <a:pt x="1147108" y="182375"/>
                    <a:pt x="1221879" y="246193"/>
                  </a:cubicBezTo>
                  <a:cubicBezTo>
                    <a:pt x="1295221" y="308867"/>
                    <a:pt x="1266266" y="431549"/>
                    <a:pt x="1315129" y="514607"/>
                  </a:cubicBezTo>
                  <a:cubicBezTo>
                    <a:pt x="1346371" y="567662"/>
                    <a:pt x="1406188" y="597856"/>
                    <a:pt x="1466195" y="611572"/>
                  </a:cubicBezTo>
                  <a:cubicBezTo>
                    <a:pt x="1526203" y="625288"/>
                    <a:pt x="1588401" y="625288"/>
                    <a:pt x="1649361" y="633670"/>
                  </a:cubicBezTo>
                  <a:cubicBezTo>
                    <a:pt x="1907203" y="668912"/>
                    <a:pt x="2135422" y="866937"/>
                    <a:pt x="2206669" y="1117159"/>
                  </a:cubicBezTo>
                  <a:lnTo>
                    <a:pt x="60686" y="1297753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F7343C34-1B8A-413B-BCB4-A5CFD6E83D6D}"/>
                </a:ext>
              </a:extLst>
            </p:cNvPr>
            <p:cNvSpPr/>
            <p:nvPr/>
          </p:nvSpPr>
          <p:spPr>
            <a:xfrm>
              <a:off x="4359851" y="4169177"/>
              <a:ext cx="314325" cy="781050"/>
            </a:xfrm>
            <a:custGeom>
              <a:avLst/>
              <a:gdLst>
                <a:gd name="connsiteX0" fmla="*/ 257444 w 314325"/>
                <a:gd name="connsiteY0" fmla="*/ 486644 h 781050"/>
                <a:gd name="connsiteX1" fmla="*/ 256778 w 314325"/>
                <a:gd name="connsiteY1" fmla="*/ 183559 h 781050"/>
                <a:gd name="connsiteX2" fmla="*/ 243824 w 314325"/>
                <a:gd name="connsiteY2" fmla="*/ 187083 h 781050"/>
                <a:gd name="connsiteX3" fmla="*/ 250967 w 314325"/>
                <a:gd name="connsiteY3" fmla="*/ 467594 h 781050"/>
                <a:gd name="connsiteX4" fmla="*/ 92090 w 314325"/>
                <a:gd name="connsiteY4" fmla="*/ 149745 h 781050"/>
                <a:gd name="connsiteX5" fmla="*/ 92662 w 314325"/>
                <a:gd name="connsiteY5" fmla="*/ 6394 h 781050"/>
                <a:gd name="connsiteX6" fmla="*/ 79232 w 314325"/>
                <a:gd name="connsiteY6" fmla="*/ 6394 h 781050"/>
                <a:gd name="connsiteX7" fmla="*/ 80089 w 314325"/>
                <a:gd name="connsiteY7" fmla="*/ 132219 h 781050"/>
                <a:gd name="connsiteX8" fmla="*/ 29797 w 314325"/>
                <a:gd name="connsiteY8" fmla="*/ 64687 h 781050"/>
                <a:gd name="connsiteX9" fmla="*/ 20367 w 314325"/>
                <a:gd name="connsiteY9" fmla="*/ 74116 h 781050"/>
                <a:gd name="connsiteX10" fmla="*/ 78946 w 314325"/>
                <a:gd name="connsiteY10" fmla="*/ 153841 h 781050"/>
                <a:gd name="connsiteX11" fmla="*/ 80184 w 314325"/>
                <a:gd name="connsiteY11" fmla="*/ 155746 h 781050"/>
                <a:gd name="connsiteX12" fmla="*/ 160099 w 314325"/>
                <a:gd name="connsiteY12" fmla="*/ 289858 h 781050"/>
                <a:gd name="connsiteX13" fmla="*/ 10271 w 314325"/>
                <a:gd name="connsiteY13" fmla="*/ 259949 h 781050"/>
                <a:gd name="connsiteX14" fmla="*/ 3508 w 314325"/>
                <a:gd name="connsiteY14" fmla="*/ 271475 h 781050"/>
                <a:gd name="connsiteX15" fmla="*/ 166481 w 314325"/>
                <a:gd name="connsiteY15" fmla="*/ 303097 h 781050"/>
                <a:gd name="connsiteX16" fmla="*/ 166957 w 314325"/>
                <a:gd name="connsiteY16" fmla="*/ 303002 h 781050"/>
                <a:gd name="connsiteX17" fmla="*/ 305831 w 314325"/>
                <a:gd name="connsiteY17" fmla="*/ 776680 h 781050"/>
                <a:gd name="connsiteX18" fmla="*/ 319262 w 314325"/>
                <a:gd name="connsiteY18" fmla="*/ 776680 h 781050"/>
                <a:gd name="connsiteX19" fmla="*/ 257444 w 314325"/>
                <a:gd name="connsiteY19" fmla="*/ 48664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4325" h="781050">
                  <a:moveTo>
                    <a:pt x="257444" y="486644"/>
                  </a:moveTo>
                  <a:cubicBezTo>
                    <a:pt x="299831" y="392918"/>
                    <a:pt x="288972" y="278523"/>
                    <a:pt x="256778" y="183559"/>
                  </a:cubicBezTo>
                  <a:cubicBezTo>
                    <a:pt x="254015" y="175462"/>
                    <a:pt x="241061" y="178892"/>
                    <a:pt x="243824" y="187083"/>
                  </a:cubicBezTo>
                  <a:cubicBezTo>
                    <a:pt x="273351" y="274237"/>
                    <a:pt x="285448" y="379679"/>
                    <a:pt x="250967" y="467594"/>
                  </a:cubicBezTo>
                  <a:cubicBezTo>
                    <a:pt x="212105" y="355390"/>
                    <a:pt x="158670" y="248424"/>
                    <a:pt x="92090" y="149745"/>
                  </a:cubicBezTo>
                  <a:cubicBezTo>
                    <a:pt x="96377" y="102120"/>
                    <a:pt x="97139" y="54114"/>
                    <a:pt x="92662" y="6394"/>
                  </a:cubicBezTo>
                  <a:cubicBezTo>
                    <a:pt x="91900" y="-2084"/>
                    <a:pt x="78470" y="-2179"/>
                    <a:pt x="79232" y="6394"/>
                  </a:cubicBezTo>
                  <a:cubicBezTo>
                    <a:pt x="83137" y="48208"/>
                    <a:pt x="83042" y="90309"/>
                    <a:pt x="80089" y="132219"/>
                  </a:cubicBezTo>
                  <a:cubicBezTo>
                    <a:pt x="64087" y="109264"/>
                    <a:pt x="47323" y="86689"/>
                    <a:pt x="29797" y="64687"/>
                  </a:cubicBezTo>
                  <a:cubicBezTo>
                    <a:pt x="24463" y="57924"/>
                    <a:pt x="15033" y="67449"/>
                    <a:pt x="20367" y="74116"/>
                  </a:cubicBezTo>
                  <a:cubicBezTo>
                    <a:pt x="40941" y="99929"/>
                    <a:pt x="60467" y="126599"/>
                    <a:pt x="78946" y="153841"/>
                  </a:cubicBezTo>
                  <a:cubicBezTo>
                    <a:pt x="79232" y="154603"/>
                    <a:pt x="79613" y="155174"/>
                    <a:pt x="80184" y="155746"/>
                  </a:cubicBezTo>
                  <a:cubicBezTo>
                    <a:pt x="109426" y="198894"/>
                    <a:pt x="136096" y="243662"/>
                    <a:pt x="160099" y="289858"/>
                  </a:cubicBezTo>
                  <a:cubicBezTo>
                    <a:pt x="108283" y="290905"/>
                    <a:pt x="57705" y="281000"/>
                    <a:pt x="10271" y="259949"/>
                  </a:cubicBezTo>
                  <a:cubicBezTo>
                    <a:pt x="2460" y="256520"/>
                    <a:pt x="-4398" y="268046"/>
                    <a:pt x="3508" y="271475"/>
                  </a:cubicBezTo>
                  <a:cubicBezTo>
                    <a:pt x="55133" y="294430"/>
                    <a:pt x="109902" y="305288"/>
                    <a:pt x="166481" y="303097"/>
                  </a:cubicBezTo>
                  <a:cubicBezTo>
                    <a:pt x="166671" y="303097"/>
                    <a:pt x="166766" y="303097"/>
                    <a:pt x="166957" y="303002"/>
                  </a:cubicBezTo>
                  <a:cubicBezTo>
                    <a:pt x="241633" y="450544"/>
                    <a:pt x="289163" y="611612"/>
                    <a:pt x="305831" y="776680"/>
                  </a:cubicBezTo>
                  <a:cubicBezTo>
                    <a:pt x="306689" y="785158"/>
                    <a:pt x="320119" y="785253"/>
                    <a:pt x="319262" y="776680"/>
                  </a:cubicBezTo>
                  <a:cubicBezTo>
                    <a:pt x="309260" y="677811"/>
                    <a:pt x="288401" y="580561"/>
                    <a:pt x="257444" y="486644"/>
                  </a:cubicBezTo>
                  <a:close/>
                </a:path>
              </a:pathLst>
            </a:custGeom>
            <a:solidFill>
              <a:srgbClr val="69E2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CF83323-B883-4661-9D58-32EBBB1FE27A}"/>
                </a:ext>
              </a:extLst>
            </p:cNvPr>
            <p:cNvSpPr/>
            <p:nvPr/>
          </p:nvSpPr>
          <p:spPr>
            <a:xfrm>
              <a:off x="4605044" y="3735194"/>
              <a:ext cx="485775" cy="1066800"/>
            </a:xfrm>
            <a:custGeom>
              <a:avLst/>
              <a:gdLst>
                <a:gd name="connsiteX0" fmla="*/ 478881 w 485775"/>
                <a:gd name="connsiteY0" fmla="*/ 686694 h 1066800"/>
                <a:gd name="connsiteX1" fmla="*/ 323433 w 485775"/>
                <a:gd name="connsiteY1" fmla="*/ 930058 h 1066800"/>
                <a:gd name="connsiteX2" fmla="*/ 254091 w 485775"/>
                <a:gd name="connsiteY2" fmla="*/ 498956 h 1066800"/>
                <a:gd name="connsiteX3" fmla="*/ 346007 w 485775"/>
                <a:gd name="connsiteY3" fmla="*/ 426661 h 1066800"/>
                <a:gd name="connsiteX4" fmla="*/ 405824 w 485775"/>
                <a:gd name="connsiteY4" fmla="*/ 215587 h 1066800"/>
                <a:gd name="connsiteX5" fmla="*/ 392394 w 485775"/>
                <a:gd name="connsiteY5" fmla="*/ 215587 h 1066800"/>
                <a:gd name="connsiteX6" fmla="*/ 340007 w 485775"/>
                <a:gd name="connsiteY6" fmla="*/ 411802 h 1066800"/>
                <a:gd name="connsiteX7" fmla="*/ 250853 w 485775"/>
                <a:gd name="connsiteY7" fmla="*/ 486002 h 1066800"/>
                <a:gd name="connsiteX8" fmla="*/ 172843 w 485775"/>
                <a:gd name="connsiteY8" fmla="*/ 225589 h 1066800"/>
                <a:gd name="connsiteX9" fmla="*/ 83212 w 485775"/>
                <a:gd name="connsiteY9" fmla="*/ 3466 h 1066800"/>
                <a:gd name="connsiteX10" fmla="*/ 71687 w 485775"/>
                <a:gd name="connsiteY10" fmla="*/ 10228 h 1066800"/>
                <a:gd name="connsiteX11" fmla="*/ 179225 w 485775"/>
                <a:gd name="connsiteY11" fmla="*/ 285596 h 1066800"/>
                <a:gd name="connsiteX12" fmla="*/ 11204 w 485775"/>
                <a:gd name="connsiteY12" fmla="*/ 189870 h 1066800"/>
                <a:gd name="connsiteX13" fmla="*/ 1774 w 485775"/>
                <a:gd name="connsiteY13" fmla="*/ 199300 h 1066800"/>
                <a:gd name="connsiteX14" fmla="*/ 183796 w 485775"/>
                <a:gd name="connsiteY14" fmla="*/ 299598 h 1066800"/>
                <a:gd name="connsiteX15" fmla="*/ 295334 w 485775"/>
                <a:gd name="connsiteY15" fmla="*/ 790612 h 1066800"/>
                <a:gd name="connsiteX16" fmla="*/ 156936 w 485775"/>
                <a:gd name="connsiteY16" fmla="*/ 623257 h 1066800"/>
                <a:gd name="connsiteX17" fmla="*/ 143982 w 485775"/>
                <a:gd name="connsiteY17" fmla="*/ 626782 h 1066800"/>
                <a:gd name="connsiteX18" fmla="*/ 295906 w 485775"/>
                <a:gd name="connsiteY18" fmla="*/ 806423 h 1066800"/>
                <a:gd name="connsiteX19" fmla="*/ 297430 w 485775"/>
                <a:gd name="connsiteY19" fmla="*/ 807090 h 1066800"/>
                <a:gd name="connsiteX20" fmla="*/ 299716 w 485775"/>
                <a:gd name="connsiteY20" fmla="*/ 825187 h 1066800"/>
                <a:gd name="connsiteX21" fmla="*/ 317813 w 485775"/>
                <a:gd name="connsiteY21" fmla="*/ 1062265 h 1066800"/>
                <a:gd name="connsiteX22" fmla="*/ 331244 w 485775"/>
                <a:gd name="connsiteY22" fmla="*/ 1062265 h 1066800"/>
                <a:gd name="connsiteX23" fmla="*/ 324576 w 485775"/>
                <a:gd name="connsiteY23" fmla="*/ 943774 h 1066800"/>
                <a:gd name="connsiteX24" fmla="*/ 492311 w 485775"/>
                <a:gd name="connsiteY24" fmla="*/ 686694 h 1066800"/>
                <a:gd name="connsiteX25" fmla="*/ 478881 w 485775"/>
                <a:gd name="connsiteY25" fmla="*/ 686694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5775" h="1066800">
                  <a:moveTo>
                    <a:pt x="478881" y="686694"/>
                  </a:moveTo>
                  <a:cubicBezTo>
                    <a:pt x="473452" y="784420"/>
                    <a:pt x="421445" y="896815"/>
                    <a:pt x="323433" y="930058"/>
                  </a:cubicBezTo>
                  <a:cubicBezTo>
                    <a:pt x="311527" y="784801"/>
                    <a:pt x="288381" y="640593"/>
                    <a:pt x="254091" y="498956"/>
                  </a:cubicBezTo>
                  <a:cubicBezTo>
                    <a:pt x="292286" y="491717"/>
                    <a:pt x="324671" y="456284"/>
                    <a:pt x="346007" y="426661"/>
                  </a:cubicBezTo>
                  <a:cubicBezTo>
                    <a:pt x="390013" y="365606"/>
                    <a:pt x="407253" y="289882"/>
                    <a:pt x="405824" y="215587"/>
                  </a:cubicBezTo>
                  <a:cubicBezTo>
                    <a:pt x="405634" y="207015"/>
                    <a:pt x="392299" y="206920"/>
                    <a:pt x="392394" y="215587"/>
                  </a:cubicBezTo>
                  <a:cubicBezTo>
                    <a:pt x="393728" y="284548"/>
                    <a:pt x="378678" y="353890"/>
                    <a:pt x="340007" y="411802"/>
                  </a:cubicBezTo>
                  <a:cubicBezTo>
                    <a:pt x="320766" y="440568"/>
                    <a:pt x="288191" y="479906"/>
                    <a:pt x="250853" y="486002"/>
                  </a:cubicBezTo>
                  <a:cubicBezTo>
                    <a:pt x="229136" y="397991"/>
                    <a:pt x="203132" y="311123"/>
                    <a:pt x="172843" y="225589"/>
                  </a:cubicBezTo>
                  <a:cubicBezTo>
                    <a:pt x="146173" y="150246"/>
                    <a:pt x="116169" y="76237"/>
                    <a:pt x="83212" y="3466"/>
                  </a:cubicBezTo>
                  <a:cubicBezTo>
                    <a:pt x="79688" y="-4345"/>
                    <a:pt x="68163" y="2418"/>
                    <a:pt x="71687" y="10228"/>
                  </a:cubicBezTo>
                  <a:cubicBezTo>
                    <a:pt x="112359" y="100049"/>
                    <a:pt x="148268" y="191965"/>
                    <a:pt x="179225" y="285596"/>
                  </a:cubicBezTo>
                  <a:cubicBezTo>
                    <a:pt x="112931" y="276262"/>
                    <a:pt x="55400" y="239495"/>
                    <a:pt x="11204" y="189870"/>
                  </a:cubicBezTo>
                  <a:cubicBezTo>
                    <a:pt x="5489" y="183393"/>
                    <a:pt x="-3941" y="192918"/>
                    <a:pt x="1774" y="199300"/>
                  </a:cubicBezTo>
                  <a:cubicBezTo>
                    <a:pt x="49494" y="252830"/>
                    <a:pt x="111978" y="290930"/>
                    <a:pt x="183796" y="299598"/>
                  </a:cubicBezTo>
                  <a:cubicBezTo>
                    <a:pt x="235708" y="459427"/>
                    <a:pt x="273141" y="623924"/>
                    <a:pt x="295334" y="790612"/>
                  </a:cubicBezTo>
                  <a:cubicBezTo>
                    <a:pt x="230850" y="752893"/>
                    <a:pt x="181796" y="694028"/>
                    <a:pt x="156936" y="623257"/>
                  </a:cubicBezTo>
                  <a:cubicBezTo>
                    <a:pt x="154079" y="615161"/>
                    <a:pt x="141125" y="618685"/>
                    <a:pt x="143982" y="626782"/>
                  </a:cubicBezTo>
                  <a:cubicBezTo>
                    <a:pt x="170938" y="703458"/>
                    <a:pt x="224659" y="767180"/>
                    <a:pt x="295906" y="806423"/>
                  </a:cubicBezTo>
                  <a:cubicBezTo>
                    <a:pt x="296477" y="806709"/>
                    <a:pt x="296954" y="806899"/>
                    <a:pt x="297430" y="807090"/>
                  </a:cubicBezTo>
                  <a:cubicBezTo>
                    <a:pt x="298192" y="813091"/>
                    <a:pt x="298954" y="819187"/>
                    <a:pt x="299716" y="825187"/>
                  </a:cubicBezTo>
                  <a:cubicBezTo>
                    <a:pt x="309146" y="903959"/>
                    <a:pt x="315146" y="983017"/>
                    <a:pt x="317813" y="1062265"/>
                  </a:cubicBezTo>
                  <a:cubicBezTo>
                    <a:pt x="318099" y="1070837"/>
                    <a:pt x="331529" y="1070932"/>
                    <a:pt x="331244" y="1062265"/>
                  </a:cubicBezTo>
                  <a:cubicBezTo>
                    <a:pt x="329910" y="1022736"/>
                    <a:pt x="327624" y="983207"/>
                    <a:pt x="324576" y="943774"/>
                  </a:cubicBezTo>
                  <a:cubicBezTo>
                    <a:pt x="430208" y="909865"/>
                    <a:pt x="486501" y="791374"/>
                    <a:pt x="492311" y="686694"/>
                  </a:cubicBezTo>
                  <a:cubicBezTo>
                    <a:pt x="492692" y="678121"/>
                    <a:pt x="479357" y="678121"/>
                    <a:pt x="478881" y="686694"/>
                  </a:cubicBezTo>
                  <a:close/>
                </a:path>
              </a:pathLst>
            </a:custGeom>
            <a:solidFill>
              <a:srgbClr val="69E2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2FF7A453-8237-401C-A975-BC3C930B7810}"/>
                </a:ext>
              </a:extLst>
            </p:cNvPr>
            <p:cNvSpPr/>
            <p:nvPr/>
          </p:nvSpPr>
          <p:spPr>
            <a:xfrm>
              <a:off x="5256378" y="4263702"/>
              <a:ext cx="352425" cy="581025"/>
            </a:xfrm>
            <a:custGeom>
              <a:avLst/>
              <a:gdLst>
                <a:gd name="connsiteX0" fmla="*/ 347517 w 352425"/>
                <a:gd name="connsiteY0" fmla="*/ 230575 h 581025"/>
                <a:gd name="connsiteX1" fmla="*/ 65006 w 352425"/>
                <a:gd name="connsiteY1" fmla="*/ 366402 h 581025"/>
                <a:gd name="connsiteX2" fmla="*/ 141301 w 352425"/>
                <a:gd name="connsiteY2" fmla="*/ 148756 h 581025"/>
                <a:gd name="connsiteX3" fmla="*/ 304464 w 352425"/>
                <a:gd name="connsiteY3" fmla="*/ 56935 h 581025"/>
                <a:gd name="connsiteX4" fmla="*/ 292939 w 352425"/>
                <a:gd name="connsiteY4" fmla="*/ 50172 h 581025"/>
                <a:gd name="connsiteX5" fmla="*/ 147207 w 352425"/>
                <a:gd name="connsiteY5" fmla="*/ 134563 h 581025"/>
                <a:gd name="connsiteX6" fmla="*/ 203404 w 352425"/>
                <a:gd name="connsiteY6" fmla="*/ 10167 h 581025"/>
                <a:gd name="connsiteX7" fmla="*/ 191879 w 352425"/>
                <a:gd name="connsiteY7" fmla="*/ 3404 h 581025"/>
                <a:gd name="connsiteX8" fmla="*/ 77293 w 352425"/>
                <a:gd name="connsiteY8" fmla="*/ 282868 h 581025"/>
                <a:gd name="connsiteX9" fmla="*/ 57100 w 352425"/>
                <a:gd name="connsiteY9" fmla="*/ 60840 h 581025"/>
                <a:gd name="connsiteX10" fmla="*/ 43670 w 352425"/>
                <a:gd name="connsiteY10" fmla="*/ 60840 h 581025"/>
                <a:gd name="connsiteX11" fmla="*/ 68625 w 352425"/>
                <a:gd name="connsiteY11" fmla="*/ 300965 h 581025"/>
                <a:gd name="connsiteX12" fmla="*/ 70435 w 352425"/>
                <a:gd name="connsiteY12" fmla="*/ 303918 h 581025"/>
                <a:gd name="connsiteX13" fmla="*/ 141 w 352425"/>
                <a:gd name="connsiteY13" fmla="*/ 576523 h 581025"/>
                <a:gd name="connsiteX14" fmla="*/ 13095 w 352425"/>
                <a:gd name="connsiteY14" fmla="*/ 580048 h 581025"/>
                <a:gd name="connsiteX15" fmla="*/ 61101 w 352425"/>
                <a:gd name="connsiteY15" fmla="*/ 380213 h 581025"/>
                <a:gd name="connsiteX16" fmla="*/ 357042 w 352425"/>
                <a:gd name="connsiteY16" fmla="*/ 240100 h 581025"/>
                <a:gd name="connsiteX17" fmla="*/ 347517 w 352425"/>
                <a:gd name="connsiteY17" fmla="*/ 23057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425" h="581025">
                  <a:moveTo>
                    <a:pt x="347517" y="230575"/>
                  </a:moveTo>
                  <a:cubicBezTo>
                    <a:pt x="273413" y="309157"/>
                    <a:pt x="172543" y="357639"/>
                    <a:pt x="65006" y="366402"/>
                  </a:cubicBezTo>
                  <a:cubicBezTo>
                    <a:pt x="86723" y="292583"/>
                    <a:pt x="112155" y="219907"/>
                    <a:pt x="141301" y="148756"/>
                  </a:cubicBezTo>
                  <a:cubicBezTo>
                    <a:pt x="205690" y="140374"/>
                    <a:pt x="274270" y="120181"/>
                    <a:pt x="304464" y="56935"/>
                  </a:cubicBezTo>
                  <a:cubicBezTo>
                    <a:pt x="308179" y="49219"/>
                    <a:pt x="296654" y="42361"/>
                    <a:pt x="292939" y="50172"/>
                  </a:cubicBezTo>
                  <a:cubicBezTo>
                    <a:pt x="265793" y="106941"/>
                    <a:pt x="205309" y="126277"/>
                    <a:pt x="147207" y="134563"/>
                  </a:cubicBezTo>
                  <a:cubicBezTo>
                    <a:pt x="164637" y="92558"/>
                    <a:pt x="183402" y="51124"/>
                    <a:pt x="203404" y="10167"/>
                  </a:cubicBezTo>
                  <a:cubicBezTo>
                    <a:pt x="207214" y="2452"/>
                    <a:pt x="195594" y="-4311"/>
                    <a:pt x="191879" y="3404"/>
                  </a:cubicBezTo>
                  <a:cubicBezTo>
                    <a:pt x="147588" y="93987"/>
                    <a:pt x="109297" y="187427"/>
                    <a:pt x="77293" y="282868"/>
                  </a:cubicBezTo>
                  <a:cubicBezTo>
                    <a:pt x="56910" y="210573"/>
                    <a:pt x="50147" y="135802"/>
                    <a:pt x="57100" y="60840"/>
                  </a:cubicBezTo>
                  <a:cubicBezTo>
                    <a:pt x="57862" y="52267"/>
                    <a:pt x="44527" y="52363"/>
                    <a:pt x="43670" y="60840"/>
                  </a:cubicBezTo>
                  <a:cubicBezTo>
                    <a:pt x="36145" y="141993"/>
                    <a:pt x="44622" y="223051"/>
                    <a:pt x="68625" y="300965"/>
                  </a:cubicBezTo>
                  <a:cubicBezTo>
                    <a:pt x="69006" y="302203"/>
                    <a:pt x="69673" y="303156"/>
                    <a:pt x="70435" y="303918"/>
                  </a:cubicBezTo>
                  <a:cubicBezTo>
                    <a:pt x="41479" y="393167"/>
                    <a:pt x="17952" y="484226"/>
                    <a:pt x="141" y="576523"/>
                  </a:cubicBezTo>
                  <a:cubicBezTo>
                    <a:pt x="-1479" y="584906"/>
                    <a:pt x="11380" y="588525"/>
                    <a:pt x="13095" y="580048"/>
                  </a:cubicBezTo>
                  <a:cubicBezTo>
                    <a:pt x="26049" y="512706"/>
                    <a:pt x="42146" y="446031"/>
                    <a:pt x="61101" y="380213"/>
                  </a:cubicBezTo>
                  <a:cubicBezTo>
                    <a:pt x="173591" y="372117"/>
                    <a:pt x="279509" y="322301"/>
                    <a:pt x="357042" y="240100"/>
                  </a:cubicBezTo>
                  <a:cubicBezTo>
                    <a:pt x="362853" y="233814"/>
                    <a:pt x="353423" y="224289"/>
                    <a:pt x="347517" y="230575"/>
                  </a:cubicBezTo>
                  <a:close/>
                </a:path>
              </a:pathLst>
            </a:custGeom>
            <a:solidFill>
              <a:srgbClr val="69E2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153" name="Graphic 152">
            <a:extLst>
              <a:ext uri="{FF2B5EF4-FFF2-40B4-BE49-F238E27FC236}">
                <a16:creationId xmlns:a16="http://schemas.microsoft.com/office/drawing/2014/main" id="{D7E97F65-4093-4E8F-950A-2BFC55F0B2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370954" y="5195436"/>
            <a:ext cx="1083745" cy="1098292"/>
          </a:xfrm>
          <a:prstGeom prst="rect">
            <a:avLst/>
          </a:prstGeom>
        </p:spPr>
      </p:pic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EEECFAA-056D-4AD6-A8D0-294413FAC26A}"/>
              </a:ext>
            </a:extLst>
          </p:cNvPr>
          <p:cNvGrpSpPr/>
          <p:nvPr/>
        </p:nvGrpSpPr>
        <p:grpSpPr>
          <a:xfrm rot="298849">
            <a:off x="8566191" y="5640119"/>
            <a:ext cx="2215842" cy="1304565"/>
            <a:chOff x="3889383" y="3676463"/>
            <a:chExt cx="2200275" cy="1295400"/>
          </a:xfrm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2F4BE048-3A0A-48A9-A4BF-B0F70021D73F}"/>
                </a:ext>
              </a:extLst>
            </p:cNvPr>
            <p:cNvSpPr/>
            <p:nvPr/>
          </p:nvSpPr>
          <p:spPr>
            <a:xfrm>
              <a:off x="3889383" y="3676463"/>
              <a:ext cx="2200275" cy="1295400"/>
            </a:xfrm>
            <a:custGeom>
              <a:avLst/>
              <a:gdLst>
                <a:gd name="connsiteX0" fmla="*/ 60686 w 2200275"/>
                <a:gd name="connsiteY0" fmla="*/ 1297753 h 1295400"/>
                <a:gd name="connsiteX1" fmla="*/ 12 w 2200275"/>
                <a:gd name="connsiteY1" fmla="*/ 1078392 h 1295400"/>
                <a:gd name="connsiteX2" fmla="*/ 104882 w 2200275"/>
                <a:gd name="connsiteY2" fmla="*/ 889226 h 1295400"/>
                <a:gd name="connsiteX3" fmla="*/ 269188 w 2200275"/>
                <a:gd name="connsiteY3" fmla="*/ 838838 h 1295400"/>
                <a:gd name="connsiteX4" fmla="*/ 323862 w 2200275"/>
                <a:gd name="connsiteY4" fmla="*/ 703298 h 1295400"/>
                <a:gd name="connsiteX5" fmla="*/ 332434 w 2200275"/>
                <a:gd name="connsiteY5" fmla="*/ 552898 h 1295400"/>
                <a:gd name="connsiteX6" fmla="*/ 436543 w 2200275"/>
                <a:gd name="connsiteY6" fmla="*/ 459458 h 1295400"/>
                <a:gd name="connsiteX7" fmla="*/ 531793 w 2200275"/>
                <a:gd name="connsiteY7" fmla="*/ 480317 h 1295400"/>
                <a:gd name="connsiteX8" fmla="*/ 616565 w 2200275"/>
                <a:gd name="connsiteY8" fmla="*/ 400022 h 1295400"/>
                <a:gd name="connsiteX9" fmla="*/ 618184 w 2200275"/>
                <a:gd name="connsiteY9" fmla="*/ 275435 h 1295400"/>
                <a:gd name="connsiteX10" fmla="*/ 667333 w 2200275"/>
                <a:gd name="connsiteY10" fmla="*/ 58646 h 1295400"/>
                <a:gd name="connsiteX11" fmla="*/ 867073 w 2200275"/>
                <a:gd name="connsiteY11" fmla="*/ 29975 h 1295400"/>
                <a:gd name="connsiteX12" fmla="*/ 946321 w 2200275"/>
                <a:gd name="connsiteY12" fmla="*/ 158563 h 1295400"/>
                <a:gd name="connsiteX13" fmla="*/ 1221879 w 2200275"/>
                <a:gd name="connsiteY13" fmla="*/ 246193 h 1295400"/>
                <a:gd name="connsiteX14" fmla="*/ 1315129 w 2200275"/>
                <a:gd name="connsiteY14" fmla="*/ 514607 h 1295400"/>
                <a:gd name="connsiteX15" fmla="*/ 1466195 w 2200275"/>
                <a:gd name="connsiteY15" fmla="*/ 611572 h 1295400"/>
                <a:gd name="connsiteX16" fmla="*/ 1649361 w 2200275"/>
                <a:gd name="connsiteY16" fmla="*/ 633670 h 1295400"/>
                <a:gd name="connsiteX17" fmla="*/ 2206669 w 2200275"/>
                <a:gd name="connsiteY17" fmla="*/ 1117159 h 1295400"/>
                <a:gd name="connsiteX18" fmla="*/ 60686 w 2200275"/>
                <a:gd name="connsiteY18" fmla="*/ 1297753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0275" h="1295400">
                  <a:moveTo>
                    <a:pt x="60686" y="1297753"/>
                  </a:moveTo>
                  <a:cubicBezTo>
                    <a:pt x="30968" y="1227363"/>
                    <a:pt x="774" y="1154783"/>
                    <a:pt x="12" y="1078392"/>
                  </a:cubicBezTo>
                  <a:cubicBezTo>
                    <a:pt x="-750" y="1002002"/>
                    <a:pt x="34969" y="919991"/>
                    <a:pt x="104882" y="889226"/>
                  </a:cubicBezTo>
                  <a:cubicBezTo>
                    <a:pt x="157746" y="865985"/>
                    <a:pt x="223278" y="873890"/>
                    <a:pt x="269188" y="838838"/>
                  </a:cubicBezTo>
                  <a:cubicBezTo>
                    <a:pt x="309193" y="808263"/>
                    <a:pt x="322052" y="753685"/>
                    <a:pt x="323862" y="703298"/>
                  </a:cubicBezTo>
                  <a:cubicBezTo>
                    <a:pt x="325672" y="653006"/>
                    <a:pt x="319290" y="601475"/>
                    <a:pt x="332434" y="552898"/>
                  </a:cubicBezTo>
                  <a:cubicBezTo>
                    <a:pt x="345579" y="504320"/>
                    <a:pt x="386251" y="457648"/>
                    <a:pt x="436543" y="459458"/>
                  </a:cubicBezTo>
                  <a:cubicBezTo>
                    <a:pt x="469213" y="460601"/>
                    <a:pt x="499122" y="481556"/>
                    <a:pt x="531793" y="480317"/>
                  </a:cubicBezTo>
                  <a:cubicBezTo>
                    <a:pt x="573512" y="478793"/>
                    <a:pt x="606088" y="440408"/>
                    <a:pt x="616565" y="400022"/>
                  </a:cubicBezTo>
                  <a:cubicBezTo>
                    <a:pt x="627138" y="359636"/>
                    <a:pt x="621137" y="317059"/>
                    <a:pt x="618184" y="275435"/>
                  </a:cubicBezTo>
                  <a:cubicBezTo>
                    <a:pt x="612850" y="199806"/>
                    <a:pt x="620089" y="117986"/>
                    <a:pt x="667333" y="58646"/>
                  </a:cubicBezTo>
                  <a:cubicBezTo>
                    <a:pt x="714577" y="-695"/>
                    <a:pt x="812971" y="-23174"/>
                    <a:pt x="867073" y="29975"/>
                  </a:cubicBezTo>
                  <a:cubicBezTo>
                    <a:pt x="903172" y="65408"/>
                    <a:pt x="910602" y="122558"/>
                    <a:pt x="946321" y="158563"/>
                  </a:cubicBezTo>
                  <a:cubicBezTo>
                    <a:pt x="1015567" y="228381"/>
                    <a:pt x="1147108" y="182375"/>
                    <a:pt x="1221879" y="246193"/>
                  </a:cubicBezTo>
                  <a:cubicBezTo>
                    <a:pt x="1295221" y="308867"/>
                    <a:pt x="1266266" y="431549"/>
                    <a:pt x="1315129" y="514607"/>
                  </a:cubicBezTo>
                  <a:cubicBezTo>
                    <a:pt x="1346371" y="567662"/>
                    <a:pt x="1406188" y="597856"/>
                    <a:pt x="1466195" y="611572"/>
                  </a:cubicBezTo>
                  <a:cubicBezTo>
                    <a:pt x="1526203" y="625288"/>
                    <a:pt x="1588401" y="625288"/>
                    <a:pt x="1649361" y="633670"/>
                  </a:cubicBezTo>
                  <a:cubicBezTo>
                    <a:pt x="1907203" y="668912"/>
                    <a:pt x="2135422" y="866937"/>
                    <a:pt x="2206669" y="1117159"/>
                  </a:cubicBezTo>
                  <a:lnTo>
                    <a:pt x="60686" y="1297753"/>
                  </a:lnTo>
                  <a:close/>
                </a:path>
              </a:pathLst>
            </a:custGeom>
            <a:solidFill>
              <a:srgbClr val="5ACF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565C2434-81A9-45D0-98AF-2C05CC92EEEB}"/>
                </a:ext>
              </a:extLst>
            </p:cNvPr>
            <p:cNvSpPr/>
            <p:nvPr/>
          </p:nvSpPr>
          <p:spPr>
            <a:xfrm>
              <a:off x="4359851" y="4169177"/>
              <a:ext cx="314325" cy="781050"/>
            </a:xfrm>
            <a:custGeom>
              <a:avLst/>
              <a:gdLst>
                <a:gd name="connsiteX0" fmla="*/ 257444 w 314325"/>
                <a:gd name="connsiteY0" fmla="*/ 486644 h 781050"/>
                <a:gd name="connsiteX1" fmla="*/ 256778 w 314325"/>
                <a:gd name="connsiteY1" fmla="*/ 183559 h 781050"/>
                <a:gd name="connsiteX2" fmla="*/ 243824 w 314325"/>
                <a:gd name="connsiteY2" fmla="*/ 187083 h 781050"/>
                <a:gd name="connsiteX3" fmla="*/ 250967 w 314325"/>
                <a:gd name="connsiteY3" fmla="*/ 467594 h 781050"/>
                <a:gd name="connsiteX4" fmla="*/ 92090 w 314325"/>
                <a:gd name="connsiteY4" fmla="*/ 149745 h 781050"/>
                <a:gd name="connsiteX5" fmla="*/ 92662 w 314325"/>
                <a:gd name="connsiteY5" fmla="*/ 6394 h 781050"/>
                <a:gd name="connsiteX6" fmla="*/ 79232 w 314325"/>
                <a:gd name="connsiteY6" fmla="*/ 6394 h 781050"/>
                <a:gd name="connsiteX7" fmla="*/ 80089 w 314325"/>
                <a:gd name="connsiteY7" fmla="*/ 132219 h 781050"/>
                <a:gd name="connsiteX8" fmla="*/ 29797 w 314325"/>
                <a:gd name="connsiteY8" fmla="*/ 64687 h 781050"/>
                <a:gd name="connsiteX9" fmla="*/ 20367 w 314325"/>
                <a:gd name="connsiteY9" fmla="*/ 74116 h 781050"/>
                <a:gd name="connsiteX10" fmla="*/ 78946 w 314325"/>
                <a:gd name="connsiteY10" fmla="*/ 153841 h 781050"/>
                <a:gd name="connsiteX11" fmla="*/ 80184 w 314325"/>
                <a:gd name="connsiteY11" fmla="*/ 155746 h 781050"/>
                <a:gd name="connsiteX12" fmla="*/ 160099 w 314325"/>
                <a:gd name="connsiteY12" fmla="*/ 289858 h 781050"/>
                <a:gd name="connsiteX13" fmla="*/ 10271 w 314325"/>
                <a:gd name="connsiteY13" fmla="*/ 259949 h 781050"/>
                <a:gd name="connsiteX14" fmla="*/ 3508 w 314325"/>
                <a:gd name="connsiteY14" fmla="*/ 271475 h 781050"/>
                <a:gd name="connsiteX15" fmla="*/ 166481 w 314325"/>
                <a:gd name="connsiteY15" fmla="*/ 303097 h 781050"/>
                <a:gd name="connsiteX16" fmla="*/ 166957 w 314325"/>
                <a:gd name="connsiteY16" fmla="*/ 303002 h 781050"/>
                <a:gd name="connsiteX17" fmla="*/ 305831 w 314325"/>
                <a:gd name="connsiteY17" fmla="*/ 776680 h 781050"/>
                <a:gd name="connsiteX18" fmla="*/ 319262 w 314325"/>
                <a:gd name="connsiteY18" fmla="*/ 776680 h 781050"/>
                <a:gd name="connsiteX19" fmla="*/ 257444 w 314325"/>
                <a:gd name="connsiteY19" fmla="*/ 48664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4325" h="781050">
                  <a:moveTo>
                    <a:pt x="257444" y="486644"/>
                  </a:moveTo>
                  <a:cubicBezTo>
                    <a:pt x="299831" y="392918"/>
                    <a:pt x="288972" y="278523"/>
                    <a:pt x="256778" y="183559"/>
                  </a:cubicBezTo>
                  <a:cubicBezTo>
                    <a:pt x="254015" y="175462"/>
                    <a:pt x="241061" y="178892"/>
                    <a:pt x="243824" y="187083"/>
                  </a:cubicBezTo>
                  <a:cubicBezTo>
                    <a:pt x="273351" y="274237"/>
                    <a:pt x="285448" y="379679"/>
                    <a:pt x="250967" y="467594"/>
                  </a:cubicBezTo>
                  <a:cubicBezTo>
                    <a:pt x="212105" y="355390"/>
                    <a:pt x="158670" y="248424"/>
                    <a:pt x="92090" y="149745"/>
                  </a:cubicBezTo>
                  <a:cubicBezTo>
                    <a:pt x="96377" y="102120"/>
                    <a:pt x="97139" y="54114"/>
                    <a:pt x="92662" y="6394"/>
                  </a:cubicBezTo>
                  <a:cubicBezTo>
                    <a:pt x="91900" y="-2084"/>
                    <a:pt x="78470" y="-2179"/>
                    <a:pt x="79232" y="6394"/>
                  </a:cubicBezTo>
                  <a:cubicBezTo>
                    <a:pt x="83137" y="48208"/>
                    <a:pt x="83042" y="90309"/>
                    <a:pt x="80089" y="132219"/>
                  </a:cubicBezTo>
                  <a:cubicBezTo>
                    <a:pt x="64087" y="109264"/>
                    <a:pt x="47323" y="86689"/>
                    <a:pt x="29797" y="64687"/>
                  </a:cubicBezTo>
                  <a:cubicBezTo>
                    <a:pt x="24463" y="57924"/>
                    <a:pt x="15033" y="67449"/>
                    <a:pt x="20367" y="74116"/>
                  </a:cubicBezTo>
                  <a:cubicBezTo>
                    <a:pt x="40941" y="99929"/>
                    <a:pt x="60467" y="126599"/>
                    <a:pt x="78946" y="153841"/>
                  </a:cubicBezTo>
                  <a:cubicBezTo>
                    <a:pt x="79232" y="154603"/>
                    <a:pt x="79613" y="155174"/>
                    <a:pt x="80184" y="155746"/>
                  </a:cubicBezTo>
                  <a:cubicBezTo>
                    <a:pt x="109426" y="198894"/>
                    <a:pt x="136096" y="243662"/>
                    <a:pt x="160099" y="289858"/>
                  </a:cubicBezTo>
                  <a:cubicBezTo>
                    <a:pt x="108283" y="290905"/>
                    <a:pt x="57705" y="281000"/>
                    <a:pt x="10271" y="259949"/>
                  </a:cubicBezTo>
                  <a:cubicBezTo>
                    <a:pt x="2460" y="256520"/>
                    <a:pt x="-4398" y="268046"/>
                    <a:pt x="3508" y="271475"/>
                  </a:cubicBezTo>
                  <a:cubicBezTo>
                    <a:pt x="55133" y="294430"/>
                    <a:pt x="109902" y="305288"/>
                    <a:pt x="166481" y="303097"/>
                  </a:cubicBezTo>
                  <a:cubicBezTo>
                    <a:pt x="166671" y="303097"/>
                    <a:pt x="166766" y="303097"/>
                    <a:pt x="166957" y="303002"/>
                  </a:cubicBezTo>
                  <a:cubicBezTo>
                    <a:pt x="241633" y="450544"/>
                    <a:pt x="289163" y="611612"/>
                    <a:pt x="305831" y="776680"/>
                  </a:cubicBezTo>
                  <a:cubicBezTo>
                    <a:pt x="306689" y="785158"/>
                    <a:pt x="320119" y="785253"/>
                    <a:pt x="319262" y="776680"/>
                  </a:cubicBezTo>
                  <a:cubicBezTo>
                    <a:pt x="309260" y="677811"/>
                    <a:pt x="288401" y="580561"/>
                    <a:pt x="257444" y="486644"/>
                  </a:cubicBezTo>
                  <a:close/>
                </a:path>
              </a:pathLst>
            </a:custGeom>
            <a:solidFill>
              <a:srgbClr val="69E2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C2109F6-FA25-4D19-A3C2-398EFAACF1F1}"/>
                </a:ext>
              </a:extLst>
            </p:cNvPr>
            <p:cNvSpPr/>
            <p:nvPr/>
          </p:nvSpPr>
          <p:spPr>
            <a:xfrm>
              <a:off x="4605044" y="3735194"/>
              <a:ext cx="485775" cy="1066800"/>
            </a:xfrm>
            <a:custGeom>
              <a:avLst/>
              <a:gdLst>
                <a:gd name="connsiteX0" fmla="*/ 478881 w 485775"/>
                <a:gd name="connsiteY0" fmla="*/ 686694 h 1066800"/>
                <a:gd name="connsiteX1" fmla="*/ 323433 w 485775"/>
                <a:gd name="connsiteY1" fmla="*/ 930058 h 1066800"/>
                <a:gd name="connsiteX2" fmla="*/ 254091 w 485775"/>
                <a:gd name="connsiteY2" fmla="*/ 498956 h 1066800"/>
                <a:gd name="connsiteX3" fmla="*/ 346007 w 485775"/>
                <a:gd name="connsiteY3" fmla="*/ 426661 h 1066800"/>
                <a:gd name="connsiteX4" fmla="*/ 405824 w 485775"/>
                <a:gd name="connsiteY4" fmla="*/ 215587 h 1066800"/>
                <a:gd name="connsiteX5" fmla="*/ 392394 w 485775"/>
                <a:gd name="connsiteY5" fmla="*/ 215587 h 1066800"/>
                <a:gd name="connsiteX6" fmla="*/ 340007 w 485775"/>
                <a:gd name="connsiteY6" fmla="*/ 411802 h 1066800"/>
                <a:gd name="connsiteX7" fmla="*/ 250853 w 485775"/>
                <a:gd name="connsiteY7" fmla="*/ 486002 h 1066800"/>
                <a:gd name="connsiteX8" fmla="*/ 172843 w 485775"/>
                <a:gd name="connsiteY8" fmla="*/ 225589 h 1066800"/>
                <a:gd name="connsiteX9" fmla="*/ 83212 w 485775"/>
                <a:gd name="connsiteY9" fmla="*/ 3466 h 1066800"/>
                <a:gd name="connsiteX10" fmla="*/ 71687 w 485775"/>
                <a:gd name="connsiteY10" fmla="*/ 10228 h 1066800"/>
                <a:gd name="connsiteX11" fmla="*/ 179225 w 485775"/>
                <a:gd name="connsiteY11" fmla="*/ 285596 h 1066800"/>
                <a:gd name="connsiteX12" fmla="*/ 11204 w 485775"/>
                <a:gd name="connsiteY12" fmla="*/ 189870 h 1066800"/>
                <a:gd name="connsiteX13" fmla="*/ 1774 w 485775"/>
                <a:gd name="connsiteY13" fmla="*/ 199300 h 1066800"/>
                <a:gd name="connsiteX14" fmla="*/ 183796 w 485775"/>
                <a:gd name="connsiteY14" fmla="*/ 299598 h 1066800"/>
                <a:gd name="connsiteX15" fmla="*/ 295334 w 485775"/>
                <a:gd name="connsiteY15" fmla="*/ 790612 h 1066800"/>
                <a:gd name="connsiteX16" fmla="*/ 156936 w 485775"/>
                <a:gd name="connsiteY16" fmla="*/ 623257 h 1066800"/>
                <a:gd name="connsiteX17" fmla="*/ 143982 w 485775"/>
                <a:gd name="connsiteY17" fmla="*/ 626782 h 1066800"/>
                <a:gd name="connsiteX18" fmla="*/ 295906 w 485775"/>
                <a:gd name="connsiteY18" fmla="*/ 806423 h 1066800"/>
                <a:gd name="connsiteX19" fmla="*/ 297430 w 485775"/>
                <a:gd name="connsiteY19" fmla="*/ 807090 h 1066800"/>
                <a:gd name="connsiteX20" fmla="*/ 299716 w 485775"/>
                <a:gd name="connsiteY20" fmla="*/ 825187 h 1066800"/>
                <a:gd name="connsiteX21" fmla="*/ 317813 w 485775"/>
                <a:gd name="connsiteY21" fmla="*/ 1062265 h 1066800"/>
                <a:gd name="connsiteX22" fmla="*/ 331244 w 485775"/>
                <a:gd name="connsiteY22" fmla="*/ 1062265 h 1066800"/>
                <a:gd name="connsiteX23" fmla="*/ 324576 w 485775"/>
                <a:gd name="connsiteY23" fmla="*/ 943774 h 1066800"/>
                <a:gd name="connsiteX24" fmla="*/ 492311 w 485775"/>
                <a:gd name="connsiteY24" fmla="*/ 686694 h 1066800"/>
                <a:gd name="connsiteX25" fmla="*/ 478881 w 485775"/>
                <a:gd name="connsiteY25" fmla="*/ 686694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5775" h="1066800">
                  <a:moveTo>
                    <a:pt x="478881" y="686694"/>
                  </a:moveTo>
                  <a:cubicBezTo>
                    <a:pt x="473452" y="784420"/>
                    <a:pt x="421445" y="896815"/>
                    <a:pt x="323433" y="930058"/>
                  </a:cubicBezTo>
                  <a:cubicBezTo>
                    <a:pt x="311527" y="784801"/>
                    <a:pt x="288381" y="640593"/>
                    <a:pt x="254091" y="498956"/>
                  </a:cubicBezTo>
                  <a:cubicBezTo>
                    <a:pt x="292286" y="491717"/>
                    <a:pt x="324671" y="456284"/>
                    <a:pt x="346007" y="426661"/>
                  </a:cubicBezTo>
                  <a:cubicBezTo>
                    <a:pt x="390013" y="365606"/>
                    <a:pt x="407253" y="289882"/>
                    <a:pt x="405824" y="215587"/>
                  </a:cubicBezTo>
                  <a:cubicBezTo>
                    <a:pt x="405634" y="207015"/>
                    <a:pt x="392299" y="206920"/>
                    <a:pt x="392394" y="215587"/>
                  </a:cubicBezTo>
                  <a:cubicBezTo>
                    <a:pt x="393728" y="284548"/>
                    <a:pt x="378678" y="353890"/>
                    <a:pt x="340007" y="411802"/>
                  </a:cubicBezTo>
                  <a:cubicBezTo>
                    <a:pt x="320766" y="440568"/>
                    <a:pt x="288191" y="479906"/>
                    <a:pt x="250853" y="486002"/>
                  </a:cubicBezTo>
                  <a:cubicBezTo>
                    <a:pt x="229136" y="397991"/>
                    <a:pt x="203132" y="311123"/>
                    <a:pt x="172843" y="225589"/>
                  </a:cubicBezTo>
                  <a:cubicBezTo>
                    <a:pt x="146173" y="150246"/>
                    <a:pt x="116169" y="76237"/>
                    <a:pt x="83212" y="3466"/>
                  </a:cubicBezTo>
                  <a:cubicBezTo>
                    <a:pt x="79688" y="-4345"/>
                    <a:pt x="68163" y="2418"/>
                    <a:pt x="71687" y="10228"/>
                  </a:cubicBezTo>
                  <a:cubicBezTo>
                    <a:pt x="112359" y="100049"/>
                    <a:pt x="148268" y="191965"/>
                    <a:pt x="179225" y="285596"/>
                  </a:cubicBezTo>
                  <a:cubicBezTo>
                    <a:pt x="112931" y="276262"/>
                    <a:pt x="55400" y="239495"/>
                    <a:pt x="11204" y="189870"/>
                  </a:cubicBezTo>
                  <a:cubicBezTo>
                    <a:pt x="5489" y="183393"/>
                    <a:pt x="-3941" y="192918"/>
                    <a:pt x="1774" y="199300"/>
                  </a:cubicBezTo>
                  <a:cubicBezTo>
                    <a:pt x="49494" y="252830"/>
                    <a:pt x="111978" y="290930"/>
                    <a:pt x="183796" y="299598"/>
                  </a:cubicBezTo>
                  <a:cubicBezTo>
                    <a:pt x="235708" y="459427"/>
                    <a:pt x="273141" y="623924"/>
                    <a:pt x="295334" y="790612"/>
                  </a:cubicBezTo>
                  <a:cubicBezTo>
                    <a:pt x="230850" y="752893"/>
                    <a:pt x="181796" y="694028"/>
                    <a:pt x="156936" y="623257"/>
                  </a:cubicBezTo>
                  <a:cubicBezTo>
                    <a:pt x="154079" y="615161"/>
                    <a:pt x="141125" y="618685"/>
                    <a:pt x="143982" y="626782"/>
                  </a:cubicBezTo>
                  <a:cubicBezTo>
                    <a:pt x="170938" y="703458"/>
                    <a:pt x="224659" y="767180"/>
                    <a:pt x="295906" y="806423"/>
                  </a:cubicBezTo>
                  <a:cubicBezTo>
                    <a:pt x="296477" y="806709"/>
                    <a:pt x="296954" y="806899"/>
                    <a:pt x="297430" y="807090"/>
                  </a:cubicBezTo>
                  <a:cubicBezTo>
                    <a:pt x="298192" y="813091"/>
                    <a:pt x="298954" y="819187"/>
                    <a:pt x="299716" y="825187"/>
                  </a:cubicBezTo>
                  <a:cubicBezTo>
                    <a:pt x="309146" y="903959"/>
                    <a:pt x="315146" y="983017"/>
                    <a:pt x="317813" y="1062265"/>
                  </a:cubicBezTo>
                  <a:cubicBezTo>
                    <a:pt x="318099" y="1070837"/>
                    <a:pt x="331529" y="1070932"/>
                    <a:pt x="331244" y="1062265"/>
                  </a:cubicBezTo>
                  <a:cubicBezTo>
                    <a:pt x="329910" y="1022736"/>
                    <a:pt x="327624" y="983207"/>
                    <a:pt x="324576" y="943774"/>
                  </a:cubicBezTo>
                  <a:cubicBezTo>
                    <a:pt x="430208" y="909865"/>
                    <a:pt x="486501" y="791374"/>
                    <a:pt x="492311" y="686694"/>
                  </a:cubicBezTo>
                  <a:cubicBezTo>
                    <a:pt x="492692" y="678121"/>
                    <a:pt x="479357" y="678121"/>
                    <a:pt x="478881" y="686694"/>
                  </a:cubicBezTo>
                  <a:close/>
                </a:path>
              </a:pathLst>
            </a:custGeom>
            <a:solidFill>
              <a:srgbClr val="69E2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5AA4558A-6A7F-4FFC-8684-61E48C36B6D0}"/>
                </a:ext>
              </a:extLst>
            </p:cNvPr>
            <p:cNvSpPr/>
            <p:nvPr/>
          </p:nvSpPr>
          <p:spPr>
            <a:xfrm>
              <a:off x="5256378" y="4263702"/>
              <a:ext cx="352425" cy="581025"/>
            </a:xfrm>
            <a:custGeom>
              <a:avLst/>
              <a:gdLst>
                <a:gd name="connsiteX0" fmla="*/ 347517 w 352425"/>
                <a:gd name="connsiteY0" fmla="*/ 230575 h 581025"/>
                <a:gd name="connsiteX1" fmla="*/ 65006 w 352425"/>
                <a:gd name="connsiteY1" fmla="*/ 366402 h 581025"/>
                <a:gd name="connsiteX2" fmla="*/ 141301 w 352425"/>
                <a:gd name="connsiteY2" fmla="*/ 148756 h 581025"/>
                <a:gd name="connsiteX3" fmla="*/ 304464 w 352425"/>
                <a:gd name="connsiteY3" fmla="*/ 56935 h 581025"/>
                <a:gd name="connsiteX4" fmla="*/ 292939 w 352425"/>
                <a:gd name="connsiteY4" fmla="*/ 50172 h 581025"/>
                <a:gd name="connsiteX5" fmla="*/ 147207 w 352425"/>
                <a:gd name="connsiteY5" fmla="*/ 134563 h 581025"/>
                <a:gd name="connsiteX6" fmla="*/ 203404 w 352425"/>
                <a:gd name="connsiteY6" fmla="*/ 10167 h 581025"/>
                <a:gd name="connsiteX7" fmla="*/ 191879 w 352425"/>
                <a:gd name="connsiteY7" fmla="*/ 3404 h 581025"/>
                <a:gd name="connsiteX8" fmla="*/ 77293 w 352425"/>
                <a:gd name="connsiteY8" fmla="*/ 282868 h 581025"/>
                <a:gd name="connsiteX9" fmla="*/ 57100 w 352425"/>
                <a:gd name="connsiteY9" fmla="*/ 60840 h 581025"/>
                <a:gd name="connsiteX10" fmla="*/ 43670 w 352425"/>
                <a:gd name="connsiteY10" fmla="*/ 60840 h 581025"/>
                <a:gd name="connsiteX11" fmla="*/ 68625 w 352425"/>
                <a:gd name="connsiteY11" fmla="*/ 300965 h 581025"/>
                <a:gd name="connsiteX12" fmla="*/ 70435 w 352425"/>
                <a:gd name="connsiteY12" fmla="*/ 303918 h 581025"/>
                <a:gd name="connsiteX13" fmla="*/ 141 w 352425"/>
                <a:gd name="connsiteY13" fmla="*/ 576523 h 581025"/>
                <a:gd name="connsiteX14" fmla="*/ 13095 w 352425"/>
                <a:gd name="connsiteY14" fmla="*/ 580048 h 581025"/>
                <a:gd name="connsiteX15" fmla="*/ 61101 w 352425"/>
                <a:gd name="connsiteY15" fmla="*/ 380213 h 581025"/>
                <a:gd name="connsiteX16" fmla="*/ 357042 w 352425"/>
                <a:gd name="connsiteY16" fmla="*/ 240100 h 581025"/>
                <a:gd name="connsiteX17" fmla="*/ 347517 w 352425"/>
                <a:gd name="connsiteY17" fmla="*/ 23057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425" h="581025">
                  <a:moveTo>
                    <a:pt x="347517" y="230575"/>
                  </a:moveTo>
                  <a:cubicBezTo>
                    <a:pt x="273413" y="309157"/>
                    <a:pt x="172543" y="357639"/>
                    <a:pt x="65006" y="366402"/>
                  </a:cubicBezTo>
                  <a:cubicBezTo>
                    <a:pt x="86723" y="292583"/>
                    <a:pt x="112155" y="219907"/>
                    <a:pt x="141301" y="148756"/>
                  </a:cubicBezTo>
                  <a:cubicBezTo>
                    <a:pt x="205690" y="140374"/>
                    <a:pt x="274270" y="120181"/>
                    <a:pt x="304464" y="56935"/>
                  </a:cubicBezTo>
                  <a:cubicBezTo>
                    <a:pt x="308179" y="49219"/>
                    <a:pt x="296654" y="42361"/>
                    <a:pt x="292939" y="50172"/>
                  </a:cubicBezTo>
                  <a:cubicBezTo>
                    <a:pt x="265793" y="106941"/>
                    <a:pt x="205309" y="126277"/>
                    <a:pt x="147207" y="134563"/>
                  </a:cubicBezTo>
                  <a:cubicBezTo>
                    <a:pt x="164637" y="92558"/>
                    <a:pt x="183402" y="51124"/>
                    <a:pt x="203404" y="10167"/>
                  </a:cubicBezTo>
                  <a:cubicBezTo>
                    <a:pt x="207214" y="2452"/>
                    <a:pt x="195594" y="-4311"/>
                    <a:pt x="191879" y="3404"/>
                  </a:cubicBezTo>
                  <a:cubicBezTo>
                    <a:pt x="147588" y="93987"/>
                    <a:pt x="109297" y="187427"/>
                    <a:pt x="77293" y="282868"/>
                  </a:cubicBezTo>
                  <a:cubicBezTo>
                    <a:pt x="56910" y="210573"/>
                    <a:pt x="50147" y="135802"/>
                    <a:pt x="57100" y="60840"/>
                  </a:cubicBezTo>
                  <a:cubicBezTo>
                    <a:pt x="57862" y="52267"/>
                    <a:pt x="44527" y="52363"/>
                    <a:pt x="43670" y="60840"/>
                  </a:cubicBezTo>
                  <a:cubicBezTo>
                    <a:pt x="36145" y="141993"/>
                    <a:pt x="44622" y="223051"/>
                    <a:pt x="68625" y="300965"/>
                  </a:cubicBezTo>
                  <a:cubicBezTo>
                    <a:pt x="69006" y="302203"/>
                    <a:pt x="69673" y="303156"/>
                    <a:pt x="70435" y="303918"/>
                  </a:cubicBezTo>
                  <a:cubicBezTo>
                    <a:pt x="41479" y="393167"/>
                    <a:pt x="17952" y="484226"/>
                    <a:pt x="141" y="576523"/>
                  </a:cubicBezTo>
                  <a:cubicBezTo>
                    <a:pt x="-1479" y="584906"/>
                    <a:pt x="11380" y="588525"/>
                    <a:pt x="13095" y="580048"/>
                  </a:cubicBezTo>
                  <a:cubicBezTo>
                    <a:pt x="26049" y="512706"/>
                    <a:pt x="42146" y="446031"/>
                    <a:pt x="61101" y="380213"/>
                  </a:cubicBezTo>
                  <a:cubicBezTo>
                    <a:pt x="173591" y="372117"/>
                    <a:pt x="279509" y="322301"/>
                    <a:pt x="357042" y="240100"/>
                  </a:cubicBezTo>
                  <a:cubicBezTo>
                    <a:pt x="362853" y="233814"/>
                    <a:pt x="353423" y="224289"/>
                    <a:pt x="347517" y="230575"/>
                  </a:cubicBezTo>
                  <a:close/>
                </a:path>
              </a:pathLst>
            </a:custGeom>
            <a:solidFill>
              <a:srgbClr val="69E2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178" name="Group 60">
            <a:extLst>
              <a:ext uri="{FF2B5EF4-FFF2-40B4-BE49-F238E27FC236}">
                <a16:creationId xmlns:a16="http://schemas.microsoft.com/office/drawing/2014/main" id="{E168F76D-6749-4D5E-8378-131C787CC8E5}"/>
              </a:ext>
            </a:extLst>
          </p:cNvPr>
          <p:cNvGrpSpPr>
            <a:grpSpLocks noChangeAspect="1"/>
          </p:cNvGrpSpPr>
          <p:nvPr/>
        </p:nvGrpSpPr>
        <p:grpSpPr bwMode="auto">
          <a:xfrm rot="21268010" flipH="1">
            <a:off x="7033815" y="4230778"/>
            <a:ext cx="1786174" cy="1304703"/>
            <a:chOff x="3656" y="2251"/>
            <a:chExt cx="716" cy="523"/>
          </a:xfrm>
        </p:grpSpPr>
        <p:sp>
          <p:nvSpPr>
            <p:cNvPr id="181" name="Freeform 62">
              <a:extLst>
                <a:ext uri="{FF2B5EF4-FFF2-40B4-BE49-F238E27FC236}">
                  <a16:creationId xmlns:a16="http://schemas.microsoft.com/office/drawing/2014/main" id="{82DE9174-FB14-49BE-AC98-BC5FFBFC6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8" y="2313"/>
              <a:ext cx="684" cy="461"/>
            </a:xfrm>
            <a:custGeom>
              <a:avLst/>
              <a:gdLst>
                <a:gd name="T0" fmla="*/ 18 w 362"/>
                <a:gd name="T1" fmla="*/ 176 h 243"/>
                <a:gd name="T2" fmla="*/ 86 w 362"/>
                <a:gd name="T3" fmla="*/ 99 h 243"/>
                <a:gd name="T4" fmla="*/ 220 w 362"/>
                <a:gd name="T5" fmla="*/ 91 h 243"/>
                <a:gd name="T6" fmla="*/ 263 w 362"/>
                <a:gd name="T7" fmla="*/ 9 h 243"/>
                <a:gd name="T8" fmla="*/ 341 w 362"/>
                <a:gd name="T9" fmla="*/ 31 h 243"/>
                <a:gd name="T10" fmla="*/ 300 w 362"/>
                <a:gd name="T11" fmla="*/ 49 h 243"/>
                <a:gd name="T12" fmla="*/ 294 w 362"/>
                <a:gd name="T13" fmla="*/ 126 h 243"/>
                <a:gd name="T14" fmla="*/ 358 w 362"/>
                <a:gd name="T15" fmla="*/ 193 h 243"/>
                <a:gd name="T16" fmla="*/ 289 w 362"/>
                <a:gd name="T17" fmla="*/ 163 h 243"/>
                <a:gd name="T18" fmla="*/ 313 w 362"/>
                <a:gd name="T19" fmla="*/ 235 h 243"/>
                <a:gd name="T20" fmla="*/ 249 w 362"/>
                <a:gd name="T21" fmla="*/ 173 h 243"/>
                <a:gd name="T22" fmla="*/ 103 w 362"/>
                <a:gd name="T23" fmla="*/ 173 h 243"/>
                <a:gd name="T24" fmla="*/ 48 w 362"/>
                <a:gd name="T25" fmla="*/ 240 h 243"/>
                <a:gd name="T26" fmla="*/ 74 w 362"/>
                <a:gd name="T27" fmla="*/ 164 h 243"/>
                <a:gd name="T28" fmla="*/ 4 w 362"/>
                <a:gd name="T29" fmla="*/ 208 h 243"/>
                <a:gd name="T30" fmla="*/ 18 w 362"/>
                <a:gd name="T31" fmla="*/ 17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2" h="243">
                  <a:moveTo>
                    <a:pt x="18" y="176"/>
                  </a:moveTo>
                  <a:cubicBezTo>
                    <a:pt x="18" y="176"/>
                    <a:pt x="59" y="106"/>
                    <a:pt x="86" y="99"/>
                  </a:cubicBezTo>
                  <a:cubicBezTo>
                    <a:pt x="113" y="91"/>
                    <a:pt x="207" y="100"/>
                    <a:pt x="220" y="91"/>
                  </a:cubicBezTo>
                  <a:cubicBezTo>
                    <a:pt x="232" y="82"/>
                    <a:pt x="256" y="19"/>
                    <a:pt x="263" y="9"/>
                  </a:cubicBezTo>
                  <a:cubicBezTo>
                    <a:pt x="268" y="0"/>
                    <a:pt x="336" y="17"/>
                    <a:pt x="341" y="31"/>
                  </a:cubicBezTo>
                  <a:cubicBezTo>
                    <a:pt x="344" y="37"/>
                    <a:pt x="309" y="33"/>
                    <a:pt x="300" y="49"/>
                  </a:cubicBezTo>
                  <a:cubicBezTo>
                    <a:pt x="291" y="64"/>
                    <a:pt x="291" y="120"/>
                    <a:pt x="294" y="126"/>
                  </a:cubicBezTo>
                  <a:cubicBezTo>
                    <a:pt x="297" y="132"/>
                    <a:pt x="362" y="188"/>
                    <a:pt x="358" y="193"/>
                  </a:cubicBezTo>
                  <a:cubicBezTo>
                    <a:pt x="353" y="197"/>
                    <a:pt x="287" y="153"/>
                    <a:pt x="289" y="163"/>
                  </a:cubicBezTo>
                  <a:cubicBezTo>
                    <a:pt x="290" y="172"/>
                    <a:pt x="318" y="227"/>
                    <a:pt x="313" y="235"/>
                  </a:cubicBezTo>
                  <a:cubicBezTo>
                    <a:pt x="309" y="243"/>
                    <a:pt x="262" y="173"/>
                    <a:pt x="249" y="173"/>
                  </a:cubicBezTo>
                  <a:cubicBezTo>
                    <a:pt x="226" y="172"/>
                    <a:pt x="109" y="167"/>
                    <a:pt x="103" y="173"/>
                  </a:cubicBezTo>
                  <a:cubicBezTo>
                    <a:pt x="97" y="179"/>
                    <a:pt x="53" y="241"/>
                    <a:pt x="48" y="240"/>
                  </a:cubicBezTo>
                  <a:cubicBezTo>
                    <a:pt x="44" y="238"/>
                    <a:pt x="78" y="169"/>
                    <a:pt x="74" y="164"/>
                  </a:cubicBezTo>
                  <a:cubicBezTo>
                    <a:pt x="64" y="152"/>
                    <a:pt x="9" y="212"/>
                    <a:pt x="4" y="208"/>
                  </a:cubicBezTo>
                  <a:cubicBezTo>
                    <a:pt x="0" y="203"/>
                    <a:pt x="18" y="176"/>
                    <a:pt x="18" y="176"/>
                  </a:cubicBezTo>
                  <a:close/>
                </a:path>
              </a:pathLst>
            </a:custGeom>
            <a:solidFill>
              <a:srgbClr val="C16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2" name="Freeform 63">
              <a:extLst>
                <a:ext uri="{FF2B5EF4-FFF2-40B4-BE49-F238E27FC236}">
                  <a16:creationId xmlns:a16="http://schemas.microsoft.com/office/drawing/2014/main" id="{43FF1551-01A3-44E6-B0F0-30F77B056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2325"/>
              <a:ext cx="266" cy="229"/>
            </a:xfrm>
            <a:custGeom>
              <a:avLst/>
              <a:gdLst>
                <a:gd name="T0" fmla="*/ 27 w 141"/>
                <a:gd name="T1" fmla="*/ 0 h 121"/>
                <a:gd name="T2" fmla="*/ 103 w 141"/>
                <a:gd name="T3" fmla="*/ 97 h 121"/>
                <a:gd name="T4" fmla="*/ 85 w 141"/>
                <a:gd name="T5" fmla="*/ 113 h 121"/>
                <a:gd name="T6" fmla="*/ 27 w 141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21">
                  <a:moveTo>
                    <a:pt x="27" y="0"/>
                  </a:moveTo>
                  <a:cubicBezTo>
                    <a:pt x="27" y="0"/>
                    <a:pt x="64" y="93"/>
                    <a:pt x="103" y="97"/>
                  </a:cubicBezTo>
                  <a:cubicBezTo>
                    <a:pt x="141" y="102"/>
                    <a:pt x="115" y="121"/>
                    <a:pt x="85" y="113"/>
                  </a:cubicBezTo>
                  <a:cubicBezTo>
                    <a:pt x="68" y="108"/>
                    <a:pt x="0" y="80"/>
                    <a:pt x="27" y="0"/>
                  </a:cubicBezTo>
                  <a:close/>
                </a:path>
              </a:pathLst>
            </a:custGeom>
            <a:solidFill>
              <a:srgbClr val="C16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3" name="Freeform 64">
              <a:extLst>
                <a:ext uri="{FF2B5EF4-FFF2-40B4-BE49-F238E27FC236}">
                  <a16:creationId xmlns:a16="http://schemas.microsoft.com/office/drawing/2014/main" id="{C3D01094-6C54-4857-AFB5-7D5089ED2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2363"/>
              <a:ext cx="155" cy="269"/>
            </a:xfrm>
            <a:custGeom>
              <a:avLst/>
              <a:gdLst>
                <a:gd name="T0" fmla="*/ 26 w 82"/>
                <a:gd name="T1" fmla="*/ 131 h 142"/>
                <a:gd name="T2" fmla="*/ 30 w 82"/>
                <a:gd name="T3" fmla="*/ 41 h 142"/>
                <a:gd name="T4" fmla="*/ 49 w 82"/>
                <a:gd name="T5" fmla="*/ 17 h 142"/>
                <a:gd name="T6" fmla="*/ 74 w 82"/>
                <a:gd name="T7" fmla="*/ 4 h 142"/>
                <a:gd name="T8" fmla="*/ 21 w 82"/>
                <a:gd name="T9" fmla="*/ 30 h 142"/>
                <a:gd name="T10" fmla="*/ 7 w 82"/>
                <a:gd name="T11" fmla="*/ 110 h 142"/>
                <a:gd name="T12" fmla="*/ 26 w 82"/>
                <a:gd name="T13" fmla="*/ 13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42">
                  <a:moveTo>
                    <a:pt x="26" y="131"/>
                  </a:moveTo>
                  <a:cubicBezTo>
                    <a:pt x="26" y="131"/>
                    <a:pt x="28" y="51"/>
                    <a:pt x="30" y="41"/>
                  </a:cubicBezTo>
                  <a:cubicBezTo>
                    <a:pt x="33" y="31"/>
                    <a:pt x="38" y="23"/>
                    <a:pt x="49" y="17"/>
                  </a:cubicBezTo>
                  <a:cubicBezTo>
                    <a:pt x="59" y="10"/>
                    <a:pt x="82" y="8"/>
                    <a:pt x="74" y="4"/>
                  </a:cubicBezTo>
                  <a:cubicBezTo>
                    <a:pt x="65" y="0"/>
                    <a:pt x="33" y="10"/>
                    <a:pt x="21" y="30"/>
                  </a:cubicBezTo>
                  <a:cubicBezTo>
                    <a:pt x="8" y="51"/>
                    <a:pt x="0" y="93"/>
                    <a:pt x="7" y="110"/>
                  </a:cubicBezTo>
                  <a:cubicBezTo>
                    <a:pt x="14" y="128"/>
                    <a:pt x="26" y="142"/>
                    <a:pt x="26" y="131"/>
                  </a:cubicBezTo>
                  <a:close/>
                </a:path>
              </a:pathLst>
            </a:custGeom>
            <a:solidFill>
              <a:srgbClr val="FDD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4" name="Freeform 65">
              <a:extLst>
                <a:ext uri="{FF2B5EF4-FFF2-40B4-BE49-F238E27FC236}">
                  <a16:creationId xmlns:a16="http://schemas.microsoft.com/office/drawing/2014/main" id="{7152CCA9-DC2A-4E09-A28B-31F6273C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" y="2613"/>
              <a:ext cx="276" cy="41"/>
            </a:xfrm>
            <a:custGeom>
              <a:avLst/>
              <a:gdLst>
                <a:gd name="T0" fmla="*/ 146 w 146"/>
                <a:gd name="T1" fmla="*/ 15 h 22"/>
                <a:gd name="T2" fmla="*/ 78 w 146"/>
                <a:gd name="T3" fmla="*/ 3 h 22"/>
                <a:gd name="T4" fmla="*/ 0 w 146"/>
                <a:gd name="T5" fmla="*/ 15 h 22"/>
                <a:gd name="T6" fmla="*/ 146 w 146"/>
                <a:gd name="T7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2">
                  <a:moveTo>
                    <a:pt x="146" y="15"/>
                  </a:moveTo>
                  <a:cubicBezTo>
                    <a:pt x="146" y="15"/>
                    <a:pt x="115" y="6"/>
                    <a:pt x="78" y="3"/>
                  </a:cubicBezTo>
                  <a:cubicBezTo>
                    <a:pt x="40" y="0"/>
                    <a:pt x="0" y="15"/>
                    <a:pt x="0" y="15"/>
                  </a:cubicBezTo>
                  <a:cubicBezTo>
                    <a:pt x="10" y="19"/>
                    <a:pt x="135" y="22"/>
                    <a:pt x="146" y="15"/>
                  </a:cubicBezTo>
                  <a:close/>
                </a:path>
              </a:pathLst>
            </a:custGeom>
            <a:solidFill>
              <a:srgbClr val="FDD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5" name="Freeform 66">
              <a:extLst>
                <a:ext uri="{FF2B5EF4-FFF2-40B4-BE49-F238E27FC236}">
                  <a16:creationId xmlns:a16="http://schemas.microsoft.com/office/drawing/2014/main" id="{81B388F1-EFC2-4633-BB78-EB11B6871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2258"/>
              <a:ext cx="57" cy="95"/>
            </a:xfrm>
            <a:custGeom>
              <a:avLst/>
              <a:gdLst>
                <a:gd name="T0" fmla="*/ 29 w 30"/>
                <a:gd name="T1" fmla="*/ 42 h 50"/>
                <a:gd name="T2" fmla="*/ 24 w 30"/>
                <a:gd name="T3" fmla="*/ 9 h 50"/>
                <a:gd name="T4" fmla="*/ 24 w 30"/>
                <a:gd name="T5" fmla="*/ 49 h 50"/>
                <a:gd name="T6" fmla="*/ 29 w 30"/>
                <a:gd name="T7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0">
                  <a:moveTo>
                    <a:pt x="29" y="42"/>
                  </a:moveTo>
                  <a:cubicBezTo>
                    <a:pt x="29" y="42"/>
                    <a:pt x="24" y="19"/>
                    <a:pt x="24" y="9"/>
                  </a:cubicBezTo>
                  <a:cubicBezTo>
                    <a:pt x="23" y="0"/>
                    <a:pt x="0" y="38"/>
                    <a:pt x="24" y="49"/>
                  </a:cubicBezTo>
                  <a:cubicBezTo>
                    <a:pt x="24" y="49"/>
                    <a:pt x="30" y="50"/>
                    <a:pt x="29" y="42"/>
                  </a:cubicBezTo>
                  <a:close/>
                </a:path>
              </a:pathLst>
            </a:custGeom>
            <a:solidFill>
              <a:srgbClr val="C16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6" name="Freeform 67">
              <a:extLst>
                <a:ext uri="{FF2B5EF4-FFF2-40B4-BE49-F238E27FC236}">
                  <a16:creationId xmlns:a16="http://schemas.microsoft.com/office/drawing/2014/main" id="{C7A5DACB-8DCB-4800-812E-4BED528CB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2251"/>
              <a:ext cx="65" cy="95"/>
            </a:xfrm>
            <a:custGeom>
              <a:avLst/>
              <a:gdLst>
                <a:gd name="T0" fmla="*/ 27 w 34"/>
                <a:gd name="T1" fmla="*/ 42 h 50"/>
                <a:gd name="T2" fmla="*/ 32 w 34"/>
                <a:gd name="T3" fmla="*/ 10 h 50"/>
                <a:gd name="T4" fmla="*/ 20 w 34"/>
                <a:gd name="T5" fmla="*/ 48 h 50"/>
                <a:gd name="T6" fmla="*/ 27 w 34"/>
                <a:gd name="T7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50">
                  <a:moveTo>
                    <a:pt x="27" y="42"/>
                  </a:moveTo>
                  <a:cubicBezTo>
                    <a:pt x="27" y="42"/>
                    <a:pt x="29" y="19"/>
                    <a:pt x="32" y="10"/>
                  </a:cubicBezTo>
                  <a:cubicBezTo>
                    <a:pt x="34" y="0"/>
                    <a:pt x="0" y="30"/>
                    <a:pt x="20" y="48"/>
                  </a:cubicBezTo>
                  <a:cubicBezTo>
                    <a:pt x="20" y="48"/>
                    <a:pt x="26" y="50"/>
                    <a:pt x="27" y="42"/>
                  </a:cubicBezTo>
                  <a:close/>
                </a:path>
              </a:pathLst>
            </a:custGeom>
            <a:solidFill>
              <a:srgbClr val="C16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7" name="Freeform 68">
              <a:extLst>
                <a:ext uri="{FF2B5EF4-FFF2-40B4-BE49-F238E27FC236}">
                  <a16:creationId xmlns:a16="http://schemas.microsoft.com/office/drawing/2014/main" id="{7424EE95-8C6F-49EE-9858-F6D17F57C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" y="2351"/>
              <a:ext cx="32" cy="34"/>
            </a:xfrm>
            <a:custGeom>
              <a:avLst/>
              <a:gdLst>
                <a:gd name="T0" fmla="*/ 2 w 17"/>
                <a:gd name="T1" fmla="*/ 4 h 18"/>
                <a:gd name="T2" fmla="*/ 8 w 17"/>
                <a:gd name="T3" fmla="*/ 14 h 18"/>
                <a:gd name="T4" fmla="*/ 2 w 17"/>
                <a:gd name="T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8">
                  <a:moveTo>
                    <a:pt x="2" y="4"/>
                  </a:moveTo>
                  <a:cubicBezTo>
                    <a:pt x="2" y="4"/>
                    <a:pt x="0" y="18"/>
                    <a:pt x="8" y="14"/>
                  </a:cubicBezTo>
                  <a:cubicBezTo>
                    <a:pt x="17" y="10"/>
                    <a:pt x="1" y="0"/>
                    <a:pt x="2" y="4"/>
                  </a:cubicBez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8" name="Freeform 69">
              <a:extLst>
                <a:ext uri="{FF2B5EF4-FFF2-40B4-BE49-F238E27FC236}">
                  <a16:creationId xmlns:a16="http://schemas.microsoft.com/office/drawing/2014/main" id="{F82409EF-1D9E-4F05-AB82-D5775A3DF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" y="2429"/>
              <a:ext cx="125" cy="70"/>
            </a:xfrm>
            <a:custGeom>
              <a:avLst/>
              <a:gdLst>
                <a:gd name="T0" fmla="*/ 9 w 66"/>
                <a:gd name="T1" fmla="*/ 0 h 37"/>
                <a:gd name="T2" fmla="*/ 66 w 66"/>
                <a:gd name="T3" fmla="*/ 20 h 37"/>
                <a:gd name="T4" fmla="*/ 66 w 66"/>
                <a:gd name="T5" fmla="*/ 37 h 37"/>
                <a:gd name="T6" fmla="*/ 0 w 66"/>
                <a:gd name="T7" fmla="*/ 11 h 37"/>
                <a:gd name="T8" fmla="*/ 9 w 66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7">
                  <a:moveTo>
                    <a:pt x="9" y="0"/>
                  </a:moveTo>
                  <a:cubicBezTo>
                    <a:pt x="9" y="0"/>
                    <a:pt x="33" y="18"/>
                    <a:pt x="66" y="20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23" y="37"/>
                    <a:pt x="0" y="11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42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sp>
        <p:nvSpPr>
          <p:cNvPr id="136" name="Slide Number Placeholder 3">
            <a:extLst>
              <a:ext uri="{FF2B5EF4-FFF2-40B4-BE49-F238E27FC236}">
                <a16:creationId xmlns:a16="http://schemas.microsoft.com/office/drawing/2014/main" id="{A513B56F-4E9B-4941-A778-74EE6494C2DE}"/>
              </a:ext>
            </a:extLst>
          </p:cNvPr>
          <p:cNvSpPr txBox="1">
            <a:spLocks/>
          </p:cNvSpPr>
          <p:nvPr/>
        </p:nvSpPr>
        <p:spPr>
          <a:xfrm>
            <a:off x="10950502" y="6552406"/>
            <a:ext cx="583406" cy="27781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A84B14-57FB-4834-9351-A79C9F9528A4}" type="slidenum">
              <a:rPr lang="en-ID" smtClean="0"/>
              <a:pPr/>
              <a:t>5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369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00139 L -0.06693 -2.96296E-6 " pathEditMode="relative" rAng="0" ptsTypes="AA">
                                      <p:cBhvr>
                                        <p:cTn id="6" dur="9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8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3 2.96296E-6 L -2.08333E-7 2.96296E-6 " pathEditMode="relative" rAng="0" ptsTypes="AA">
                                      <p:cBhvr>
                                        <p:cTn id="8" dur="6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-1.48148E-6 L -0.04297 -1.48148E-6 " pathEditMode="relative" rAng="0" ptsTypes="AA">
                                      <p:cBhvr>
                                        <p:cTn id="10" dur="6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7C99E-A1B6-4B85-AA7C-26461C6A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397"/>
            <a:ext cx="10515600" cy="747897"/>
          </a:xfrm>
        </p:spPr>
        <p:txBody>
          <a:bodyPr/>
          <a:lstStyle/>
          <a:p>
            <a:r>
              <a:rPr lang="en-ID" sz="5400"/>
              <a:t>5. Cells</a:t>
            </a:r>
            <a:endParaRPr lang="en-ID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ABFF2-4DFD-4088-BBB5-34331C705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6742" y="224289"/>
            <a:ext cx="583406" cy="277812"/>
          </a:xfrm>
        </p:spPr>
        <p:txBody>
          <a:bodyPr/>
          <a:lstStyle/>
          <a:p>
            <a:fld id="{FFA84B14-57FB-4834-9351-A79C9F9528A4}" type="slidenum">
              <a:rPr lang="en-ID" smtClean="0"/>
              <a:pPr/>
              <a:t>6</a:t>
            </a:fld>
            <a:endParaRPr lang="en-ID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A3693D-C5F6-4310-A62A-6E26AE91E2FE}"/>
              </a:ext>
            </a:extLst>
          </p:cNvPr>
          <p:cNvGrpSpPr/>
          <p:nvPr/>
        </p:nvGrpSpPr>
        <p:grpSpPr>
          <a:xfrm rot="16200000" flipH="1">
            <a:off x="1273591" y="-1057633"/>
            <a:ext cx="335268" cy="2762250"/>
            <a:chOff x="-787400" y="0"/>
            <a:chExt cx="584200" cy="481318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20BF460-1BDA-46DF-A52F-C5CDF63C10CC}"/>
                </a:ext>
              </a:extLst>
            </p:cNvPr>
            <p:cNvSpPr/>
            <p:nvPr/>
          </p:nvSpPr>
          <p:spPr>
            <a:xfrm>
              <a:off x="-787400" y="0"/>
              <a:ext cx="584200" cy="584200"/>
            </a:xfrm>
            <a:prstGeom prst="ellipse">
              <a:avLst/>
            </a:prstGeom>
            <a:solidFill>
              <a:srgbClr val="2A6A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6DE5C16-4301-419C-8606-7BC8254A3B05}"/>
                </a:ext>
              </a:extLst>
            </p:cNvPr>
            <p:cNvSpPr/>
            <p:nvPr/>
          </p:nvSpPr>
          <p:spPr>
            <a:xfrm>
              <a:off x="-787400" y="685800"/>
              <a:ext cx="584200" cy="584200"/>
            </a:xfrm>
            <a:prstGeom prst="ellipse">
              <a:avLst/>
            </a:prstGeom>
            <a:solidFill>
              <a:srgbClr val="60BB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38A568D-640D-444B-B385-5DAD985BA99A}"/>
                </a:ext>
              </a:extLst>
            </p:cNvPr>
            <p:cNvSpPr/>
            <p:nvPr/>
          </p:nvSpPr>
          <p:spPr>
            <a:xfrm>
              <a:off x="-787400" y="2754313"/>
              <a:ext cx="584200" cy="584200"/>
            </a:xfrm>
            <a:prstGeom prst="ellipse">
              <a:avLst/>
            </a:prstGeom>
            <a:solidFill>
              <a:srgbClr val="F4B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65DF7C7-3DAB-44BA-A3E6-034A096109BA}"/>
                </a:ext>
              </a:extLst>
            </p:cNvPr>
            <p:cNvSpPr/>
            <p:nvPr/>
          </p:nvSpPr>
          <p:spPr>
            <a:xfrm>
              <a:off x="-787400" y="3465513"/>
              <a:ext cx="584200" cy="584200"/>
            </a:xfrm>
            <a:prstGeom prst="ellipse">
              <a:avLst/>
            </a:prstGeom>
            <a:solidFill>
              <a:srgbClr val="FE9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2351DCC-628A-43FB-BC7C-41C9C5374620}"/>
                </a:ext>
              </a:extLst>
            </p:cNvPr>
            <p:cNvSpPr/>
            <p:nvPr/>
          </p:nvSpPr>
          <p:spPr>
            <a:xfrm>
              <a:off x="-787400" y="1371600"/>
              <a:ext cx="584200" cy="584200"/>
            </a:xfrm>
            <a:prstGeom prst="ellipse">
              <a:avLst/>
            </a:prstGeom>
            <a:solidFill>
              <a:srgbClr val="78CA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4663D54-DFEC-43A1-B377-B8F36CB8FF93}"/>
                </a:ext>
              </a:extLst>
            </p:cNvPr>
            <p:cNvSpPr/>
            <p:nvPr/>
          </p:nvSpPr>
          <p:spPr>
            <a:xfrm>
              <a:off x="-787400" y="2036763"/>
              <a:ext cx="584200" cy="584200"/>
            </a:xfrm>
            <a:prstGeom prst="ellipse">
              <a:avLst/>
            </a:prstGeom>
            <a:solidFill>
              <a:srgbClr val="C7E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452C32D-C943-4AFE-A4A0-5477CD491E92}"/>
                </a:ext>
              </a:extLst>
            </p:cNvPr>
            <p:cNvSpPr/>
            <p:nvPr/>
          </p:nvSpPr>
          <p:spPr>
            <a:xfrm>
              <a:off x="-787400" y="4228984"/>
              <a:ext cx="584200" cy="584200"/>
            </a:xfrm>
            <a:prstGeom prst="ellipse">
              <a:avLst/>
            </a:prstGeom>
            <a:solidFill>
              <a:srgbClr val="FCD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D83738-73BA-46E2-BA47-4EB6D4202546}"/>
              </a:ext>
            </a:extLst>
          </p:cNvPr>
          <p:cNvGrpSpPr/>
          <p:nvPr/>
        </p:nvGrpSpPr>
        <p:grpSpPr>
          <a:xfrm>
            <a:off x="7372132" y="1457888"/>
            <a:ext cx="4348813" cy="1726581"/>
            <a:chOff x="7020404" y="1252465"/>
            <a:chExt cx="4348813" cy="1726581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6B42810-A289-4415-94CE-C7EB98AC8DCB}"/>
                </a:ext>
              </a:extLst>
            </p:cNvPr>
            <p:cNvSpPr/>
            <p:nvPr/>
          </p:nvSpPr>
          <p:spPr>
            <a:xfrm flipH="1">
              <a:off x="10395441" y="1991512"/>
              <a:ext cx="973776" cy="961901"/>
            </a:xfrm>
            <a:prstGeom prst="ellipse">
              <a:avLst/>
            </a:prstGeom>
            <a:gradFill flip="none" rotWithShape="1">
              <a:gsLst>
                <a:gs pos="7000">
                  <a:schemeClr val="accent5"/>
                </a:gs>
                <a:gs pos="100000">
                  <a:schemeClr val="accent6"/>
                </a:gs>
              </a:gsLst>
              <a:lin ang="16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/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C892EC3E-E3FA-479F-9681-08C93ADF2EC5}"/>
                </a:ext>
              </a:extLst>
            </p:cNvPr>
            <p:cNvGrpSpPr/>
            <p:nvPr/>
          </p:nvGrpSpPr>
          <p:grpSpPr>
            <a:xfrm flipH="1">
              <a:off x="7020404" y="1252465"/>
              <a:ext cx="3785798" cy="1726581"/>
              <a:chOff x="1103614" y="963277"/>
              <a:chExt cx="5292490" cy="1726581"/>
            </a:xfrm>
          </p:grpSpPr>
          <p:sp>
            <p:nvSpPr>
              <p:cNvPr id="119" name="Subtitle 176">
                <a:extLst>
                  <a:ext uri="{FF2B5EF4-FFF2-40B4-BE49-F238E27FC236}">
                    <a16:creationId xmlns:a16="http://schemas.microsoft.com/office/drawing/2014/main" id="{EBA72C96-ADD8-45B7-B7A0-CC1CA51094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3614" y="1675221"/>
                <a:ext cx="4714155" cy="101463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ID" sz="3200" b="1" dirty="0"/>
                  <a:t>1. Epithelial Cells</a:t>
                </a:r>
                <a:endParaRPr lang="en-US" sz="3200" b="1" dirty="0"/>
              </a:p>
              <a:p>
                <a:pPr marL="0" indent="0">
                  <a:buNone/>
                </a:pPr>
                <a:r>
                  <a:rPr lang="en-ID" sz="3200" b="1" dirty="0"/>
                  <a:t>2. Adipose Cells</a:t>
                </a:r>
              </a:p>
            </p:txBody>
          </p:sp>
          <p:sp>
            <p:nvSpPr>
              <p:cNvPr id="120" name="Subtitle 176">
                <a:extLst>
                  <a:ext uri="{FF2B5EF4-FFF2-40B4-BE49-F238E27FC236}">
                    <a16:creationId xmlns:a16="http://schemas.microsoft.com/office/drawing/2014/main" id="{A538DAAD-DFAE-4769-A28E-04EBA5EA3B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9254" y="963277"/>
                <a:ext cx="2526850" cy="49859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Font typeface="Wingdings" pitchFamily="2" charset="2"/>
                  <a:buChar char="v"/>
                </a:pPr>
                <a:r>
                  <a:rPr lang="en-ID" sz="3600" b="1" dirty="0">
                    <a:latin typeface="+mj-lt"/>
                  </a:rPr>
                  <a:t>Types:</a:t>
                </a:r>
              </a:p>
            </p:txBody>
          </p:sp>
        </p:grpSp>
        <p:grpSp>
          <p:nvGrpSpPr>
            <p:cNvPr id="127" name="Group 47">
              <a:extLst>
                <a:ext uri="{FF2B5EF4-FFF2-40B4-BE49-F238E27FC236}">
                  <a16:creationId xmlns:a16="http://schemas.microsoft.com/office/drawing/2014/main" id="{60ABC94E-F557-44D1-8D3D-353BF10311C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719652" y="2209674"/>
              <a:ext cx="389659" cy="519545"/>
              <a:chOff x="6758" y="1337"/>
              <a:chExt cx="225" cy="300"/>
            </a:xfrm>
            <a:solidFill>
              <a:schemeClr val="bg1"/>
            </a:solidFill>
          </p:grpSpPr>
          <p:sp>
            <p:nvSpPr>
              <p:cNvPr id="129" name="Freeform 48">
                <a:extLst>
                  <a:ext uri="{FF2B5EF4-FFF2-40B4-BE49-F238E27FC236}">
                    <a16:creationId xmlns:a16="http://schemas.microsoft.com/office/drawing/2014/main" id="{2A63403F-0366-4043-A1BA-52B5C56EA1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58" y="1337"/>
                <a:ext cx="225" cy="300"/>
              </a:xfrm>
              <a:custGeom>
                <a:avLst/>
                <a:gdLst>
                  <a:gd name="T0" fmla="*/ 1764 w 1911"/>
                  <a:gd name="T1" fmla="*/ 1110 h 2557"/>
                  <a:gd name="T2" fmla="*/ 1764 w 1911"/>
                  <a:gd name="T3" fmla="*/ 882 h 2557"/>
                  <a:gd name="T4" fmla="*/ 882 w 1911"/>
                  <a:gd name="T5" fmla="*/ 0 h 2557"/>
                  <a:gd name="T6" fmla="*/ 510 w 1911"/>
                  <a:gd name="T7" fmla="*/ 82 h 2557"/>
                  <a:gd name="T8" fmla="*/ 542 w 1911"/>
                  <a:gd name="T9" fmla="*/ 150 h 2557"/>
                  <a:gd name="T10" fmla="*/ 882 w 1911"/>
                  <a:gd name="T11" fmla="*/ 75 h 2557"/>
                  <a:gd name="T12" fmla="*/ 1689 w 1911"/>
                  <a:gd name="T13" fmla="*/ 882 h 2557"/>
                  <a:gd name="T14" fmla="*/ 1689 w 1911"/>
                  <a:gd name="T15" fmla="*/ 1148 h 2557"/>
                  <a:gd name="T16" fmla="*/ 1746 w 1911"/>
                  <a:gd name="T17" fmla="*/ 1184 h 2557"/>
                  <a:gd name="T18" fmla="*/ 1836 w 1911"/>
                  <a:gd name="T19" fmla="*/ 1274 h 2557"/>
                  <a:gd name="T20" fmla="*/ 1746 w 1911"/>
                  <a:gd name="T21" fmla="*/ 1364 h 2557"/>
                  <a:gd name="T22" fmla="*/ 1699 w 1911"/>
                  <a:gd name="T23" fmla="*/ 1375 h 2557"/>
                  <a:gd name="T24" fmla="*/ 1689 w 1911"/>
                  <a:gd name="T25" fmla="*/ 1431 h 2557"/>
                  <a:gd name="T26" fmla="*/ 1507 w 1911"/>
                  <a:gd name="T27" fmla="*/ 1943 h 2557"/>
                  <a:gd name="T28" fmla="*/ 929 w 1911"/>
                  <a:gd name="T29" fmla="*/ 2113 h 2557"/>
                  <a:gd name="T30" fmla="*/ 892 w 1911"/>
                  <a:gd name="T31" fmla="*/ 2150 h 2557"/>
                  <a:gd name="T32" fmla="*/ 892 w 1911"/>
                  <a:gd name="T33" fmla="*/ 2483 h 2557"/>
                  <a:gd name="T34" fmla="*/ 75 w 1911"/>
                  <a:gd name="T35" fmla="*/ 2483 h 2557"/>
                  <a:gd name="T36" fmla="*/ 75 w 1911"/>
                  <a:gd name="T37" fmla="*/ 882 h 2557"/>
                  <a:gd name="T38" fmla="*/ 375 w 1911"/>
                  <a:gd name="T39" fmla="*/ 254 h 2557"/>
                  <a:gd name="T40" fmla="*/ 328 w 1911"/>
                  <a:gd name="T41" fmla="*/ 196 h 2557"/>
                  <a:gd name="T42" fmla="*/ 0 w 1911"/>
                  <a:gd name="T43" fmla="*/ 882 h 2557"/>
                  <a:gd name="T44" fmla="*/ 0 w 1911"/>
                  <a:gd name="T45" fmla="*/ 2520 h 2557"/>
                  <a:gd name="T46" fmla="*/ 37 w 1911"/>
                  <a:gd name="T47" fmla="*/ 2557 h 2557"/>
                  <a:gd name="T48" fmla="*/ 929 w 1911"/>
                  <a:gd name="T49" fmla="*/ 2557 h 2557"/>
                  <a:gd name="T50" fmla="*/ 967 w 1911"/>
                  <a:gd name="T51" fmla="*/ 2520 h 2557"/>
                  <a:gd name="T52" fmla="*/ 967 w 1911"/>
                  <a:gd name="T53" fmla="*/ 2187 h 2557"/>
                  <a:gd name="T54" fmla="*/ 1557 w 1911"/>
                  <a:gd name="T55" fmla="*/ 1998 h 2557"/>
                  <a:gd name="T56" fmla="*/ 1764 w 1911"/>
                  <a:gd name="T57" fmla="*/ 1438 h 2557"/>
                  <a:gd name="T58" fmla="*/ 1911 w 1911"/>
                  <a:gd name="T59" fmla="*/ 1274 h 2557"/>
                  <a:gd name="T60" fmla="*/ 1764 w 1911"/>
                  <a:gd name="T61" fmla="*/ 1110 h 2557"/>
                  <a:gd name="T62" fmla="*/ 1764 w 1911"/>
                  <a:gd name="T63" fmla="*/ 1110 h 2557"/>
                  <a:gd name="T64" fmla="*/ 1764 w 1911"/>
                  <a:gd name="T65" fmla="*/ 1110 h 2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11" h="2557">
                    <a:moveTo>
                      <a:pt x="1764" y="1110"/>
                    </a:moveTo>
                    <a:cubicBezTo>
                      <a:pt x="1764" y="882"/>
                      <a:pt x="1764" y="882"/>
                      <a:pt x="1764" y="882"/>
                    </a:cubicBezTo>
                    <a:cubicBezTo>
                      <a:pt x="1764" y="396"/>
                      <a:pt x="1368" y="0"/>
                      <a:pt x="882" y="0"/>
                    </a:cubicBezTo>
                    <a:cubicBezTo>
                      <a:pt x="752" y="0"/>
                      <a:pt x="627" y="28"/>
                      <a:pt x="510" y="82"/>
                    </a:cubicBezTo>
                    <a:cubicBezTo>
                      <a:pt x="466" y="102"/>
                      <a:pt x="498" y="171"/>
                      <a:pt x="542" y="150"/>
                    </a:cubicBezTo>
                    <a:cubicBezTo>
                      <a:pt x="649" y="100"/>
                      <a:pt x="763" y="75"/>
                      <a:pt x="882" y="75"/>
                    </a:cubicBezTo>
                    <a:cubicBezTo>
                      <a:pt x="1327" y="75"/>
                      <a:pt x="1689" y="437"/>
                      <a:pt x="1689" y="882"/>
                    </a:cubicBezTo>
                    <a:cubicBezTo>
                      <a:pt x="1689" y="1148"/>
                      <a:pt x="1689" y="1148"/>
                      <a:pt x="1689" y="1148"/>
                    </a:cubicBezTo>
                    <a:cubicBezTo>
                      <a:pt x="1689" y="1183"/>
                      <a:pt x="1720" y="1184"/>
                      <a:pt x="1746" y="1184"/>
                    </a:cubicBezTo>
                    <a:cubicBezTo>
                      <a:pt x="1796" y="1184"/>
                      <a:pt x="1836" y="1224"/>
                      <a:pt x="1836" y="1274"/>
                    </a:cubicBezTo>
                    <a:cubicBezTo>
                      <a:pt x="1836" y="1323"/>
                      <a:pt x="1796" y="1364"/>
                      <a:pt x="1746" y="1364"/>
                    </a:cubicBezTo>
                    <a:cubicBezTo>
                      <a:pt x="1729" y="1364"/>
                      <a:pt x="1713" y="1361"/>
                      <a:pt x="1699" y="1375"/>
                    </a:cubicBezTo>
                    <a:cubicBezTo>
                      <a:pt x="1685" y="1389"/>
                      <a:pt x="1688" y="1421"/>
                      <a:pt x="1689" y="1431"/>
                    </a:cubicBezTo>
                    <a:cubicBezTo>
                      <a:pt x="1689" y="1663"/>
                      <a:pt x="1629" y="1831"/>
                      <a:pt x="1507" y="1943"/>
                    </a:cubicBezTo>
                    <a:cubicBezTo>
                      <a:pt x="1382" y="2057"/>
                      <a:pt x="1193" y="2113"/>
                      <a:pt x="929" y="2113"/>
                    </a:cubicBezTo>
                    <a:cubicBezTo>
                      <a:pt x="909" y="2113"/>
                      <a:pt x="892" y="2130"/>
                      <a:pt x="892" y="2150"/>
                    </a:cubicBezTo>
                    <a:cubicBezTo>
                      <a:pt x="892" y="2483"/>
                      <a:pt x="892" y="2483"/>
                      <a:pt x="892" y="2483"/>
                    </a:cubicBezTo>
                    <a:cubicBezTo>
                      <a:pt x="75" y="2483"/>
                      <a:pt x="75" y="2483"/>
                      <a:pt x="75" y="2483"/>
                    </a:cubicBezTo>
                    <a:cubicBezTo>
                      <a:pt x="75" y="882"/>
                      <a:pt x="75" y="882"/>
                      <a:pt x="75" y="882"/>
                    </a:cubicBezTo>
                    <a:cubicBezTo>
                      <a:pt x="75" y="637"/>
                      <a:pt x="184" y="409"/>
                      <a:pt x="375" y="254"/>
                    </a:cubicBezTo>
                    <a:cubicBezTo>
                      <a:pt x="412" y="224"/>
                      <a:pt x="365" y="166"/>
                      <a:pt x="328" y="196"/>
                    </a:cubicBezTo>
                    <a:cubicBezTo>
                      <a:pt x="119" y="365"/>
                      <a:pt x="0" y="615"/>
                      <a:pt x="0" y="882"/>
                    </a:cubicBezTo>
                    <a:cubicBezTo>
                      <a:pt x="0" y="2520"/>
                      <a:pt x="0" y="2520"/>
                      <a:pt x="0" y="2520"/>
                    </a:cubicBezTo>
                    <a:cubicBezTo>
                      <a:pt x="0" y="2541"/>
                      <a:pt x="17" y="2557"/>
                      <a:pt x="37" y="2557"/>
                    </a:cubicBezTo>
                    <a:cubicBezTo>
                      <a:pt x="929" y="2557"/>
                      <a:pt x="929" y="2557"/>
                      <a:pt x="929" y="2557"/>
                    </a:cubicBezTo>
                    <a:cubicBezTo>
                      <a:pt x="950" y="2557"/>
                      <a:pt x="967" y="2541"/>
                      <a:pt x="967" y="2520"/>
                    </a:cubicBezTo>
                    <a:cubicBezTo>
                      <a:pt x="967" y="2187"/>
                      <a:pt x="967" y="2187"/>
                      <a:pt x="967" y="2187"/>
                    </a:cubicBezTo>
                    <a:cubicBezTo>
                      <a:pt x="1231" y="2182"/>
                      <a:pt x="1424" y="2120"/>
                      <a:pt x="1557" y="1998"/>
                    </a:cubicBezTo>
                    <a:cubicBezTo>
                      <a:pt x="1693" y="1874"/>
                      <a:pt x="1763" y="1686"/>
                      <a:pt x="1764" y="1438"/>
                    </a:cubicBezTo>
                    <a:cubicBezTo>
                      <a:pt x="1847" y="1429"/>
                      <a:pt x="1911" y="1359"/>
                      <a:pt x="1911" y="1274"/>
                    </a:cubicBezTo>
                    <a:cubicBezTo>
                      <a:pt x="1911" y="1189"/>
                      <a:pt x="1847" y="1119"/>
                      <a:pt x="1764" y="1110"/>
                    </a:cubicBezTo>
                    <a:close/>
                    <a:moveTo>
                      <a:pt x="1764" y="1110"/>
                    </a:moveTo>
                    <a:cubicBezTo>
                      <a:pt x="1764" y="1110"/>
                      <a:pt x="1764" y="1110"/>
                      <a:pt x="1764" y="11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30" name="Freeform 49">
                <a:extLst>
                  <a:ext uri="{FF2B5EF4-FFF2-40B4-BE49-F238E27FC236}">
                    <a16:creationId xmlns:a16="http://schemas.microsoft.com/office/drawing/2014/main" id="{EA6820BA-EE51-4241-84DE-15279E27AC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88" y="1386"/>
                <a:ext cx="157" cy="161"/>
              </a:xfrm>
              <a:custGeom>
                <a:avLst/>
                <a:gdLst>
                  <a:gd name="T0" fmla="*/ 81 w 1327"/>
                  <a:gd name="T1" fmla="*/ 239 h 1366"/>
                  <a:gd name="T2" fmla="*/ 65 w 1327"/>
                  <a:gd name="T3" fmla="*/ 270 h 1366"/>
                  <a:gd name="T4" fmla="*/ 40 w 1327"/>
                  <a:gd name="T5" fmla="*/ 556 h 1366"/>
                  <a:gd name="T6" fmla="*/ 0 w 1327"/>
                  <a:gd name="T7" fmla="*/ 770 h 1366"/>
                  <a:gd name="T8" fmla="*/ 589 w 1327"/>
                  <a:gd name="T9" fmla="*/ 1366 h 1366"/>
                  <a:gd name="T10" fmla="*/ 591 w 1327"/>
                  <a:gd name="T11" fmla="*/ 1366 h 1366"/>
                  <a:gd name="T12" fmla="*/ 592 w 1327"/>
                  <a:gd name="T13" fmla="*/ 1366 h 1366"/>
                  <a:gd name="T14" fmla="*/ 596 w 1327"/>
                  <a:gd name="T15" fmla="*/ 1366 h 1366"/>
                  <a:gd name="T16" fmla="*/ 855 w 1327"/>
                  <a:gd name="T17" fmla="*/ 1307 h 1366"/>
                  <a:gd name="T18" fmla="*/ 822 w 1327"/>
                  <a:gd name="T19" fmla="*/ 1240 h 1366"/>
                  <a:gd name="T20" fmla="*/ 628 w 1327"/>
                  <a:gd name="T21" fmla="*/ 1290 h 1366"/>
                  <a:gd name="T22" fmla="*/ 628 w 1327"/>
                  <a:gd name="T23" fmla="*/ 990 h 1366"/>
                  <a:gd name="T24" fmla="*/ 1117 w 1327"/>
                  <a:gd name="T25" fmla="*/ 748 h 1366"/>
                  <a:gd name="T26" fmla="*/ 1117 w 1327"/>
                  <a:gd name="T27" fmla="*/ 770 h 1366"/>
                  <a:gd name="T28" fmla="*/ 980 w 1327"/>
                  <a:gd name="T29" fmla="*/ 1123 h 1366"/>
                  <a:gd name="T30" fmla="*/ 1035 w 1327"/>
                  <a:gd name="T31" fmla="*/ 1174 h 1366"/>
                  <a:gd name="T32" fmla="*/ 1192 w 1327"/>
                  <a:gd name="T33" fmla="*/ 770 h 1366"/>
                  <a:gd name="T34" fmla="*/ 1180 w 1327"/>
                  <a:gd name="T35" fmla="*/ 653 h 1366"/>
                  <a:gd name="T36" fmla="*/ 1214 w 1327"/>
                  <a:gd name="T37" fmla="*/ 28 h 1366"/>
                  <a:gd name="T38" fmla="*/ 1174 w 1327"/>
                  <a:gd name="T39" fmla="*/ 2 h 1366"/>
                  <a:gd name="T40" fmla="*/ 702 w 1327"/>
                  <a:gd name="T41" fmla="*/ 184 h 1366"/>
                  <a:gd name="T42" fmla="*/ 596 w 1327"/>
                  <a:gd name="T43" fmla="*/ 174 h 1366"/>
                  <a:gd name="T44" fmla="*/ 514 w 1327"/>
                  <a:gd name="T45" fmla="*/ 180 h 1366"/>
                  <a:gd name="T46" fmla="*/ 278 w 1327"/>
                  <a:gd name="T47" fmla="*/ 266 h 1366"/>
                  <a:gd name="T48" fmla="*/ 107 w 1327"/>
                  <a:gd name="T49" fmla="*/ 232 h 1366"/>
                  <a:gd name="T50" fmla="*/ 81 w 1327"/>
                  <a:gd name="T51" fmla="*/ 239 h 1366"/>
                  <a:gd name="T52" fmla="*/ 596 w 1327"/>
                  <a:gd name="T53" fmla="*/ 249 h 1366"/>
                  <a:gd name="T54" fmla="*/ 636 w 1327"/>
                  <a:gd name="T55" fmla="*/ 251 h 1366"/>
                  <a:gd name="T56" fmla="*/ 589 w 1327"/>
                  <a:gd name="T57" fmla="*/ 317 h 1366"/>
                  <a:gd name="T58" fmla="*/ 539 w 1327"/>
                  <a:gd name="T59" fmla="*/ 424 h 1366"/>
                  <a:gd name="T60" fmla="*/ 368 w 1327"/>
                  <a:gd name="T61" fmla="*/ 302 h 1366"/>
                  <a:gd name="T62" fmla="*/ 524 w 1327"/>
                  <a:gd name="T63" fmla="*/ 254 h 1366"/>
                  <a:gd name="T64" fmla="*/ 596 w 1327"/>
                  <a:gd name="T65" fmla="*/ 249 h 1366"/>
                  <a:gd name="T66" fmla="*/ 1094 w 1327"/>
                  <a:gd name="T67" fmla="*/ 652 h 1366"/>
                  <a:gd name="T68" fmla="*/ 667 w 1327"/>
                  <a:gd name="T69" fmla="*/ 908 h 1366"/>
                  <a:gd name="T70" fmla="*/ 1161 w 1327"/>
                  <a:gd name="T71" fmla="*/ 122 h 1366"/>
                  <a:gd name="T72" fmla="*/ 1094 w 1327"/>
                  <a:gd name="T73" fmla="*/ 652 h 1366"/>
                  <a:gd name="T74" fmla="*/ 80 w 1327"/>
                  <a:gd name="T75" fmla="*/ 700 h 1366"/>
                  <a:gd name="T76" fmla="*/ 127 w 1327"/>
                  <a:gd name="T77" fmla="*/ 778 h 1366"/>
                  <a:gd name="T78" fmla="*/ 553 w 1327"/>
                  <a:gd name="T79" fmla="*/ 992 h 1366"/>
                  <a:gd name="T80" fmla="*/ 553 w 1327"/>
                  <a:gd name="T81" fmla="*/ 1290 h 1366"/>
                  <a:gd name="T82" fmla="*/ 75 w 1327"/>
                  <a:gd name="T83" fmla="*/ 770 h 1366"/>
                  <a:gd name="T84" fmla="*/ 80 w 1327"/>
                  <a:gd name="T85" fmla="*/ 700 h 1366"/>
                  <a:gd name="T86" fmla="*/ 122 w 1327"/>
                  <a:gd name="T87" fmla="*/ 360 h 1366"/>
                  <a:gd name="T88" fmla="*/ 212 w 1327"/>
                  <a:gd name="T89" fmla="*/ 486 h 1366"/>
                  <a:gd name="T90" fmla="*/ 273 w 1327"/>
                  <a:gd name="T91" fmla="*/ 442 h 1366"/>
                  <a:gd name="T92" fmla="*/ 185 w 1327"/>
                  <a:gd name="T93" fmla="*/ 320 h 1366"/>
                  <a:gd name="T94" fmla="*/ 514 w 1327"/>
                  <a:gd name="T95" fmla="*/ 511 h 1366"/>
                  <a:gd name="T96" fmla="*/ 577 w 1327"/>
                  <a:gd name="T97" fmla="*/ 864 h 1366"/>
                  <a:gd name="T98" fmla="*/ 575 w 1327"/>
                  <a:gd name="T99" fmla="*/ 865 h 1366"/>
                  <a:gd name="T100" fmla="*/ 379 w 1327"/>
                  <a:gd name="T101" fmla="*/ 592 h 1366"/>
                  <a:gd name="T102" fmla="*/ 318 w 1327"/>
                  <a:gd name="T103" fmla="*/ 635 h 1366"/>
                  <a:gd name="T104" fmla="*/ 515 w 1327"/>
                  <a:gd name="T105" fmla="*/ 911 h 1366"/>
                  <a:gd name="T106" fmla="*/ 187 w 1327"/>
                  <a:gd name="T107" fmla="*/ 733 h 1366"/>
                  <a:gd name="T108" fmla="*/ 122 w 1327"/>
                  <a:gd name="T109" fmla="*/ 360 h 1366"/>
                  <a:gd name="T110" fmla="*/ 661 w 1327"/>
                  <a:gd name="T111" fmla="*/ 776 h 1366"/>
                  <a:gd name="T112" fmla="*/ 595 w 1327"/>
                  <a:gd name="T113" fmla="*/ 499 h 1366"/>
                  <a:gd name="T114" fmla="*/ 654 w 1327"/>
                  <a:gd name="T115" fmla="*/ 355 h 1366"/>
                  <a:gd name="T116" fmla="*/ 1091 w 1327"/>
                  <a:gd name="T117" fmla="*/ 91 h 1366"/>
                  <a:gd name="T118" fmla="*/ 661 w 1327"/>
                  <a:gd name="T119" fmla="*/ 776 h 1366"/>
                  <a:gd name="T120" fmla="*/ 661 w 1327"/>
                  <a:gd name="T121" fmla="*/ 776 h 1366"/>
                  <a:gd name="T122" fmla="*/ 661 w 1327"/>
                  <a:gd name="T123" fmla="*/ 776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27" h="1366">
                    <a:moveTo>
                      <a:pt x="81" y="239"/>
                    </a:moveTo>
                    <a:cubicBezTo>
                      <a:pt x="71" y="246"/>
                      <a:pt x="65" y="258"/>
                      <a:pt x="65" y="270"/>
                    </a:cubicBezTo>
                    <a:cubicBezTo>
                      <a:pt x="38" y="375"/>
                      <a:pt x="30" y="471"/>
                      <a:pt x="40" y="556"/>
                    </a:cubicBezTo>
                    <a:cubicBezTo>
                      <a:pt x="14" y="623"/>
                      <a:pt x="0" y="696"/>
                      <a:pt x="0" y="770"/>
                    </a:cubicBezTo>
                    <a:cubicBezTo>
                      <a:pt x="0" y="1097"/>
                      <a:pt x="264" y="1362"/>
                      <a:pt x="589" y="1366"/>
                    </a:cubicBezTo>
                    <a:cubicBezTo>
                      <a:pt x="590" y="1366"/>
                      <a:pt x="590" y="1366"/>
                      <a:pt x="591" y="1366"/>
                    </a:cubicBezTo>
                    <a:cubicBezTo>
                      <a:pt x="591" y="1366"/>
                      <a:pt x="591" y="1366"/>
                      <a:pt x="592" y="1366"/>
                    </a:cubicBezTo>
                    <a:cubicBezTo>
                      <a:pt x="593" y="1366"/>
                      <a:pt x="595" y="1366"/>
                      <a:pt x="596" y="1366"/>
                    </a:cubicBezTo>
                    <a:cubicBezTo>
                      <a:pt x="687" y="1366"/>
                      <a:pt x="774" y="1347"/>
                      <a:pt x="855" y="1307"/>
                    </a:cubicBezTo>
                    <a:cubicBezTo>
                      <a:pt x="898" y="1287"/>
                      <a:pt x="865" y="1219"/>
                      <a:pt x="822" y="1240"/>
                    </a:cubicBezTo>
                    <a:cubicBezTo>
                      <a:pt x="761" y="1269"/>
                      <a:pt x="696" y="1286"/>
                      <a:pt x="628" y="1290"/>
                    </a:cubicBezTo>
                    <a:cubicBezTo>
                      <a:pt x="628" y="990"/>
                      <a:pt x="628" y="990"/>
                      <a:pt x="628" y="990"/>
                    </a:cubicBezTo>
                    <a:cubicBezTo>
                      <a:pt x="846" y="959"/>
                      <a:pt x="1010" y="877"/>
                      <a:pt x="1117" y="748"/>
                    </a:cubicBezTo>
                    <a:cubicBezTo>
                      <a:pt x="1117" y="756"/>
                      <a:pt x="1117" y="763"/>
                      <a:pt x="1117" y="770"/>
                    </a:cubicBezTo>
                    <a:cubicBezTo>
                      <a:pt x="1117" y="901"/>
                      <a:pt x="1068" y="1027"/>
                      <a:pt x="980" y="1123"/>
                    </a:cubicBezTo>
                    <a:cubicBezTo>
                      <a:pt x="947" y="1158"/>
                      <a:pt x="1002" y="1209"/>
                      <a:pt x="1035" y="1174"/>
                    </a:cubicBezTo>
                    <a:cubicBezTo>
                      <a:pt x="1136" y="1064"/>
                      <a:pt x="1192" y="920"/>
                      <a:pt x="1192" y="770"/>
                    </a:cubicBezTo>
                    <a:cubicBezTo>
                      <a:pt x="1192" y="730"/>
                      <a:pt x="1188" y="691"/>
                      <a:pt x="1180" y="653"/>
                    </a:cubicBezTo>
                    <a:cubicBezTo>
                      <a:pt x="1327" y="376"/>
                      <a:pt x="1219" y="43"/>
                      <a:pt x="1214" y="28"/>
                    </a:cubicBezTo>
                    <a:cubicBezTo>
                      <a:pt x="1208" y="11"/>
                      <a:pt x="1191" y="0"/>
                      <a:pt x="1174" y="2"/>
                    </a:cubicBezTo>
                    <a:cubicBezTo>
                      <a:pt x="972" y="27"/>
                      <a:pt x="814" y="88"/>
                      <a:pt x="702" y="184"/>
                    </a:cubicBezTo>
                    <a:cubicBezTo>
                      <a:pt x="668" y="178"/>
                      <a:pt x="632" y="174"/>
                      <a:pt x="596" y="174"/>
                    </a:cubicBezTo>
                    <a:cubicBezTo>
                      <a:pt x="568" y="174"/>
                      <a:pt x="541" y="176"/>
                      <a:pt x="514" y="180"/>
                    </a:cubicBezTo>
                    <a:cubicBezTo>
                      <a:pt x="429" y="192"/>
                      <a:pt x="350" y="221"/>
                      <a:pt x="278" y="266"/>
                    </a:cubicBezTo>
                    <a:cubicBezTo>
                      <a:pt x="188" y="238"/>
                      <a:pt x="115" y="232"/>
                      <a:pt x="107" y="232"/>
                    </a:cubicBezTo>
                    <a:cubicBezTo>
                      <a:pt x="98" y="231"/>
                      <a:pt x="89" y="233"/>
                      <a:pt x="81" y="239"/>
                    </a:cubicBezTo>
                    <a:close/>
                    <a:moveTo>
                      <a:pt x="596" y="249"/>
                    </a:moveTo>
                    <a:cubicBezTo>
                      <a:pt x="610" y="249"/>
                      <a:pt x="623" y="250"/>
                      <a:pt x="636" y="251"/>
                    </a:cubicBezTo>
                    <a:cubicBezTo>
                      <a:pt x="619" y="272"/>
                      <a:pt x="603" y="294"/>
                      <a:pt x="589" y="317"/>
                    </a:cubicBezTo>
                    <a:cubicBezTo>
                      <a:pt x="568" y="352"/>
                      <a:pt x="552" y="388"/>
                      <a:pt x="539" y="424"/>
                    </a:cubicBezTo>
                    <a:cubicBezTo>
                      <a:pt x="488" y="369"/>
                      <a:pt x="428" y="330"/>
                      <a:pt x="368" y="302"/>
                    </a:cubicBezTo>
                    <a:cubicBezTo>
                      <a:pt x="417" y="278"/>
                      <a:pt x="469" y="262"/>
                      <a:pt x="524" y="254"/>
                    </a:cubicBezTo>
                    <a:cubicBezTo>
                      <a:pt x="548" y="251"/>
                      <a:pt x="572" y="249"/>
                      <a:pt x="596" y="249"/>
                    </a:cubicBezTo>
                    <a:close/>
                    <a:moveTo>
                      <a:pt x="1094" y="652"/>
                    </a:moveTo>
                    <a:cubicBezTo>
                      <a:pt x="1011" y="784"/>
                      <a:pt x="867" y="870"/>
                      <a:pt x="667" y="908"/>
                    </a:cubicBezTo>
                    <a:cubicBezTo>
                      <a:pt x="1161" y="122"/>
                      <a:pt x="1161" y="122"/>
                      <a:pt x="1161" y="122"/>
                    </a:cubicBezTo>
                    <a:cubicBezTo>
                      <a:pt x="1184" y="236"/>
                      <a:pt x="1211" y="467"/>
                      <a:pt x="1094" y="652"/>
                    </a:cubicBezTo>
                    <a:close/>
                    <a:moveTo>
                      <a:pt x="80" y="700"/>
                    </a:moveTo>
                    <a:cubicBezTo>
                      <a:pt x="93" y="727"/>
                      <a:pt x="108" y="754"/>
                      <a:pt x="127" y="778"/>
                    </a:cubicBezTo>
                    <a:cubicBezTo>
                      <a:pt x="251" y="943"/>
                      <a:pt x="464" y="983"/>
                      <a:pt x="553" y="992"/>
                    </a:cubicBezTo>
                    <a:cubicBezTo>
                      <a:pt x="553" y="1290"/>
                      <a:pt x="553" y="1290"/>
                      <a:pt x="553" y="1290"/>
                    </a:cubicBezTo>
                    <a:cubicBezTo>
                      <a:pt x="286" y="1268"/>
                      <a:pt x="75" y="1043"/>
                      <a:pt x="75" y="770"/>
                    </a:cubicBezTo>
                    <a:cubicBezTo>
                      <a:pt x="75" y="747"/>
                      <a:pt x="77" y="723"/>
                      <a:pt x="80" y="700"/>
                    </a:cubicBezTo>
                    <a:close/>
                    <a:moveTo>
                      <a:pt x="122" y="360"/>
                    </a:moveTo>
                    <a:cubicBezTo>
                      <a:pt x="212" y="486"/>
                      <a:pt x="212" y="486"/>
                      <a:pt x="212" y="486"/>
                    </a:cubicBezTo>
                    <a:cubicBezTo>
                      <a:pt x="240" y="525"/>
                      <a:pt x="301" y="482"/>
                      <a:pt x="273" y="442"/>
                    </a:cubicBezTo>
                    <a:cubicBezTo>
                      <a:pt x="185" y="320"/>
                      <a:pt x="185" y="320"/>
                      <a:pt x="185" y="320"/>
                    </a:cubicBezTo>
                    <a:cubicBezTo>
                      <a:pt x="278" y="340"/>
                      <a:pt x="426" y="390"/>
                      <a:pt x="514" y="511"/>
                    </a:cubicBezTo>
                    <a:cubicBezTo>
                      <a:pt x="579" y="603"/>
                      <a:pt x="601" y="722"/>
                      <a:pt x="577" y="864"/>
                    </a:cubicBezTo>
                    <a:cubicBezTo>
                      <a:pt x="576" y="864"/>
                      <a:pt x="575" y="865"/>
                      <a:pt x="575" y="865"/>
                    </a:cubicBezTo>
                    <a:cubicBezTo>
                      <a:pt x="379" y="592"/>
                      <a:pt x="379" y="592"/>
                      <a:pt x="379" y="592"/>
                    </a:cubicBezTo>
                    <a:cubicBezTo>
                      <a:pt x="351" y="553"/>
                      <a:pt x="290" y="596"/>
                      <a:pt x="318" y="635"/>
                    </a:cubicBezTo>
                    <a:cubicBezTo>
                      <a:pt x="515" y="911"/>
                      <a:pt x="515" y="911"/>
                      <a:pt x="515" y="911"/>
                    </a:cubicBezTo>
                    <a:cubicBezTo>
                      <a:pt x="424" y="895"/>
                      <a:pt x="275" y="851"/>
                      <a:pt x="187" y="733"/>
                    </a:cubicBezTo>
                    <a:cubicBezTo>
                      <a:pt x="116" y="640"/>
                      <a:pt x="95" y="515"/>
                      <a:pt x="122" y="360"/>
                    </a:cubicBezTo>
                    <a:close/>
                    <a:moveTo>
                      <a:pt x="661" y="776"/>
                    </a:moveTo>
                    <a:cubicBezTo>
                      <a:pt x="664" y="671"/>
                      <a:pt x="642" y="578"/>
                      <a:pt x="595" y="499"/>
                    </a:cubicBezTo>
                    <a:cubicBezTo>
                      <a:pt x="607" y="450"/>
                      <a:pt x="626" y="401"/>
                      <a:pt x="654" y="355"/>
                    </a:cubicBezTo>
                    <a:cubicBezTo>
                      <a:pt x="735" y="220"/>
                      <a:pt x="882" y="132"/>
                      <a:pt x="1091" y="91"/>
                    </a:cubicBezTo>
                    <a:lnTo>
                      <a:pt x="661" y="776"/>
                    </a:lnTo>
                    <a:close/>
                    <a:moveTo>
                      <a:pt x="661" y="776"/>
                    </a:moveTo>
                    <a:cubicBezTo>
                      <a:pt x="661" y="776"/>
                      <a:pt x="661" y="776"/>
                      <a:pt x="661" y="77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F58178-D5E9-4331-BABE-7888F891DD0C}"/>
              </a:ext>
            </a:extLst>
          </p:cNvPr>
          <p:cNvGrpSpPr/>
          <p:nvPr/>
        </p:nvGrpSpPr>
        <p:grpSpPr>
          <a:xfrm>
            <a:off x="6327182" y="4497546"/>
            <a:ext cx="5667870" cy="2177574"/>
            <a:chOff x="6235114" y="3212738"/>
            <a:chExt cx="5080855" cy="2177574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C133458D-DCB2-4232-B312-2149E49F6059}"/>
                </a:ext>
              </a:extLst>
            </p:cNvPr>
            <p:cNvSpPr/>
            <p:nvPr/>
          </p:nvSpPr>
          <p:spPr>
            <a:xfrm flipH="1">
              <a:off x="10458718" y="4258316"/>
              <a:ext cx="857251" cy="857250"/>
            </a:xfrm>
            <a:prstGeom prst="ellipse">
              <a:avLst/>
            </a:prstGeom>
            <a:gradFill flip="none" rotWithShape="1">
              <a:gsLst>
                <a:gs pos="7000">
                  <a:srgbClr val="00B0F0"/>
                </a:gs>
                <a:gs pos="100000">
                  <a:srgbClr val="0070C0"/>
                </a:gs>
              </a:gsLst>
              <a:lin ang="16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D"/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F379BC65-A3E1-4E4F-AE16-8CB709D2F802}"/>
                </a:ext>
              </a:extLst>
            </p:cNvPr>
            <p:cNvGrpSpPr/>
            <p:nvPr/>
          </p:nvGrpSpPr>
          <p:grpSpPr>
            <a:xfrm flipH="1">
              <a:off x="6235114" y="3212738"/>
              <a:ext cx="4933342" cy="2177574"/>
              <a:chOff x="597188" y="757257"/>
              <a:chExt cx="6896741" cy="2177574"/>
            </a:xfrm>
          </p:grpSpPr>
          <p:sp>
            <p:nvSpPr>
              <p:cNvPr id="122" name="Subtitle 176">
                <a:extLst>
                  <a:ext uri="{FF2B5EF4-FFF2-40B4-BE49-F238E27FC236}">
                    <a16:creationId xmlns:a16="http://schemas.microsoft.com/office/drawing/2014/main" id="{4C21CA61-13AB-44D3-9AF4-6C90A084A0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75491" y="1920194"/>
                <a:ext cx="4008172" cy="101463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AutoNum type="arabicPeriod"/>
                </a:pPr>
                <a:r>
                  <a:rPr lang="en-ID" sz="3200" b="1" dirty="0"/>
                  <a:t>Biogenesis</a:t>
                </a:r>
                <a:endParaRPr lang="en-US" sz="3200" b="1" dirty="0"/>
              </a:p>
              <a:p>
                <a:pPr marL="514350" indent="-514350">
                  <a:buAutoNum type="arabicPeriod"/>
                </a:pPr>
                <a:r>
                  <a:rPr lang="en-ID" sz="3200" b="1" dirty="0" err="1"/>
                  <a:t>Abiogenesis</a:t>
                </a:r>
                <a:endParaRPr lang="en-ID" sz="3200" b="1" dirty="0"/>
              </a:p>
            </p:txBody>
          </p:sp>
          <p:sp>
            <p:nvSpPr>
              <p:cNvPr id="123" name="Subtitle 176">
                <a:extLst>
                  <a:ext uri="{FF2B5EF4-FFF2-40B4-BE49-F238E27FC236}">
                    <a16:creationId xmlns:a16="http://schemas.microsoft.com/office/drawing/2014/main" id="{6706F3D8-B6D8-4646-9233-A292FB19DA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188" y="757257"/>
                <a:ext cx="6896741" cy="99719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Wingdings" pitchFamily="2" charset="2"/>
                  <a:buChar char="v"/>
                </a:pPr>
                <a:r>
                  <a:rPr lang="en-ID" sz="3600" b="1" dirty="0">
                    <a:latin typeface="+mj-lt"/>
                  </a:rPr>
                  <a:t>Cells from pre-existing cells:</a:t>
                </a:r>
              </a:p>
            </p:txBody>
          </p:sp>
        </p:grpSp>
        <p:grpSp>
          <p:nvGrpSpPr>
            <p:cNvPr id="132" name="Graphic 130">
              <a:extLst>
                <a:ext uri="{FF2B5EF4-FFF2-40B4-BE49-F238E27FC236}">
                  <a16:creationId xmlns:a16="http://schemas.microsoft.com/office/drawing/2014/main" id="{6374BCDB-B184-44A7-9037-0DD3FFC2A4A1}"/>
                </a:ext>
              </a:extLst>
            </p:cNvPr>
            <p:cNvGrpSpPr/>
            <p:nvPr/>
          </p:nvGrpSpPr>
          <p:grpSpPr>
            <a:xfrm>
              <a:off x="10706232" y="4431677"/>
              <a:ext cx="345032" cy="510527"/>
              <a:chOff x="4457700" y="1004887"/>
              <a:chExt cx="3267075" cy="4848225"/>
            </a:xfrm>
            <a:solidFill>
              <a:schemeClr val="bg1"/>
            </a:solidFill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D08860FA-4F45-437F-91B7-A943C784D073}"/>
                  </a:ext>
                </a:extLst>
              </p:cNvPr>
              <p:cNvSpPr/>
              <p:nvPr/>
            </p:nvSpPr>
            <p:spPr>
              <a:xfrm>
                <a:off x="4457700" y="1004887"/>
                <a:ext cx="3267075" cy="4848225"/>
              </a:xfrm>
              <a:custGeom>
                <a:avLst/>
                <a:gdLst>
                  <a:gd name="connsiteX0" fmla="*/ 2483358 w 3267075"/>
                  <a:gd name="connsiteY0" fmla="*/ 824105 h 4848225"/>
                  <a:gd name="connsiteX1" fmla="*/ 1689259 w 3267075"/>
                  <a:gd name="connsiteY1" fmla="*/ 16385 h 4848225"/>
                  <a:gd name="connsiteX2" fmla="*/ 1585341 w 3267075"/>
                  <a:gd name="connsiteY2" fmla="*/ 17052 h 4848225"/>
                  <a:gd name="connsiteX3" fmla="*/ 1193387 w 3267075"/>
                  <a:gd name="connsiteY3" fmla="*/ 367667 h 4848225"/>
                  <a:gd name="connsiteX4" fmla="*/ 1320546 w 3267075"/>
                  <a:gd name="connsiteY4" fmla="*/ 492444 h 4848225"/>
                  <a:gd name="connsiteX5" fmla="*/ 1638395 w 3267075"/>
                  <a:gd name="connsiteY5" fmla="*/ 201551 h 4848225"/>
                  <a:gd name="connsiteX6" fmla="*/ 2340864 w 3267075"/>
                  <a:gd name="connsiteY6" fmla="*/ 931356 h 4848225"/>
                  <a:gd name="connsiteX7" fmla="*/ 2861310 w 3267075"/>
                  <a:gd name="connsiteY7" fmla="*/ 1857758 h 4848225"/>
                  <a:gd name="connsiteX8" fmla="*/ 3097245 w 3267075"/>
                  <a:gd name="connsiteY8" fmla="*/ 3108295 h 4848225"/>
                  <a:gd name="connsiteX9" fmla="*/ 1637633 w 3267075"/>
                  <a:gd name="connsiteY9" fmla="*/ 4671443 h 4848225"/>
                  <a:gd name="connsiteX10" fmla="*/ 178213 w 3267075"/>
                  <a:gd name="connsiteY10" fmla="*/ 3108105 h 4848225"/>
                  <a:gd name="connsiteX11" fmla="*/ 1040702 w 3267075"/>
                  <a:gd name="connsiteY11" fmla="*/ 806103 h 4848225"/>
                  <a:gd name="connsiteX12" fmla="*/ 902303 w 3267075"/>
                  <a:gd name="connsiteY12" fmla="*/ 693898 h 4848225"/>
                  <a:gd name="connsiteX13" fmla="*/ 0 w 3267075"/>
                  <a:gd name="connsiteY13" fmla="*/ 3108105 h 4848225"/>
                  <a:gd name="connsiteX14" fmla="*/ 1637824 w 3267075"/>
                  <a:gd name="connsiteY14" fmla="*/ 4849370 h 4848225"/>
                  <a:gd name="connsiteX15" fmla="*/ 3275553 w 3267075"/>
                  <a:gd name="connsiteY15" fmla="*/ 3108105 h 4848225"/>
                  <a:gd name="connsiteX16" fmla="*/ 3027521 w 3267075"/>
                  <a:gd name="connsiteY16" fmla="*/ 1792988 h 4848225"/>
                  <a:gd name="connsiteX17" fmla="*/ 2483358 w 3267075"/>
                  <a:gd name="connsiteY17" fmla="*/ 824105 h 4848225"/>
                  <a:gd name="connsiteX18" fmla="*/ 2483358 w 3267075"/>
                  <a:gd name="connsiteY18" fmla="*/ 824105 h 484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67075" h="4848225">
                    <a:moveTo>
                      <a:pt x="2483358" y="824105"/>
                    </a:moveTo>
                    <a:cubicBezTo>
                      <a:pt x="2092262" y="304516"/>
                      <a:pt x="1705547" y="27910"/>
                      <a:pt x="1689259" y="16385"/>
                    </a:cubicBezTo>
                    <a:cubicBezTo>
                      <a:pt x="1658112" y="-5713"/>
                      <a:pt x="1616297" y="-5427"/>
                      <a:pt x="1585341" y="17052"/>
                    </a:cubicBezTo>
                    <a:cubicBezTo>
                      <a:pt x="1578483" y="22100"/>
                      <a:pt x="1415034" y="141734"/>
                      <a:pt x="1193387" y="367667"/>
                    </a:cubicBezTo>
                    <a:cubicBezTo>
                      <a:pt x="1113187" y="449391"/>
                      <a:pt x="1239298" y="575217"/>
                      <a:pt x="1320546" y="492444"/>
                    </a:cubicBezTo>
                    <a:cubicBezTo>
                      <a:pt x="1459230" y="350998"/>
                      <a:pt x="1575149" y="252510"/>
                      <a:pt x="1638395" y="201551"/>
                    </a:cubicBezTo>
                    <a:cubicBezTo>
                      <a:pt x="1754696" y="293372"/>
                      <a:pt x="2048351" y="542641"/>
                      <a:pt x="2340864" y="931356"/>
                    </a:cubicBezTo>
                    <a:cubicBezTo>
                      <a:pt x="2560701" y="1223584"/>
                      <a:pt x="2735866" y="1535241"/>
                      <a:pt x="2861310" y="1857758"/>
                    </a:cubicBezTo>
                    <a:cubicBezTo>
                      <a:pt x="3017901" y="2260094"/>
                      <a:pt x="3097245" y="2680813"/>
                      <a:pt x="3097245" y="3108295"/>
                    </a:cubicBezTo>
                    <a:cubicBezTo>
                      <a:pt x="3097245" y="3970213"/>
                      <a:pt x="2442496" y="4671443"/>
                      <a:pt x="1637633" y="4671443"/>
                    </a:cubicBezTo>
                    <a:cubicBezTo>
                      <a:pt x="832771" y="4671443"/>
                      <a:pt x="178213" y="3970117"/>
                      <a:pt x="178213" y="3108105"/>
                    </a:cubicBezTo>
                    <a:cubicBezTo>
                      <a:pt x="178213" y="2085310"/>
                      <a:pt x="647224" y="1291687"/>
                      <a:pt x="1040702" y="806103"/>
                    </a:cubicBezTo>
                    <a:cubicBezTo>
                      <a:pt x="1112615" y="717234"/>
                      <a:pt x="975455" y="603696"/>
                      <a:pt x="902303" y="693898"/>
                    </a:cubicBezTo>
                    <a:cubicBezTo>
                      <a:pt x="490728" y="1201962"/>
                      <a:pt x="0" y="2033113"/>
                      <a:pt x="0" y="3108105"/>
                    </a:cubicBezTo>
                    <a:cubicBezTo>
                      <a:pt x="0" y="4068225"/>
                      <a:pt x="734759" y="4849370"/>
                      <a:pt x="1637824" y="4849370"/>
                    </a:cubicBezTo>
                    <a:cubicBezTo>
                      <a:pt x="2540889" y="4849370"/>
                      <a:pt x="3275553" y="4068225"/>
                      <a:pt x="3275553" y="3108105"/>
                    </a:cubicBezTo>
                    <a:cubicBezTo>
                      <a:pt x="3275553" y="2658430"/>
                      <a:pt x="3192113" y="2215993"/>
                      <a:pt x="3027521" y="1792988"/>
                    </a:cubicBezTo>
                    <a:cubicBezTo>
                      <a:pt x="2896076" y="1455327"/>
                      <a:pt x="2713006" y="1129286"/>
                      <a:pt x="2483358" y="824105"/>
                    </a:cubicBezTo>
                    <a:lnTo>
                      <a:pt x="2483358" y="8241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19E3AD6F-FFC3-4065-9324-8D8A61BFFE8F}"/>
                  </a:ext>
                </a:extLst>
              </p:cNvPr>
              <p:cNvSpPr/>
              <p:nvPr/>
            </p:nvSpPr>
            <p:spPr>
              <a:xfrm>
                <a:off x="6004596" y="4022264"/>
                <a:ext cx="1266825" cy="1343025"/>
              </a:xfrm>
              <a:custGeom>
                <a:avLst/>
                <a:gdLst>
                  <a:gd name="connsiteX0" fmla="*/ 85785 w 1266825"/>
                  <a:gd name="connsiteY0" fmla="*/ 1344120 h 1343025"/>
                  <a:gd name="connsiteX1" fmla="*/ 1270790 w 1266825"/>
                  <a:gd name="connsiteY1" fmla="*/ 85868 h 1343025"/>
                  <a:gd name="connsiteX2" fmla="*/ 1092672 w 1266825"/>
                  <a:gd name="connsiteY2" fmla="*/ 85868 h 1343025"/>
                  <a:gd name="connsiteX3" fmla="*/ 85880 w 1266825"/>
                  <a:gd name="connsiteY3" fmla="*/ 1165908 h 1343025"/>
                  <a:gd name="connsiteX4" fmla="*/ 85785 w 1266825"/>
                  <a:gd name="connsiteY4" fmla="*/ 1344120 h 1343025"/>
                  <a:gd name="connsiteX5" fmla="*/ 85785 w 1266825"/>
                  <a:gd name="connsiteY5" fmla="*/ 1344120 h 1343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6825" h="1343025">
                    <a:moveTo>
                      <a:pt x="85785" y="1344120"/>
                    </a:moveTo>
                    <a:cubicBezTo>
                      <a:pt x="739104" y="1344120"/>
                      <a:pt x="1270790" y="779669"/>
                      <a:pt x="1270790" y="85868"/>
                    </a:cubicBezTo>
                    <a:cubicBezTo>
                      <a:pt x="1270790" y="-28527"/>
                      <a:pt x="1092672" y="-28718"/>
                      <a:pt x="1092672" y="85868"/>
                    </a:cubicBezTo>
                    <a:cubicBezTo>
                      <a:pt x="1092672" y="681466"/>
                      <a:pt x="640997" y="1165908"/>
                      <a:pt x="85880" y="1165908"/>
                    </a:cubicBezTo>
                    <a:cubicBezTo>
                      <a:pt x="-28515" y="1165908"/>
                      <a:pt x="-28706" y="1344120"/>
                      <a:pt x="85785" y="1344120"/>
                    </a:cubicBezTo>
                    <a:lnTo>
                      <a:pt x="85785" y="13441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D49752E-314E-49C6-93F7-A1B069B288B2}"/>
              </a:ext>
            </a:extLst>
          </p:cNvPr>
          <p:cNvGrpSpPr/>
          <p:nvPr/>
        </p:nvGrpSpPr>
        <p:grpSpPr>
          <a:xfrm>
            <a:off x="328808" y="1478717"/>
            <a:ext cx="4753831" cy="943849"/>
            <a:chOff x="827571" y="2042807"/>
            <a:chExt cx="3738747" cy="943849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58343942-84D4-403C-8F8F-192A65D6C668}"/>
                </a:ext>
              </a:extLst>
            </p:cNvPr>
            <p:cNvSpPr/>
            <p:nvPr/>
          </p:nvSpPr>
          <p:spPr>
            <a:xfrm>
              <a:off x="827571" y="2042807"/>
              <a:ext cx="815455" cy="943849"/>
            </a:xfrm>
            <a:prstGeom prst="ellipse">
              <a:avLst/>
            </a:prstGeom>
            <a:gradFill flip="none" rotWithShape="1">
              <a:gsLst>
                <a:gs pos="7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16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 sz="1400"/>
            </a:p>
          </p:txBody>
        </p:sp>
        <p:sp>
          <p:nvSpPr>
            <p:cNvPr id="106" name="Subtitle 176">
              <a:extLst>
                <a:ext uri="{FF2B5EF4-FFF2-40B4-BE49-F238E27FC236}">
                  <a16:creationId xmlns:a16="http://schemas.microsoft.com/office/drawing/2014/main" id="{952282E4-4DD1-40CE-83FC-5E3C2D81B825}"/>
                </a:ext>
              </a:extLst>
            </p:cNvPr>
            <p:cNvSpPr txBox="1">
              <a:spLocks/>
            </p:cNvSpPr>
            <p:nvPr/>
          </p:nvSpPr>
          <p:spPr>
            <a:xfrm>
              <a:off x="1699063" y="2177455"/>
              <a:ext cx="2867255" cy="49859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 pitchFamily="2" charset="2"/>
                <a:buChar char="v"/>
              </a:pPr>
              <a:r>
                <a:rPr lang="en-ID" sz="3600" b="1" dirty="0" smtClean="0"/>
                <a:t>Basic </a:t>
              </a:r>
              <a:r>
                <a:rPr lang="en-ID" sz="3600" b="1" dirty="0"/>
                <a:t>unit of life</a:t>
              </a:r>
            </a:p>
          </p:txBody>
        </p:sp>
        <p:sp>
          <p:nvSpPr>
            <p:cNvPr id="138" name="Freeform 53">
              <a:extLst>
                <a:ext uri="{FF2B5EF4-FFF2-40B4-BE49-F238E27FC236}">
                  <a16:creationId xmlns:a16="http://schemas.microsoft.com/office/drawing/2014/main" id="{DE7A38EA-F32C-4503-936B-CC01648CA6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246" y="2245507"/>
              <a:ext cx="439738" cy="439738"/>
            </a:xfrm>
            <a:custGeom>
              <a:avLst/>
              <a:gdLst>
                <a:gd name="T0" fmla="*/ 2161 w 2560"/>
                <a:gd name="T1" fmla="*/ 2235 h 2560"/>
                <a:gd name="T2" fmla="*/ 1941 w 2560"/>
                <a:gd name="T3" fmla="*/ 1825 h 2560"/>
                <a:gd name="T4" fmla="*/ 2285 w 2560"/>
                <a:gd name="T5" fmla="*/ 1692 h 2560"/>
                <a:gd name="T6" fmla="*/ 2483 w 2560"/>
                <a:gd name="T7" fmla="*/ 1250 h 2560"/>
                <a:gd name="T8" fmla="*/ 2475 w 2560"/>
                <a:gd name="T9" fmla="*/ 1427 h 2560"/>
                <a:gd name="T10" fmla="*/ 2181 w 2560"/>
                <a:gd name="T11" fmla="*/ 1586 h 2560"/>
                <a:gd name="T12" fmla="*/ 2258 w 2560"/>
                <a:gd name="T13" fmla="*/ 1402 h 2560"/>
                <a:gd name="T14" fmla="*/ 2094 w 2560"/>
                <a:gd name="T15" fmla="*/ 1427 h 2560"/>
                <a:gd name="T16" fmla="*/ 2285 w 2560"/>
                <a:gd name="T17" fmla="*/ 1161 h 2560"/>
                <a:gd name="T18" fmla="*/ 2074 w 2560"/>
                <a:gd name="T19" fmla="*/ 1587 h 2560"/>
                <a:gd name="T20" fmla="*/ 1941 w 2560"/>
                <a:gd name="T21" fmla="*/ 1179 h 2560"/>
                <a:gd name="T22" fmla="*/ 1904 w 2560"/>
                <a:gd name="T23" fmla="*/ 0 h 2560"/>
                <a:gd name="T24" fmla="*/ 1866 w 2560"/>
                <a:gd name="T25" fmla="*/ 1179 h 2560"/>
                <a:gd name="T26" fmla="*/ 1778 w 2560"/>
                <a:gd name="T27" fmla="*/ 2053 h 2560"/>
                <a:gd name="T28" fmla="*/ 1536 w 2560"/>
                <a:gd name="T29" fmla="*/ 1882 h 2560"/>
                <a:gd name="T30" fmla="*/ 1295 w 2560"/>
                <a:gd name="T31" fmla="*/ 2087 h 2560"/>
                <a:gd name="T32" fmla="*/ 927 w 2560"/>
                <a:gd name="T33" fmla="*/ 1985 h 2560"/>
                <a:gd name="T34" fmla="*/ 750 w 2560"/>
                <a:gd name="T35" fmla="*/ 1853 h 2560"/>
                <a:gd name="T36" fmla="*/ 1124 w 2560"/>
                <a:gd name="T37" fmla="*/ 627 h 2560"/>
                <a:gd name="T38" fmla="*/ 712 w 2560"/>
                <a:gd name="T39" fmla="*/ 4 h 2560"/>
                <a:gd name="T40" fmla="*/ 469 w 2560"/>
                <a:gd name="T41" fmla="*/ 169 h 2560"/>
                <a:gd name="T42" fmla="*/ 1085 w 2560"/>
                <a:gd name="T43" fmla="*/ 451 h 2560"/>
                <a:gd name="T44" fmla="*/ 1056 w 2560"/>
                <a:gd name="T45" fmla="*/ 670 h 2560"/>
                <a:gd name="T46" fmla="*/ 750 w 2560"/>
                <a:gd name="T47" fmla="*/ 1778 h 2560"/>
                <a:gd name="T48" fmla="*/ 952 w 2560"/>
                <a:gd name="T49" fmla="*/ 890 h 2560"/>
                <a:gd name="T50" fmla="*/ 750 w 2560"/>
                <a:gd name="T51" fmla="*/ 986 h 2560"/>
                <a:gd name="T52" fmla="*/ 675 w 2560"/>
                <a:gd name="T53" fmla="*/ 441 h 2560"/>
                <a:gd name="T54" fmla="*/ 409 w 2560"/>
                <a:gd name="T55" fmla="*/ 1115 h 2560"/>
                <a:gd name="T56" fmla="*/ 675 w 2560"/>
                <a:gd name="T57" fmla="*/ 1487 h 2560"/>
                <a:gd name="T58" fmla="*/ 105 w 2560"/>
                <a:gd name="T59" fmla="*/ 1171 h 2560"/>
                <a:gd name="T60" fmla="*/ 381 w 2560"/>
                <a:gd name="T61" fmla="*/ 622 h 2560"/>
                <a:gd name="T62" fmla="*/ 374 w 2560"/>
                <a:gd name="T63" fmla="*/ 296 h 2560"/>
                <a:gd name="T64" fmla="*/ 265 w 2560"/>
                <a:gd name="T65" fmla="*/ 451 h 2560"/>
                <a:gd name="T66" fmla="*/ 30 w 2560"/>
                <a:gd name="T67" fmla="*/ 1171 h 2560"/>
                <a:gd name="T68" fmla="*/ 675 w 2560"/>
                <a:gd name="T69" fmla="*/ 2078 h 2560"/>
                <a:gd name="T70" fmla="*/ 414 w 2560"/>
                <a:gd name="T71" fmla="*/ 2235 h 2560"/>
                <a:gd name="T72" fmla="*/ 0 w 2560"/>
                <a:gd name="T73" fmla="*/ 2523 h 2560"/>
                <a:gd name="T74" fmla="*/ 2050 w 2560"/>
                <a:gd name="T75" fmla="*/ 2560 h 2560"/>
                <a:gd name="T76" fmla="*/ 78 w 2560"/>
                <a:gd name="T77" fmla="*/ 2485 h 2560"/>
                <a:gd name="T78" fmla="*/ 446 w 2560"/>
                <a:gd name="T79" fmla="*/ 2310 h 2560"/>
                <a:gd name="T80" fmla="*/ 619 w 2560"/>
                <a:gd name="T81" fmla="*/ 2145 h 2560"/>
                <a:gd name="T82" fmla="*/ 765 w 2560"/>
                <a:gd name="T83" fmla="*/ 2165 h 2560"/>
                <a:gd name="T84" fmla="*/ 1104 w 2560"/>
                <a:gd name="T85" fmla="*/ 2224 h 2560"/>
                <a:gd name="T86" fmla="*/ 1284 w 2560"/>
                <a:gd name="T87" fmla="*/ 2162 h 2560"/>
                <a:gd name="T88" fmla="*/ 1538 w 2560"/>
                <a:gd name="T89" fmla="*/ 1957 h 2560"/>
                <a:gd name="T90" fmla="*/ 1716 w 2560"/>
                <a:gd name="T91" fmla="*/ 2119 h 2560"/>
                <a:gd name="T92" fmla="*/ 1901 w 2560"/>
                <a:gd name="T93" fmla="*/ 2095 h 2560"/>
                <a:gd name="T94" fmla="*/ 2127 w 2560"/>
                <a:gd name="T95" fmla="*/ 2310 h 2560"/>
                <a:gd name="T96" fmla="*/ 2482 w 2560"/>
                <a:gd name="T97" fmla="*/ 2485 h 2560"/>
                <a:gd name="T98" fmla="*/ 2275 w 2560"/>
                <a:gd name="T99" fmla="*/ 2560 h 2560"/>
                <a:gd name="T100" fmla="*/ 2560 w 2560"/>
                <a:gd name="T101" fmla="*/ 2523 h 2560"/>
                <a:gd name="T102" fmla="*/ 1904 w 2560"/>
                <a:gd name="T103" fmla="*/ 75 h 2560"/>
                <a:gd name="T104" fmla="*/ 1941 w 2560"/>
                <a:gd name="T105" fmla="*/ 1103 h 2560"/>
                <a:gd name="T106" fmla="*/ 1866 w 2560"/>
                <a:gd name="T107" fmla="*/ 589 h 2560"/>
                <a:gd name="T108" fmla="*/ 1389 w 2560"/>
                <a:gd name="T109" fmla="*/ 590 h 2560"/>
                <a:gd name="T110" fmla="*/ 1904 w 2560"/>
                <a:gd name="T111" fmla="*/ 75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60" h="2560">
                  <a:moveTo>
                    <a:pt x="2272" y="2235"/>
                  </a:moveTo>
                  <a:cubicBezTo>
                    <a:pt x="2161" y="2235"/>
                    <a:pt x="2161" y="2235"/>
                    <a:pt x="2161" y="2235"/>
                  </a:cubicBezTo>
                  <a:cubicBezTo>
                    <a:pt x="2141" y="2125"/>
                    <a:pt x="2052" y="2039"/>
                    <a:pt x="1941" y="2023"/>
                  </a:cubicBezTo>
                  <a:cubicBezTo>
                    <a:pt x="1941" y="1825"/>
                    <a:pt x="1941" y="1825"/>
                    <a:pt x="1941" y="1825"/>
                  </a:cubicBezTo>
                  <a:cubicBezTo>
                    <a:pt x="2127" y="1640"/>
                    <a:pt x="2127" y="1640"/>
                    <a:pt x="2127" y="1640"/>
                  </a:cubicBezTo>
                  <a:cubicBezTo>
                    <a:pt x="2171" y="1673"/>
                    <a:pt x="2226" y="1692"/>
                    <a:pt x="2285" y="1692"/>
                  </a:cubicBezTo>
                  <a:cubicBezTo>
                    <a:pt x="2431" y="1692"/>
                    <a:pt x="2550" y="1573"/>
                    <a:pt x="2550" y="1427"/>
                  </a:cubicBezTo>
                  <a:cubicBezTo>
                    <a:pt x="2550" y="1362"/>
                    <a:pt x="2526" y="1299"/>
                    <a:pt x="2483" y="1250"/>
                  </a:cubicBezTo>
                  <a:cubicBezTo>
                    <a:pt x="2452" y="1215"/>
                    <a:pt x="2395" y="1264"/>
                    <a:pt x="2427" y="1300"/>
                  </a:cubicBezTo>
                  <a:cubicBezTo>
                    <a:pt x="2458" y="1335"/>
                    <a:pt x="2475" y="1380"/>
                    <a:pt x="2475" y="1427"/>
                  </a:cubicBezTo>
                  <a:cubicBezTo>
                    <a:pt x="2475" y="1532"/>
                    <a:pt x="2390" y="1617"/>
                    <a:pt x="2285" y="1617"/>
                  </a:cubicBezTo>
                  <a:cubicBezTo>
                    <a:pt x="2246" y="1617"/>
                    <a:pt x="2211" y="1606"/>
                    <a:pt x="2181" y="1586"/>
                  </a:cubicBezTo>
                  <a:cubicBezTo>
                    <a:pt x="2312" y="1455"/>
                    <a:pt x="2312" y="1455"/>
                    <a:pt x="2312" y="1455"/>
                  </a:cubicBezTo>
                  <a:cubicBezTo>
                    <a:pt x="2346" y="1421"/>
                    <a:pt x="2293" y="1368"/>
                    <a:pt x="2258" y="1402"/>
                  </a:cubicBezTo>
                  <a:cubicBezTo>
                    <a:pt x="2127" y="1534"/>
                    <a:pt x="2127" y="1534"/>
                    <a:pt x="2127" y="1534"/>
                  </a:cubicBezTo>
                  <a:cubicBezTo>
                    <a:pt x="2106" y="1503"/>
                    <a:pt x="2094" y="1466"/>
                    <a:pt x="2094" y="1427"/>
                  </a:cubicBezTo>
                  <a:cubicBezTo>
                    <a:pt x="2094" y="1322"/>
                    <a:pt x="2180" y="1236"/>
                    <a:pt x="2285" y="1236"/>
                  </a:cubicBezTo>
                  <a:cubicBezTo>
                    <a:pt x="2332" y="1236"/>
                    <a:pt x="2333" y="1161"/>
                    <a:pt x="2285" y="1161"/>
                  </a:cubicBezTo>
                  <a:cubicBezTo>
                    <a:pt x="2138" y="1161"/>
                    <a:pt x="2019" y="1280"/>
                    <a:pt x="2019" y="1427"/>
                  </a:cubicBezTo>
                  <a:cubicBezTo>
                    <a:pt x="2019" y="1487"/>
                    <a:pt x="2039" y="1543"/>
                    <a:pt x="2074" y="1587"/>
                  </a:cubicBezTo>
                  <a:cubicBezTo>
                    <a:pt x="1941" y="1719"/>
                    <a:pt x="1941" y="1719"/>
                    <a:pt x="1941" y="1719"/>
                  </a:cubicBezTo>
                  <a:cubicBezTo>
                    <a:pt x="1941" y="1179"/>
                    <a:pt x="1941" y="1179"/>
                    <a:pt x="1941" y="1179"/>
                  </a:cubicBezTo>
                  <a:cubicBezTo>
                    <a:pt x="2249" y="1159"/>
                    <a:pt x="2494" y="903"/>
                    <a:pt x="2494" y="590"/>
                  </a:cubicBezTo>
                  <a:cubicBezTo>
                    <a:pt x="2494" y="265"/>
                    <a:pt x="2229" y="0"/>
                    <a:pt x="1904" y="0"/>
                  </a:cubicBezTo>
                  <a:cubicBezTo>
                    <a:pt x="1579" y="0"/>
                    <a:pt x="1314" y="265"/>
                    <a:pt x="1314" y="590"/>
                  </a:cubicBezTo>
                  <a:cubicBezTo>
                    <a:pt x="1314" y="903"/>
                    <a:pt x="1559" y="1159"/>
                    <a:pt x="1866" y="1179"/>
                  </a:cubicBezTo>
                  <a:cubicBezTo>
                    <a:pt x="1866" y="2023"/>
                    <a:pt x="1866" y="2023"/>
                    <a:pt x="1866" y="2023"/>
                  </a:cubicBezTo>
                  <a:cubicBezTo>
                    <a:pt x="1836" y="2028"/>
                    <a:pt x="1806" y="2038"/>
                    <a:pt x="1778" y="2053"/>
                  </a:cubicBezTo>
                  <a:cubicBezTo>
                    <a:pt x="1745" y="1953"/>
                    <a:pt x="1651" y="1882"/>
                    <a:pt x="1541" y="1882"/>
                  </a:cubicBezTo>
                  <a:cubicBezTo>
                    <a:pt x="1539" y="1882"/>
                    <a:pt x="1538" y="1882"/>
                    <a:pt x="1536" y="1882"/>
                  </a:cubicBezTo>
                  <a:cubicBezTo>
                    <a:pt x="1471" y="1883"/>
                    <a:pt x="1409" y="1910"/>
                    <a:pt x="1363" y="1956"/>
                  </a:cubicBezTo>
                  <a:cubicBezTo>
                    <a:pt x="1327" y="1992"/>
                    <a:pt x="1304" y="2038"/>
                    <a:pt x="1295" y="2087"/>
                  </a:cubicBezTo>
                  <a:cubicBezTo>
                    <a:pt x="1245" y="2085"/>
                    <a:pt x="1195" y="2102"/>
                    <a:pt x="1158" y="2135"/>
                  </a:cubicBezTo>
                  <a:cubicBezTo>
                    <a:pt x="1118" y="2047"/>
                    <a:pt x="1029" y="1985"/>
                    <a:pt x="927" y="1985"/>
                  </a:cubicBezTo>
                  <a:cubicBezTo>
                    <a:pt x="860" y="1985"/>
                    <a:pt x="797" y="2012"/>
                    <a:pt x="750" y="2058"/>
                  </a:cubicBezTo>
                  <a:cubicBezTo>
                    <a:pt x="750" y="1853"/>
                    <a:pt x="750" y="1853"/>
                    <a:pt x="750" y="1853"/>
                  </a:cubicBezTo>
                  <a:cubicBezTo>
                    <a:pt x="1109" y="1833"/>
                    <a:pt x="1395" y="1535"/>
                    <a:pt x="1395" y="1171"/>
                  </a:cubicBezTo>
                  <a:cubicBezTo>
                    <a:pt x="1395" y="957"/>
                    <a:pt x="1294" y="756"/>
                    <a:pt x="1124" y="627"/>
                  </a:cubicBezTo>
                  <a:cubicBezTo>
                    <a:pt x="1148" y="571"/>
                    <a:pt x="1160" y="512"/>
                    <a:pt x="1160" y="451"/>
                  </a:cubicBezTo>
                  <a:cubicBezTo>
                    <a:pt x="1160" y="205"/>
                    <a:pt x="959" y="4"/>
                    <a:pt x="712" y="4"/>
                  </a:cubicBezTo>
                  <a:cubicBezTo>
                    <a:pt x="605" y="4"/>
                    <a:pt x="502" y="42"/>
                    <a:pt x="421" y="112"/>
                  </a:cubicBezTo>
                  <a:cubicBezTo>
                    <a:pt x="384" y="144"/>
                    <a:pt x="433" y="200"/>
                    <a:pt x="469" y="169"/>
                  </a:cubicBezTo>
                  <a:cubicBezTo>
                    <a:pt x="537" y="111"/>
                    <a:pt x="623" y="79"/>
                    <a:pt x="712" y="79"/>
                  </a:cubicBezTo>
                  <a:cubicBezTo>
                    <a:pt x="918" y="79"/>
                    <a:pt x="1085" y="246"/>
                    <a:pt x="1085" y="451"/>
                  </a:cubicBezTo>
                  <a:cubicBezTo>
                    <a:pt x="1085" y="511"/>
                    <a:pt x="1071" y="569"/>
                    <a:pt x="1044" y="622"/>
                  </a:cubicBezTo>
                  <a:cubicBezTo>
                    <a:pt x="1035" y="639"/>
                    <a:pt x="1040" y="659"/>
                    <a:pt x="1056" y="670"/>
                  </a:cubicBezTo>
                  <a:cubicBezTo>
                    <a:pt x="1221" y="784"/>
                    <a:pt x="1320" y="971"/>
                    <a:pt x="1320" y="1171"/>
                  </a:cubicBezTo>
                  <a:cubicBezTo>
                    <a:pt x="1320" y="1494"/>
                    <a:pt x="1068" y="1758"/>
                    <a:pt x="750" y="1778"/>
                  </a:cubicBezTo>
                  <a:cubicBezTo>
                    <a:pt x="750" y="1092"/>
                    <a:pt x="750" y="1092"/>
                    <a:pt x="750" y="1092"/>
                  </a:cubicBezTo>
                  <a:cubicBezTo>
                    <a:pt x="952" y="890"/>
                    <a:pt x="952" y="890"/>
                    <a:pt x="952" y="890"/>
                  </a:cubicBezTo>
                  <a:cubicBezTo>
                    <a:pt x="986" y="856"/>
                    <a:pt x="933" y="803"/>
                    <a:pt x="898" y="837"/>
                  </a:cubicBezTo>
                  <a:cubicBezTo>
                    <a:pt x="750" y="986"/>
                    <a:pt x="750" y="986"/>
                    <a:pt x="750" y="986"/>
                  </a:cubicBezTo>
                  <a:cubicBezTo>
                    <a:pt x="750" y="441"/>
                    <a:pt x="750" y="441"/>
                    <a:pt x="750" y="441"/>
                  </a:cubicBezTo>
                  <a:cubicBezTo>
                    <a:pt x="750" y="393"/>
                    <a:pt x="675" y="393"/>
                    <a:pt x="675" y="441"/>
                  </a:cubicBezTo>
                  <a:cubicBezTo>
                    <a:pt x="675" y="1381"/>
                    <a:pt x="675" y="1381"/>
                    <a:pt x="675" y="1381"/>
                  </a:cubicBezTo>
                  <a:cubicBezTo>
                    <a:pt x="409" y="1115"/>
                    <a:pt x="409" y="1115"/>
                    <a:pt x="409" y="1115"/>
                  </a:cubicBezTo>
                  <a:cubicBezTo>
                    <a:pt x="375" y="1081"/>
                    <a:pt x="322" y="1134"/>
                    <a:pt x="356" y="1168"/>
                  </a:cubicBezTo>
                  <a:cubicBezTo>
                    <a:pt x="675" y="1487"/>
                    <a:pt x="675" y="1487"/>
                    <a:pt x="675" y="1487"/>
                  </a:cubicBezTo>
                  <a:cubicBezTo>
                    <a:pt x="675" y="1778"/>
                    <a:pt x="675" y="1778"/>
                    <a:pt x="675" y="1778"/>
                  </a:cubicBezTo>
                  <a:cubicBezTo>
                    <a:pt x="357" y="1758"/>
                    <a:pt x="105" y="1494"/>
                    <a:pt x="105" y="1171"/>
                  </a:cubicBezTo>
                  <a:cubicBezTo>
                    <a:pt x="105" y="971"/>
                    <a:pt x="204" y="784"/>
                    <a:pt x="369" y="670"/>
                  </a:cubicBezTo>
                  <a:cubicBezTo>
                    <a:pt x="385" y="659"/>
                    <a:pt x="390" y="639"/>
                    <a:pt x="381" y="622"/>
                  </a:cubicBezTo>
                  <a:cubicBezTo>
                    <a:pt x="354" y="569"/>
                    <a:pt x="340" y="511"/>
                    <a:pt x="340" y="451"/>
                  </a:cubicBezTo>
                  <a:cubicBezTo>
                    <a:pt x="340" y="397"/>
                    <a:pt x="351" y="345"/>
                    <a:pt x="374" y="296"/>
                  </a:cubicBezTo>
                  <a:cubicBezTo>
                    <a:pt x="394" y="252"/>
                    <a:pt x="326" y="221"/>
                    <a:pt x="306" y="265"/>
                  </a:cubicBezTo>
                  <a:cubicBezTo>
                    <a:pt x="279" y="323"/>
                    <a:pt x="265" y="386"/>
                    <a:pt x="265" y="451"/>
                  </a:cubicBezTo>
                  <a:cubicBezTo>
                    <a:pt x="265" y="512"/>
                    <a:pt x="277" y="571"/>
                    <a:pt x="301" y="627"/>
                  </a:cubicBezTo>
                  <a:cubicBezTo>
                    <a:pt x="131" y="756"/>
                    <a:pt x="30" y="957"/>
                    <a:pt x="30" y="1171"/>
                  </a:cubicBezTo>
                  <a:cubicBezTo>
                    <a:pt x="30" y="1535"/>
                    <a:pt x="316" y="1833"/>
                    <a:pt x="675" y="1853"/>
                  </a:cubicBezTo>
                  <a:cubicBezTo>
                    <a:pt x="675" y="2078"/>
                    <a:pt x="675" y="2078"/>
                    <a:pt x="675" y="2078"/>
                  </a:cubicBezTo>
                  <a:cubicBezTo>
                    <a:pt x="657" y="2073"/>
                    <a:pt x="638" y="2070"/>
                    <a:pt x="619" y="2070"/>
                  </a:cubicBezTo>
                  <a:cubicBezTo>
                    <a:pt x="518" y="2070"/>
                    <a:pt x="434" y="2140"/>
                    <a:pt x="414" y="2235"/>
                  </a:cubicBezTo>
                  <a:cubicBezTo>
                    <a:pt x="288" y="2235"/>
                    <a:pt x="288" y="2235"/>
                    <a:pt x="288" y="2235"/>
                  </a:cubicBezTo>
                  <a:cubicBezTo>
                    <a:pt x="129" y="2235"/>
                    <a:pt x="0" y="2364"/>
                    <a:pt x="0" y="2523"/>
                  </a:cubicBezTo>
                  <a:cubicBezTo>
                    <a:pt x="0" y="2544"/>
                    <a:pt x="17" y="2560"/>
                    <a:pt x="37" y="2560"/>
                  </a:cubicBezTo>
                  <a:cubicBezTo>
                    <a:pt x="2050" y="2560"/>
                    <a:pt x="2050" y="2560"/>
                    <a:pt x="2050" y="2560"/>
                  </a:cubicBezTo>
                  <a:cubicBezTo>
                    <a:pt x="2098" y="2560"/>
                    <a:pt x="2098" y="2485"/>
                    <a:pt x="2050" y="2485"/>
                  </a:cubicBezTo>
                  <a:cubicBezTo>
                    <a:pt x="78" y="2485"/>
                    <a:pt x="78" y="2485"/>
                    <a:pt x="78" y="2485"/>
                  </a:cubicBezTo>
                  <a:cubicBezTo>
                    <a:pt x="96" y="2386"/>
                    <a:pt x="183" y="2310"/>
                    <a:pt x="288" y="2310"/>
                  </a:cubicBezTo>
                  <a:cubicBezTo>
                    <a:pt x="446" y="2310"/>
                    <a:pt x="446" y="2310"/>
                    <a:pt x="446" y="2310"/>
                  </a:cubicBezTo>
                  <a:cubicBezTo>
                    <a:pt x="466" y="2310"/>
                    <a:pt x="483" y="2295"/>
                    <a:pt x="484" y="2274"/>
                  </a:cubicBezTo>
                  <a:cubicBezTo>
                    <a:pt x="487" y="2202"/>
                    <a:pt x="546" y="2145"/>
                    <a:pt x="619" y="2145"/>
                  </a:cubicBezTo>
                  <a:cubicBezTo>
                    <a:pt x="651" y="2145"/>
                    <a:pt x="682" y="2157"/>
                    <a:pt x="707" y="2178"/>
                  </a:cubicBezTo>
                  <a:cubicBezTo>
                    <a:pt x="725" y="2193"/>
                    <a:pt x="755" y="2187"/>
                    <a:pt x="765" y="2165"/>
                  </a:cubicBezTo>
                  <a:cubicBezTo>
                    <a:pt x="794" y="2101"/>
                    <a:pt x="857" y="2060"/>
                    <a:pt x="927" y="2060"/>
                  </a:cubicBezTo>
                  <a:cubicBezTo>
                    <a:pt x="1020" y="2060"/>
                    <a:pt x="1097" y="2132"/>
                    <a:pt x="1104" y="2224"/>
                  </a:cubicBezTo>
                  <a:cubicBezTo>
                    <a:pt x="1107" y="2263"/>
                    <a:pt x="1162" y="2272"/>
                    <a:pt x="1176" y="2236"/>
                  </a:cubicBezTo>
                  <a:cubicBezTo>
                    <a:pt x="1194" y="2192"/>
                    <a:pt x="1236" y="2163"/>
                    <a:pt x="1284" y="2162"/>
                  </a:cubicBezTo>
                  <a:cubicBezTo>
                    <a:pt x="1313" y="2161"/>
                    <a:pt x="1365" y="2180"/>
                    <a:pt x="1366" y="2130"/>
                  </a:cubicBezTo>
                  <a:cubicBezTo>
                    <a:pt x="1366" y="2035"/>
                    <a:pt x="1442" y="1959"/>
                    <a:pt x="1538" y="1957"/>
                  </a:cubicBezTo>
                  <a:cubicBezTo>
                    <a:pt x="1539" y="1957"/>
                    <a:pt x="1540" y="1957"/>
                    <a:pt x="1541" y="1957"/>
                  </a:cubicBezTo>
                  <a:cubicBezTo>
                    <a:pt x="1633" y="1957"/>
                    <a:pt x="1709" y="2028"/>
                    <a:pt x="1716" y="2119"/>
                  </a:cubicBezTo>
                  <a:cubicBezTo>
                    <a:pt x="1718" y="2150"/>
                    <a:pt x="1756" y="2165"/>
                    <a:pt x="1779" y="2144"/>
                  </a:cubicBezTo>
                  <a:cubicBezTo>
                    <a:pt x="1812" y="2113"/>
                    <a:pt x="1855" y="2096"/>
                    <a:pt x="1901" y="2095"/>
                  </a:cubicBezTo>
                  <a:cubicBezTo>
                    <a:pt x="2002" y="2093"/>
                    <a:pt x="2086" y="2174"/>
                    <a:pt x="2090" y="2274"/>
                  </a:cubicBezTo>
                  <a:cubicBezTo>
                    <a:pt x="2090" y="2294"/>
                    <a:pt x="2107" y="2310"/>
                    <a:pt x="2127" y="2310"/>
                  </a:cubicBezTo>
                  <a:cubicBezTo>
                    <a:pt x="2272" y="2310"/>
                    <a:pt x="2272" y="2310"/>
                    <a:pt x="2272" y="2310"/>
                  </a:cubicBezTo>
                  <a:cubicBezTo>
                    <a:pt x="2377" y="2310"/>
                    <a:pt x="2464" y="2386"/>
                    <a:pt x="2482" y="2485"/>
                  </a:cubicBezTo>
                  <a:cubicBezTo>
                    <a:pt x="2275" y="2485"/>
                    <a:pt x="2275" y="2485"/>
                    <a:pt x="2275" y="2485"/>
                  </a:cubicBezTo>
                  <a:cubicBezTo>
                    <a:pt x="2227" y="2485"/>
                    <a:pt x="2227" y="2560"/>
                    <a:pt x="2275" y="2560"/>
                  </a:cubicBezTo>
                  <a:cubicBezTo>
                    <a:pt x="2523" y="2560"/>
                    <a:pt x="2523" y="2560"/>
                    <a:pt x="2523" y="2560"/>
                  </a:cubicBezTo>
                  <a:cubicBezTo>
                    <a:pt x="2543" y="2560"/>
                    <a:pt x="2560" y="2544"/>
                    <a:pt x="2560" y="2523"/>
                  </a:cubicBezTo>
                  <a:cubicBezTo>
                    <a:pt x="2560" y="2364"/>
                    <a:pt x="2431" y="2235"/>
                    <a:pt x="2272" y="2235"/>
                  </a:cubicBezTo>
                  <a:close/>
                  <a:moveTo>
                    <a:pt x="1904" y="75"/>
                  </a:moveTo>
                  <a:cubicBezTo>
                    <a:pt x="2188" y="75"/>
                    <a:pt x="2419" y="306"/>
                    <a:pt x="2419" y="590"/>
                  </a:cubicBezTo>
                  <a:cubicBezTo>
                    <a:pt x="2419" y="861"/>
                    <a:pt x="2208" y="1084"/>
                    <a:pt x="1941" y="1103"/>
                  </a:cubicBezTo>
                  <a:cubicBezTo>
                    <a:pt x="1941" y="589"/>
                    <a:pt x="1941" y="589"/>
                    <a:pt x="1941" y="589"/>
                  </a:cubicBezTo>
                  <a:cubicBezTo>
                    <a:pt x="1941" y="541"/>
                    <a:pt x="1866" y="541"/>
                    <a:pt x="1866" y="589"/>
                  </a:cubicBezTo>
                  <a:cubicBezTo>
                    <a:pt x="1866" y="1103"/>
                    <a:pt x="1866" y="1103"/>
                    <a:pt x="1866" y="1103"/>
                  </a:cubicBezTo>
                  <a:cubicBezTo>
                    <a:pt x="1600" y="1084"/>
                    <a:pt x="1389" y="861"/>
                    <a:pt x="1389" y="590"/>
                  </a:cubicBezTo>
                  <a:cubicBezTo>
                    <a:pt x="1389" y="306"/>
                    <a:pt x="1620" y="75"/>
                    <a:pt x="1904" y="75"/>
                  </a:cubicBezTo>
                  <a:close/>
                  <a:moveTo>
                    <a:pt x="1904" y="75"/>
                  </a:moveTo>
                  <a:cubicBezTo>
                    <a:pt x="1904" y="75"/>
                    <a:pt x="1904" y="75"/>
                    <a:pt x="1904" y="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B046541-302D-48DD-ABEC-C1B84895094C}"/>
              </a:ext>
            </a:extLst>
          </p:cNvPr>
          <p:cNvGrpSpPr/>
          <p:nvPr/>
        </p:nvGrpSpPr>
        <p:grpSpPr>
          <a:xfrm>
            <a:off x="190005" y="4728342"/>
            <a:ext cx="4096987" cy="1682663"/>
            <a:chOff x="775697" y="3979118"/>
            <a:chExt cx="4510309" cy="1682663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3A71796-D6BA-41EF-89F6-1C1CC8ABB0C0}"/>
                </a:ext>
              </a:extLst>
            </p:cNvPr>
            <p:cNvSpPr/>
            <p:nvPr/>
          </p:nvSpPr>
          <p:spPr>
            <a:xfrm>
              <a:off x="775697" y="4258316"/>
              <a:ext cx="967428" cy="857250"/>
            </a:xfrm>
            <a:prstGeom prst="ellipse">
              <a:avLst/>
            </a:prstGeom>
            <a:gradFill flip="none" rotWithShape="1">
              <a:gsLst>
                <a:gs pos="7000">
                  <a:schemeClr val="accent2"/>
                </a:gs>
                <a:gs pos="100000">
                  <a:schemeClr val="accent4"/>
                </a:gs>
              </a:gsLst>
              <a:lin ang="16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4" name="Subtitle 176">
              <a:extLst>
                <a:ext uri="{FF2B5EF4-FFF2-40B4-BE49-F238E27FC236}">
                  <a16:creationId xmlns:a16="http://schemas.microsoft.com/office/drawing/2014/main" id="{4F60BB9A-15AE-42FD-87F9-537DB6FB65A9}"/>
                </a:ext>
              </a:extLst>
            </p:cNvPr>
            <p:cNvSpPr txBox="1">
              <a:spLocks/>
            </p:cNvSpPr>
            <p:nvPr/>
          </p:nvSpPr>
          <p:spPr>
            <a:xfrm>
              <a:off x="1924604" y="4647144"/>
              <a:ext cx="3262680" cy="101463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AutoNum type="arabicPeriod"/>
              </a:pPr>
              <a:r>
                <a:rPr lang="en-ID" sz="3200" b="1" dirty="0" err="1"/>
                <a:t>Multicellular</a:t>
              </a:r>
              <a:endParaRPr lang="en-US" sz="3200" b="1" dirty="0"/>
            </a:p>
            <a:p>
              <a:pPr marL="457200" indent="-457200">
                <a:buAutoNum type="arabicPeriod"/>
              </a:pPr>
              <a:r>
                <a:rPr lang="en-ID" sz="3200" b="1" dirty="0"/>
                <a:t>Unicellular</a:t>
              </a:r>
            </a:p>
          </p:txBody>
        </p:sp>
        <p:sp>
          <p:nvSpPr>
            <p:cNvPr id="115" name="Subtitle 176">
              <a:extLst>
                <a:ext uri="{FF2B5EF4-FFF2-40B4-BE49-F238E27FC236}">
                  <a16:creationId xmlns:a16="http://schemas.microsoft.com/office/drawing/2014/main" id="{D58D4587-5DE7-4EE5-9EC3-9D9BD20DD24B}"/>
                </a:ext>
              </a:extLst>
            </p:cNvPr>
            <p:cNvSpPr txBox="1">
              <a:spLocks/>
            </p:cNvSpPr>
            <p:nvPr/>
          </p:nvSpPr>
          <p:spPr>
            <a:xfrm>
              <a:off x="1520879" y="3979118"/>
              <a:ext cx="3765127" cy="4985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itchFamily="2" charset="2"/>
                <a:buChar char="v"/>
              </a:pPr>
              <a:r>
                <a:rPr lang="en-US" sz="3600" b="1" dirty="0" smtClean="0">
                  <a:latin typeface="+mj-lt"/>
                </a:rPr>
                <a:t>Classification</a:t>
              </a:r>
              <a:r>
                <a:rPr lang="en-US" sz="3600" b="1" dirty="0">
                  <a:latin typeface="+mj-lt"/>
                </a:rPr>
                <a:t>:</a:t>
              </a:r>
              <a:endParaRPr lang="en-ID" sz="3600" b="1" dirty="0">
                <a:latin typeface="+mj-lt"/>
              </a:endParaRPr>
            </a:p>
          </p:txBody>
        </p:sp>
        <p:grpSp>
          <p:nvGrpSpPr>
            <p:cNvPr id="140" name="Group 56">
              <a:extLst>
                <a:ext uri="{FF2B5EF4-FFF2-40B4-BE49-F238E27FC236}">
                  <a16:creationId xmlns:a16="http://schemas.microsoft.com/office/drawing/2014/main" id="{F65FB2E5-21AA-4A17-A8CF-9AB7D8C8C5C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26246" y="4430099"/>
              <a:ext cx="447824" cy="512105"/>
              <a:chOff x="680" y="2764"/>
              <a:chExt cx="209" cy="239"/>
            </a:xfrm>
            <a:solidFill>
              <a:schemeClr val="bg1"/>
            </a:solidFill>
          </p:grpSpPr>
          <p:sp>
            <p:nvSpPr>
              <p:cNvPr id="142" name="Freeform 57">
                <a:extLst>
                  <a:ext uri="{FF2B5EF4-FFF2-40B4-BE49-F238E27FC236}">
                    <a16:creationId xmlns:a16="http://schemas.microsoft.com/office/drawing/2014/main" id="{16959CFA-C84A-4A96-BD24-DD18D58EF5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0" y="2764"/>
                <a:ext cx="209" cy="239"/>
              </a:xfrm>
              <a:custGeom>
                <a:avLst/>
                <a:gdLst>
                  <a:gd name="T0" fmla="*/ 1987 w 2236"/>
                  <a:gd name="T1" fmla="*/ 344 h 2557"/>
                  <a:gd name="T2" fmla="*/ 1017 w 2236"/>
                  <a:gd name="T3" fmla="*/ 497 h 2557"/>
                  <a:gd name="T4" fmla="*/ 481 w 2236"/>
                  <a:gd name="T5" fmla="*/ 501 h 2557"/>
                  <a:gd name="T6" fmla="*/ 108 w 2236"/>
                  <a:gd name="T7" fmla="*/ 592 h 2557"/>
                  <a:gd name="T8" fmla="*/ 168 w 2236"/>
                  <a:gd name="T9" fmla="*/ 852 h 2557"/>
                  <a:gd name="T10" fmla="*/ 989 w 2236"/>
                  <a:gd name="T11" fmla="*/ 1389 h 2557"/>
                  <a:gd name="T12" fmla="*/ 189 w 2236"/>
                  <a:gd name="T13" fmla="*/ 1021 h 2557"/>
                  <a:gd name="T14" fmla="*/ 232 w 2236"/>
                  <a:gd name="T15" fmla="*/ 1350 h 2557"/>
                  <a:gd name="T16" fmla="*/ 0 w 2236"/>
                  <a:gd name="T17" fmla="*/ 1501 h 2557"/>
                  <a:gd name="T18" fmla="*/ 1470 w 2236"/>
                  <a:gd name="T19" fmla="*/ 2474 h 2557"/>
                  <a:gd name="T20" fmla="*/ 1057 w 2236"/>
                  <a:gd name="T21" fmla="*/ 2482 h 2557"/>
                  <a:gd name="T22" fmla="*/ 272 w 2236"/>
                  <a:gd name="T23" fmla="*/ 1414 h 2557"/>
                  <a:gd name="T24" fmla="*/ 1107 w 2236"/>
                  <a:gd name="T25" fmla="*/ 1828 h 2557"/>
                  <a:gd name="T26" fmla="*/ 1451 w 2236"/>
                  <a:gd name="T27" fmla="*/ 1783 h 2557"/>
                  <a:gd name="T28" fmla="*/ 1497 w 2236"/>
                  <a:gd name="T29" fmla="*/ 1399 h 2557"/>
                  <a:gd name="T30" fmla="*/ 1092 w 2236"/>
                  <a:gd name="T31" fmla="*/ 497 h 2557"/>
                  <a:gd name="T32" fmla="*/ 1936 w 2236"/>
                  <a:gd name="T33" fmla="*/ 497 h 2557"/>
                  <a:gd name="T34" fmla="*/ 1821 w 2236"/>
                  <a:gd name="T35" fmla="*/ 885 h 2557"/>
                  <a:gd name="T36" fmla="*/ 1609 w 2236"/>
                  <a:gd name="T37" fmla="*/ 2313 h 2557"/>
                  <a:gd name="T38" fmla="*/ 2113 w 2236"/>
                  <a:gd name="T39" fmla="*/ 1501 h 2557"/>
                  <a:gd name="T40" fmla="*/ 1978 w 2236"/>
                  <a:gd name="T41" fmla="*/ 674 h 2557"/>
                  <a:gd name="T42" fmla="*/ 2212 w 2236"/>
                  <a:gd name="T43" fmla="*/ 474 h 2557"/>
                  <a:gd name="T44" fmla="*/ 2118 w 2236"/>
                  <a:gd name="T45" fmla="*/ 506 h 2557"/>
                  <a:gd name="T46" fmla="*/ 2011 w 2236"/>
                  <a:gd name="T47" fmla="*/ 497 h 2557"/>
                  <a:gd name="T48" fmla="*/ 477 w 2236"/>
                  <a:gd name="T49" fmla="*/ 1532 h 2557"/>
                  <a:gd name="T50" fmla="*/ 1074 w 2236"/>
                  <a:gd name="T51" fmla="*/ 1463 h 2557"/>
                  <a:gd name="T52" fmla="*/ 1108 w 2236"/>
                  <a:gd name="T53" fmla="*/ 1753 h 2557"/>
                  <a:gd name="T54" fmla="*/ 477 w 2236"/>
                  <a:gd name="T55" fmla="*/ 1532 h 2557"/>
                  <a:gd name="T56" fmla="*/ 722 w 2236"/>
                  <a:gd name="T57" fmla="*/ 1052 h 2557"/>
                  <a:gd name="T58" fmla="*/ 1120 w 2236"/>
                  <a:gd name="T59" fmla="*/ 804 h 2557"/>
                  <a:gd name="T60" fmla="*/ 1423 w 2236"/>
                  <a:gd name="T61" fmla="*/ 1673 h 2557"/>
                  <a:gd name="T62" fmla="*/ 647 w 2236"/>
                  <a:gd name="T63" fmla="*/ 986 h 2557"/>
                  <a:gd name="T64" fmla="*/ 482 w 2236"/>
                  <a:gd name="T65" fmla="*/ 576 h 2557"/>
                  <a:gd name="T66" fmla="*/ 647 w 2236"/>
                  <a:gd name="T67" fmla="*/ 586 h 2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36" h="2557">
                    <a:moveTo>
                      <a:pt x="2212" y="474"/>
                    </a:moveTo>
                    <a:cubicBezTo>
                      <a:pt x="1987" y="344"/>
                      <a:pt x="1987" y="344"/>
                      <a:pt x="1987" y="344"/>
                    </a:cubicBezTo>
                    <a:cubicBezTo>
                      <a:pt x="1922" y="145"/>
                      <a:pt x="1735" y="0"/>
                      <a:pt x="1514" y="0"/>
                    </a:cubicBezTo>
                    <a:cubicBezTo>
                      <a:pt x="1240" y="0"/>
                      <a:pt x="1017" y="223"/>
                      <a:pt x="1017" y="497"/>
                    </a:cubicBezTo>
                    <a:cubicBezTo>
                      <a:pt x="1017" y="550"/>
                      <a:pt x="1026" y="603"/>
                      <a:pt x="1042" y="652"/>
                    </a:cubicBezTo>
                    <a:cubicBezTo>
                      <a:pt x="841" y="526"/>
                      <a:pt x="632" y="499"/>
                      <a:pt x="481" y="501"/>
                    </a:cubicBezTo>
                    <a:cubicBezTo>
                      <a:pt x="282" y="503"/>
                      <a:pt x="139" y="554"/>
                      <a:pt x="133" y="556"/>
                    </a:cubicBezTo>
                    <a:cubicBezTo>
                      <a:pt x="119" y="561"/>
                      <a:pt x="108" y="576"/>
                      <a:pt x="108" y="592"/>
                    </a:cubicBezTo>
                    <a:cubicBezTo>
                      <a:pt x="102" y="621"/>
                      <a:pt x="86" y="721"/>
                      <a:pt x="93" y="856"/>
                    </a:cubicBezTo>
                    <a:cubicBezTo>
                      <a:pt x="96" y="904"/>
                      <a:pt x="171" y="901"/>
                      <a:pt x="168" y="852"/>
                    </a:cubicBezTo>
                    <a:cubicBezTo>
                      <a:pt x="164" y="776"/>
                      <a:pt x="168" y="711"/>
                      <a:pt x="173" y="666"/>
                    </a:cubicBezTo>
                    <a:cubicBezTo>
                      <a:pt x="989" y="1389"/>
                      <a:pt x="989" y="1389"/>
                      <a:pt x="989" y="1389"/>
                    </a:cubicBezTo>
                    <a:cubicBezTo>
                      <a:pt x="346" y="1389"/>
                      <a:pt x="346" y="1389"/>
                      <a:pt x="346" y="1389"/>
                    </a:cubicBezTo>
                    <a:cubicBezTo>
                      <a:pt x="270" y="1283"/>
                      <a:pt x="217" y="1160"/>
                      <a:pt x="189" y="1021"/>
                    </a:cubicBezTo>
                    <a:cubicBezTo>
                      <a:pt x="180" y="974"/>
                      <a:pt x="106" y="988"/>
                      <a:pt x="116" y="1036"/>
                    </a:cubicBezTo>
                    <a:cubicBezTo>
                      <a:pt x="139" y="1151"/>
                      <a:pt x="178" y="1256"/>
                      <a:pt x="232" y="1350"/>
                    </a:cubicBezTo>
                    <a:cubicBezTo>
                      <a:pt x="20" y="1468"/>
                      <a:pt x="20" y="1468"/>
                      <a:pt x="20" y="1468"/>
                    </a:cubicBezTo>
                    <a:cubicBezTo>
                      <a:pt x="8" y="1475"/>
                      <a:pt x="0" y="1487"/>
                      <a:pt x="0" y="1501"/>
                    </a:cubicBezTo>
                    <a:cubicBezTo>
                      <a:pt x="0" y="2083"/>
                      <a:pt x="474" y="2557"/>
                      <a:pt x="1057" y="2557"/>
                    </a:cubicBezTo>
                    <a:cubicBezTo>
                      <a:pt x="1200" y="2557"/>
                      <a:pt x="1339" y="2529"/>
                      <a:pt x="1470" y="2474"/>
                    </a:cubicBezTo>
                    <a:cubicBezTo>
                      <a:pt x="1514" y="2455"/>
                      <a:pt x="1485" y="2386"/>
                      <a:pt x="1441" y="2405"/>
                    </a:cubicBezTo>
                    <a:cubicBezTo>
                      <a:pt x="1319" y="2456"/>
                      <a:pt x="1190" y="2482"/>
                      <a:pt x="1057" y="2482"/>
                    </a:cubicBezTo>
                    <a:cubicBezTo>
                      <a:pt x="523" y="2482"/>
                      <a:pt x="87" y="2054"/>
                      <a:pt x="76" y="1523"/>
                    </a:cubicBezTo>
                    <a:cubicBezTo>
                      <a:pt x="272" y="1414"/>
                      <a:pt x="272" y="1414"/>
                      <a:pt x="272" y="1414"/>
                    </a:cubicBezTo>
                    <a:cubicBezTo>
                      <a:pt x="316" y="1477"/>
                      <a:pt x="368" y="1535"/>
                      <a:pt x="427" y="1588"/>
                    </a:cubicBezTo>
                    <a:cubicBezTo>
                      <a:pt x="604" y="1745"/>
                      <a:pt x="840" y="1828"/>
                      <a:pt x="1107" y="1828"/>
                    </a:cubicBezTo>
                    <a:cubicBezTo>
                      <a:pt x="1108" y="1828"/>
                      <a:pt x="1108" y="1828"/>
                      <a:pt x="1108" y="1828"/>
                    </a:cubicBezTo>
                    <a:cubicBezTo>
                      <a:pt x="1281" y="1828"/>
                      <a:pt x="1414" y="1794"/>
                      <a:pt x="1451" y="1783"/>
                    </a:cubicBezTo>
                    <a:cubicBezTo>
                      <a:pt x="1468" y="1782"/>
                      <a:pt x="1484" y="1768"/>
                      <a:pt x="1487" y="1752"/>
                    </a:cubicBezTo>
                    <a:cubicBezTo>
                      <a:pt x="1488" y="1746"/>
                      <a:pt x="1519" y="1597"/>
                      <a:pt x="1497" y="1399"/>
                    </a:cubicBezTo>
                    <a:cubicBezTo>
                      <a:pt x="1467" y="1143"/>
                      <a:pt x="1360" y="923"/>
                      <a:pt x="1186" y="762"/>
                    </a:cubicBezTo>
                    <a:cubicBezTo>
                      <a:pt x="1126" y="688"/>
                      <a:pt x="1092" y="594"/>
                      <a:pt x="1092" y="497"/>
                    </a:cubicBezTo>
                    <a:cubicBezTo>
                      <a:pt x="1092" y="264"/>
                      <a:pt x="1281" y="75"/>
                      <a:pt x="1514" y="75"/>
                    </a:cubicBezTo>
                    <a:cubicBezTo>
                      <a:pt x="1747" y="75"/>
                      <a:pt x="1936" y="264"/>
                      <a:pt x="1936" y="497"/>
                    </a:cubicBezTo>
                    <a:cubicBezTo>
                      <a:pt x="1936" y="614"/>
                      <a:pt x="1887" y="727"/>
                      <a:pt x="1801" y="806"/>
                    </a:cubicBezTo>
                    <a:cubicBezTo>
                      <a:pt x="1772" y="833"/>
                      <a:pt x="1803" y="863"/>
                      <a:pt x="1821" y="885"/>
                    </a:cubicBezTo>
                    <a:cubicBezTo>
                      <a:pt x="1961" y="1059"/>
                      <a:pt x="2038" y="1276"/>
                      <a:pt x="2038" y="1501"/>
                    </a:cubicBezTo>
                    <a:cubicBezTo>
                      <a:pt x="2038" y="1823"/>
                      <a:pt x="1875" y="2131"/>
                      <a:pt x="1609" y="2313"/>
                    </a:cubicBezTo>
                    <a:cubicBezTo>
                      <a:pt x="1569" y="2340"/>
                      <a:pt x="1611" y="2402"/>
                      <a:pt x="1651" y="2375"/>
                    </a:cubicBezTo>
                    <a:cubicBezTo>
                      <a:pt x="1941" y="2177"/>
                      <a:pt x="2113" y="1851"/>
                      <a:pt x="2113" y="1501"/>
                    </a:cubicBezTo>
                    <a:cubicBezTo>
                      <a:pt x="2113" y="1258"/>
                      <a:pt x="2030" y="1023"/>
                      <a:pt x="1878" y="836"/>
                    </a:cubicBezTo>
                    <a:cubicBezTo>
                      <a:pt x="1922" y="789"/>
                      <a:pt x="1956" y="733"/>
                      <a:pt x="1978" y="674"/>
                    </a:cubicBezTo>
                    <a:cubicBezTo>
                      <a:pt x="2212" y="539"/>
                      <a:pt x="2212" y="539"/>
                      <a:pt x="2212" y="539"/>
                    </a:cubicBezTo>
                    <a:cubicBezTo>
                      <a:pt x="2236" y="525"/>
                      <a:pt x="2236" y="488"/>
                      <a:pt x="2212" y="474"/>
                    </a:cubicBezTo>
                    <a:close/>
                    <a:moveTo>
                      <a:pt x="2008" y="443"/>
                    </a:moveTo>
                    <a:cubicBezTo>
                      <a:pt x="2118" y="506"/>
                      <a:pt x="2118" y="506"/>
                      <a:pt x="2118" y="506"/>
                    </a:cubicBezTo>
                    <a:cubicBezTo>
                      <a:pt x="2005" y="572"/>
                      <a:pt x="2005" y="572"/>
                      <a:pt x="2005" y="572"/>
                    </a:cubicBezTo>
                    <a:cubicBezTo>
                      <a:pt x="2009" y="547"/>
                      <a:pt x="2011" y="522"/>
                      <a:pt x="2011" y="497"/>
                    </a:cubicBezTo>
                    <a:cubicBezTo>
                      <a:pt x="2011" y="479"/>
                      <a:pt x="2010" y="461"/>
                      <a:pt x="2008" y="443"/>
                    </a:cubicBezTo>
                    <a:close/>
                    <a:moveTo>
                      <a:pt x="477" y="1532"/>
                    </a:moveTo>
                    <a:cubicBezTo>
                      <a:pt x="452" y="1510"/>
                      <a:pt x="429" y="1487"/>
                      <a:pt x="407" y="1463"/>
                    </a:cubicBezTo>
                    <a:cubicBezTo>
                      <a:pt x="1074" y="1463"/>
                      <a:pt x="1074" y="1463"/>
                      <a:pt x="1074" y="1463"/>
                    </a:cubicBezTo>
                    <a:cubicBezTo>
                      <a:pt x="1370" y="1726"/>
                      <a:pt x="1370" y="1726"/>
                      <a:pt x="1370" y="1726"/>
                    </a:cubicBezTo>
                    <a:cubicBezTo>
                      <a:pt x="1310" y="1738"/>
                      <a:pt x="1217" y="1753"/>
                      <a:pt x="1108" y="1753"/>
                    </a:cubicBezTo>
                    <a:cubicBezTo>
                      <a:pt x="1107" y="1753"/>
                      <a:pt x="1106" y="1753"/>
                      <a:pt x="1105" y="1753"/>
                    </a:cubicBezTo>
                    <a:cubicBezTo>
                      <a:pt x="853" y="1752"/>
                      <a:pt x="642" y="1678"/>
                      <a:pt x="477" y="1532"/>
                    </a:cubicBezTo>
                    <a:close/>
                    <a:moveTo>
                      <a:pt x="1423" y="1673"/>
                    </a:moveTo>
                    <a:cubicBezTo>
                      <a:pt x="722" y="1052"/>
                      <a:pt x="722" y="1052"/>
                      <a:pt x="722" y="1052"/>
                    </a:cubicBezTo>
                    <a:cubicBezTo>
                      <a:pt x="722" y="600"/>
                      <a:pt x="722" y="600"/>
                      <a:pt x="722" y="600"/>
                    </a:cubicBezTo>
                    <a:cubicBezTo>
                      <a:pt x="871" y="633"/>
                      <a:pt x="1005" y="702"/>
                      <a:pt x="1120" y="804"/>
                    </a:cubicBezTo>
                    <a:cubicBezTo>
                      <a:pt x="1291" y="955"/>
                      <a:pt x="1393" y="1157"/>
                      <a:pt x="1422" y="1405"/>
                    </a:cubicBezTo>
                    <a:cubicBezTo>
                      <a:pt x="1435" y="1517"/>
                      <a:pt x="1430" y="1613"/>
                      <a:pt x="1423" y="1673"/>
                    </a:cubicBezTo>
                    <a:close/>
                    <a:moveTo>
                      <a:pt x="647" y="586"/>
                    </a:moveTo>
                    <a:cubicBezTo>
                      <a:pt x="647" y="986"/>
                      <a:pt x="647" y="986"/>
                      <a:pt x="647" y="986"/>
                    </a:cubicBezTo>
                    <a:cubicBezTo>
                      <a:pt x="221" y="609"/>
                      <a:pt x="221" y="609"/>
                      <a:pt x="221" y="609"/>
                    </a:cubicBezTo>
                    <a:cubicBezTo>
                      <a:pt x="278" y="594"/>
                      <a:pt x="371" y="577"/>
                      <a:pt x="482" y="576"/>
                    </a:cubicBezTo>
                    <a:cubicBezTo>
                      <a:pt x="539" y="575"/>
                      <a:pt x="594" y="578"/>
                      <a:pt x="647" y="586"/>
                    </a:cubicBezTo>
                    <a:close/>
                    <a:moveTo>
                      <a:pt x="647" y="586"/>
                    </a:moveTo>
                    <a:cubicBezTo>
                      <a:pt x="647" y="586"/>
                      <a:pt x="647" y="586"/>
                      <a:pt x="647" y="5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43" name="Freeform 58">
                <a:extLst>
                  <a:ext uri="{FF2B5EF4-FFF2-40B4-BE49-F238E27FC236}">
                    <a16:creationId xmlns:a16="http://schemas.microsoft.com/office/drawing/2014/main" id="{9A478CBE-0A61-444A-8C0F-7D690B7A66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7" y="2793"/>
                <a:ext cx="34" cy="22"/>
              </a:xfrm>
              <a:custGeom>
                <a:avLst/>
                <a:gdLst>
                  <a:gd name="T0" fmla="*/ 182 w 365"/>
                  <a:gd name="T1" fmla="*/ 0 h 231"/>
                  <a:gd name="T2" fmla="*/ 0 w 365"/>
                  <a:gd name="T3" fmla="*/ 183 h 231"/>
                  <a:gd name="T4" fmla="*/ 75 w 365"/>
                  <a:gd name="T5" fmla="*/ 183 h 231"/>
                  <a:gd name="T6" fmla="*/ 182 w 365"/>
                  <a:gd name="T7" fmla="*/ 75 h 231"/>
                  <a:gd name="T8" fmla="*/ 290 w 365"/>
                  <a:gd name="T9" fmla="*/ 183 h 231"/>
                  <a:gd name="T10" fmla="*/ 365 w 365"/>
                  <a:gd name="T11" fmla="*/ 183 h 231"/>
                  <a:gd name="T12" fmla="*/ 182 w 365"/>
                  <a:gd name="T13" fmla="*/ 0 h 231"/>
                  <a:gd name="T14" fmla="*/ 182 w 365"/>
                  <a:gd name="T15" fmla="*/ 0 h 231"/>
                  <a:gd name="T16" fmla="*/ 182 w 365"/>
                  <a:gd name="T17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5" h="231">
                    <a:moveTo>
                      <a:pt x="182" y="0"/>
                    </a:moveTo>
                    <a:cubicBezTo>
                      <a:pt x="82" y="0"/>
                      <a:pt x="0" y="82"/>
                      <a:pt x="0" y="183"/>
                    </a:cubicBezTo>
                    <a:cubicBezTo>
                      <a:pt x="0" y="231"/>
                      <a:pt x="75" y="231"/>
                      <a:pt x="75" y="183"/>
                    </a:cubicBezTo>
                    <a:cubicBezTo>
                      <a:pt x="75" y="124"/>
                      <a:pt x="123" y="75"/>
                      <a:pt x="182" y="75"/>
                    </a:cubicBezTo>
                    <a:cubicBezTo>
                      <a:pt x="242" y="75"/>
                      <a:pt x="290" y="124"/>
                      <a:pt x="290" y="183"/>
                    </a:cubicBezTo>
                    <a:cubicBezTo>
                      <a:pt x="290" y="231"/>
                      <a:pt x="365" y="231"/>
                      <a:pt x="365" y="183"/>
                    </a:cubicBezTo>
                    <a:cubicBezTo>
                      <a:pt x="365" y="82"/>
                      <a:pt x="283" y="0"/>
                      <a:pt x="182" y="0"/>
                    </a:cubicBezTo>
                    <a:close/>
                    <a:moveTo>
                      <a:pt x="182" y="0"/>
                    </a:moveTo>
                    <a:cubicBezTo>
                      <a:pt x="182" y="0"/>
                      <a:pt x="182" y="0"/>
                      <a:pt x="18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44" name="Freeform 59">
                <a:extLst>
                  <a:ext uri="{FF2B5EF4-FFF2-40B4-BE49-F238E27FC236}">
                    <a16:creationId xmlns:a16="http://schemas.microsoft.com/office/drawing/2014/main" id="{79052AC8-A15E-46D4-A3F9-60D1957C7C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2" y="2934"/>
                <a:ext cx="66" cy="50"/>
              </a:xfrm>
              <a:custGeom>
                <a:avLst/>
                <a:gdLst>
                  <a:gd name="T0" fmla="*/ 671 w 706"/>
                  <a:gd name="T1" fmla="*/ 470 h 545"/>
                  <a:gd name="T2" fmla="*/ 228 w 706"/>
                  <a:gd name="T3" fmla="*/ 232 h 545"/>
                  <a:gd name="T4" fmla="*/ 76 w 706"/>
                  <a:gd name="T5" fmla="*/ 26 h 545"/>
                  <a:gd name="T6" fmla="*/ 25 w 706"/>
                  <a:gd name="T7" fmla="*/ 10 h 545"/>
                  <a:gd name="T8" fmla="*/ 9 w 706"/>
                  <a:gd name="T9" fmla="*/ 60 h 545"/>
                  <a:gd name="T10" fmla="*/ 172 w 706"/>
                  <a:gd name="T11" fmla="*/ 282 h 545"/>
                  <a:gd name="T12" fmla="*/ 662 w 706"/>
                  <a:gd name="T13" fmla="*/ 545 h 545"/>
                  <a:gd name="T14" fmla="*/ 667 w 706"/>
                  <a:gd name="T15" fmla="*/ 545 h 545"/>
                  <a:gd name="T16" fmla="*/ 704 w 706"/>
                  <a:gd name="T17" fmla="*/ 512 h 545"/>
                  <a:gd name="T18" fmla="*/ 671 w 706"/>
                  <a:gd name="T19" fmla="*/ 470 h 545"/>
                  <a:gd name="T20" fmla="*/ 671 w 706"/>
                  <a:gd name="T21" fmla="*/ 470 h 545"/>
                  <a:gd name="T22" fmla="*/ 671 w 706"/>
                  <a:gd name="T23" fmla="*/ 470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6" h="545">
                    <a:moveTo>
                      <a:pt x="671" y="470"/>
                    </a:moveTo>
                    <a:cubicBezTo>
                      <a:pt x="509" y="451"/>
                      <a:pt x="360" y="371"/>
                      <a:pt x="228" y="232"/>
                    </a:cubicBezTo>
                    <a:cubicBezTo>
                      <a:pt x="128" y="128"/>
                      <a:pt x="76" y="27"/>
                      <a:pt x="76" y="26"/>
                    </a:cubicBezTo>
                    <a:cubicBezTo>
                      <a:pt x="66" y="8"/>
                      <a:pt x="44" y="0"/>
                      <a:pt x="25" y="10"/>
                    </a:cubicBezTo>
                    <a:cubicBezTo>
                      <a:pt x="7" y="19"/>
                      <a:pt x="0" y="42"/>
                      <a:pt x="9" y="60"/>
                    </a:cubicBezTo>
                    <a:cubicBezTo>
                      <a:pt x="11" y="64"/>
                      <a:pt x="65" y="170"/>
                      <a:pt x="172" y="282"/>
                    </a:cubicBezTo>
                    <a:cubicBezTo>
                      <a:pt x="314" y="433"/>
                      <a:pt x="484" y="523"/>
                      <a:pt x="662" y="545"/>
                    </a:cubicBezTo>
                    <a:cubicBezTo>
                      <a:pt x="664" y="545"/>
                      <a:pt x="665" y="545"/>
                      <a:pt x="667" y="545"/>
                    </a:cubicBezTo>
                    <a:cubicBezTo>
                      <a:pt x="686" y="545"/>
                      <a:pt x="702" y="531"/>
                      <a:pt x="704" y="512"/>
                    </a:cubicBezTo>
                    <a:cubicBezTo>
                      <a:pt x="706" y="492"/>
                      <a:pt x="692" y="473"/>
                      <a:pt x="671" y="470"/>
                    </a:cubicBezTo>
                    <a:close/>
                    <a:moveTo>
                      <a:pt x="671" y="470"/>
                    </a:moveTo>
                    <a:cubicBezTo>
                      <a:pt x="671" y="470"/>
                      <a:pt x="671" y="470"/>
                      <a:pt x="671" y="47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</p:grpSp>
      </p:grpSp>
      <p:sp>
        <p:nvSpPr>
          <p:cNvPr id="14338" name="AutoShape 2" descr="https://www.morton-pub.com/sites/default/files/library_images/mpf03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https://www.morton-pub.com/sites/default/files/library_images/mpf03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https://www.morton-pub.com/sites/default/files/library_images/mpf03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AutoShape 8" descr="http://ib.bioninja.com.au/_Media/plant-unlabelled_me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8" name="Picture 127" descr="1280-685763994-bacterial-cell-diagra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3896" y="3899799"/>
            <a:ext cx="2689274" cy="2958201"/>
          </a:xfrm>
          <a:prstGeom prst="rect">
            <a:avLst/>
          </a:prstGeom>
        </p:spPr>
      </p:pic>
      <p:pic>
        <p:nvPicPr>
          <p:cNvPr id="137" name="Picture 136" descr="mpf033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6732" y="1463040"/>
            <a:ext cx="2450492" cy="2447429"/>
          </a:xfrm>
          <a:prstGeom prst="rect">
            <a:avLst/>
          </a:prstGeom>
        </p:spPr>
      </p:pic>
      <p:pic>
        <p:nvPicPr>
          <p:cNvPr id="139" name="Picture 138" descr="plant-unlabelled_med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0158" y="1861945"/>
            <a:ext cx="3960935" cy="271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8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12A2EBAD-1188-4A2E-BABD-F54D48F26C7C}"/>
              </a:ext>
            </a:extLst>
          </p:cNvPr>
          <p:cNvSpPr/>
          <p:nvPr/>
        </p:nvSpPr>
        <p:spPr>
          <a:xfrm>
            <a:off x="-58" y="1911247"/>
            <a:ext cx="12194084" cy="3917640"/>
          </a:xfrm>
          <a:custGeom>
            <a:avLst/>
            <a:gdLst>
              <a:gd name="connsiteX0" fmla="*/ 2864412 w 12194084"/>
              <a:gd name="connsiteY0" fmla="*/ 2386434 h 3917640"/>
              <a:gd name="connsiteX1" fmla="*/ 12192057 w 12194084"/>
              <a:gd name="connsiteY1" fmla="*/ 2386434 h 3917640"/>
              <a:gd name="connsiteX2" fmla="*/ 12192057 w 12194084"/>
              <a:gd name="connsiteY2" fmla="*/ 3917640 h 3917640"/>
              <a:gd name="connsiteX3" fmla="*/ 2864412 w 12194084"/>
              <a:gd name="connsiteY3" fmla="*/ 3917640 h 3917640"/>
              <a:gd name="connsiteX4" fmla="*/ 5746100 w 12194084"/>
              <a:gd name="connsiteY4" fmla="*/ 258 h 3917640"/>
              <a:gd name="connsiteX5" fmla="*/ 6249253 w 12194084"/>
              <a:gd name="connsiteY5" fmla="*/ 582839 h 3917640"/>
              <a:gd name="connsiteX6" fmla="*/ 6514234 w 12194084"/>
              <a:gd name="connsiteY6" fmla="*/ 557365 h 3917640"/>
              <a:gd name="connsiteX7" fmla="*/ 6421274 w 12194084"/>
              <a:gd name="connsiteY7" fmla="*/ 1184019 h 3917640"/>
              <a:gd name="connsiteX8" fmla="*/ 6537402 w 12194084"/>
              <a:gd name="connsiteY8" fmla="*/ 1397149 h 3917640"/>
              <a:gd name="connsiteX9" fmla="*/ 6657005 w 12194084"/>
              <a:gd name="connsiteY9" fmla="*/ 1344220 h 3917640"/>
              <a:gd name="connsiteX10" fmla="*/ 6957895 w 12194084"/>
              <a:gd name="connsiteY10" fmla="*/ 1023534 h 3917640"/>
              <a:gd name="connsiteX11" fmla="*/ 7342190 w 12194084"/>
              <a:gd name="connsiteY11" fmla="*/ 1188265 h 3917640"/>
              <a:gd name="connsiteX12" fmla="*/ 7621071 w 12194084"/>
              <a:gd name="connsiteY12" fmla="*/ 977965 h 3917640"/>
              <a:gd name="connsiteX13" fmla="*/ 7720402 w 12194084"/>
              <a:gd name="connsiteY13" fmla="*/ 1114391 h 3917640"/>
              <a:gd name="connsiteX14" fmla="*/ 8059809 w 12194084"/>
              <a:gd name="connsiteY14" fmla="*/ 1077312 h 3917640"/>
              <a:gd name="connsiteX15" fmla="*/ 8134235 w 12194084"/>
              <a:gd name="connsiteY15" fmla="*/ 1367147 h 3917640"/>
              <a:gd name="connsiteX16" fmla="*/ 8273821 w 12194084"/>
              <a:gd name="connsiteY16" fmla="*/ 1422623 h 3917640"/>
              <a:gd name="connsiteX17" fmla="*/ 8413405 w 12194084"/>
              <a:gd name="connsiteY17" fmla="*/ 1490836 h 3917640"/>
              <a:gd name="connsiteX18" fmla="*/ 8934100 w 12194084"/>
              <a:gd name="connsiteY18" fmla="*/ 1397149 h 3917640"/>
              <a:gd name="connsiteX19" fmla="*/ 9050228 w 12194084"/>
              <a:gd name="connsiteY19" fmla="*/ 1184019 h 3917640"/>
              <a:gd name="connsiteX20" fmla="*/ 8957267 w 12194084"/>
              <a:gd name="connsiteY20" fmla="*/ 557365 h 3917640"/>
              <a:gd name="connsiteX21" fmla="*/ 9222248 w 12194084"/>
              <a:gd name="connsiteY21" fmla="*/ 582839 h 3917640"/>
              <a:gd name="connsiteX22" fmla="*/ 9834454 w 12194084"/>
              <a:gd name="connsiteY22" fmla="*/ 11661 h 3917640"/>
              <a:gd name="connsiteX23" fmla="*/ 10088720 w 12194084"/>
              <a:gd name="connsiteY23" fmla="*/ 477830 h 3917640"/>
              <a:gd name="connsiteX24" fmla="*/ 10225119 w 12194084"/>
              <a:gd name="connsiteY24" fmla="*/ 563026 h 3917640"/>
              <a:gd name="connsiteX25" fmla="*/ 10404959 w 12194084"/>
              <a:gd name="connsiteY25" fmla="*/ 602935 h 3917640"/>
              <a:gd name="connsiteX26" fmla="*/ 10789253 w 12194084"/>
              <a:gd name="connsiteY26" fmla="*/ 483491 h 3917640"/>
              <a:gd name="connsiteX27" fmla="*/ 11062053 w 12194084"/>
              <a:gd name="connsiteY27" fmla="*/ 1097408 h 3917640"/>
              <a:gd name="connsiteX28" fmla="*/ 11297784 w 12194084"/>
              <a:gd name="connsiteY28" fmla="*/ 1199586 h 3917640"/>
              <a:gd name="connsiteX29" fmla="*/ 11508610 w 12194084"/>
              <a:gd name="connsiteY29" fmla="*/ 1210908 h 3917640"/>
              <a:gd name="connsiteX30" fmla="*/ 12141667 w 12194084"/>
              <a:gd name="connsiteY30" fmla="*/ 1079011 h 3917640"/>
              <a:gd name="connsiteX31" fmla="*/ 12194084 w 12194084"/>
              <a:gd name="connsiteY31" fmla="*/ 1101371 h 3917640"/>
              <a:gd name="connsiteX32" fmla="*/ 12193794 w 12194084"/>
              <a:gd name="connsiteY32" fmla="*/ 1101371 h 3917640"/>
              <a:gd name="connsiteX33" fmla="*/ 12193794 w 12194084"/>
              <a:gd name="connsiteY33" fmla="*/ 2384681 h 3917640"/>
              <a:gd name="connsiteX34" fmla="*/ 170339 w 12194084"/>
              <a:gd name="connsiteY34" fmla="*/ 2384681 h 3917640"/>
              <a:gd name="connsiteX35" fmla="*/ 24383 w 12194084"/>
              <a:gd name="connsiteY35" fmla="*/ 1409603 h 3917640"/>
              <a:gd name="connsiteX36" fmla="*/ 576064 w 12194084"/>
              <a:gd name="connsiteY36" fmla="*/ 1253364 h 3917640"/>
              <a:gd name="connsiteX37" fmla="*/ 1188270 w 12194084"/>
              <a:gd name="connsiteY37" fmla="*/ 682186 h 3917640"/>
              <a:gd name="connsiteX38" fmla="*/ 1442536 w 12194084"/>
              <a:gd name="connsiteY38" fmla="*/ 1148356 h 3917640"/>
              <a:gd name="connsiteX39" fmla="*/ 1578935 w 12194084"/>
              <a:gd name="connsiteY39" fmla="*/ 1233551 h 3917640"/>
              <a:gd name="connsiteX40" fmla="*/ 1758775 w 12194084"/>
              <a:gd name="connsiteY40" fmla="*/ 1273460 h 3917640"/>
              <a:gd name="connsiteX41" fmla="*/ 2143359 w 12194084"/>
              <a:gd name="connsiteY41" fmla="*/ 1154300 h 3917640"/>
              <a:gd name="connsiteX42" fmla="*/ 2337098 w 12194084"/>
              <a:gd name="connsiteY42" fmla="*/ 1296103 h 3917640"/>
              <a:gd name="connsiteX43" fmla="*/ 2426294 w 12194084"/>
              <a:gd name="connsiteY43" fmla="*/ 1230721 h 3917640"/>
              <a:gd name="connsiteX44" fmla="*/ 2691275 w 12194084"/>
              <a:gd name="connsiteY44" fmla="*/ 1256195 h 3917640"/>
              <a:gd name="connsiteX45" fmla="*/ 3303481 w 12194084"/>
              <a:gd name="connsiteY45" fmla="*/ 685017 h 3917640"/>
              <a:gd name="connsiteX46" fmla="*/ 3583520 w 12194084"/>
              <a:gd name="connsiteY46" fmla="*/ 1054103 h 3917640"/>
              <a:gd name="connsiteX47" fmla="*/ 3950728 w 12194084"/>
              <a:gd name="connsiteY47" fmla="*/ 1197322 h 3917640"/>
              <a:gd name="connsiteX48" fmla="*/ 3995326 w 12194084"/>
              <a:gd name="connsiteY48" fmla="*/ 1171282 h 3917640"/>
              <a:gd name="connsiteX49" fmla="*/ 4091183 w 12194084"/>
              <a:gd name="connsiteY49" fmla="*/ 1142978 h 3917640"/>
              <a:gd name="connsiteX50" fmla="*/ 4196016 w 12194084"/>
              <a:gd name="connsiteY50" fmla="*/ 1143827 h 3917640"/>
              <a:gd name="connsiteX51" fmla="*/ 4409449 w 12194084"/>
              <a:gd name="connsiteY51" fmla="*/ 1097408 h 3917640"/>
              <a:gd name="connsiteX52" fmla="*/ 4682248 w 12194084"/>
              <a:gd name="connsiteY52" fmla="*/ 483491 h 3917640"/>
              <a:gd name="connsiteX53" fmla="*/ 5066543 w 12194084"/>
              <a:gd name="connsiteY53" fmla="*/ 602935 h 3917640"/>
              <a:gd name="connsiteX54" fmla="*/ 5246382 w 12194084"/>
              <a:gd name="connsiteY54" fmla="*/ 563026 h 3917640"/>
              <a:gd name="connsiteX55" fmla="*/ 5382782 w 12194084"/>
              <a:gd name="connsiteY55" fmla="*/ 477830 h 3917640"/>
              <a:gd name="connsiteX56" fmla="*/ 5637047 w 12194084"/>
              <a:gd name="connsiteY56" fmla="*/ 11661 h 3917640"/>
              <a:gd name="connsiteX57" fmla="*/ 5746100 w 12194084"/>
              <a:gd name="connsiteY57" fmla="*/ 258 h 391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194084" h="3917640">
                <a:moveTo>
                  <a:pt x="2864412" y="2386434"/>
                </a:moveTo>
                <a:lnTo>
                  <a:pt x="12192057" y="2386434"/>
                </a:lnTo>
                <a:lnTo>
                  <a:pt x="12192057" y="3917640"/>
                </a:lnTo>
                <a:lnTo>
                  <a:pt x="2864412" y="3917640"/>
                </a:lnTo>
                <a:close/>
                <a:moveTo>
                  <a:pt x="5746100" y="258"/>
                </a:moveTo>
                <a:cubicBezTo>
                  <a:pt x="6256126" y="-14202"/>
                  <a:pt x="6249253" y="582839"/>
                  <a:pt x="6249253" y="582839"/>
                </a:cubicBezTo>
                <a:cubicBezTo>
                  <a:pt x="6346848" y="467924"/>
                  <a:pt x="6514234" y="557365"/>
                  <a:pt x="6514234" y="557365"/>
                </a:cubicBezTo>
                <a:cubicBezTo>
                  <a:pt x="6904899" y="766250"/>
                  <a:pt x="6421274" y="1184019"/>
                  <a:pt x="6421274" y="1184019"/>
                </a:cubicBezTo>
                <a:cubicBezTo>
                  <a:pt x="6639629" y="1226758"/>
                  <a:pt x="6537402" y="1397149"/>
                  <a:pt x="6537402" y="1397149"/>
                </a:cubicBezTo>
                <a:cubicBezTo>
                  <a:pt x="6579973" y="1372525"/>
                  <a:pt x="6619647" y="1355259"/>
                  <a:pt x="6657005" y="1344220"/>
                </a:cubicBezTo>
                <a:cubicBezTo>
                  <a:pt x="6661059" y="1202983"/>
                  <a:pt x="6726508" y="1060613"/>
                  <a:pt x="6957895" y="1023534"/>
                </a:cubicBezTo>
                <a:cubicBezTo>
                  <a:pt x="6957895" y="1023534"/>
                  <a:pt x="7274134" y="983625"/>
                  <a:pt x="7342190" y="1188265"/>
                </a:cubicBezTo>
                <a:cubicBezTo>
                  <a:pt x="7342190" y="1188265"/>
                  <a:pt x="7317284" y="921073"/>
                  <a:pt x="7621071" y="977965"/>
                </a:cubicBezTo>
                <a:cubicBezTo>
                  <a:pt x="7621071" y="977965"/>
                  <a:pt x="7714321" y="1057499"/>
                  <a:pt x="7720402" y="1114391"/>
                </a:cubicBezTo>
                <a:cubicBezTo>
                  <a:pt x="7720402" y="1114391"/>
                  <a:pt x="7869255" y="966643"/>
                  <a:pt x="8059809" y="1077312"/>
                </a:cubicBezTo>
                <a:cubicBezTo>
                  <a:pt x="8250364" y="1187982"/>
                  <a:pt x="8134235" y="1367147"/>
                  <a:pt x="8134235" y="1367147"/>
                </a:cubicBezTo>
                <a:cubicBezTo>
                  <a:pt x="8134235" y="1367147"/>
                  <a:pt x="8236753" y="1303179"/>
                  <a:pt x="8273821" y="1422623"/>
                </a:cubicBezTo>
                <a:cubicBezTo>
                  <a:pt x="8273821" y="1422623"/>
                  <a:pt x="8385605" y="1397149"/>
                  <a:pt x="8413405" y="1490836"/>
                </a:cubicBezTo>
                <a:cubicBezTo>
                  <a:pt x="8413405" y="1490836"/>
                  <a:pt x="8590059" y="1196756"/>
                  <a:pt x="8934100" y="1397149"/>
                </a:cubicBezTo>
                <a:cubicBezTo>
                  <a:pt x="8934100" y="1397149"/>
                  <a:pt x="8831582" y="1226758"/>
                  <a:pt x="9050228" y="1184019"/>
                </a:cubicBezTo>
                <a:cubicBezTo>
                  <a:pt x="9050228" y="1184019"/>
                  <a:pt x="8566602" y="766250"/>
                  <a:pt x="8957267" y="557365"/>
                </a:cubicBezTo>
                <a:cubicBezTo>
                  <a:pt x="8957267" y="557365"/>
                  <a:pt x="9124654" y="467641"/>
                  <a:pt x="9222248" y="582839"/>
                </a:cubicBezTo>
                <a:cubicBezTo>
                  <a:pt x="9222248" y="582839"/>
                  <a:pt x="9214429" y="-96461"/>
                  <a:pt x="9834454" y="11661"/>
                </a:cubicBezTo>
                <a:cubicBezTo>
                  <a:pt x="9834454" y="11661"/>
                  <a:pt x="10225119" y="131104"/>
                  <a:pt x="10088720" y="477830"/>
                </a:cubicBezTo>
                <a:cubicBezTo>
                  <a:pt x="10088720" y="477830"/>
                  <a:pt x="10243654" y="426600"/>
                  <a:pt x="10225119" y="563026"/>
                </a:cubicBezTo>
                <a:cubicBezTo>
                  <a:pt x="10225119" y="563026"/>
                  <a:pt x="10361520" y="455187"/>
                  <a:pt x="10404959" y="602935"/>
                </a:cubicBezTo>
                <a:cubicBezTo>
                  <a:pt x="10404959" y="602935"/>
                  <a:pt x="10516454" y="409617"/>
                  <a:pt x="10789253" y="483491"/>
                </a:cubicBezTo>
                <a:cubicBezTo>
                  <a:pt x="11062053" y="557365"/>
                  <a:pt x="11093039" y="904091"/>
                  <a:pt x="11062053" y="1097408"/>
                </a:cubicBezTo>
                <a:cubicBezTo>
                  <a:pt x="11062053" y="1097408"/>
                  <a:pt x="11254344" y="1017590"/>
                  <a:pt x="11297784" y="1199586"/>
                </a:cubicBezTo>
                <a:cubicBezTo>
                  <a:pt x="11297784" y="1199586"/>
                  <a:pt x="11409278" y="1057499"/>
                  <a:pt x="11508610" y="1210908"/>
                </a:cubicBezTo>
                <a:cubicBezTo>
                  <a:pt x="11508610" y="1210908"/>
                  <a:pt x="11755635" y="921639"/>
                  <a:pt x="12141667" y="1079011"/>
                </a:cubicBezTo>
                <a:cubicBezTo>
                  <a:pt x="12159912" y="1086370"/>
                  <a:pt x="12176998" y="1093729"/>
                  <a:pt x="12194084" y="1101371"/>
                </a:cubicBezTo>
                <a:lnTo>
                  <a:pt x="12193794" y="1101371"/>
                </a:lnTo>
                <a:lnTo>
                  <a:pt x="12193794" y="2384681"/>
                </a:lnTo>
                <a:lnTo>
                  <a:pt x="170339" y="2384681"/>
                </a:lnTo>
                <a:cubicBezTo>
                  <a:pt x="125162" y="2268917"/>
                  <a:pt x="-67129" y="1629526"/>
                  <a:pt x="24383" y="1409603"/>
                </a:cubicBezTo>
                <a:cubicBezTo>
                  <a:pt x="24383" y="1409603"/>
                  <a:pt x="196982" y="948811"/>
                  <a:pt x="576064" y="1253364"/>
                </a:cubicBezTo>
                <a:cubicBezTo>
                  <a:pt x="576064" y="1253364"/>
                  <a:pt x="568245" y="574347"/>
                  <a:pt x="1188270" y="682186"/>
                </a:cubicBezTo>
                <a:cubicBezTo>
                  <a:pt x="1188270" y="682186"/>
                  <a:pt x="1578935" y="801630"/>
                  <a:pt x="1442536" y="1148356"/>
                </a:cubicBezTo>
                <a:cubicBezTo>
                  <a:pt x="1442536" y="1148356"/>
                  <a:pt x="1597470" y="1097125"/>
                  <a:pt x="1578935" y="1233551"/>
                </a:cubicBezTo>
                <a:cubicBezTo>
                  <a:pt x="1578935" y="1233551"/>
                  <a:pt x="1715335" y="1125712"/>
                  <a:pt x="1758775" y="1273460"/>
                </a:cubicBezTo>
                <a:cubicBezTo>
                  <a:pt x="1758775" y="1273460"/>
                  <a:pt x="1870269" y="1080143"/>
                  <a:pt x="2143359" y="1154300"/>
                </a:cubicBezTo>
                <a:cubicBezTo>
                  <a:pt x="2230817" y="1178075"/>
                  <a:pt x="2293369" y="1230155"/>
                  <a:pt x="2337098" y="1296103"/>
                </a:cubicBezTo>
                <a:cubicBezTo>
                  <a:pt x="2359687" y="1272894"/>
                  <a:pt x="2388647" y="1250817"/>
                  <a:pt x="2426294" y="1230721"/>
                </a:cubicBezTo>
                <a:cubicBezTo>
                  <a:pt x="2426294" y="1230721"/>
                  <a:pt x="2593681" y="1140997"/>
                  <a:pt x="2691275" y="1256195"/>
                </a:cubicBezTo>
                <a:cubicBezTo>
                  <a:pt x="2691275" y="1256195"/>
                  <a:pt x="2683456" y="576895"/>
                  <a:pt x="3303481" y="685017"/>
                </a:cubicBezTo>
                <a:cubicBezTo>
                  <a:pt x="3303481" y="685017"/>
                  <a:pt x="3620010" y="781817"/>
                  <a:pt x="3583520" y="1054103"/>
                </a:cubicBezTo>
                <a:cubicBezTo>
                  <a:pt x="3765387" y="1016741"/>
                  <a:pt x="3909316" y="1152884"/>
                  <a:pt x="3950728" y="1197322"/>
                </a:cubicBezTo>
                <a:cubicBezTo>
                  <a:pt x="3963760" y="1188265"/>
                  <a:pt x="3978530" y="1179207"/>
                  <a:pt x="3995326" y="1171282"/>
                </a:cubicBezTo>
                <a:cubicBezTo>
                  <a:pt x="4028919" y="1139581"/>
                  <a:pt x="4062512" y="1135619"/>
                  <a:pt x="4091183" y="1142978"/>
                </a:cubicBezTo>
                <a:cubicBezTo>
                  <a:pt x="4122459" y="1138732"/>
                  <a:pt x="4157211" y="1138449"/>
                  <a:pt x="4196016" y="1143827"/>
                </a:cubicBezTo>
                <a:cubicBezTo>
                  <a:pt x="4261465" y="1036271"/>
                  <a:pt x="4409449" y="1097408"/>
                  <a:pt x="4409449" y="1097408"/>
                </a:cubicBezTo>
                <a:cubicBezTo>
                  <a:pt x="4378463" y="904091"/>
                  <a:pt x="4409449" y="557365"/>
                  <a:pt x="4682248" y="483491"/>
                </a:cubicBezTo>
                <a:cubicBezTo>
                  <a:pt x="4955048" y="409617"/>
                  <a:pt x="5066543" y="602935"/>
                  <a:pt x="5066543" y="602935"/>
                </a:cubicBezTo>
                <a:cubicBezTo>
                  <a:pt x="5109982" y="454904"/>
                  <a:pt x="5246382" y="563026"/>
                  <a:pt x="5246382" y="563026"/>
                </a:cubicBezTo>
                <a:cubicBezTo>
                  <a:pt x="5227848" y="426600"/>
                  <a:pt x="5382782" y="477830"/>
                  <a:pt x="5382782" y="477830"/>
                </a:cubicBezTo>
                <a:cubicBezTo>
                  <a:pt x="5246382" y="131104"/>
                  <a:pt x="5637047" y="11661"/>
                  <a:pt x="5637047" y="11661"/>
                </a:cubicBezTo>
                <a:cubicBezTo>
                  <a:pt x="5675799" y="4903"/>
                  <a:pt x="5712098" y="1222"/>
                  <a:pt x="5746100" y="258"/>
                </a:cubicBezTo>
                <a:close/>
              </a:path>
            </a:pathLst>
          </a:custGeom>
          <a:solidFill>
            <a:schemeClr val="accent5">
              <a:alpha val="24000"/>
            </a:schemeClr>
          </a:solidFill>
          <a:ln w="28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D">
              <a:solidFill>
                <a:schemeClr val="tx1"/>
              </a:solidFill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9E94B9E-B665-4448-8F53-A8893E7BC5F6}"/>
              </a:ext>
            </a:extLst>
          </p:cNvPr>
          <p:cNvSpPr/>
          <p:nvPr/>
        </p:nvSpPr>
        <p:spPr>
          <a:xfrm>
            <a:off x="0" y="3694176"/>
            <a:ext cx="12192000" cy="3163824"/>
          </a:xfrm>
          <a:custGeom>
            <a:avLst/>
            <a:gdLst>
              <a:gd name="connsiteX0" fmla="*/ 2003797 w 12192000"/>
              <a:gd name="connsiteY0" fmla="*/ 997 h 4474299"/>
              <a:gd name="connsiteX1" fmla="*/ 2400300 w 12192000"/>
              <a:gd name="connsiteY1" fmla="*/ 16599 h 4474299"/>
              <a:gd name="connsiteX2" fmla="*/ 5435601 w 12192000"/>
              <a:gd name="connsiteY2" fmla="*/ 1248499 h 4474299"/>
              <a:gd name="connsiteX3" fmla="*/ 7899401 w 12192000"/>
              <a:gd name="connsiteY3" fmla="*/ 1235799 h 4474299"/>
              <a:gd name="connsiteX4" fmla="*/ 10147300 w 12192000"/>
              <a:gd name="connsiteY4" fmla="*/ 2315299 h 4474299"/>
              <a:gd name="connsiteX5" fmla="*/ 12091619 w 12192000"/>
              <a:gd name="connsiteY5" fmla="*/ 1580532 h 4474299"/>
              <a:gd name="connsiteX6" fmla="*/ 12192000 w 12192000"/>
              <a:gd name="connsiteY6" fmla="*/ 1543563 h 4474299"/>
              <a:gd name="connsiteX7" fmla="*/ 12192000 w 12192000"/>
              <a:gd name="connsiteY7" fmla="*/ 4474299 h 4474299"/>
              <a:gd name="connsiteX8" fmla="*/ 0 w 12192000"/>
              <a:gd name="connsiteY8" fmla="*/ 4474299 h 4474299"/>
              <a:gd name="connsiteX9" fmla="*/ 0 w 12192000"/>
              <a:gd name="connsiteY9" fmla="*/ 383415 h 4474299"/>
              <a:gd name="connsiteX10" fmla="*/ 329481 w 12192000"/>
              <a:gd name="connsiteY10" fmla="*/ 292799 h 4474299"/>
              <a:gd name="connsiteX11" fmla="*/ 2003797 w 12192000"/>
              <a:gd name="connsiteY11" fmla="*/ 997 h 447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474299">
                <a:moveTo>
                  <a:pt x="2003797" y="997"/>
                </a:moveTo>
                <a:cubicBezTo>
                  <a:pt x="2140182" y="-2252"/>
                  <a:pt x="2273036" y="2312"/>
                  <a:pt x="2400300" y="16599"/>
                </a:cubicBezTo>
                <a:cubicBezTo>
                  <a:pt x="3418417" y="130899"/>
                  <a:pt x="4519085" y="1045299"/>
                  <a:pt x="5435601" y="1248499"/>
                </a:cubicBezTo>
                <a:cubicBezTo>
                  <a:pt x="6352117" y="1451699"/>
                  <a:pt x="7114118" y="1057999"/>
                  <a:pt x="7899401" y="1235799"/>
                </a:cubicBezTo>
                <a:cubicBezTo>
                  <a:pt x="8684683" y="1413599"/>
                  <a:pt x="9398000" y="2270849"/>
                  <a:pt x="10147300" y="2315299"/>
                </a:cubicBezTo>
                <a:cubicBezTo>
                  <a:pt x="10756106" y="2351415"/>
                  <a:pt x="11574512" y="1790870"/>
                  <a:pt x="12091619" y="1580532"/>
                </a:cubicBezTo>
                <a:lnTo>
                  <a:pt x="12192000" y="1543563"/>
                </a:lnTo>
                <a:lnTo>
                  <a:pt x="12192000" y="4474299"/>
                </a:lnTo>
                <a:lnTo>
                  <a:pt x="0" y="4474299"/>
                </a:lnTo>
                <a:lnTo>
                  <a:pt x="0" y="383415"/>
                </a:lnTo>
                <a:lnTo>
                  <a:pt x="329481" y="292799"/>
                </a:lnTo>
                <a:cubicBezTo>
                  <a:pt x="856233" y="152008"/>
                  <a:pt x="1458260" y="13995"/>
                  <a:pt x="2003797" y="997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2"/>
              </a:gs>
              <a:gs pos="100000">
                <a:schemeClr val="accent4">
                  <a:alpha val="52000"/>
                </a:schemeClr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EA0C87C4-3C3B-42B3-AC7D-5A6188523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48128" y="4524476"/>
            <a:ext cx="5643872" cy="2333524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B2CC58BB-8E03-46F2-B886-4F38A7A246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779713" y="4868646"/>
            <a:ext cx="6412287" cy="198935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E38CB-EE03-407A-A696-ABA0E1539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 vert="horz" lIns="0" tIns="0" rIns="0" bIns="0" rtlCol="0" anchor="ctr"/>
          <a:lstStyle/>
          <a:p>
            <a:fld id="{FFA84B14-57FB-4834-9351-A79C9F9528A4}" type="slidenum">
              <a:rPr lang="en-ID"/>
              <a:pPr/>
              <a:t>7</a:t>
            </a:fld>
            <a:endParaRPr lang="en-ID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192A11E9-8047-4154-A305-BC76E72D33A6}"/>
              </a:ext>
            </a:extLst>
          </p:cNvPr>
          <p:cNvSpPr/>
          <p:nvPr/>
        </p:nvSpPr>
        <p:spPr>
          <a:xfrm>
            <a:off x="4895557" y="211015"/>
            <a:ext cx="6850966" cy="5908431"/>
          </a:xfrm>
          <a:prstGeom prst="roundRect">
            <a:avLst>
              <a:gd name="adj" fmla="val 2718"/>
            </a:avLst>
          </a:prstGeom>
          <a:solidFill>
            <a:schemeClr val="bg1"/>
          </a:solidFill>
          <a:ln>
            <a:noFill/>
          </a:ln>
          <a:effectLst>
            <a:outerShdw blurRad="3810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8" name="Graphic 67">
            <a:extLst>
              <a:ext uri="{FF2B5EF4-FFF2-40B4-BE49-F238E27FC236}">
                <a16:creationId xmlns:a16="http://schemas.microsoft.com/office/drawing/2014/main" id="{A44B7871-BE83-454B-9E60-38F72D6D18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9588600">
            <a:off x="249506" y="5669842"/>
            <a:ext cx="1213175" cy="12689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42974B-FAEC-4BE7-9323-BFC4B3D4C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85" y="583000"/>
            <a:ext cx="4002194" cy="747897"/>
          </a:xfrm>
        </p:spPr>
        <p:txBody>
          <a:bodyPr wrap="square">
            <a:spAutoFit/>
          </a:bodyPr>
          <a:lstStyle/>
          <a:p>
            <a:pPr algn="l"/>
            <a:r>
              <a:rPr lang="en-US" sz="5400"/>
              <a:t>7. Organs</a:t>
            </a:r>
            <a:endParaRPr lang="en-ID" sz="5400" dirty="0"/>
          </a:p>
        </p:txBody>
      </p:sp>
      <p:sp>
        <p:nvSpPr>
          <p:cNvPr id="53" name="Subtitle 176">
            <a:extLst>
              <a:ext uri="{FF2B5EF4-FFF2-40B4-BE49-F238E27FC236}">
                <a16:creationId xmlns:a16="http://schemas.microsoft.com/office/drawing/2014/main" id="{0BB0E29D-A137-4807-83E5-AB5FB498F9A4}"/>
              </a:ext>
            </a:extLst>
          </p:cNvPr>
          <p:cNvSpPr txBox="1">
            <a:spLocks/>
          </p:cNvSpPr>
          <p:nvPr/>
        </p:nvSpPr>
        <p:spPr>
          <a:xfrm>
            <a:off x="906871" y="1669092"/>
            <a:ext cx="3887973" cy="997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D" sz="3600" b="1" dirty="0" smtClean="0"/>
              <a:t>Make up </a:t>
            </a:r>
            <a:r>
              <a:rPr lang="en-ID" sz="3600" b="1" dirty="0"/>
              <a:t>the organ system.</a:t>
            </a:r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C5C9C958-2DA9-4761-95C2-D487652364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0" y="5602774"/>
            <a:ext cx="5038583" cy="1255226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9AD6A2F1-F502-434D-8CD5-A52F2D289A04}"/>
              </a:ext>
            </a:extLst>
          </p:cNvPr>
          <p:cNvGrpSpPr/>
          <p:nvPr/>
        </p:nvGrpSpPr>
        <p:grpSpPr>
          <a:xfrm>
            <a:off x="1420935" y="5406510"/>
            <a:ext cx="974004" cy="1451490"/>
            <a:chOff x="-21903" y="4372193"/>
            <a:chExt cx="974004" cy="1451490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9A34C4E-ED12-42D5-BEE4-888842218EAA}"/>
                </a:ext>
              </a:extLst>
            </p:cNvPr>
            <p:cNvSpPr/>
            <p:nvPr/>
          </p:nvSpPr>
          <p:spPr>
            <a:xfrm>
              <a:off x="215646" y="4599991"/>
              <a:ext cx="562899" cy="1223692"/>
            </a:xfrm>
            <a:custGeom>
              <a:avLst/>
              <a:gdLst>
                <a:gd name="connsiteX0" fmla="*/ 155424 w 219075"/>
                <a:gd name="connsiteY0" fmla="*/ 230399 h 476250"/>
                <a:gd name="connsiteX1" fmla="*/ 155329 w 219075"/>
                <a:gd name="connsiteY1" fmla="*/ 229256 h 476250"/>
                <a:gd name="connsiteX2" fmla="*/ 126087 w 219075"/>
                <a:gd name="connsiteY2" fmla="*/ 153723 h 476250"/>
                <a:gd name="connsiteX3" fmla="*/ 1024 w 219075"/>
                <a:gd name="connsiteY3" fmla="*/ 105812 h 476250"/>
                <a:gd name="connsiteX4" fmla="*/ 7025 w 219075"/>
                <a:gd name="connsiteY4" fmla="*/ 100954 h 476250"/>
                <a:gd name="connsiteX5" fmla="*/ 118848 w 219075"/>
                <a:gd name="connsiteY5" fmla="*/ 138959 h 476250"/>
                <a:gd name="connsiteX6" fmla="*/ 63889 w 219075"/>
                <a:gd name="connsiteY6" fmla="*/ 42947 h 476250"/>
                <a:gd name="connsiteX7" fmla="*/ 70842 w 219075"/>
                <a:gd name="connsiteY7" fmla="*/ 39804 h 476250"/>
                <a:gd name="connsiteX8" fmla="*/ 105704 w 219075"/>
                <a:gd name="connsiteY8" fmla="*/ 98573 h 476250"/>
                <a:gd name="connsiteX9" fmla="*/ 118372 w 219075"/>
                <a:gd name="connsiteY9" fmla="*/ 69998 h 476250"/>
                <a:gd name="connsiteX10" fmla="*/ 146185 w 219075"/>
                <a:gd name="connsiteY10" fmla="*/ 3323 h 476250"/>
                <a:gd name="connsiteX11" fmla="*/ 153805 w 219075"/>
                <a:gd name="connsiteY11" fmla="*/ 4085 h 476250"/>
                <a:gd name="connsiteX12" fmla="*/ 137708 w 219075"/>
                <a:gd name="connsiteY12" fmla="*/ 58663 h 476250"/>
                <a:gd name="connsiteX13" fmla="*/ 118086 w 219075"/>
                <a:gd name="connsiteY13" fmla="*/ 82476 h 476250"/>
                <a:gd name="connsiteX14" fmla="*/ 113609 w 219075"/>
                <a:gd name="connsiteY14" fmla="*/ 110955 h 476250"/>
                <a:gd name="connsiteX15" fmla="*/ 113514 w 219075"/>
                <a:gd name="connsiteY15" fmla="*/ 112670 h 476250"/>
                <a:gd name="connsiteX16" fmla="*/ 132469 w 219075"/>
                <a:gd name="connsiteY16" fmla="*/ 149341 h 476250"/>
                <a:gd name="connsiteX17" fmla="*/ 133040 w 219075"/>
                <a:gd name="connsiteY17" fmla="*/ 150579 h 476250"/>
                <a:gd name="connsiteX18" fmla="*/ 155043 w 219075"/>
                <a:gd name="connsiteY18" fmla="*/ 203157 h 476250"/>
                <a:gd name="connsiteX19" fmla="*/ 185047 w 219075"/>
                <a:gd name="connsiteY19" fmla="*/ 132196 h 476250"/>
                <a:gd name="connsiteX20" fmla="*/ 191238 w 219075"/>
                <a:gd name="connsiteY20" fmla="*/ 136768 h 476250"/>
                <a:gd name="connsiteX21" fmla="*/ 162758 w 219075"/>
                <a:gd name="connsiteY21" fmla="*/ 227351 h 476250"/>
                <a:gd name="connsiteX22" fmla="*/ 166283 w 219075"/>
                <a:gd name="connsiteY22" fmla="*/ 240495 h 476250"/>
                <a:gd name="connsiteX23" fmla="*/ 176093 w 219075"/>
                <a:gd name="connsiteY23" fmla="*/ 304980 h 476250"/>
                <a:gd name="connsiteX24" fmla="*/ 214765 w 219075"/>
                <a:gd name="connsiteY24" fmla="*/ 250306 h 476250"/>
                <a:gd name="connsiteX25" fmla="*/ 219623 w 219075"/>
                <a:gd name="connsiteY25" fmla="*/ 256307 h 476250"/>
                <a:gd name="connsiteX26" fmla="*/ 176665 w 219075"/>
                <a:gd name="connsiteY26" fmla="*/ 328316 h 476250"/>
                <a:gd name="connsiteX27" fmla="*/ 175808 w 219075"/>
                <a:gd name="connsiteY27" fmla="*/ 350509 h 476250"/>
                <a:gd name="connsiteX28" fmla="*/ 183428 w 219075"/>
                <a:gd name="connsiteY28" fmla="*/ 472524 h 476250"/>
                <a:gd name="connsiteX29" fmla="*/ 176474 w 219075"/>
                <a:gd name="connsiteY29" fmla="*/ 475668 h 476250"/>
                <a:gd name="connsiteX30" fmla="*/ 166378 w 219075"/>
                <a:gd name="connsiteY30" fmla="*/ 371369 h 476250"/>
                <a:gd name="connsiteX31" fmla="*/ 167616 w 219075"/>
                <a:gd name="connsiteY31" fmla="*/ 354795 h 476250"/>
                <a:gd name="connsiteX32" fmla="*/ 167140 w 219075"/>
                <a:gd name="connsiteY32" fmla="*/ 353462 h 476250"/>
                <a:gd name="connsiteX33" fmla="*/ 111704 w 219075"/>
                <a:gd name="connsiteY33" fmla="*/ 307266 h 476250"/>
                <a:gd name="connsiteX34" fmla="*/ 114467 w 219075"/>
                <a:gd name="connsiteY34" fmla="*/ 300122 h 476250"/>
                <a:gd name="connsiteX35" fmla="*/ 167997 w 219075"/>
                <a:gd name="connsiteY35" fmla="*/ 334412 h 476250"/>
                <a:gd name="connsiteX36" fmla="*/ 167997 w 219075"/>
                <a:gd name="connsiteY36" fmla="*/ 332983 h 476250"/>
                <a:gd name="connsiteX37" fmla="*/ 168569 w 219075"/>
                <a:gd name="connsiteY37" fmla="*/ 330126 h 476250"/>
                <a:gd name="connsiteX38" fmla="*/ 161615 w 219075"/>
                <a:gd name="connsiteY38" fmla="*/ 254402 h 476250"/>
                <a:gd name="connsiteX39" fmla="*/ 160282 w 219075"/>
                <a:gd name="connsiteY39" fmla="*/ 253259 h 476250"/>
                <a:gd name="connsiteX40" fmla="*/ 65222 w 219075"/>
                <a:gd name="connsiteY40" fmla="*/ 223446 h 476250"/>
                <a:gd name="connsiteX41" fmla="*/ 62079 w 219075"/>
                <a:gd name="connsiteY41" fmla="*/ 216492 h 476250"/>
                <a:gd name="connsiteX42" fmla="*/ 157615 w 219075"/>
                <a:gd name="connsiteY42" fmla="*/ 237828 h 476250"/>
                <a:gd name="connsiteX43" fmla="*/ 156091 w 219075"/>
                <a:gd name="connsiteY43" fmla="*/ 232304 h 476250"/>
                <a:gd name="connsiteX44" fmla="*/ 155424 w 219075"/>
                <a:gd name="connsiteY44" fmla="*/ 23039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19075" h="476250">
                  <a:moveTo>
                    <a:pt x="155424" y="230399"/>
                  </a:moveTo>
                  <a:cubicBezTo>
                    <a:pt x="155329" y="230018"/>
                    <a:pt x="155329" y="229637"/>
                    <a:pt x="155329" y="229256"/>
                  </a:cubicBezTo>
                  <a:cubicBezTo>
                    <a:pt x="147804" y="203062"/>
                    <a:pt x="137708" y="178011"/>
                    <a:pt x="126087" y="153723"/>
                  </a:cubicBezTo>
                  <a:cubicBezTo>
                    <a:pt x="91988" y="120576"/>
                    <a:pt x="34647" y="141340"/>
                    <a:pt x="1024" y="105812"/>
                  </a:cubicBezTo>
                  <a:cubicBezTo>
                    <a:pt x="-2405" y="102192"/>
                    <a:pt x="3596" y="97430"/>
                    <a:pt x="7025" y="100954"/>
                  </a:cubicBezTo>
                  <a:cubicBezTo>
                    <a:pt x="35981" y="131529"/>
                    <a:pt x="84177" y="119337"/>
                    <a:pt x="118848" y="138959"/>
                  </a:cubicBezTo>
                  <a:cubicBezTo>
                    <a:pt x="102179" y="106193"/>
                    <a:pt x="83034" y="74570"/>
                    <a:pt x="63889" y="42947"/>
                  </a:cubicBezTo>
                  <a:cubicBezTo>
                    <a:pt x="61317" y="38756"/>
                    <a:pt x="68366" y="35613"/>
                    <a:pt x="70842" y="39804"/>
                  </a:cubicBezTo>
                  <a:cubicBezTo>
                    <a:pt x="82653" y="59330"/>
                    <a:pt x="94464" y="78856"/>
                    <a:pt x="105704" y="98573"/>
                  </a:cubicBezTo>
                  <a:cubicBezTo>
                    <a:pt x="106751" y="88095"/>
                    <a:pt x="111228" y="78285"/>
                    <a:pt x="118372" y="69998"/>
                  </a:cubicBezTo>
                  <a:cubicBezTo>
                    <a:pt x="135612" y="50186"/>
                    <a:pt x="146756" y="30374"/>
                    <a:pt x="146185" y="3323"/>
                  </a:cubicBezTo>
                  <a:cubicBezTo>
                    <a:pt x="146090" y="-1630"/>
                    <a:pt x="153710" y="-773"/>
                    <a:pt x="153805" y="4085"/>
                  </a:cubicBezTo>
                  <a:cubicBezTo>
                    <a:pt x="154186" y="23611"/>
                    <a:pt x="148947" y="42566"/>
                    <a:pt x="137708" y="58663"/>
                  </a:cubicBezTo>
                  <a:cubicBezTo>
                    <a:pt x="131897" y="67045"/>
                    <a:pt x="123230" y="73617"/>
                    <a:pt x="118086" y="82476"/>
                  </a:cubicBezTo>
                  <a:cubicBezTo>
                    <a:pt x="113419" y="90572"/>
                    <a:pt x="112085" y="101811"/>
                    <a:pt x="113609" y="110955"/>
                  </a:cubicBezTo>
                  <a:cubicBezTo>
                    <a:pt x="113705" y="111622"/>
                    <a:pt x="113705" y="112194"/>
                    <a:pt x="113514" y="112670"/>
                  </a:cubicBezTo>
                  <a:cubicBezTo>
                    <a:pt x="120182" y="124767"/>
                    <a:pt x="126563" y="136959"/>
                    <a:pt x="132469" y="149341"/>
                  </a:cubicBezTo>
                  <a:cubicBezTo>
                    <a:pt x="132755" y="149722"/>
                    <a:pt x="132945" y="150198"/>
                    <a:pt x="133040" y="150579"/>
                  </a:cubicBezTo>
                  <a:cubicBezTo>
                    <a:pt x="141232" y="167724"/>
                    <a:pt x="148661" y="185155"/>
                    <a:pt x="155043" y="203157"/>
                  </a:cubicBezTo>
                  <a:cubicBezTo>
                    <a:pt x="157520" y="177154"/>
                    <a:pt x="167902" y="151913"/>
                    <a:pt x="185047" y="132196"/>
                  </a:cubicBezTo>
                  <a:cubicBezTo>
                    <a:pt x="188285" y="128481"/>
                    <a:pt x="194477" y="132958"/>
                    <a:pt x="191238" y="136768"/>
                  </a:cubicBezTo>
                  <a:cubicBezTo>
                    <a:pt x="169807" y="161343"/>
                    <a:pt x="159234" y="194871"/>
                    <a:pt x="162758" y="227351"/>
                  </a:cubicBezTo>
                  <a:cubicBezTo>
                    <a:pt x="163997" y="231732"/>
                    <a:pt x="165235" y="236114"/>
                    <a:pt x="166283" y="240495"/>
                  </a:cubicBezTo>
                  <a:cubicBezTo>
                    <a:pt x="171617" y="261736"/>
                    <a:pt x="174855" y="283263"/>
                    <a:pt x="176093" y="304980"/>
                  </a:cubicBezTo>
                  <a:cubicBezTo>
                    <a:pt x="184666" y="284215"/>
                    <a:pt x="198096" y="265832"/>
                    <a:pt x="214765" y="250306"/>
                  </a:cubicBezTo>
                  <a:cubicBezTo>
                    <a:pt x="218384" y="246972"/>
                    <a:pt x="223242" y="252878"/>
                    <a:pt x="219623" y="256307"/>
                  </a:cubicBezTo>
                  <a:cubicBezTo>
                    <a:pt x="198668" y="275738"/>
                    <a:pt x="182951" y="300408"/>
                    <a:pt x="176665" y="328316"/>
                  </a:cubicBezTo>
                  <a:cubicBezTo>
                    <a:pt x="176570" y="335745"/>
                    <a:pt x="176379" y="343080"/>
                    <a:pt x="175808" y="350509"/>
                  </a:cubicBezTo>
                  <a:cubicBezTo>
                    <a:pt x="172760" y="391467"/>
                    <a:pt x="165616" y="433758"/>
                    <a:pt x="183428" y="472524"/>
                  </a:cubicBezTo>
                  <a:cubicBezTo>
                    <a:pt x="185523" y="477001"/>
                    <a:pt x="178475" y="480144"/>
                    <a:pt x="176474" y="475668"/>
                  </a:cubicBezTo>
                  <a:cubicBezTo>
                    <a:pt x="161330" y="442711"/>
                    <a:pt x="163139" y="406707"/>
                    <a:pt x="166378" y="371369"/>
                  </a:cubicBezTo>
                  <a:cubicBezTo>
                    <a:pt x="166854" y="365844"/>
                    <a:pt x="167330" y="360320"/>
                    <a:pt x="167616" y="354795"/>
                  </a:cubicBezTo>
                  <a:cubicBezTo>
                    <a:pt x="167426" y="354414"/>
                    <a:pt x="167235" y="354033"/>
                    <a:pt x="167140" y="353462"/>
                  </a:cubicBezTo>
                  <a:cubicBezTo>
                    <a:pt x="162568" y="325935"/>
                    <a:pt x="135326" y="315076"/>
                    <a:pt x="111704" y="307266"/>
                  </a:cubicBezTo>
                  <a:cubicBezTo>
                    <a:pt x="107037" y="305742"/>
                    <a:pt x="109799" y="298598"/>
                    <a:pt x="114467" y="300122"/>
                  </a:cubicBezTo>
                  <a:cubicBezTo>
                    <a:pt x="134945" y="306885"/>
                    <a:pt x="156853" y="316314"/>
                    <a:pt x="167997" y="334412"/>
                  </a:cubicBezTo>
                  <a:cubicBezTo>
                    <a:pt x="167902" y="333936"/>
                    <a:pt x="167902" y="333459"/>
                    <a:pt x="167997" y="332983"/>
                  </a:cubicBezTo>
                  <a:cubicBezTo>
                    <a:pt x="168188" y="332031"/>
                    <a:pt x="168378" y="331078"/>
                    <a:pt x="168569" y="330126"/>
                  </a:cubicBezTo>
                  <a:cubicBezTo>
                    <a:pt x="168950" y="304789"/>
                    <a:pt x="167045" y="279738"/>
                    <a:pt x="161615" y="254402"/>
                  </a:cubicBezTo>
                  <a:cubicBezTo>
                    <a:pt x="161139" y="254116"/>
                    <a:pt x="160663" y="253735"/>
                    <a:pt x="160282" y="253259"/>
                  </a:cubicBezTo>
                  <a:cubicBezTo>
                    <a:pt x="139613" y="222874"/>
                    <a:pt x="99512" y="212587"/>
                    <a:pt x="65222" y="223446"/>
                  </a:cubicBezTo>
                  <a:cubicBezTo>
                    <a:pt x="60555" y="224874"/>
                    <a:pt x="57317" y="217921"/>
                    <a:pt x="62079" y="216492"/>
                  </a:cubicBezTo>
                  <a:cubicBezTo>
                    <a:pt x="95131" y="206015"/>
                    <a:pt x="133517" y="212968"/>
                    <a:pt x="157615" y="237828"/>
                  </a:cubicBezTo>
                  <a:cubicBezTo>
                    <a:pt x="157139" y="235923"/>
                    <a:pt x="156567" y="234114"/>
                    <a:pt x="156091" y="232304"/>
                  </a:cubicBezTo>
                  <a:cubicBezTo>
                    <a:pt x="155805" y="231828"/>
                    <a:pt x="155519" y="231161"/>
                    <a:pt x="155424" y="230399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B8A0B83-483B-436D-8F21-DDAEAD6E8C50}"/>
                </a:ext>
              </a:extLst>
            </p:cNvPr>
            <p:cNvSpPr/>
            <p:nvPr/>
          </p:nvSpPr>
          <p:spPr>
            <a:xfrm>
              <a:off x="323038" y="5296277"/>
              <a:ext cx="269212" cy="146843"/>
            </a:xfrm>
            <a:custGeom>
              <a:avLst/>
              <a:gdLst>
                <a:gd name="connsiteX0" fmla="*/ 757 w 104775"/>
                <a:gd name="connsiteY0" fmla="*/ 21037 h 57150"/>
                <a:gd name="connsiteX1" fmla="*/ 102960 w 104775"/>
                <a:gd name="connsiteY1" fmla="*/ 50279 h 57150"/>
                <a:gd name="connsiteX2" fmla="*/ 105056 w 104775"/>
                <a:gd name="connsiteY2" fmla="*/ 47802 h 57150"/>
                <a:gd name="connsiteX3" fmla="*/ 107151 w 104775"/>
                <a:gd name="connsiteY3" fmla="*/ 43897 h 57150"/>
                <a:gd name="connsiteX4" fmla="*/ 78767 w 104775"/>
                <a:gd name="connsiteY4" fmla="*/ 1320 h 57150"/>
                <a:gd name="connsiteX5" fmla="*/ 4091 w 104775"/>
                <a:gd name="connsiteY5" fmla="*/ 14751 h 57150"/>
                <a:gd name="connsiteX6" fmla="*/ 757 w 104775"/>
                <a:gd name="connsiteY6" fmla="*/ 2103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57150">
                  <a:moveTo>
                    <a:pt x="757" y="21037"/>
                  </a:moveTo>
                  <a:cubicBezTo>
                    <a:pt x="23522" y="54851"/>
                    <a:pt x="65717" y="66662"/>
                    <a:pt x="102960" y="50279"/>
                  </a:cubicBezTo>
                  <a:cubicBezTo>
                    <a:pt x="104198" y="49707"/>
                    <a:pt x="104865" y="48850"/>
                    <a:pt x="105056" y="47802"/>
                  </a:cubicBezTo>
                  <a:cubicBezTo>
                    <a:pt x="106389" y="47136"/>
                    <a:pt x="107437" y="45802"/>
                    <a:pt x="107151" y="43897"/>
                  </a:cubicBezTo>
                  <a:cubicBezTo>
                    <a:pt x="104579" y="25419"/>
                    <a:pt x="99245" y="6369"/>
                    <a:pt x="78767" y="1320"/>
                  </a:cubicBezTo>
                  <a:cubicBezTo>
                    <a:pt x="52573" y="-5157"/>
                    <a:pt x="29618" y="14274"/>
                    <a:pt x="4091" y="14751"/>
                  </a:cubicBezTo>
                  <a:cubicBezTo>
                    <a:pt x="757" y="14941"/>
                    <a:pt x="-1148" y="18084"/>
                    <a:pt x="757" y="21037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D3E05C8-18E1-4BD2-B929-B6B35BBC51E2}"/>
                </a:ext>
              </a:extLst>
            </p:cNvPr>
            <p:cNvSpPr/>
            <p:nvPr/>
          </p:nvSpPr>
          <p:spPr>
            <a:xfrm>
              <a:off x="166138" y="4498149"/>
              <a:ext cx="244738" cy="244738"/>
            </a:xfrm>
            <a:custGeom>
              <a:avLst/>
              <a:gdLst>
                <a:gd name="connsiteX0" fmla="*/ 4 w 95250"/>
                <a:gd name="connsiteY0" fmla="*/ 3811 h 95250"/>
                <a:gd name="connsiteX1" fmla="*/ 26865 w 95250"/>
                <a:gd name="connsiteY1" fmla="*/ 81821 h 95250"/>
                <a:gd name="connsiteX2" fmla="*/ 95064 w 95250"/>
                <a:gd name="connsiteY2" fmla="*/ 99347 h 95250"/>
                <a:gd name="connsiteX3" fmla="*/ 97445 w 95250"/>
                <a:gd name="connsiteY3" fmla="*/ 98299 h 95250"/>
                <a:gd name="connsiteX4" fmla="*/ 98397 w 95250"/>
                <a:gd name="connsiteY4" fmla="*/ 95632 h 95250"/>
                <a:gd name="connsiteX5" fmla="*/ 83253 w 95250"/>
                <a:gd name="connsiteY5" fmla="*/ 27623 h 95250"/>
                <a:gd name="connsiteX6" fmla="*/ 4100 w 95250"/>
                <a:gd name="connsiteY6" fmla="*/ 191 h 95250"/>
                <a:gd name="connsiteX7" fmla="*/ 3243 w 95250"/>
                <a:gd name="connsiteY7" fmla="*/ 382 h 95250"/>
                <a:gd name="connsiteX8" fmla="*/ 4 w 95250"/>
                <a:gd name="connsiteY8" fmla="*/ 38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95250">
                  <a:moveTo>
                    <a:pt x="4" y="3811"/>
                  </a:moveTo>
                  <a:cubicBezTo>
                    <a:pt x="99" y="31624"/>
                    <a:pt x="6481" y="61532"/>
                    <a:pt x="26865" y="81821"/>
                  </a:cubicBezTo>
                  <a:cubicBezTo>
                    <a:pt x="44772" y="99728"/>
                    <a:pt x="70870" y="107538"/>
                    <a:pt x="95064" y="99347"/>
                  </a:cubicBezTo>
                  <a:cubicBezTo>
                    <a:pt x="96016" y="99347"/>
                    <a:pt x="96873" y="98966"/>
                    <a:pt x="97445" y="98299"/>
                  </a:cubicBezTo>
                  <a:cubicBezTo>
                    <a:pt x="98207" y="97632"/>
                    <a:pt x="98493" y="96680"/>
                    <a:pt x="98397" y="95632"/>
                  </a:cubicBezTo>
                  <a:cubicBezTo>
                    <a:pt x="103731" y="72486"/>
                    <a:pt x="99445" y="45721"/>
                    <a:pt x="83253" y="27623"/>
                  </a:cubicBezTo>
                  <a:cubicBezTo>
                    <a:pt x="64012" y="6097"/>
                    <a:pt x="31818" y="-1333"/>
                    <a:pt x="4100" y="191"/>
                  </a:cubicBezTo>
                  <a:cubicBezTo>
                    <a:pt x="3814" y="191"/>
                    <a:pt x="3528" y="287"/>
                    <a:pt x="3243" y="382"/>
                  </a:cubicBezTo>
                  <a:cubicBezTo>
                    <a:pt x="1433" y="477"/>
                    <a:pt x="-91" y="1620"/>
                    <a:pt x="4" y="3811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BA515FF-E3FD-4BF3-9BD5-450001503948}"/>
                </a:ext>
              </a:extLst>
            </p:cNvPr>
            <p:cNvSpPr/>
            <p:nvPr/>
          </p:nvSpPr>
          <p:spPr>
            <a:xfrm>
              <a:off x="-21903" y="4788457"/>
              <a:ext cx="318160" cy="171317"/>
            </a:xfrm>
            <a:custGeom>
              <a:avLst/>
              <a:gdLst>
                <a:gd name="connsiteX0" fmla="*/ 1083 w 123825"/>
                <a:gd name="connsiteY0" fmla="*/ 21604 h 66675"/>
                <a:gd name="connsiteX1" fmla="*/ 67473 w 123825"/>
                <a:gd name="connsiteY1" fmla="*/ 68181 h 66675"/>
                <a:gd name="connsiteX2" fmla="*/ 131100 w 123825"/>
                <a:gd name="connsiteY2" fmla="*/ 49512 h 66675"/>
                <a:gd name="connsiteX3" fmla="*/ 131766 w 123825"/>
                <a:gd name="connsiteY3" fmla="*/ 48655 h 66675"/>
                <a:gd name="connsiteX4" fmla="*/ 132433 w 123825"/>
                <a:gd name="connsiteY4" fmla="*/ 46940 h 66675"/>
                <a:gd name="connsiteX5" fmla="*/ 96619 w 123825"/>
                <a:gd name="connsiteY5" fmla="*/ 1411 h 66675"/>
                <a:gd name="connsiteX6" fmla="*/ 6227 w 123825"/>
                <a:gd name="connsiteY6" fmla="*/ 15508 h 66675"/>
                <a:gd name="connsiteX7" fmla="*/ 5465 w 123825"/>
                <a:gd name="connsiteY7" fmla="*/ 15698 h 66675"/>
                <a:gd name="connsiteX8" fmla="*/ 1083 w 123825"/>
                <a:gd name="connsiteY8" fmla="*/ 216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825" h="66675">
                  <a:moveTo>
                    <a:pt x="1083" y="21604"/>
                  </a:moveTo>
                  <a:cubicBezTo>
                    <a:pt x="19848" y="40463"/>
                    <a:pt x="40993" y="61133"/>
                    <a:pt x="67473" y="68181"/>
                  </a:cubicBezTo>
                  <a:cubicBezTo>
                    <a:pt x="90809" y="74372"/>
                    <a:pt x="113859" y="65324"/>
                    <a:pt x="131100" y="49512"/>
                  </a:cubicBezTo>
                  <a:cubicBezTo>
                    <a:pt x="131385" y="49226"/>
                    <a:pt x="131576" y="48941"/>
                    <a:pt x="131766" y="48655"/>
                  </a:cubicBezTo>
                  <a:cubicBezTo>
                    <a:pt x="132147" y="48179"/>
                    <a:pt x="132338" y="47607"/>
                    <a:pt x="132433" y="46940"/>
                  </a:cubicBezTo>
                  <a:cubicBezTo>
                    <a:pt x="135862" y="24271"/>
                    <a:pt x="117860" y="5888"/>
                    <a:pt x="96619" y="1411"/>
                  </a:cubicBezTo>
                  <a:cubicBezTo>
                    <a:pt x="65758" y="-4971"/>
                    <a:pt x="36326" y="12174"/>
                    <a:pt x="6227" y="15508"/>
                  </a:cubicBezTo>
                  <a:cubicBezTo>
                    <a:pt x="5941" y="15508"/>
                    <a:pt x="5655" y="15603"/>
                    <a:pt x="5465" y="15698"/>
                  </a:cubicBezTo>
                  <a:cubicBezTo>
                    <a:pt x="2036" y="14651"/>
                    <a:pt x="-1965" y="18556"/>
                    <a:pt x="1083" y="21604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021A6F6-D165-437D-9CCA-36EB3FF1C297}"/>
                </a:ext>
              </a:extLst>
            </p:cNvPr>
            <p:cNvSpPr/>
            <p:nvPr/>
          </p:nvSpPr>
          <p:spPr>
            <a:xfrm>
              <a:off x="519101" y="4372193"/>
              <a:ext cx="195791" cy="318160"/>
            </a:xfrm>
            <a:custGeom>
              <a:avLst/>
              <a:gdLst>
                <a:gd name="connsiteX0" fmla="*/ 27607 w 76200"/>
                <a:gd name="connsiteY0" fmla="*/ 125793 h 123825"/>
                <a:gd name="connsiteX1" fmla="*/ 29035 w 76200"/>
                <a:gd name="connsiteY1" fmla="*/ 126079 h 123825"/>
                <a:gd name="connsiteX2" fmla="*/ 31036 w 76200"/>
                <a:gd name="connsiteY2" fmla="*/ 126269 h 123825"/>
                <a:gd name="connsiteX3" fmla="*/ 66469 w 76200"/>
                <a:gd name="connsiteY3" fmla="*/ 111029 h 123825"/>
                <a:gd name="connsiteX4" fmla="*/ 78470 w 76200"/>
                <a:gd name="connsiteY4" fmla="*/ 75692 h 123825"/>
                <a:gd name="connsiteX5" fmla="*/ 72565 w 76200"/>
                <a:gd name="connsiteY5" fmla="*/ 38068 h 123825"/>
                <a:gd name="connsiteX6" fmla="*/ 61230 w 76200"/>
                <a:gd name="connsiteY6" fmla="*/ 2159 h 123825"/>
                <a:gd name="connsiteX7" fmla="*/ 54181 w 76200"/>
                <a:gd name="connsiteY7" fmla="*/ 2349 h 123825"/>
                <a:gd name="connsiteX8" fmla="*/ 3889 w 76200"/>
                <a:gd name="connsiteY8" fmla="*/ 67405 h 123825"/>
                <a:gd name="connsiteX9" fmla="*/ 27607 w 76200"/>
                <a:gd name="connsiteY9" fmla="*/ 12579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123825">
                  <a:moveTo>
                    <a:pt x="27607" y="125793"/>
                  </a:moveTo>
                  <a:cubicBezTo>
                    <a:pt x="28083" y="125984"/>
                    <a:pt x="28559" y="126079"/>
                    <a:pt x="29035" y="126079"/>
                  </a:cubicBezTo>
                  <a:cubicBezTo>
                    <a:pt x="29607" y="126269"/>
                    <a:pt x="30274" y="126365"/>
                    <a:pt x="31036" y="126269"/>
                  </a:cubicBezTo>
                  <a:cubicBezTo>
                    <a:pt x="43990" y="123983"/>
                    <a:pt x="57229" y="121126"/>
                    <a:pt x="66469" y="111029"/>
                  </a:cubicBezTo>
                  <a:cubicBezTo>
                    <a:pt x="75136" y="101600"/>
                    <a:pt x="78756" y="88265"/>
                    <a:pt x="78470" y="75692"/>
                  </a:cubicBezTo>
                  <a:cubicBezTo>
                    <a:pt x="78089" y="63214"/>
                    <a:pt x="75041" y="50260"/>
                    <a:pt x="72565" y="38068"/>
                  </a:cubicBezTo>
                  <a:cubicBezTo>
                    <a:pt x="70088" y="25876"/>
                    <a:pt x="67326" y="13112"/>
                    <a:pt x="61230" y="2159"/>
                  </a:cubicBezTo>
                  <a:cubicBezTo>
                    <a:pt x="59515" y="-889"/>
                    <a:pt x="55705" y="-604"/>
                    <a:pt x="54181" y="2349"/>
                  </a:cubicBezTo>
                  <a:cubicBezTo>
                    <a:pt x="41323" y="26638"/>
                    <a:pt x="15319" y="42545"/>
                    <a:pt x="3889" y="67405"/>
                  </a:cubicBezTo>
                  <a:cubicBezTo>
                    <a:pt x="-6588" y="90551"/>
                    <a:pt x="5032" y="115887"/>
                    <a:pt x="27607" y="125793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96FEA63-9197-41B8-B252-FF3451F33739}"/>
                </a:ext>
              </a:extLst>
            </p:cNvPr>
            <p:cNvSpPr/>
            <p:nvPr/>
          </p:nvSpPr>
          <p:spPr>
            <a:xfrm>
              <a:off x="707363" y="5095011"/>
              <a:ext cx="244738" cy="220265"/>
            </a:xfrm>
            <a:custGeom>
              <a:avLst/>
              <a:gdLst>
                <a:gd name="connsiteX0" fmla="*/ 3485 w 95250"/>
                <a:gd name="connsiteY0" fmla="*/ 81937 h 85725"/>
                <a:gd name="connsiteX1" fmla="*/ 6057 w 95250"/>
                <a:gd name="connsiteY1" fmla="*/ 84128 h 85725"/>
                <a:gd name="connsiteX2" fmla="*/ 7010 w 95250"/>
                <a:gd name="connsiteY2" fmla="*/ 85366 h 85725"/>
                <a:gd name="connsiteX3" fmla="*/ 57206 w 95250"/>
                <a:gd name="connsiteY3" fmla="*/ 79080 h 85725"/>
                <a:gd name="connsiteX4" fmla="*/ 98450 w 95250"/>
                <a:gd name="connsiteY4" fmla="*/ 6785 h 85725"/>
                <a:gd name="connsiteX5" fmla="*/ 95402 w 95250"/>
                <a:gd name="connsiteY5" fmla="*/ 22 h 85725"/>
                <a:gd name="connsiteX6" fmla="*/ 19487 w 95250"/>
                <a:gd name="connsiteY6" fmla="*/ 23930 h 85725"/>
                <a:gd name="connsiteX7" fmla="*/ 3485 w 95250"/>
                <a:gd name="connsiteY7" fmla="*/ 8193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0" h="85725">
                  <a:moveTo>
                    <a:pt x="3485" y="81937"/>
                  </a:moveTo>
                  <a:cubicBezTo>
                    <a:pt x="4057" y="83271"/>
                    <a:pt x="5009" y="83938"/>
                    <a:pt x="6057" y="84128"/>
                  </a:cubicBezTo>
                  <a:cubicBezTo>
                    <a:pt x="6248" y="84604"/>
                    <a:pt x="6533" y="84985"/>
                    <a:pt x="7010" y="85366"/>
                  </a:cubicBezTo>
                  <a:cubicBezTo>
                    <a:pt x="22345" y="99654"/>
                    <a:pt x="44348" y="93463"/>
                    <a:pt x="57206" y="79080"/>
                  </a:cubicBezTo>
                  <a:cubicBezTo>
                    <a:pt x="76256" y="57934"/>
                    <a:pt x="75875" y="25359"/>
                    <a:pt x="98450" y="6785"/>
                  </a:cubicBezTo>
                  <a:cubicBezTo>
                    <a:pt x="101498" y="4213"/>
                    <a:pt x="99116" y="-359"/>
                    <a:pt x="95402" y="22"/>
                  </a:cubicBezTo>
                  <a:cubicBezTo>
                    <a:pt x="68922" y="2594"/>
                    <a:pt x="40347" y="5737"/>
                    <a:pt x="19487" y="23930"/>
                  </a:cubicBezTo>
                  <a:cubicBezTo>
                    <a:pt x="2628" y="38503"/>
                    <a:pt x="-4992" y="60887"/>
                    <a:pt x="3485" y="81937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3E511E3-5ECD-4AC0-B839-DB5FE5BC7E59}"/>
                </a:ext>
              </a:extLst>
            </p:cNvPr>
            <p:cNvSpPr/>
            <p:nvPr/>
          </p:nvSpPr>
          <p:spPr>
            <a:xfrm>
              <a:off x="612554" y="4723216"/>
              <a:ext cx="269212" cy="293686"/>
            </a:xfrm>
            <a:custGeom>
              <a:avLst/>
              <a:gdLst>
                <a:gd name="connsiteX0" fmla="*/ 1332 w 104775"/>
                <a:gd name="connsiteY0" fmla="*/ 102525 h 114300"/>
                <a:gd name="connsiteX1" fmla="*/ 17715 w 104775"/>
                <a:gd name="connsiteY1" fmla="*/ 48423 h 114300"/>
                <a:gd name="connsiteX2" fmla="*/ 108488 w 104775"/>
                <a:gd name="connsiteY2" fmla="*/ 417 h 114300"/>
                <a:gd name="connsiteX3" fmla="*/ 113156 w 104775"/>
                <a:gd name="connsiteY3" fmla="*/ 6132 h 114300"/>
                <a:gd name="connsiteX4" fmla="*/ 78485 w 104775"/>
                <a:gd name="connsiteY4" fmla="*/ 95096 h 114300"/>
                <a:gd name="connsiteX5" fmla="*/ 17239 w 104775"/>
                <a:gd name="connsiteY5" fmla="*/ 119861 h 114300"/>
                <a:gd name="connsiteX6" fmla="*/ 16667 w 104775"/>
                <a:gd name="connsiteY6" fmla="*/ 119575 h 114300"/>
                <a:gd name="connsiteX7" fmla="*/ 1332 w 104775"/>
                <a:gd name="connsiteY7" fmla="*/ 10252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14300">
                  <a:moveTo>
                    <a:pt x="1332" y="102525"/>
                  </a:moveTo>
                  <a:cubicBezTo>
                    <a:pt x="-3145" y="83666"/>
                    <a:pt x="3999" y="63092"/>
                    <a:pt x="17715" y="48423"/>
                  </a:cubicBezTo>
                  <a:cubicBezTo>
                    <a:pt x="41718" y="22706"/>
                    <a:pt x="78008" y="15372"/>
                    <a:pt x="108488" y="417"/>
                  </a:cubicBezTo>
                  <a:cubicBezTo>
                    <a:pt x="112298" y="-1392"/>
                    <a:pt x="114870" y="3084"/>
                    <a:pt x="113156" y="6132"/>
                  </a:cubicBezTo>
                  <a:cubicBezTo>
                    <a:pt x="97439" y="34136"/>
                    <a:pt x="96392" y="68140"/>
                    <a:pt x="78485" y="95096"/>
                  </a:cubicBezTo>
                  <a:cubicBezTo>
                    <a:pt x="65150" y="115289"/>
                    <a:pt x="41147" y="128148"/>
                    <a:pt x="17239" y="119861"/>
                  </a:cubicBezTo>
                  <a:cubicBezTo>
                    <a:pt x="17048" y="119766"/>
                    <a:pt x="16858" y="119670"/>
                    <a:pt x="16667" y="119575"/>
                  </a:cubicBezTo>
                  <a:cubicBezTo>
                    <a:pt x="16763" y="119670"/>
                    <a:pt x="5809" y="116527"/>
                    <a:pt x="1332" y="102525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C4B0316-58A9-4C67-8DEF-E1BBC4BCB627}"/>
                </a:ext>
              </a:extLst>
            </p:cNvPr>
            <p:cNvSpPr/>
            <p:nvPr/>
          </p:nvSpPr>
          <p:spPr>
            <a:xfrm>
              <a:off x="76943" y="5063594"/>
              <a:ext cx="367108" cy="195791"/>
            </a:xfrm>
            <a:custGeom>
              <a:avLst/>
              <a:gdLst>
                <a:gd name="connsiteX0" fmla="*/ 1190 w 142875"/>
                <a:gd name="connsiteY0" fmla="*/ 45492 h 76200"/>
                <a:gd name="connsiteX1" fmla="*/ 3381 w 142875"/>
                <a:gd name="connsiteY1" fmla="*/ 44349 h 76200"/>
                <a:gd name="connsiteX2" fmla="*/ 97011 w 142875"/>
                <a:gd name="connsiteY2" fmla="*/ 248 h 76200"/>
                <a:gd name="connsiteX3" fmla="*/ 152066 w 142875"/>
                <a:gd name="connsiteY3" fmla="*/ 34824 h 76200"/>
                <a:gd name="connsiteX4" fmla="*/ 147684 w 142875"/>
                <a:gd name="connsiteY4" fmla="*/ 50064 h 76200"/>
                <a:gd name="connsiteX5" fmla="*/ 2428 w 142875"/>
                <a:gd name="connsiteY5" fmla="*/ 51874 h 76200"/>
                <a:gd name="connsiteX6" fmla="*/ 1571 w 142875"/>
                <a:gd name="connsiteY6" fmla="*/ 51302 h 76200"/>
                <a:gd name="connsiteX7" fmla="*/ 1190 w 142875"/>
                <a:gd name="connsiteY7" fmla="*/ 454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76200">
                  <a:moveTo>
                    <a:pt x="1190" y="45492"/>
                  </a:moveTo>
                  <a:cubicBezTo>
                    <a:pt x="1761" y="44825"/>
                    <a:pt x="2523" y="44444"/>
                    <a:pt x="3381" y="44349"/>
                  </a:cubicBezTo>
                  <a:cubicBezTo>
                    <a:pt x="34908" y="30919"/>
                    <a:pt x="61578" y="3487"/>
                    <a:pt x="97011" y="248"/>
                  </a:cubicBezTo>
                  <a:cubicBezTo>
                    <a:pt x="121014" y="-1943"/>
                    <a:pt x="145779" y="10440"/>
                    <a:pt x="152066" y="34824"/>
                  </a:cubicBezTo>
                  <a:cubicBezTo>
                    <a:pt x="152066" y="34824"/>
                    <a:pt x="152066" y="42253"/>
                    <a:pt x="147684" y="50064"/>
                  </a:cubicBezTo>
                  <a:cubicBezTo>
                    <a:pt x="119109" y="98546"/>
                    <a:pt x="42433" y="73686"/>
                    <a:pt x="2428" y="51874"/>
                  </a:cubicBezTo>
                  <a:cubicBezTo>
                    <a:pt x="2142" y="51683"/>
                    <a:pt x="1857" y="51493"/>
                    <a:pt x="1571" y="51302"/>
                  </a:cubicBezTo>
                  <a:cubicBezTo>
                    <a:pt x="-144" y="49873"/>
                    <a:pt x="-715" y="47016"/>
                    <a:pt x="1190" y="45492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E6D9432-A7F8-41AF-A6BD-9FA8EFA447D7}"/>
                </a:ext>
              </a:extLst>
            </p:cNvPr>
            <p:cNvSpPr/>
            <p:nvPr/>
          </p:nvSpPr>
          <p:spPr>
            <a:xfrm>
              <a:off x="581713" y="4466987"/>
              <a:ext cx="73422" cy="220265"/>
            </a:xfrm>
            <a:custGeom>
              <a:avLst/>
              <a:gdLst>
                <a:gd name="connsiteX0" fmla="*/ 0 w 28575"/>
                <a:gd name="connsiteY0" fmla="*/ 87281 h 85725"/>
                <a:gd name="connsiteX1" fmla="*/ 17145 w 28575"/>
                <a:gd name="connsiteY1" fmla="*/ 49277 h 85725"/>
                <a:gd name="connsiteX2" fmla="*/ 26479 w 28575"/>
                <a:gd name="connsiteY2" fmla="*/ 1461 h 85725"/>
                <a:gd name="connsiteX3" fmla="*/ 28956 w 28575"/>
                <a:gd name="connsiteY3" fmla="*/ 1080 h 85725"/>
                <a:gd name="connsiteX4" fmla="*/ 22098 w 28575"/>
                <a:gd name="connsiteY4" fmla="*/ 44038 h 85725"/>
                <a:gd name="connsiteX5" fmla="*/ 2286 w 28575"/>
                <a:gd name="connsiteY5" fmla="*/ 88520 h 85725"/>
                <a:gd name="connsiteX6" fmla="*/ 0 w 28575"/>
                <a:gd name="connsiteY6" fmla="*/ 872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85725">
                  <a:moveTo>
                    <a:pt x="0" y="87281"/>
                  </a:moveTo>
                  <a:cubicBezTo>
                    <a:pt x="2191" y="73184"/>
                    <a:pt x="11239" y="61945"/>
                    <a:pt x="17145" y="49277"/>
                  </a:cubicBezTo>
                  <a:cubicBezTo>
                    <a:pt x="24098" y="34322"/>
                    <a:pt x="27146" y="17939"/>
                    <a:pt x="26479" y="1461"/>
                  </a:cubicBezTo>
                  <a:cubicBezTo>
                    <a:pt x="26384" y="-158"/>
                    <a:pt x="28956" y="-634"/>
                    <a:pt x="28956" y="1080"/>
                  </a:cubicBezTo>
                  <a:cubicBezTo>
                    <a:pt x="29527" y="15749"/>
                    <a:pt x="27337" y="30322"/>
                    <a:pt x="22098" y="44038"/>
                  </a:cubicBezTo>
                  <a:cubicBezTo>
                    <a:pt x="16288" y="59183"/>
                    <a:pt x="4477" y="72137"/>
                    <a:pt x="2286" y="88520"/>
                  </a:cubicBezTo>
                  <a:cubicBezTo>
                    <a:pt x="1524" y="88139"/>
                    <a:pt x="762" y="87758"/>
                    <a:pt x="0" y="87281"/>
                  </a:cubicBezTo>
                  <a:close/>
                </a:path>
              </a:pathLst>
            </a:custGeom>
            <a:solidFill>
              <a:srgbClr val="34A7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724A889-82A8-403B-B0F3-4DE6987ADC59}"/>
                </a:ext>
              </a:extLst>
            </p:cNvPr>
            <p:cNvSpPr/>
            <p:nvPr/>
          </p:nvSpPr>
          <p:spPr>
            <a:xfrm>
              <a:off x="250690" y="4573241"/>
              <a:ext cx="146843" cy="171317"/>
            </a:xfrm>
            <a:custGeom>
              <a:avLst/>
              <a:gdLst>
                <a:gd name="connsiteX0" fmla="*/ 2530 w 57150"/>
                <a:gd name="connsiteY0" fmla="*/ 685 h 66675"/>
                <a:gd name="connsiteX1" fmla="*/ 37296 w 57150"/>
                <a:gd name="connsiteY1" fmla="*/ 44214 h 66675"/>
                <a:gd name="connsiteX2" fmla="*/ 57679 w 57150"/>
                <a:gd name="connsiteY2" fmla="*/ 58978 h 66675"/>
                <a:gd name="connsiteX3" fmla="*/ 65490 w 57150"/>
                <a:gd name="connsiteY3" fmla="*/ 65836 h 66675"/>
                <a:gd name="connsiteX4" fmla="*/ 65395 w 57150"/>
                <a:gd name="connsiteY4" fmla="*/ 66407 h 66675"/>
                <a:gd name="connsiteX5" fmla="*/ 64537 w 57150"/>
                <a:gd name="connsiteY5" fmla="*/ 68884 h 66675"/>
                <a:gd name="connsiteX6" fmla="*/ 47964 w 57150"/>
                <a:gd name="connsiteY6" fmla="*/ 55644 h 66675"/>
                <a:gd name="connsiteX7" fmla="*/ 29390 w 57150"/>
                <a:gd name="connsiteY7" fmla="*/ 40404 h 66675"/>
                <a:gd name="connsiteX8" fmla="*/ 148 w 57150"/>
                <a:gd name="connsiteY8" fmla="*/ 1637 h 66675"/>
                <a:gd name="connsiteX9" fmla="*/ 2530 w 57150"/>
                <a:gd name="connsiteY9" fmla="*/ 68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66675">
                  <a:moveTo>
                    <a:pt x="2530" y="685"/>
                  </a:moveTo>
                  <a:cubicBezTo>
                    <a:pt x="11388" y="17163"/>
                    <a:pt x="23104" y="32022"/>
                    <a:pt x="37296" y="44214"/>
                  </a:cubicBezTo>
                  <a:cubicBezTo>
                    <a:pt x="43678" y="49738"/>
                    <a:pt x="50631" y="54310"/>
                    <a:pt x="57679" y="58978"/>
                  </a:cubicBezTo>
                  <a:cubicBezTo>
                    <a:pt x="60727" y="60978"/>
                    <a:pt x="63490" y="63169"/>
                    <a:pt x="65490" y="65836"/>
                  </a:cubicBezTo>
                  <a:cubicBezTo>
                    <a:pt x="65490" y="66026"/>
                    <a:pt x="65395" y="66217"/>
                    <a:pt x="65395" y="66407"/>
                  </a:cubicBezTo>
                  <a:cubicBezTo>
                    <a:pt x="65490" y="67360"/>
                    <a:pt x="65204" y="68217"/>
                    <a:pt x="64537" y="68884"/>
                  </a:cubicBezTo>
                  <a:cubicBezTo>
                    <a:pt x="61108" y="62883"/>
                    <a:pt x="53488" y="59454"/>
                    <a:pt x="47964" y="55644"/>
                  </a:cubicBezTo>
                  <a:cubicBezTo>
                    <a:pt x="41392" y="51072"/>
                    <a:pt x="35200" y="46024"/>
                    <a:pt x="29390" y="40404"/>
                  </a:cubicBezTo>
                  <a:cubicBezTo>
                    <a:pt x="17579" y="29069"/>
                    <a:pt x="7864" y="16020"/>
                    <a:pt x="148" y="1637"/>
                  </a:cubicBezTo>
                  <a:cubicBezTo>
                    <a:pt x="-614" y="304"/>
                    <a:pt x="1768" y="-744"/>
                    <a:pt x="2530" y="685"/>
                  </a:cubicBezTo>
                  <a:close/>
                </a:path>
              </a:pathLst>
            </a:custGeom>
            <a:solidFill>
              <a:srgbClr val="34A7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F14F875-4879-4BE2-862E-D49C2A60A663}"/>
                </a:ext>
              </a:extLst>
            </p:cNvPr>
            <p:cNvSpPr/>
            <p:nvPr/>
          </p:nvSpPr>
          <p:spPr>
            <a:xfrm>
              <a:off x="67356" y="4857372"/>
              <a:ext cx="244738" cy="48948"/>
            </a:xfrm>
            <a:custGeom>
              <a:avLst/>
              <a:gdLst>
                <a:gd name="connsiteX0" fmla="*/ 1682 w 95250"/>
                <a:gd name="connsiteY0" fmla="*/ 117 h 19050"/>
                <a:gd name="connsiteX1" fmla="*/ 53022 w 95250"/>
                <a:gd name="connsiteY1" fmla="*/ 14880 h 19050"/>
                <a:gd name="connsiteX2" fmla="*/ 97694 w 95250"/>
                <a:gd name="connsiteY2" fmla="*/ 19929 h 19050"/>
                <a:gd name="connsiteX3" fmla="*/ 97694 w 95250"/>
                <a:gd name="connsiteY3" fmla="*/ 20119 h 19050"/>
                <a:gd name="connsiteX4" fmla="*/ 97028 w 95250"/>
                <a:gd name="connsiteY4" fmla="*/ 21834 h 19050"/>
                <a:gd name="connsiteX5" fmla="*/ 96647 w 95250"/>
                <a:gd name="connsiteY5" fmla="*/ 22310 h 19050"/>
                <a:gd name="connsiteX6" fmla="*/ 48069 w 95250"/>
                <a:gd name="connsiteY6" fmla="*/ 16690 h 19050"/>
                <a:gd name="connsiteX7" fmla="*/ 730 w 95250"/>
                <a:gd name="connsiteY7" fmla="*/ 2498 h 19050"/>
                <a:gd name="connsiteX8" fmla="*/ 1682 w 95250"/>
                <a:gd name="connsiteY8" fmla="*/ 1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9050">
                  <a:moveTo>
                    <a:pt x="1682" y="117"/>
                  </a:moveTo>
                  <a:cubicBezTo>
                    <a:pt x="18065" y="7260"/>
                    <a:pt x="35306" y="12309"/>
                    <a:pt x="53022" y="14880"/>
                  </a:cubicBezTo>
                  <a:cubicBezTo>
                    <a:pt x="67786" y="16976"/>
                    <a:pt x="83216" y="16023"/>
                    <a:pt x="97694" y="19929"/>
                  </a:cubicBezTo>
                  <a:cubicBezTo>
                    <a:pt x="97694" y="20024"/>
                    <a:pt x="97694" y="20024"/>
                    <a:pt x="97694" y="20119"/>
                  </a:cubicBezTo>
                  <a:cubicBezTo>
                    <a:pt x="97599" y="20786"/>
                    <a:pt x="97313" y="21357"/>
                    <a:pt x="97028" y="21834"/>
                  </a:cubicBezTo>
                  <a:cubicBezTo>
                    <a:pt x="96932" y="22024"/>
                    <a:pt x="96742" y="22119"/>
                    <a:pt x="96647" y="22310"/>
                  </a:cubicBezTo>
                  <a:cubicBezTo>
                    <a:pt x="80930" y="18119"/>
                    <a:pt x="64071" y="19357"/>
                    <a:pt x="48069" y="16690"/>
                  </a:cubicBezTo>
                  <a:cubicBezTo>
                    <a:pt x="31781" y="13928"/>
                    <a:pt x="15875" y="9165"/>
                    <a:pt x="730" y="2498"/>
                  </a:cubicBezTo>
                  <a:cubicBezTo>
                    <a:pt x="-699" y="1831"/>
                    <a:pt x="158" y="-550"/>
                    <a:pt x="1682" y="117"/>
                  </a:cubicBezTo>
                  <a:close/>
                </a:path>
              </a:pathLst>
            </a:custGeom>
            <a:solidFill>
              <a:srgbClr val="34A7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32E79AD-0BDD-443A-825A-E6B5AC8EC90E}"/>
                </a:ext>
              </a:extLst>
            </p:cNvPr>
            <p:cNvSpPr/>
            <p:nvPr/>
          </p:nvSpPr>
          <p:spPr>
            <a:xfrm>
              <a:off x="169486" y="5141543"/>
              <a:ext cx="293686" cy="24474"/>
            </a:xfrm>
            <a:custGeom>
              <a:avLst/>
              <a:gdLst>
                <a:gd name="connsiteX0" fmla="*/ 58613 w 114300"/>
                <a:gd name="connsiteY0" fmla="*/ 7154 h 9525"/>
                <a:gd name="connsiteX1" fmla="*/ 28037 w 114300"/>
                <a:gd name="connsiteY1" fmla="*/ 15060 h 9525"/>
                <a:gd name="connsiteX2" fmla="*/ 796 w 114300"/>
                <a:gd name="connsiteY2" fmla="*/ 15536 h 9525"/>
                <a:gd name="connsiteX3" fmla="*/ 1748 w 114300"/>
                <a:gd name="connsiteY3" fmla="*/ 13155 h 9525"/>
                <a:gd name="connsiteX4" fmla="*/ 36610 w 114300"/>
                <a:gd name="connsiteY4" fmla="*/ 10107 h 9525"/>
                <a:gd name="connsiteX5" fmla="*/ 67376 w 114300"/>
                <a:gd name="connsiteY5" fmla="*/ 2677 h 9525"/>
                <a:gd name="connsiteX6" fmla="*/ 115191 w 114300"/>
                <a:gd name="connsiteY6" fmla="*/ 2106 h 9525"/>
                <a:gd name="connsiteX7" fmla="*/ 115953 w 114300"/>
                <a:gd name="connsiteY7" fmla="*/ 4582 h 9525"/>
                <a:gd name="connsiteX8" fmla="*/ 115953 w 114300"/>
                <a:gd name="connsiteY8" fmla="*/ 4868 h 9525"/>
                <a:gd name="connsiteX9" fmla="*/ 58613 w 114300"/>
                <a:gd name="connsiteY9" fmla="*/ 71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9525">
                  <a:moveTo>
                    <a:pt x="58613" y="7154"/>
                  </a:moveTo>
                  <a:cubicBezTo>
                    <a:pt x="48326" y="9440"/>
                    <a:pt x="38229" y="12488"/>
                    <a:pt x="28037" y="15060"/>
                  </a:cubicBezTo>
                  <a:cubicBezTo>
                    <a:pt x="18893" y="17346"/>
                    <a:pt x="9845" y="18775"/>
                    <a:pt x="796" y="15536"/>
                  </a:cubicBezTo>
                  <a:cubicBezTo>
                    <a:pt x="-728" y="14965"/>
                    <a:pt x="129" y="12583"/>
                    <a:pt x="1748" y="13155"/>
                  </a:cubicBezTo>
                  <a:cubicBezTo>
                    <a:pt x="13369" y="17251"/>
                    <a:pt x="25275" y="13155"/>
                    <a:pt x="36610" y="10107"/>
                  </a:cubicBezTo>
                  <a:cubicBezTo>
                    <a:pt x="46802" y="7345"/>
                    <a:pt x="56993" y="4678"/>
                    <a:pt x="67376" y="2677"/>
                  </a:cubicBezTo>
                  <a:cubicBezTo>
                    <a:pt x="83282" y="-275"/>
                    <a:pt x="99475" y="-1228"/>
                    <a:pt x="115191" y="2106"/>
                  </a:cubicBezTo>
                  <a:cubicBezTo>
                    <a:pt x="115477" y="2963"/>
                    <a:pt x="115763" y="3725"/>
                    <a:pt x="115953" y="4582"/>
                  </a:cubicBezTo>
                  <a:cubicBezTo>
                    <a:pt x="115953" y="4582"/>
                    <a:pt x="115953" y="4678"/>
                    <a:pt x="115953" y="4868"/>
                  </a:cubicBezTo>
                  <a:cubicBezTo>
                    <a:pt x="97094" y="582"/>
                    <a:pt x="77567" y="2868"/>
                    <a:pt x="58613" y="7154"/>
                  </a:cubicBezTo>
                  <a:close/>
                </a:path>
              </a:pathLst>
            </a:custGeom>
            <a:solidFill>
              <a:srgbClr val="34A7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34361D0-26CA-4C3E-B4D4-1CA1FD079B5A}"/>
                </a:ext>
              </a:extLst>
            </p:cNvPr>
            <p:cNvSpPr/>
            <p:nvPr/>
          </p:nvSpPr>
          <p:spPr>
            <a:xfrm>
              <a:off x="376351" y="5352617"/>
              <a:ext cx="220265" cy="48948"/>
            </a:xfrm>
            <a:custGeom>
              <a:avLst/>
              <a:gdLst>
                <a:gd name="connsiteX0" fmla="*/ 1725 w 85725"/>
                <a:gd name="connsiteY0" fmla="*/ 63 h 19050"/>
                <a:gd name="connsiteX1" fmla="*/ 86497 w 85725"/>
                <a:gd name="connsiteY1" fmla="*/ 22732 h 19050"/>
                <a:gd name="connsiteX2" fmla="*/ 85449 w 85725"/>
                <a:gd name="connsiteY2" fmla="*/ 25209 h 19050"/>
                <a:gd name="connsiteX3" fmla="*/ 772 w 85725"/>
                <a:gd name="connsiteY3" fmla="*/ 2539 h 19050"/>
                <a:gd name="connsiteX4" fmla="*/ 1725 w 85725"/>
                <a:gd name="connsiteY4" fmla="*/ 6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9050">
                  <a:moveTo>
                    <a:pt x="1725" y="63"/>
                  </a:moveTo>
                  <a:cubicBezTo>
                    <a:pt x="28204" y="9302"/>
                    <a:pt x="63923" y="4254"/>
                    <a:pt x="86497" y="22732"/>
                  </a:cubicBezTo>
                  <a:cubicBezTo>
                    <a:pt x="86497" y="23780"/>
                    <a:pt x="86116" y="24542"/>
                    <a:pt x="85449" y="25209"/>
                  </a:cubicBezTo>
                  <a:cubicBezTo>
                    <a:pt x="63256" y="6349"/>
                    <a:pt x="27156" y="11683"/>
                    <a:pt x="772" y="2539"/>
                  </a:cubicBezTo>
                  <a:cubicBezTo>
                    <a:pt x="-752" y="1968"/>
                    <a:pt x="201" y="-414"/>
                    <a:pt x="1725" y="63"/>
                  </a:cubicBezTo>
                  <a:close/>
                </a:path>
              </a:pathLst>
            </a:custGeom>
            <a:solidFill>
              <a:srgbClr val="34A7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10360A6-7991-4C4F-8435-3169141BD9BB}"/>
                </a:ext>
              </a:extLst>
            </p:cNvPr>
            <p:cNvSpPr/>
            <p:nvPr/>
          </p:nvSpPr>
          <p:spPr>
            <a:xfrm>
              <a:off x="718278" y="5138966"/>
              <a:ext cx="146843" cy="171317"/>
            </a:xfrm>
            <a:custGeom>
              <a:avLst/>
              <a:gdLst>
                <a:gd name="connsiteX0" fmla="*/ 61150 w 57150"/>
                <a:gd name="connsiteY0" fmla="*/ 251 h 66675"/>
                <a:gd name="connsiteX1" fmla="*/ 62770 w 57150"/>
                <a:gd name="connsiteY1" fmla="*/ 2251 h 66675"/>
                <a:gd name="connsiteX2" fmla="*/ 2095 w 57150"/>
                <a:gd name="connsiteY2" fmla="*/ 67593 h 66675"/>
                <a:gd name="connsiteX3" fmla="*/ 1714 w 57150"/>
                <a:gd name="connsiteY3" fmla="*/ 67021 h 66675"/>
                <a:gd name="connsiteX4" fmla="*/ 0 w 57150"/>
                <a:gd name="connsiteY4" fmla="*/ 66069 h 66675"/>
                <a:gd name="connsiteX5" fmla="*/ 61150 w 57150"/>
                <a:gd name="connsiteY5" fmla="*/ 25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66675">
                  <a:moveTo>
                    <a:pt x="61150" y="251"/>
                  </a:moveTo>
                  <a:cubicBezTo>
                    <a:pt x="62484" y="-702"/>
                    <a:pt x="64103" y="1299"/>
                    <a:pt x="62770" y="2251"/>
                  </a:cubicBezTo>
                  <a:cubicBezTo>
                    <a:pt x="38291" y="19682"/>
                    <a:pt x="17717" y="41875"/>
                    <a:pt x="2095" y="67593"/>
                  </a:cubicBezTo>
                  <a:cubicBezTo>
                    <a:pt x="2000" y="67402"/>
                    <a:pt x="1810" y="67212"/>
                    <a:pt x="1714" y="67021"/>
                  </a:cubicBezTo>
                  <a:cubicBezTo>
                    <a:pt x="1048" y="66926"/>
                    <a:pt x="476" y="66640"/>
                    <a:pt x="0" y="66069"/>
                  </a:cubicBezTo>
                  <a:cubicBezTo>
                    <a:pt x="15811" y="40256"/>
                    <a:pt x="36481" y="17872"/>
                    <a:pt x="61150" y="251"/>
                  </a:cubicBezTo>
                  <a:close/>
                </a:path>
              </a:pathLst>
            </a:custGeom>
            <a:solidFill>
              <a:srgbClr val="34A7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076208D-B446-450B-B027-CE881A6C5BCC}"/>
                </a:ext>
              </a:extLst>
            </p:cNvPr>
            <p:cNvSpPr/>
            <p:nvPr/>
          </p:nvSpPr>
          <p:spPr>
            <a:xfrm>
              <a:off x="650486" y="4791080"/>
              <a:ext cx="171317" cy="220265"/>
            </a:xfrm>
            <a:custGeom>
              <a:avLst/>
              <a:gdLst>
                <a:gd name="connsiteX0" fmla="*/ 71056 w 66675"/>
                <a:gd name="connsiteY0" fmla="*/ 295 h 85725"/>
                <a:gd name="connsiteX1" fmla="*/ 72676 w 66675"/>
                <a:gd name="connsiteY1" fmla="*/ 2295 h 85725"/>
                <a:gd name="connsiteX2" fmla="*/ 2381 w 66675"/>
                <a:gd name="connsiteY2" fmla="*/ 93545 h 85725"/>
                <a:gd name="connsiteX3" fmla="*/ 1905 w 66675"/>
                <a:gd name="connsiteY3" fmla="*/ 93354 h 85725"/>
                <a:gd name="connsiteX4" fmla="*/ 0 w 66675"/>
                <a:gd name="connsiteY4" fmla="*/ 92592 h 85725"/>
                <a:gd name="connsiteX5" fmla="*/ 71056 w 66675"/>
                <a:gd name="connsiteY5" fmla="*/ 29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" h="85725">
                  <a:moveTo>
                    <a:pt x="71056" y="295"/>
                  </a:moveTo>
                  <a:cubicBezTo>
                    <a:pt x="72295" y="-753"/>
                    <a:pt x="73914" y="1247"/>
                    <a:pt x="72676" y="2295"/>
                  </a:cubicBezTo>
                  <a:cubicBezTo>
                    <a:pt x="42386" y="26774"/>
                    <a:pt x="18383" y="58112"/>
                    <a:pt x="2381" y="93545"/>
                  </a:cubicBezTo>
                  <a:cubicBezTo>
                    <a:pt x="2191" y="93449"/>
                    <a:pt x="2095" y="93449"/>
                    <a:pt x="1905" y="93354"/>
                  </a:cubicBezTo>
                  <a:cubicBezTo>
                    <a:pt x="1905" y="93354"/>
                    <a:pt x="1143" y="93164"/>
                    <a:pt x="0" y="92592"/>
                  </a:cubicBezTo>
                  <a:cubicBezTo>
                    <a:pt x="16192" y="56683"/>
                    <a:pt x="40481" y="25060"/>
                    <a:pt x="71056" y="295"/>
                  </a:cubicBezTo>
                  <a:close/>
                </a:path>
              </a:pathLst>
            </a:custGeom>
            <a:solidFill>
              <a:srgbClr val="34A7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2292" name="AutoShape 4" descr="https://cdn2.vectorstock.com/i/1000x1000/67/91/human-body-internal-organs-medical-flat-vector-178067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4" name="Picture 6" descr="https://cdn2.vectorstock.com/i/1000x1000/67/91/human-body-internal-organs-medical-flat-vector-17806791.jpg"/>
          <p:cNvPicPr>
            <a:picLocks noChangeAspect="1" noChangeArrowheads="1"/>
          </p:cNvPicPr>
          <p:nvPr/>
        </p:nvPicPr>
        <p:blipFill>
          <a:blip r:embed="rId11"/>
          <a:srcRect b="7331"/>
          <a:stretch>
            <a:fillRect/>
          </a:stretch>
        </p:blipFill>
        <p:spPr bwMode="auto">
          <a:xfrm>
            <a:off x="5339778" y="239150"/>
            <a:ext cx="5984713" cy="5895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56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8223A482-8122-46F5-825D-2ECFC92C069E}"/>
              </a:ext>
            </a:extLst>
          </p:cNvPr>
          <p:cNvSpPr/>
          <p:nvPr/>
        </p:nvSpPr>
        <p:spPr>
          <a:xfrm>
            <a:off x="0" y="3026685"/>
            <a:ext cx="12192000" cy="3163824"/>
          </a:xfrm>
          <a:custGeom>
            <a:avLst/>
            <a:gdLst>
              <a:gd name="connsiteX0" fmla="*/ 2003797 w 12192000"/>
              <a:gd name="connsiteY0" fmla="*/ 997 h 4474299"/>
              <a:gd name="connsiteX1" fmla="*/ 2400300 w 12192000"/>
              <a:gd name="connsiteY1" fmla="*/ 16599 h 4474299"/>
              <a:gd name="connsiteX2" fmla="*/ 5435601 w 12192000"/>
              <a:gd name="connsiteY2" fmla="*/ 1248499 h 4474299"/>
              <a:gd name="connsiteX3" fmla="*/ 7899401 w 12192000"/>
              <a:gd name="connsiteY3" fmla="*/ 1235799 h 4474299"/>
              <a:gd name="connsiteX4" fmla="*/ 10147300 w 12192000"/>
              <a:gd name="connsiteY4" fmla="*/ 2315299 h 4474299"/>
              <a:gd name="connsiteX5" fmla="*/ 12091619 w 12192000"/>
              <a:gd name="connsiteY5" fmla="*/ 1580532 h 4474299"/>
              <a:gd name="connsiteX6" fmla="*/ 12192000 w 12192000"/>
              <a:gd name="connsiteY6" fmla="*/ 1543563 h 4474299"/>
              <a:gd name="connsiteX7" fmla="*/ 12192000 w 12192000"/>
              <a:gd name="connsiteY7" fmla="*/ 4474299 h 4474299"/>
              <a:gd name="connsiteX8" fmla="*/ 0 w 12192000"/>
              <a:gd name="connsiteY8" fmla="*/ 4474299 h 4474299"/>
              <a:gd name="connsiteX9" fmla="*/ 0 w 12192000"/>
              <a:gd name="connsiteY9" fmla="*/ 383415 h 4474299"/>
              <a:gd name="connsiteX10" fmla="*/ 329481 w 12192000"/>
              <a:gd name="connsiteY10" fmla="*/ 292799 h 4474299"/>
              <a:gd name="connsiteX11" fmla="*/ 2003797 w 12192000"/>
              <a:gd name="connsiteY11" fmla="*/ 997 h 447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474299">
                <a:moveTo>
                  <a:pt x="2003797" y="997"/>
                </a:moveTo>
                <a:cubicBezTo>
                  <a:pt x="2140182" y="-2252"/>
                  <a:pt x="2273036" y="2312"/>
                  <a:pt x="2400300" y="16599"/>
                </a:cubicBezTo>
                <a:cubicBezTo>
                  <a:pt x="3418417" y="130899"/>
                  <a:pt x="4519085" y="1045299"/>
                  <a:pt x="5435601" y="1248499"/>
                </a:cubicBezTo>
                <a:cubicBezTo>
                  <a:pt x="6352117" y="1451699"/>
                  <a:pt x="7114118" y="1057999"/>
                  <a:pt x="7899401" y="1235799"/>
                </a:cubicBezTo>
                <a:cubicBezTo>
                  <a:pt x="8684683" y="1413599"/>
                  <a:pt x="9398000" y="2270849"/>
                  <a:pt x="10147300" y="2315299"/>
                </a:cubicBezTo>
                <a:cubicBezTo>
                  <a:pt x="10756106" y="2351415"/>
                  <a:pt x="11574512" y="1790870"/>
                  <a:pt x="12091619" y="1580532"/>
                </a:cubicBezTo>
                <a:lnTo>
                  <a:pt x="12192000" y="1543563"/>
                </a:lnTo>
                <a:lnTo>
                  <a:pt x="12192000" y="4474299"/>
                </a:lnTo>
                <a:lnTo>
                  <a:pt x="0" y="4474299"/>
                </a:lnTo>
                <a:lnTo>
                  <a:pt x="0" y="383415"/>
                </a:lnTo>
                <a:lnTo>
                  <a:pt x="329481" y="292799"/>
                </a:lnTo>
                <a:cubicBezTo>
                  <a:pt x="856233" y="152008"/>
                  <a:pt x="1458260" y="13995"/>
                  <a:pt x="2003797" y="997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2">
                  <a:alpha val="44000"/>
                </a:schemeClr>
              </a:gs>
              <a:gs pos="100000">
                <a:schemeClr val="accent4">
                  <a:alpha val="20000"/>
                </a:schemeClr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C9715223-2040-4548-8CD7-7D79BA82186B}"/>
              </a:ext>
            </a:extLst>
          </p:cNvPr>
          <p:cNvSpPr>
            <a:spLocks/>
          </p:cNvSpPr>
          <p:nvPr/>
        </p:nvSpPr>
        <p:spPr bwMode="auto">
          <a:xfrm>
            <a:off x="3962333" y="4057888"/>
            <a:ext cx="7368076" cy="2811718"/>
          </a:xfrm>
          <a:custGeom>
            <a:avLst/>
            <a:gdLst>
              <a:gd name="connsiteX0" fmla="*/ 7368076 w 7368076"/>
              <a:gd name="connsiteY0" fmla="*/ 0 h 2811718"/>
              <a:gd name="connsiteX1" fmla="*/ 7368076 w 7368076"/>
              <a:gd name="connsiteY1" fmla="*/ 968070 h 2811718"/>
              <a:gd name="connsiteX2" fmla="*/ 4441791 w 7368076"/>
              <a:gd name="connsiteY2" fmla="*/ 1486018 h 2811718"/>
              <a:gd name="connsiteX3" fmla="*/ 2519685 w 7368076"/>
              <a:gd name="connsiteY3" fmla="*/ 2811718 h 2811718"/>
              <a:gd name="connsiteX4" fmla="*/ 0 w 7368076"/>
              <a:gd name="connsiteY4" fmla="*/ 2811718 h 2811718"/>
              <a:gd name="connsiteX5" fmla="*/ 579096 w 7368076"/>
              <a:gd name="connsiteY5" fmla="*/ 2281438 h 2811718"/>
              <a:gd name="connsiteX6" fmla="*/ 579446 w 7368076"/>
              <a:gd name="connsiteY6" fmla="*/ 2281383 h 2811718"/>
              <a:gd name="connsiteX7" fmla="*/ 860602 w 7368076"/>
              <a:gd name="connsiteY7" fmla="*/ 2041858 h 2811718"/>
              <a:gd name="connsiteX8" fmla="*/ 3462312 w 7368076"/>
              <a:gd name="connsiteY8" fmla="*/ 901379 h 2811718"/>
              <a:gd name="connsiteX9" fmla="*/ 3744542 w 7368076"/>
              <a:gd name="connsiteY9" fmla="*/ 864143 h 2811718"/>
              <a:gd name="connsiteX10" fmla="*/ 3745644 w 7368076"/>
              <a:gd name="connsiteY10" fmla="*/ 863247 h 2811718"/>
              <a:gd name="connsiteX11" fmla="*/ 4435631 w 7368076"/>
              <a:gd name="connsiteY11" fmla="*/ 813918 h 2811718"/>
              <a:gd name="connsiteX12" fmla="*/ 7368076 w 7368076"/>
              <a:gd name="connsiteY12" fmla="*/ 0 h 281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68076" h="2811718">
                <a:moveTo>
                  <a:pt x="7368076" y="0"/>
                </a:moveTo>
                <a:cubicBezTo>
                  <a:pt x="7368076" y="0"/>
                  <a:pt x="7368076" y="0"/>
                  <a:pt x="7368076" y="968070"/>
                </a:cubicBezTo>
                <a:cubicBezTo>
                  <a:pt x="6370059" y="1023564"/>
                  <a:pt x="5273473" y="1140719"/>
                  <a:pt x="4441791" y="1486018"/>
                </a:cubicBezTo>
                <a:cubicBezTo>
                  <a:pt x="3702520" y="1794320"/>
                  <a:pt x="3037175" y="2275272"/>
                  <a:pt x="2519685" y="2811718"/>
                </a:cubicBezTo>
                <a:cubicBezTo>
                  <a:pt x="2519685" y="2811718"/>
                  <a:pt x="2519685" y="2811718"/>
                  <a:pt x="0" y="2811718"/>
                </a:cubicBezTo>
                <a:cubicBezTo>
                  <a:pt x="190978" y="2639069"/>
                  <a:pt x="375796" y="2460253"/>
                  <a:pt x="579096" y="2281438"/>
                </a:cubicBezTo>
                <a:lnTo>
                  <a:pt x="579446" y="2281383"/>
                </a:lnTo>
                <a:lnTo>
                  <a:pt x="860602" y="2041858"/>
                </a:lnTo>
                <a:cubicBezTo>
                  <a:pt x="1490952" y="1530928"/>
                  <a:pt x="2271209" y="1083561"/>
                  <a:pt x="3462312" y="901379"/>
                </a:cubicBezTo>
                <a:lnTo>
                  <a:pt x="3744542" y="864143"/>
                </a:lnTo>
                <a:lnTo>
                  <a:pt x="3745644" y="863247"/>
                </a:lnTo>
                <a:cubicBezTo>
                  <a:pt x="3961265" y="838582"/>
                  <a:pt x="4189207" y="820084"/>
                  <a:pt x="4435631" y="813918"/>
                </a:cubicBezTo>
                <a:cubicBezTo>
                  <a:pt x="5704715" y="776922"/>
                  <a:pt x="6690410" y="388461"/>
                  <a:pt x="7368076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152" name="Freeform 57">
            <a:extLst>
              <a:ext uri="{FF2B5EF4-FFF2-40B4-BE49-F238E27FC236}">
                <a16:creationId xmlns:a16="http://schemas.microsoft.com/office/drawing/2014/main" id="{51AD6A3B-018D-4416-B4DD-EA51AD523873}"/>
              </a:ext>
            </a:extLst>
          </p:cNvPr>
          <p:cNvSpPr>
            <a:spLocks/>
          </p:cNvSpPr>
          <p:nvPr/>
        </p:nvSpPr>
        <p:spPr bwMode="auto">
          <a:xfrm>
            <a:off x="7281863" y="5010489"/>
            <a:ext cx="4932860" cy="1875219"/>
          </a:xfrm>
          <a:custGeom>
            <a:avLst/>
            <a:gdLst>
              <a:gd name="T0" fmla="*/ 787 w 787"/>
              <a:gd name="T1" fmla="*/ 284 h 299"/>
              <a:gd name="T2" fmla="*/ 787 w 787"/>
              <a:gd name="T3" fmla="*/ 0 h 299"/>
              <a:gd name="T4" fmla="*/ 312 w 787"/>
              <a:gd name="T5" fmla="*/ 84 h 299"/>
              <a:gd name="T6" fmla="*/ 0 w 787"/>
              <a:gd name="T7" fmla="*/ 299 h 299"/>
              <a:gd name="T8" fmla="*/ 771 w 787"/>
              <a:gd name="T9" fmla="*/ 299 h 299"/>
              <a:gd name="T10" fmla="*/ 787 w 787"/>
              <a:gd name="T11" fmla="*/ 284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7" h="299">
                <a:moveTo>
                  <a:pt x="787" y="284"/>
                </a:moveTo>
                <a:cubicBezTo>
                  <a:pt x="787" y="0"/>
                  <a:pt x="787" y="0"/>
                  <a:pt x="787" y="0"/>
                </a:cubicBezTo>
                <a:cubicBezTo>
                  <a:pt x="625" y="9"/>
                  <a:pt x="447" y="28"/>
                  <a:pt x="312" y="84"/>
                </a:cubicBezTo>
                <a:cubicBezTo>
                  <a:pt x="192" y="134"/>
                  <a:pt x="84" y="212"/>
                  <a:pt x="0" y="299"/>
                </a:cubicBezTo>
                <a:cubicBezTo>
                  <a:pt x="771" y="299"/>
                  <a:pt x="771" y="299"/>
                  <a:pt x="771" y="299"/>
                </a:cubicBezTo>
                <a:cubicBezTo>
                  <a:pt x="780" y="299"/>
                  <a:pt x="787" y="292"/>
                  <a:pt x="787" y="28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071F2-D1C4-48CB-B0BE-195D9A393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397"/>
            <a:ext cx="10515600" cy="747897"/>
          </a:xfrm>
        </p:spPr>
        <p:txBody>
          <a:bodyPr/>
          <a:lstStyle/>
          <a:p>
            <a:r>
              <a:rPr lang="en-ID" sz="5400"/>
              <a:t>4. Organelles</a:t>
            </a:r>
            <a:endParaRPr lang="en-ID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7668B-2DBD-4715-BE44-64B2D01C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4B14-57FB-4834-9351-A79C9F9528A4}" type="slidenum">
              <a:rPr lang="en-ID" smtClean="0"/>
              <a:pPr/>
              <a:t>8</a:t>
            </a:fld>
            <a:endParaRPr lang="en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FF7CB2-2E2B-4CE5-90BC-A22655198F21}"/>
              </a:ext>
            </a:extLst>
          </p:cNvPr>
          <p:cNvSpPr/>
          <p:nvPr/>
        </p:nvSpPr>
        <p:spPr>
          <a:xfrm>
            <a:off x="974987" y="1581352"/>
            <a:ext cx="3171728" cy="3823855"/>
          </a:xfrm>
          <a:prstGeom prst="roundRect">
            <a:avLst>
              <a:gd name="adj" fmla="val 2718"/>
            </a:avLst>
          </a:prstGeom>
          <a:gradFill flip="none" rotWithShape="1">
            <a:gsLst>
              <a:gs pos="46000">
                <a:srgbClr val="7BC7A6"/>
              </a:gs>
              <a:gs pos="7000">
                <a:schemeClr val="accent2"/>
              </a:gs>
              <a:gs pos="100000">
                <a:schemeClr val="accent4">
                  <a:alpha val="52000"/>
                </a:schemeClr>
              </a:gs>
            </a:gsLst>
            <a:lin ang="16800000" scaled="0"/>
            <a:tileRect/>
          </a:gradFill>
          <a:ln>
            <a:noFill/>
          </a:ln>
          <a:effectLst>
            <a:outerShdw blurRad="3556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Subtitle 176">
            <a:extLst>
              <a:ext uri="{FF2B5EF4-FFF2-40B4-BE49-F238E27FC236}">
                <a16:creationId xmlns:a16="http://schemas.microsoft.com/office/drawing/2014/main" id="{0350F7A8-78E1-428F-B3F8-E5BB0D8F71B4}"/>
              </a:ext>
            </a:extLst>
          </p:cNvPr>
          <p:cNvSpPr txBox="1">
            <a:spLocks/>
          </p:cNvSpPr>
          <p:nvPr/>
        </p:nvSpPr>
        <p:spPr>
          <a:xfrm>
            <a:off x="883980" y="3415981"/>
            <a:ext cx="3239216" cy="149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D" sz="3600">
                <a:solidFill>
                  <a:schemeClr val="bg1"/>
                </a:solidFill>
              </a:rPr>
              <a:t>Organs of the cell that keeps cell alive.</a:t>
            </a:r>
            <a:endParaRPr lang="en-ID" sz="3600" dirty="0">
              <a:solidFill>
                <a:schemeClr val="bg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73E0864-5FD7-4A20-A664-9F1C57FD53A3}"/>
              </a:ext>
            </a:extLst>
          </p:cNvPr>
          <p:cNvSpPr/>
          <p:nvPr/>
        </p:nvSpPr>
        <p:spPr>
          <a:xfrm>
            <a:off x="4521159" y="1581352"/>
            <a:ext cx="3308515" cy="3823855"/>
          </a:xfrm>
          <a:prstGeom prst="roundRect">
            <a:avLst>
              <a:gd name="adj" fmla="val 2718"/>
            </a:avLst>
          </a:prstGeom>
          <a:gradFill flip="none" rotWithShape="1">
            <a:gsLst>
              <a:gs pos="46000">
                <a:srgbClr val="7BC7A6"/>
              </a:gs>
              <a:gs pos="7000">
                <a:schemeClr val="accent2"/>
              </a:gs>
              <a:gs pos="100000">
                <a:schemeClr val="accent4">
                  <a:alpha val="52000"/>
                </a:schemeClr>
              </a:gs>
            </a:gsLst>
            <a:lin ang="16800000" scaled="0"/>
            <a:tileRect/>
          </a:gradFill>
          <a:ln>
            <a:noFill/>
          </a:ln>
          <a:effectLst>
            <a:outerShdw blurRad="3556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Subtitle 176">
            <a:extLst>
              <a:ext uri="{FF2B5EF4-FFF2-40B4-BE49-F238E27FC236}">
                <a16:creationId xmlns:a16="http://schemas.microsoft.com/office/drawing/2014/main" id="{2597F8BC-E47D-4D3C-8833-E48A2F57E80E}"/>
              </a:ext>
            </a:extLst>
          </p:cNvPr>
          <p:cNvSpPr txBox="1">
            <a:spLocks/>
          </p:cNvSpPr>
          <p:nvPr/>
        </p:nvSpPr>
        <p:spPr>
          <a:xfrm>
            <a:off x="4512996" y="3410810"/>
            <a:ext cx="3229555" cy="19943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D" sz="3600">
                <a:solidFill>
                  <a:schemeClr val="bg1"/>
                </a:solidFill>
              </a:rPr>
              <a:t>Gather informations from another cell.</a:t>
            </a:r>
            <a:endParaRPr lang="en-ID" sz="3600" dirty="0">
              <a:solidFill>
                <a:schemeClr val="bg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351EB4E-229E-498A-B252-5FDB3B3BD8AC}"/>
              </a:ext>
            </a:extLst>
          </p:cNvPr>
          <p:cNvSpPr/>
          <p:nvPr/>
        </p:nvSpPr>
        <p:spPr>
          <a:xfrm>
            <a:off x="8204117" y="1581352"/>
            <a:ext cx="3308515" cy="3823855"/>
          </a:xfrm>
          <a:prstGeom prst="roundRect">
            <a:avLst>
              <a:gd name="adj" fmla="val 2718"/>
            </a:avLst>
          </a:prstGeom>
          <a:gradFill flip="none" rotWithShape="1">
            <a:gsLst>
              <a:gs pos="46000">
                <a:srgbClr val="7BC7A6"/>
              </a:gs>
              <a:gs pos="7000">
                <a:schemeClr val="accent2"/>
              </a:gs>
              <a:gs pos="100000">
                <a:schemeClr val="accent4">
                  <a:alpha val="52000"/>
                </a:schemeClr>
              </a:gs>
            </a:gsLst>
            <a:lin ang="16800000" scaled="0"/>
            <a:tileRect/>
          </a:gradFill>
          <a:ln>
            <a:noFill/>
          </a:ln>
          <a:effectLst>
            <a:outerShdw blurRad="3556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7" name="Subtitle 176">
            <a:extLst>
              <a:ext uri="{FF2B5EF4-FFF2-40B4-BE49-F238E27FC236}">
                <a16:creationId xmlns:a16="http://schemas.microsoft.com/office/drawing/2014/main" id="{A02693D7-661B-412D-A0E5-39ED1878CFFB}"/>
              </a:ext>
            </a:extLst>
          </p:cNvPr>
          <p:cNvSpPr txBox="1">
            <a:spLocks/>
          </p:cNvSpPr>
          <p:nvPr/>
        </p:nvSpPr>
        <p:spPr>
          <a:xfrm>
            <a:off x="8178186" y="3528477"/>
            <a:ext cx="3334445" cy="1457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D" sz="3200" dirty="0">
                <a:solidFill>
                  <a:schemeClr val="bg1"/>
                </a:solidFill>
              </a:rPr>
              <a:t>Human or Organism</a:t>
            </a:r>
            <a:r>
              <a:rPr lang="en-ID" sz="3200" dirty="0" smtClean="0">
                <a:solidFill>
                  <a:schemeClr val="bg1"/>
                </a:solidFill>
              </a:rPr>
              <a:t>: Organs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ID" sz="3200" dirty="0">
                <a:solidFill>
                  <a:schemeClr val="bg1"/>
                </a:solidFill>
              </a:rPr>
              <a:t>Cell</a:t>
            </a:r>
            <a:r>
              <a:rPr lang="en-ID" sz="3200" dirty="0" smtClean="0">
                <a:solidFill>
                  <a:schemeClr val="bg1"/>
                </a:solidFill>
              </a:rPr>
              <a:t>: Organelles</a:t>
            </a:r>
            <a:endParaRPr lang="en-ID" sz="3200" dirty="0">
              <a:solidFill>
                <a:schemeClr val="bg1"/>
              </a:solidFill>
            </a:endParaRP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AD011176-76E2-4BD8-8C01-34BFB79555D8}"/>
              </a:ext>
            </a:extLst>
          </p:cNvPr>
          <p:cNvGrpSpPr/>
          <p:nvPr/>
        </p:nvGrpSpPr>
        <p:grpSpPr>
          <a:xfrm>
            <a:off x="6484020" y="5461240"/>
            <a:ext cx="2467624" cy="1508574"/>
            <a:chOff x="2425593" y="5179824"/>
            <a:chExt cx="2912325" cy="1780441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86F1ED6F-36D3-4967-859F-999A5EF426ED}"/>
                </a:ext>
              </a:extLst>
            </p:cNvPr>
            <p:cNvGrpSpPr/>
            <p:nvPr/>
          </p:nvGrpSpPr>
          <p:grpSpPr>
            <a:xfrm>
              <a:off x="4528901" y="5179824"/>
              <a:ext cx="688579" cy="1028714"/>
              <a:chOff x="4528901" y="5179824"/>
              <a:chExt cx="688579" cy="1028714"/>
            </a:xfrm>
          </p:grpSpPr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E85052A9-80E3-4E56-B2B1-5159FA73595A}"/>
                  </a:ext>
                </a:extLst>
              </p:cNvPr>
              <p:cNvSpPr/>
              <p:nvPr/>
            </p:nvSpPr>
            <p:spPr>
              <a:xfrm rot="21301151" flipH="1">
                <a:off x="4885569" y="5797936"/>
                <a:ext cx="264214" cy="52843"/>
              </a:xfrm>
              <a:custGeom>
                <a:avLst/>
                <a:gdLst>
                  <a:gd name="connsiteX0" fmla="*/ 233959 w 238125"/>
                  <a:gd name="connsiteY0" fmla="*/ 43950 h 47625"/>
                  <a:gd name="connsiteX1" fmla="*/ 232435 w 238125"/>
                  <a:gd name="connsiteY1" fmla="*/ 43474 h 47625"/>
                  <a:gd name="connsiteX2" fmla="*/ 230244 w 238125"/>
                  <a:gd name="connsiteY2" fmla="*/ 35664 h 47625"/>
                  <a:gd name="connsiteX3" fmla="*/ 5454 w 238125"/>
                  <a:gd name="connsiteY3" fmla="*/ 8327 h 47625"/>
                  <a:gd name="connsiteX4" fmla="*/ 5835 w 238125"/>
                  <a:gd name="connsiteY4" fmla="*/ 21567 h 47625"/>
                  <a:gd name="connsiteX5" fmla="*/ 229196 w 238125"/>
                  <a:gd name="connsiteY5" fmla="*/ 56523 h 47625"/>
                  <a:gd name="connsiteX6" fmla="*/ 233959 w 238125"/>
                  <a:gd name="connsiteY6" fmla="*/ 4395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125" h="47625">
                    <a:moveTo>
                      <a:pt x="233959" y="43950"/>
                    </a:moveTo>
                    <a:cubicBezTo>
                      <a:pt x="233482" y="43760"/>
                      <a:pt x="233006" y="43665"/>
                      <a:pt x="232435" y="43474"/>
                    </a:cubicBezTo>
                    <a:cubicBezTo>
                      <a:pt x="233578" y="40902"/>
                      <a:pt x="233292" y="37759"/>
                      <a:pt x="230244" y="35664"/>
                    </a:cubicBezTo>
                    <a:cubicBezTo>
                      <a:pt x="163759" y="-10914"/>
                      <a:pt x="81559" y="-2151"/>
                      <a:pt x="5454" y="8327"/>
                    </a:cubicBezTo>
                    <a:cubicBezTo>
                      <a:pt x="-1880" y="9375"/>
                      <a:pt x="-1880" y="21757"/>
                      <a:pt x="5835" y="21567"/>
                    </a:cubicBezTo>
                    <a:cubicBezTo>
                      <a:pt x="82035" y="19566"/>
                      <a:pt x="157187" y="31282"/>
                      <a:pt x="229196" y="56523"/>
                    </a:cubicBezTo>
                    <a:cubicBezTo>
                      <a:pt x="237388" y="59286"/>
                      <a:pt x="242150" y="46808"/>
                      <a:pt x="233959" y="4395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75556FDE-825F-47CC-B532-1001C4C314B6}"/>
                  </a:ext>
                </a:extLst>
              </p:cNvPr>
              <p:cNvSpPr/>
              <p:nvPr/>
            </p:nvSpPr>
            <p:spPr>
              <a:xfrm rot="21301151" flipH="1">
                <a:off x="4860226" y="5615638"/>
                <a:ext cx="84548" cy="274783"/>
              </a:xfrm>
              <a:custGeom>
                <a:avLst/>
                <a:gdLst>
                  <a:gd name="connsiteX0" fmla="*/ 4494 w 76200"/>
                  <a:gd name="connsiteY0" fmla="*/ 5848 h 247650"/>
                  <a:gd name="connsiteX1" fmla="*/ 69645 w 76200"/>
                  <a:gd name="connsiteY1" fmla="*/ 246450 h 247650"/>
                  <a:gd name="connsiteX2" fmla="*/ 81837 w 76200"/>
                  <a:gd name="connsiteY2" fmla="*/ 240926 h 247650"/>
                  <a:gd name="connsiteX3" fmla="*/ 81361 w 76200"/>
                  <a:gd name="connsiteY3" fmla="*/ 240068 h 247650"/>
                  <a:gd name="connsiteX4" fmla="*/ 81265 w 76200"/>
                  <a:gd name="connsiteY4" fmla="*/ 235211 h 247650"/>
                  <a:gd name="connsiteX5" fmla="*/ 17638 w 76200"/>
                  <a:gd name="connsiteY5" fmla="*/ 5467 h 247650"/>
                  <a:gd name="connsiteX6" fmla="*/ 4494 w 76200"/>
                  <a:gd name="connsiteY6" fmla="*/ 5848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247650">
                    <a:moveTo>
                      <a:pt x="4494" y="5848"/>
                    </a:moveTo>
                    <a:cubicBezTo>
                      <a:pt x="-14080" y="92717"/>
                      <a:pt x="28306" y="173012"/>
                      <a:pt x="69645" y="246450"/>
                    </a:cubicBezTo>
                    <a:cubicBezTo>
                      <a:pt x="73836" y="253879"/>
                      <a:pt x="86123" y="248450"/>
                      <a:pt x="81837" y="240926"/>
                    </a:cubicBezTo>
                    <a:cubicBezTo>
                      <a:pt x="81646" y="240640"/>
                      <a:pt x="81551" y="240354"/>
                      <a:pt x="81361" y="240068"/>
                    </a:cubicBezTo>
                    <a:cubicBezTo>
                      <a:pt x="81932" y="238640"/>
                      <a:pt x="82027" y="237020"/>
                      <a:pt x="81265" y="235211"/>
                    </a:cubicBezTo>
                    <a:cubicBezTo>
                      <a:pt x="52309" y="160820"/>
                      <a:pt x="31069" y="84049"/>
                      <a:pt x="17638" y="5467"/>
                    </a:cubicBezTo>
                    <a:cubicBezTo>
                      <a:pt x="16400" y="-2438"/>
                      <a:pt x="6018" y="-1295"/>
                      <a:pt x="4494" y="584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D55120D5-76DF-4FAC-A0B1-9399CFFF91E5}"/>
                  </a:ext>
                </a:extLst>
              </p:cNvPr>
              <p:cNvSpPr/>
              <p:nvPr/>
            </p:nvSpPr>
            <p:spPr>
              <a:xfrm rot="21301151" flipH="1">
                <a:off x="4699994" y="5648404"/>
                <a:ext cx="422742" cy="560134"/>
              </a:xfrm>
              <a:custGeom>
                <a:avLst/>
                <a:gdLst>
                  <a:gd name="connsiteX0" fmla="*/ 387345 w 381000"/>
                  <a:gd name="connsiteY0" fmla="*/ 496477 h 504825"/>
                  <a:gd name="connsiteX1" fmla="*/ 13965 w 381000"/>
                  <a:gd name="connsiteY1" fmla="*/ 1748 h 504825"/>
                  <a:gd name="connsiteX2" fmla="*/ 3678 w 381000"/>
                  <a:gd name="connsiteY2" fmla="*/ 16321 h 504825"/>
                  <a:gd name="connsiteX3" fmla="*/ 371152 w 381000"/>
                  <a:gd name="connsiteY3" fmla="*/ 503906 h 504825"/>
                  <a:gd name="connsiteX4" fmla="*/ 387345 w 381000"/>
                  <a:gd name="connsiteY4" fmla="*/ 496477 h 504825"/>
                  <a:gd name="connsiteX5" fmla="*/ 387345 w 381000"/>
                  <a:gd name="connsiteY5" fmla="*/ 496477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0" h="504825">
                    <a:moveTo>
                      <a:pt x="387345" y="496477"/>
                    </a:moveTo>
                    <a:cubicBezTo>
                      <a:pt x="315241" y="298642"/>
                      <a:pt x="184272" y="125383"/>
                      <a:pt x="13965" y="1748"/>
                    </a:cubicBezTo>
                    <a:cubicBezTo>
                      <a:pt x="4630" y="-5015"/>
                      <a:pt x="-5657" y="9559"/>
                      <a:pt x="3678" y="16321"/>
                    </a:cubicBezTo>
                    <a:cubicBezTo>
                      <a:pt x="171699" y="138337"/>
                      <a:pt x="300096" y="308834"/>
                      <a:pt x="371152" y="503906"/>
                    </a:cubicBezTo>
                    <a:cubicBezTo>
                      <a:pt x="375057" y="514669"/>
                      <a:pt x="391250" y="507240"/>
                      <a:pt x="387345" y="496477"/>
                    </a:cubicBezTo>
                    <a:lnTo>
                      <a:pt x="387345" y="496477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FCED4CEA-DC9C-449E-84EB-C5F3DC67D8AB}"/>
                  </a:ext>
                </a:extLst>
              </p:cNvPr>
              <p:cNvSpPr/>
              <p:nvPr/>
            </p:nvSpPr>
            <p:spPr>
              <a:xfrm rot="21301151" flipH="1">
                <a:off x="5006109" y="5543194"/>
                <a:ext cx="211371" cy="158528"/>
              </a:xfrm>
              <a:custGeom>
                <a:avLst/>
                <a:gdLst>
                  <a:gd name="connsiteX0" fmla="*/ 185767 w 190500"/>
                  <a:gd name="connsiteY0" fmla="*/ 102133 h 142875"/>
                  <a:gd name="connsiteX1" fmla="*/ 35367 w 190500"/>
                  <a:gd name="connsiteY1" fmla="*/ 2121 h 142875"/>
                  <a:gd name="connsiteX2" fmla="*/ 16508 w 190500"/>
                  <a:gd name="connsiteY2" fmla="*/ 52222 h 142875"/>
                  <a:gd name="connsiteX3" fmla="*/ 144619 w 190500"/>
                  <a:gd name="connsiteY3" fmla="*/ 136328 h 142875"/>
                  <a:gd name="connsiteX4" fmla="*/ 185767 w 190500"/>
                  <a:gd name="connsiteY4" fmla="*/ 102133 h 142875"/>
                  <a:gd name="connsiteX5" fmla="*/ 185767 w 190500"/>
                  <a:gd name="connsiteY5" fmla="*/ 102133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0" h="142875">
                    <a:moveTo>
                      <a:pt x="185767" y="102133"/>
                    </a:moveTo>
                    <a:cubicBezTo>
                      <a:pt x="142238" y="58890"/>
                      <a:pt x="92232" y="25266"/>
                      <a:pt x="35367" y="2121"/>
                    </a:cubicBezTo>
                    <a:cubicBezTo>
                      <a:pt x="3363" y="-10833"/>
                      <a:pt x="-15401" y="39268"/>
                      <a:pt x="16508" y="52222"/>
                    </a:cubicBezTo>
                    <a:cubicBezTo>
                      <a:pt x="64419" y="71653"/>
                      <a:pt x="107948" y="99847"/>
                      <a:pt x="144619" y="136328"/>
                    </a:cubicBezTo>
                    <a:cubicBezTo>
                      <a:pt x="168717" y="160426"/>
                      <a:pt x="210246" y="126517"/>
                      <a:pt x="185767" y="102133"/>
                    </a:cubicBezTo>
                    <a:lnTo>
                      <a:pt x="185767" y="102133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6720C3A2-9E62-47C6-8CED-744B899BBF8D}"/>
                  </a:ext>
                </a:extLst>
              </p:cNvPr>
              <p:cNvSpPr/>
              <p:nvPr/>
            </p:nvSpPr>
            <p:spPr>
              <a:xfrm rot="21301151" flipH="1">
                <a:off x="4582713" y="5707008"/>
                <a:ext cx="137391" cy="169097"/>
              </a:xfrm>
              <a:custGeom>
                <a:avLst/>
                <a:gdLst>
                  <a:gd name="connsiteX0" fmla="*/ 12350 w 123825"/>
                  <a:gd name="connsiteY0" fmla="*/ 154829 h 152400"/>
                  <a:gd name="connsiteX1" fmla="*/ 129889 w 123825"/>
                  <a:gd name="connsiteY1" fmla="*/ 9192 h 152400"/>
                  <a:gd name="connsiteX2" fmla="*/ 122745 w 123825"/>
                  <a:gd name="connsiteY2" fmla="*/ 905 h 152400"/>
                  <a:gd name="connsiteX3" fmla="*/ 158 w 123825"/>
                  <a:gd name="connsiteY3" fmla="*/ 142637 h 152400"/>
                  <a:gd name="connsiteX4" fmla="*/ 3206 w 123825"/>
                  <a:gd name="connsiteY4" fmla="*/ 148638 h 152400"/>
                  <a:gd name="connsiteX5" fmla="*/ 2539 w 123825"/>
                  <a:gd name="connsiteY5" fmla="*/ 149781 h 152400"/>
                  <a:gd name="connsiteX6" fmla="*/ 12350 w 123825"/>
                  <a:gd name="connsiteY6" fmla="*/ 1548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52400">
                    <a:moveTo>
                      <a:pt x="12350" y="154829"/>
                    </a:moveTo>
                    <a:cubicBezTo>
                      <a:pt x="42449" y="99298"/>
                      <a:pt x="82073" y="50435"/>
                      <a:pt x="129889" y="9192"/>
                    </a:cubicBezTo>
                    <a:cubicBezTo>
                      <a:pt x="134746" y="5001"/>
                      <a:pt x="127793" y="-2619"/>
                      <a:pt x="122745" y="905"/>
                    </a:cubicBezTo>
                    <a:cubicBezTo>
                      <a:pt x="70262" y="36719"/>
                      <a:pt x="15017" y="77010"/>
                      <a:pt x="158" y="142637"/>
                    </a:cubicBezTo>
                    <a:cubicBezTo>
                      <a:pt x="-509" y="145590"/>
                      <a:pt x="1015" y="147685"/>
                      <a:pt x="3206" y="148638"/>
                    </a:cubicBezTo>
                    <a:cubicBezTo>
                      <a:pt x="3016" y="149019"/>
                      <a:pt x="2825" y="149400"/>
                      <a:pt x="2539" y="149781"/>
                    </a:cubicBezTo>
                    <a:cubicBezTo>
                      <a:pt x="-985" y="156067"/>
                      <a:pt x="8921" y="161115"/>
                      <a:pt x="12350" y="15482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ED6E8D79-A681-41F5-83F3-517835DB11F4}"/>
                  </a:ext>
                </a:extLst>
              </p:cNvPr>
              <p:cNvSpPr/>
              <p:nvPr/>
            </p:nvSpPr>
            <p:spPr>
              <a:xfrm rot="21301151" flipH="1">
                <a:off x="4618224" y="5549203"/>
                <a:ext cx="116254" cy="570702"/>
              </a:xfrm>
              <a:custGeom>
                <a:avLst/>
                <a:gdLst>
                  <a:gd name="connsiteX0" fmla="*/ 6235 w 104775"/>
                  <a:gd name="connsiteY0" fmla="*/ 508892 h 514350"/>
                  <a:gd name="connsiteX1" fmla="*/ 96722 w 104775"/>
                  <a:gd name="connsiteY1" fmla="*/ 3877 h 514350"/>
                  <a:gd name="connsiteX2" fmla="*/ 109771 w 104775"/>
                  <a:gd name="connsiteY2" fmla="*/ 10735 h 514350"/>
                  <a:gd name="connsiteX3" fmla="*/ 20998 w 104775"/>
                  <a:gd name="connsiteY3" fmla="*/ 508226 h 514350"/>
                  <a:gd name="connsiteX4" fmla="*/ 6235 w 104775"/>
                  <a:gd name="connsiteY4" fmla="*/ 508892 h 514350"/>
                  <a:gd name="connsiteX5" fmla="*/ 6235 w 104775"/>
                  <a:gd name="connsiteY5" fmla="*/ 508892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75" h="514350">
                    <a:moveTo>
                      <a:pt x="6235" y="508892"/>
                    </a:moveTo>
                    <a:cubicBezTo>
                      <a:pt x="-14625" y="335823"/>
                      <a:pt x="17188" y="158944"/>
                      <a:pt x="96722" y="3877"/>
                    </a:cubicBezTo>
                    <a:cubicBezTo>
                      <a:pt x="101104" y="-4600"/>
                      <a:pt x="114153" y="2258"/>
                      <a:pt x="109771" y="10735"/>
                    </a:cubicBezTo>
                    <a:cubicBezTo>
                      <a:pt x="31381" y="163706"/>
                      <a:pt x="520" y="337633"/>
                      <a:pt x="20998" y="508226"/>
                    </a:cubicBezTo>
                    <a:cubicBezTo>
                      <a:pt x="22141" y="517655"/>
                      <a:pt x="7378" y="518322"/>
                      <a:pt x="6235" y="508892"/>
                    </a:cubicBezTo>
                    <a:lnTo>
                      <a:pt x="6235" y="508892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4CED8F54-BCBA-47B0-95DE-F02023A8859A}"/>
                  </a:ext>
                </a:extLst>
              </p:cNvPr>
              <p:cNvSpPr/>
              <p:nvPr/>
            </p:nvSpPr>
            <p:spPr>
              <a:xfrm rot="21301151" flipH="1">
                <a:off x="4528901" y="5451983"/>
                <a:ext cx="116254" cy="179666"/>
              </a:xfrm>
              <a:custGeom>
                <a:avLst/>
                <a:gdLst>
                  <a:gd name="connsiteX0" fmla="*/ 1235 w 104775"/>
                  <a:gd name="connsiteY0" fmla="*/ 137591 h 161925"/>
                  <a:gd name="connsiteX1" fmla="*/ 74863 w 104775"/>
                  <a:gd name="connsiteY1" fmla="*/ 7479 h 161925"/>
                  <a:gd name="connsiteX2" fmla="*/ 107534 w 104775"/>
                  <a:gd name="connsiteY2" fmla="*/ 37388 h 161925"/>
                  <a:gd name="connsiteX3" fmla="*/ 44479 w 104775"/>
                  <a:gd name="connsiteY3" fmla="*/ 147402 h 161925"/>
                  <a:gd name="connsiteX4" fmla="*/ 1235 w 104775"/>
                  <a:gd name="connsiteY4" fmla="*/ 137591 h 161925"/>
                  <a:gd name="connsiteX5" fmla="*/ 1235 w 104775"/>
                  <a:gd name="connsiteY5" fmla="*/ 137591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75" h="161925">
                    <a:moveTo>
                      <a:pt x="1235" y="137591"/>
                    </a:moveTo>
                    <a:cubicBezTo>
                      <a:pt x="17142" y="89395"/>
                      <a:pt x="41526" y="45865"/>
                      <a:pt x="74863" y="7479"/>
                    </a:cubicBezTo>
                    <a:cubicBezTo>
                      <a:pt x="93628" y="-14142"/>
                      <a:pt x="126298" y="15862"/>
                      <a:pt x="107534" y="37388"/>
                    </a:cubicBezTo>
                    <a:cubicBezTo>
                      <a:pt x="79435" y="69678"/>
                      <a:pt x="57909" y="106730"/>
                      <a:pt x="44479" y="147402"/>
                    </a:cubicBezTo>
                    <a:cubicBezTo>
                      <a:pt x="35525" y="174358"/>
                      <a:pt x="-7814" y="164737"/>
                      <a:pt x="1235" y="137591"/>
                    </a:cubicBezTo>
                    <a:lnTo>
                      <a:pt x="1235" y="13759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0579D329-751F-4C35-B1AF-38533B6973E4}"/>
                  </a:ext>
                </a:extLst>
              </p:cNvPr>
              <p:cNvSpPr/>
              <p:nvPr/>
            </p:nvSpPr>
            <p:spPr>
              <a:xfrm rot="21301151" flipH="1">
                <a:off x="4807060" y="5502975"/>
                <a:ext cx="285351" cy="147960"/>
              </a:xfrm>
              <a:custGeom>
                <a:avLst/>
                <a:gdLst>
                  <a:gd name="connsiteX0" fmla="*/ 260041 w 257175"/>
                  <a:gd name="connsiteY0" fmla="*/ 127094 h 133350"/>
                  <a:gd name="connsiteX1" fmla="*/ 258517 w 257175"/>
                  <a:gd name="connsiteY1" fmla="*/ 125951 h 133350"/>
                  <a:gd name="connsiteX2" fmla="*/ 258993 w 257175"/>
                  <a:gd name="connsiteY2" fmla="*/ 116045 h 133350"/>
                  <a:gd name="connsiteX3" fmla="*/ 9438 w 257175"/>
                  <a:gd name="connsiteY3" fmla="*/ 126 h 133350"/>
                  <a:gd name="connsiteX4" fmla="*/ 4866 w 257175"/>
                  <a:gd name="connsiteY4" fmla="*/ 15652 h 133350"/>
                  <a:gd name="connsiteX5" fmla="*/ 249944 w 257175"/>
                  <a:gd name="connsiteY5" fmla="*/ 139858 h 133350"/>
                  <a:gd name="connsiteX6" fmla="*/ 260041 w 257175"/>
                  <a:gd name="connsiteY6" fmla="*/ 12709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133350">
                    <a:moveTo>
                      <a:pt x="260041" y="127094"/>
                    </a:moveTo>
                    <a:cubicBezTo>
                      <a:pt x="259564" y="126713"/>
                      <a:pt x="258993" y="126332"/>
                      <a:pt x="258517" y="125951"/>
                    </a:cubicBezTo>
                    <a:cubicBezTo>
                      <a:pt x="260803" y="123379"/>
                      <a:pt x="261660" y="119665"/>
                      <a:pt x="258993" y="116045"/>
                    </a:cubicBezTo>
                    <a:cubicBezTo>
                      <a:pt x="199557" y="37178"/>
                      <a:pt x="101354" y="16509"/>
                      <a:pt x="9438" y="126"/>
                    </a:cubicBezTo>
                    <a:cubicBezTo>
                      <a:pt x="580" y="-1493"/>
                      <a:pt x="-4183" y="12985"/>
                      <a:pt x="4866" y="15652"/>
                    </a:cubicBezTo>
                    <a:cubicBezTo>
                      <a:pt x="93734" y="41941"/>
                      <a:pt x="176221" y="83660"/>
                      <a:pt x="249944" y="139858"/>
                    </a:cubicBezTo>
                    <a:cubicBezTo>
                      <a:pt x="258231" y="146144"/>
                      <a:pt x="268327" y="133476"/>
                      <a:pt x="260041" y="12709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F9CFA0CD-541A-42B9-B0F3-02159DB3F695}"/>
                  </a:ext>
                </a:extLst>
              </p:cNvPr>
              <p:cNvSpPr/>
              <p:nvPr/>
            </p:nvSpPr>
            <p:spPr>
              <a:xfrm rot="21301151" flipH="1">
                <a:off x="4762785" y="5360757"/>
                <a:ext cx="52843" cy="338194"/>
              </a:xfrm>
              <a:custGeom>
                <a:avLst/>
                <a:gdLst>
                  <a:gd name="connsiteX0" fmla="*/ 35393 w 47625"/>
                  <a:gd name="connsiteY0" fmla="*/ 4494 h 304800"/>
                  <a:gd name="connsiteX1" fmla="*/ 20438 w 47625"/>
                  <a:gd name="connsiteY1" fmla="*/ 307104 h 304800"/>
                  <a:gd name="connsiteX2" fmla="*/ 36631 w 47625"/>
                  <a:gd name="connsiteY2" fmla="*/ 305294 h 304800"/>
                  <a:gd name="connsiteX3" fmla="*/ 36440 w 47625"/>
                  <a:gd name="connsiteY3" fmla="*/ 304151 h 304800"/>
                  <a:gd name="connsiteX4" fmla="*/ 38155 w 47625"/>
                  <a:gd name="connsiteY4" fmla="*/ 298531 h 304800"/>
                  <a:gd name="connsiteX5" fmla="*/ 50918 w 47625"/>
                  <a:gd name="connsiteY5" fmla="*/ 9066 h 304800"/>
                  <a:gd name="connsiteX6" fmla="*/ 35393 w 47625"/>
                  <a:gd name="connsiteY6" fmla="*/ 449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04800">
                    <a:moveTo>
                      <a:pt x="35393" y="4494"/>
                    </a:moveTo>
                    <a:cubicBezTo>
                      <a:pt x="-18709" y="98030"/>
                      <a:pt x="150" y="206710"/>
                      <a:pt x="20438" y="307104"/>
                    </a:cubicBezTo>
                    <a:cubicBezTo>
                      <a:pt x="22534" y="317295"/>
                      <a:pt x="38726" y="315581"/>
                      <a:pt x="36631" y="305294"/>
                    </a:cubicBezTo>
                    <a:cubicBezTo>
                      <a:pt x="36536" y="304913"/>
                      <a:pt x="36440" y="304532"/>
                      <a:pt x="36440" y="304151"/>
                    </a:cubicBezTo>
                    <a:cubicBezTo>
                      <a:pt x="37583" y="302722"/>
                      <a:pt x="38345" y="300912"/>
                      <a:pt x="38155" y="298531"/>
                    </a:cubicBezTo>
                    <a:cubicBezTo>
                      <a:pt x="32630" y="201662"/>
                      <a:pt x="36917" y="104983"/>
                      <a:pt x="50918" y="9066"/>
                    </a:cubicBezTo>
                    <a:cubicBezTo>
                      <a:pt x="52252" y="-554"/>
                      <a:pt x="39869" y="-3221"/>
                      <a:pt x="35393" y="449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C5544C58-8123-47B7-91B4-28BA5889521E}"/>
                  </a:ext>
                </a:extLst>
              </p:cNvPr>
              <p:cNvSpPr/>
              <p:nvPr/>
            </p:nvSpPr>
            <p:spPr>
              <a:xfrm rot="21301151" flipH="1">
                <a:off x="4717132" y="5331107"/>
                <a:ext cx="285351" cy="803211"/>
              </a:xfrm>
              <a:custGeom>
                <a:avLst/>
                <a:gdLst>
                  <a:gd name="connsiteX0" fmla="*/ 265598 w 257175"/>
                  <a:gd name="connsiteY0" fmla="*/ 716469 h 723900"/>
                  <a:gd name="connsiteX1" fmla="*/ 19567 w 257175"/>
                  <a:gd name="connsiteY1" fmla="*/ 4380 h 723900"/>
                  <a:gd name="connsiteX2" fmla="*/ 2137 w 257175"/>
                  <a:gd name="connsiteY2" fmla="*/ 17334 h 723900"/>
                  <a:gd name="connsiteX3" fmla="*/ 243976 w 257175"/>
                  <a:gd name="connsiteY3" fmla="*/ 718850 h 723900"/>
                  <a:gd name="connsiteX4" fmla="*/ 265598 w 257175"/>
                  <a:gd name="connsiteY4" fmla="*/ 716469 h 723900"/>
                  <a:gd name="connsiteX5" fmla="*/ 265598 w 257175"/>
                  <a:gd name="connsiteY5" fmla="*/ 716469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175" h="723900">
                    <a:moveTo>
                      <a:pt x="265598" y="716469"/>
                    </a:moveTo>
                    <a:cubicBezTo>
                      <a:pt x="256454" y="460722"/>
                      <a:pt x="170158" y="211358"/>
                      <a:pt x="19567" y="4380"/>
                    </a:cubicBezTo>
                    <a:cubicBezTo>
                      <a:pt x="11376" y="-6955"/>
                      <a:pt x="-6055" y="5999"/>
                      <a:pt x="2137" y="17334"/>
                    </a:cubicBezTo>
                    <a:cubicBezTo>
                      <a:pt x="150536" y="221359"/>
                      <a:pt x="235023" y="466723"/>
                      <a:pt x="243976" y="718850"/>
                    </a:cubicBezTo>
                    <a:cubicBezTo>
                      <a:pt x="244548" y="732852"/>
                      <a:pt x="266074" y="730375"/>
                      <a:pt x="265598" y="716469"/>
                    </a:cubicBezTo>
                    <a:lnTo>
                      <a:pt x="265598" y="716469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1B054CB8-2857-45B8-B60C-6306D36E2B40}"/>
                  </a:ext>
                </a:extLst>
              </p:cNvPr>
              <p:cNvSpPr/>
              <p:nvPr/>
            </p:nvSpPr>
            <p:spPr>
              <a:xfrm rot="21301151" flipH="1">
                <a:off x="4870150" y="5179824"/>
                <a:ext cx="211371" cy="243077"/>
              </a:xfrm>
              <a:custGeom>
                <a:avLst/>
                <a:gdLst>
                  <a:gd name="connsiteX0" fmla="*/ 188739 w 190500"/>
                  <a:gd name="connsiteY0" fmla="*/ 179707 h 219075"/>
                  <a:gd name="connsiteX1" fmla="*/ 52341 w 190500"/>
                  <a:gd name="connsiteY1" fmla="*/ 7686 h 219075"/>
                  <a:gd name="connsiteX2" fmla="*/ 11669 w 190500"/>
                  <a:gd name="connsiteY2" fmla="*/ 58549 h 219075"/>
                  <a:gd name="connsiteX3" fmla="*/ 128160 w 190500"/>
                  <a:gd name="connsiteY3" fmla="*/ 203901 h 219075"/>
                  <a:gd name="connsiteX4" fmla="*/ 188739 w 190500"/>
                  <a:gd name="connsiteY4" fmla="*/ 179707 h 219075"/>
                  <a:gd name="connsiteX5" fmla="*/ 188739 w 190500"/>
                  <a:gd name="connsiteY5" fmla="*/ 179707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0" h="219075">
                    <a:moveTo>
                      <a:pt x="188739" y="179707"/>
                    </a:moveTo>
                    <a:cubicBezTo>
                      <a:pt x="154640" y="113413"/>
                      <a:pt x="109396" y="55692"/>
                      <a:pt x="52341" y="7686"/>
                    </a:cubicBezTo>
                    <a:cubicBezTo>
                      <a:pt x="20242" y="-19365"/>
                      <a:pt x="-20335" y="31593"/>
                      <a:pt x="11669" y="58549"/>
                    </a:cubicBezTo>
                    <a:cubicBezTo>
                      <a:pt x="59771" y="99030"/>
                      <a:pt x="99490" y="147894"/>
                      <a:pt x="128160" y="203901"/>
                    </a:cubicBezTo>
                    <a:cubicBezTo>
                      <a:pt x="147210" y="240762"/>
                      <a:pt x="207980" y="217045"/>
                      <a:pt x="188739" y="179707"/>
                    </a:cubicBezTo>
                    <a:lnTo>
                      <a:pt x="188739" y="17970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AAFF6645-E292-44AA-A7AF-5F8F7DBF3C73}"/>
                </a:ext>
              </a:extLst>
            </p:cNvPr>
            <p:cNvSpPr/>
            <p:nvPr/>
          </p:nvSpPr>
          <p:spPr>
            <a:xfrm rot="21389182" flipH="1">
              <a:off x="3932299" y="5480441"/>
              <a:ext cx="1405619" cy="1424821"/>
            </a:xfrm>
            <a:custGeom>
              <a:avLst/>
              <a:gdLst>
                <a:gd name="connsiteX0" fmla="*/ 1199516 w 1266825"/>
                <a:gd name="connsiteY0" fmla="*/ 0 h 1038225"/>
                <a:gd name="connsiteX1" fmla="*/ 1128841 w 1266825"/>
                <a:gd name="connsiteY1" fmla="*/ 45244 h 1038225"/>
                <a:gd name="connsiteX2" fmla="*/ 1040449 w 1266825"/>
                <a:gd name="connsiteY2" fmla="*/ 34671 h 1038225"/>
                <a:gd name="connsiteX3" fmla="*/ 955962 w 1266825"/>
                <a:gd name="connsiteY3" fmla="*/ 53340 h 1038225"/>
                <a:gd name="connsiteX4" fmla="*/ 906051 w 1266825"/>
                <a:gd name="connsiteY4" fmla="*/ 133160 h 1038225"/>
                <a:gd name="connsiteX5" fmla="*/ 725838 w 1266825"/>
                <a:gd name="connsiteY5" fmla="*/ 188119 h 1038225"/>
                <a:gd name="connsiteX6" fmla="*/ 631540 w 1266825"/>
                <a:gd name="connsiteY6" fmla="*/ 303371 h 1038225"/>
                <a:gd name="connsiteX7" fmla="*/ 585058 w 1266825"/>
                <a:gd name="connsiteY7" fmla="*/ 449199 h 1038225"/>
                <a:gd name="connsiteX8" fmla="*/ 479902 w 1266825"/>
                <a:gd name="connsiteY8" fmla="*/ 553117 h 1038225"/>
                <a:gd name="connsiteX9" fmla="*/ 354172 w 1266825"/>
                <a:gd name="connsiteY9" fmla="*/ 557213 h 1038225"/>
                <a:gd name="connsiteX10" fmla="*/ 245397 w 1266825"/>
                <a:gd name="connsiteY10" fmla="*/ 647890 h 1038225"/>
                <a:gd name="connsiteX11" fmla="*/ 229776 w 1266825"/>
                <a:gd name="connsiteY11" fmla="*/ 748094 h 1038225"/>
                <a:gd name="connsiteX12" fmla="*/ 179008 w 1266825"/>
                <a:gd name="connsiteY12" fmla="*/ 831628 h 1038225"/>
                <a:gd name="connsiteX13" fmla="*/ 99855 w 1266825"/>
                <a:gd name="connsiteY13" fmla="*/ 847439 h 1038225"/>
                <a:gd name="connsiteX14" fmla="*/ 26512 w 1266825"/>
                <a:gd name="connsiteY14" fmla="*/ 927640 h 1038225"/>
                <a:gd name="connsiteX15" fmla="*/ 14797 w 1266825"/>
                <a:gd name="connsiteY15" fmla="*/ 1039463 h 1038225"/>
                <a:gd name="connsiteX16" fmla="*/ 1270096 w 1266825"/>
                <a:gd name="connsiteY16" fmla="*/ 986600 h 1038225"/>
                <a:gd name="connsiteX17" fmla="*/ 1199516 w 1266825"/>
                <a:gd name="connsiteY17" fmla="*/ 0 h 103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6825" h="1038225">
                  <a:moveTo>
                    <a:pt x="1199516" y="0"/>
                  </a:moveTo>
                  <a:cubicBezTo>
                    <a:pt x="1190372" y="28289"/>
                    <a:pt x="1158559" y="43529"/>
                    <a:pt x="1128841" y="45244"/>
                  </a:cubicBezTo>
                  <a:cubicBezTo>
                    <a:pt x="1099123" y="46863"/>
                    <a:pt x="1069976" y="38291"/>
                    <a:pt x="1040449" y="34671"/>
                  </a:cubicBezTo>
                  <a:cubicBezTo>
                    <a:pt x="1010921" y="31052"/>
                    <a:pt x="978155" y="33528"/>
                    <a:pt x="955962" y="53340"/>
                  </a:cubicBezTo>
                  <a:cubicBezTo>
                    <a:pt x="932435" y="74390"/>
                    <a:pt x="926815" y="109442"/>
                    <a:pt x="906051" y="133160"/>
                  </a:cubicBezTo>
                  <a:cubicBezTo>
                    <a:pt x="863950" y="181356"/>
                    <a:pt x="784607" y="162687"/>
                    <a:pt x="725838" y="188119"/>
                  </a:cubicBezTo>
                  <a:cubicBezTo>
                    <a:pt x="678975" y="208407"/>
                    <a:pt x="649257" y="255461"/>
                    <a:pt x="631540" y="303371"/>
                  </a:cubicBezTo>
                  <a:cubicBezTo>
                    <a:pt x="613824" y="351282"/>
                    <a:pt x="605251" y="402336"/>
                    <a:pt x="585058" y="449199"/>
                  </a:cubicBezTo>
                  <a:cubicBezTo>
                    <a:pt x="564865" y="496062"/>
                    <a:pt x="529432" y="540449"/>
                    <a:pt x="479902" y="553117"/>
                  </a:cubicBezTo>
                  <a:cubicBezTo>
                    <a:pt x="439135" y="563499"/>
                    <a:pt x="395701" y="550831"/>
                    <a:pt x="354172" y="557213"/>
                  </a:cubicBezTo>
                  <a:cubicBezTo>
                    <a:pt x="305214" y="564832"/>
                    <a:pt x="261685" y="601028"/>
                    <a:pt x="245397" y="647890"/>
                  </a:cubicBezTo>
                  <a:cubicBezTo>
                    <a:pt x="234253" y="679895"/>
                    <a:pt x="235300" y="714661"/>
                    <a:pt x="229776" y="748094"/>
                  </a:cubicBezTo>
                  <a:cubicBezTo>
                    <a:pt x="224251" y="781526"/>
                    <a:pt x="209583" y="816864"/>
                    <a:pt x="179008" y="831628"/>
                  </a:cubicBezTo>
                  <a:cubicBezTo>
                    <a:pt x="154719" y="843344"/>
                    <a:pt x="125668" y="839438"/>
                    <a:pt x="99855" y="847439"/>
                  </a:cubicBezTo>
                  <a:cubicBezTo>
                    <a:pt x="63850" y="858488"/>
                    <a:pt x="38228" y="891921"/>
                    <a:pt x="26512" y="927640"/>
                  </a:cubicBezTo>
                  <a:cubicBezTo>
                    <a:pt x="14797" y="963454"/>
                    <a:pt x="-19398" y="1023747"/>
                    <a:pt x="14797" y="1039463"/>
                  </a:cubicBezTo>
                  <a:cubicBezTo>
                    <a:pt x="29370" y="1046131"/>
                    <a:pt x="1270096" y="986600"/>
                    <a:pt x="1270096" y="986600"/>
                  </a:cubicBezTo>
                  <a:lnTo>
                    <a:pt x="1199516" y="0"/>
                  </a:lnTo>
                  <a:close/>
                </a:path>
              </a:pathLst>
            </a:custGeom>
            <a:solidFill>
              <a:schemeClr val="accent4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B51EF5A-7EFB-46E6-BEAF-9B144C05B1A1}"/>
                </a:ext>
              </a:extLst>
            </p:cNvPr>
            <p:cNvSpPr/>
            <p:nvPr/>
          </p:nvSpPr>
          <p:spPr>
            <a:xfrm rot="21301151" flipH="1">
              <a:off x="2425593" y="5522940"/>
              <a:ext cx="2441337" cy="1437325"/>
            </a:xfrm>
            <a:custGeom>
              <a:avLst/>
              <a:gdLst>
                <a:gd name="connsiteX0" fmla="*/ 60686 w 2200275"/>
                <a:gd name="connsiteY0" fmla="*/ 1297753 h 1295400"/>
                <a:gd name="connsiteX1" fmla="*/ 12 w 2200275"/>
                <a:gd name="connsiteY1" fmla="*/ 1078392 h 1295400"/>
                <a:gd name="connsiteX2" fmla="*/ 104882 w 2200275"/>
                <a:gd name="connsiteY2" fmla="*/ 889226 h 1295400"/>
                <a:gd name="connsiteX3" fmla="*/ 269188 w 2200275"/>
                <a:gd name="connsiteY3" fmla="*/ 838838 h 1295400"/>
                <a:gd name="connsiteX4" fmla="*/ 323862 w 2200275"/>
                <a:gd name="connsiteY4" fmla="*/ 703298 h 1295400"/>
                <a:gd name="connsiteX5" fmla="*/ 332434 w 2200275"/>
                <a:gd name="connsiteY5" fmla="*/ 552898 h 1295400"/>
                <a:gd name="connsiteX6" fmla="*/ 436543 w 2200275"/>
                <a:gd name="connsiteY6" fmla="*/ 459458 h 1295400"/>
                <a:gd name="connsiteX7" fmla="*/ 531793 w 2200275"/>
                <a:gd name="connsiteY7" fmla="*/ 480317 h 1295400"/>
                <a:gd name="connsiteX8" fmla="*/ 616565 w 2200275"/>
                <a:gd name="connsiteY8" fmla="*/ 400022 h 1295400"/>
                <a:gd name="connsiteX9" fmla="*/ 618184 w 2200275"/>
                <a:gd name="connsiteY9" fmla="*/ 275435 h 1295400"/>
                <a:gd name="connsiteX10" fmla="*/ 667333 w 2200275"/>
                <a:gd name="connsiteY10" fmla="*/ 58646 h 1295400"/>
                <a:gd name="connsiteX11" fmla="*/ 867073 w 2200275"/>
                <a:gd name="connsiteY11" fmla="*/ 29975 h 1295400"/>
                <a:gd name="connsiteX12" fmla="*/ 946321 w 2200275"/>
                <a:gd name="connsiteY12" fmla="*/ 158563 h 1295400"/>
                <a:gd name="connsiteX13" fmla="*/ 1221879 w 2200275"/>
                <a:gd name="connsiteY13" fmla="*/ 246193 h 1295400"/>
                <a:gd name="connsiteX14" fmla="*/ 1315129 w 2200275"/>
                <a:gd name="connsiteY14" fmla="*/ 514607 h 1295400"/>
                <a:gd name="connsiteX15" fmla="*/ 1466195 w 2200275"/>
                <a:gd name="connsiteY15" fmla="*/ 611572 h 1295400"/>
                <a:gd name="connsiteX16" fmla="*/ 1649361 w 2200275"/>
                <a:gd name="connsiteY16" fmla="*/ 633670 h 1295400"/>
                <a:gd name="connsiteX17" fmla="*/ 2206669 w 2200275"/>
                <a:gd name="connsiteY17" fmla="*/ 1117159 h 1295400"/>
                <a:gd name="connsiteX18" fmla="*/ 60686 w 2200275"/>
                <a:gd name="connsiteY18" fmla="*/ 1297753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0275" h="1295400">
                  <a:moveTo>
                    <a:pt x="60686" y="1297753"/>
                  </a:moveTo>
                  <a:cubicBezTo>
                    <a:pt x="30968" y="1227363"/>
                    <a:pt x="774" y="1154783"/>
                    <a:pt x="12" y="1078392"/>
                  </a:cubicBezTo>
                  <a:cubicBezTo>
                    <a:pt x="-750" y="1002002"/>
                    <a:pt x="34969" y="919991"/>
                    <a:pt x="104882" y="889226"/>
                  </a:cubicBezTo>
                  <a:cubicBezTo>
                    <a:pt x="157746" y="865985"/>
                    <a:pt x="223278" y="873890"/>
                    <a:pt x="269188" y="838838"/>
                  </a:cubicBezTo>
                  <a:cubicBezTo>
                    <a:pt x="309193" y="808263"/>
                    <a:pt x="322052" y="753685"/>
                    <a:pt x="323862" y="703298"/>
                  </a:cubicBezTo>
                  <a:cubicBezTo>
                    <a:pt x="325672" y="653006"/>
                    <a:pt x="319290" y="601475"/>
                    <a:pt x="332434" y="552898"/>
                  </a:cubicBezTo>
                  <a:cubicBezTo>
                    <a:pt x="345579" y="504320"/>
                    <a:pt x="386251" y="457648"/>
                    <a:pt x="436543" y="459458"/>
                  </a:cubicBezTo>
                  <a:cubicBezTo>
                    <a:pt x="469213" y="460601"/>
                    <a:pt x="499122" y="481556"/>
                    <a:pt x="531793" y="480317"/>
                  </a:cubicBezTo>
                  <a:cubicBezTo>
                    <a:pt x="573512" y="478793"/>
                    <a:pt x="606088" y="440408"/>
                    <a:pt x="616565" y="400022"/>
                  </a:cubicBezTo>
                  <a:cubicBezTo>
                    <a:pt x="627138" y="359636"/>
                    <a:pt x="621137" y="317059"/>
                    <a:pt x="618184" y="275435"/>
                  </a:cubicBezTo>
                  <a:cubicBezTo>
                    <a:pt x="612850" y="199806"/>
                    <a:pt x="620089" y="117986"/>
                    <a:pt x="667333" y="58646"/>
                  </a:cubicBezTo>
                  <a:cubicBezTo>
                    <a:pt x="714577" y="-695"/>
                    <a:pt x="812971" y="-23174"/>
                    <a:pt x="867073" y="29975"/>
                  </a:cubicBezTo>
                  <a:cubicBezTo>
                    <a:pt x="903172" y="65408"/>
                    <a:pt x="910602" y="122558"/>
                    <a:pt x="946321" y="158563"/>
                  </a:cubicBezTo>
                  <a:cubicBezTo>
                    <a:pt x="1015567" y="228381"/>
                    <a:pt x="1147108" y="182375"/>
                    <a:pt x="1221879" y="246193"/>
                  </a:cubicBezTo>
                  <a:cubicBezTo>
                    <a:pt x="1295221" y="308867"/>
                    <a:pt x="1266266" y="431549"/>
                    <a:pt x="1315129" y="514607"/>
                  </a:cubicBezTo>
                  <a:cubicBezTo>
                    <a:pt x="1346371" y="567662"/>
                    <a:pt x="1406188" y="597856"/>
                    <a:pt x="1466195" y="611572"/>
                  </a:cubicBezTo>
                  <a:cubicBezTo>
                    <a:pt x="1526203" y="625288"/>
                    <a:pt x="1588401" y="625288"/>
                    <a:pt x="1649361" y="633670"/>
                  </a:cubicBezTo>
                  <a:cubicBezTo>
                    <a:pt x="1907203" y="668912"/>
                    <a:pt x="2135422" y="866937"/>
                    <a:pt x="2206669" y="1117159"/>
                  </a:cubicBezTo>
                  <a:lnTo>
                    <a:pt x="60686" y="1297753"/>
                  </a:lnTo>
                  <a:close/>
                </a:path>
              </a:pathLst>
            </a:custGeom>
            <a:solidFill>
              <a:srgbClr val="5ACF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5AB4063-D6DB-4AB2-A5C7-785BC73CDE99}"/>
                </a:ext>
              </a:extLst>
            </p:cNvPr>
            <p:cNvSpPr/>
            <p:nvPr/>
          </p:nvSpPr>
          <p:spPr>
            <a:xfrm rot="21301151" flipH="1">
              <a:off x="4016866" y="6023130"/>
              <a:ext cx="348762" cy="866622"/>
            </a:xfrm>
            <a:custGeom>
              <a:avLst/>
              <a:gdLst>
                <a:gd name="connsiteX0" fmla="*/ 257444 w 314325"/>
                <a:gd name="connsiteY0" fmla="*/ 486644 h 781050"/>
                <a:gd name="connsiteX1" fmla="*/ 256778 w 314325"/>
                <a:gd name="connsiteY1" fmla="*/ 183559 h 781050"/>
                <a:gd name="connsiteX2" fmla="*/ 243824 w 314325"/>
                <a:gd name="connsiteY2" fmla="*/ 187083 h 781050"/>
                <a:gd name="connsiteX3" fmla="*/ 250967 w 314325"/>
                <a:gd name="connsiteY3" fmla="*/ 467594 h 781050"/>
                <a:gd name="connsiteX4" fmla="*/ 92090 w 314325"/>
                <a:gd name="connsiteY4" fmla="*/ 149745 h 781050"/>
                <a:gd name="connsiteX5" fmla="*/ 92662 w 314325"/>
                <a:gd name="connsiteY5" fmla="*/ 6394 h 781050"/>
                <a:gd name="connsiteX6" fmla="*/ 79232 w 314325"/>
                <a:gd name="connsiteY6" fmla="*/ 6394 h 781050"/>
                <a:gd name="connsiteX7" fmla="*/ 80089 w 314325"/>
                <a:gd name="connsiteY7" fmla="*/ 132219 h 781050"/>
                <a:gd name="connsiteX8" fmla="*/ 29797 w 314325"/>
                <a:gd name="connsiteY8" fmla="*/ 64687 h 781050"/>
                <a:gd name="connsiteX9" fmla="*/ 20367 w 314325"/>
                <a:gd name="connsiteY9" fmla="*/ 74116 h 781050"/>
                <a:gd name="connsiteX10" fmla="*/ 78946 w 314325"/>
                <a:gd name="connsiteY10" fmla="*/ 153841 h 781050"/>
                <a:gd name="connsiteX11" fmla="*/ 80184 w 314325"/>
                <a:gd name="connsiteY11" fmla="*/ 155746 h 781050"/>
                <a:gd name="connsiteX12" fmla="*/ 160099 w 314325"/>
                <a:gd name="connsiteY12" fmla="*/ 289858 h 781050"/>
                <a:gd name="connsiteX13" fmla="*/ 10271 w 314325"/>
                <a:gd name="connsiteY13" fmla="*/ 259949 h 781050"/>
                <a:gd name="connsiteX14" fmla="*/ 3508 w 314325"/>
                <a:gd name="connsiteY14" fmla="*/ 271475 h 781050"/>
                <a:gd name="connsiteX15" fmla="*/ 166481 w 314325"/>
                <a:gd name="connsiteY15" fmla="*/ 303097 h 781050"/>
                <a:gd name="connsiteX16" fmla="*/ 166957 w 314325"/>
                <a:gd name="connsiteY16" fmla="*/ 303002 h 781050"/>
                <a:gd name="connsiteX17" fmla="*/ 305831 w 314325"/>
                <a:gd name="connsiteY17" fmla="*/ 776680 h 781050"/>
                <a:gd name="connsiteX18" fmla="*/ 319262 w 314325"/>
                <a:gd name="connsiteY18" fmla="*/ 776680 h 781050"/>
                <a:gd name="connsiteX19" fmla="*/ 257444 w 314325"/>
                <a:gd name="connsiteY19" fmla="*/ 48664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4325" h="781050">
                  <a:moveTo>
                    <a:pt x="257444" y="486644"/>
                  </a:moveTo>
                  <a:cubicBezTo>
                    <a:pt x="299831" y="392918"/>
                    <a:pt x="288972" y="278523"/>
                    <a:pt x="256778" y="183559"/>
                  </a:cubicBezTo>
                  <a:cubicBezTo>
                    <a:pt x="254015" y="175462"/>
                    <a:pt x="241061" y="178892"/>
                    <a:pt x="243824" y="187083"/>
                  </a:cubicBezTo>
                  <a:cubicBezTo>
                    <a:pt x="273351" y="274237"/>
                    <a:pt x="285448" y="379679"/>
                    <a:pt x="250967" y="467594"/>
                  </a:cubicBezTo>
                  <a:cubicBezTo>
                    <a:pt x="212105" y="355390"/>
                    <a:pt x="158670" y="248424"/>
                    <a:pt x="92090" y="149745"/>
                  </a:cubicBezTo>
                  <a:cubicBezTo>
                    <a:pt x="96377" y="102120"/>
                    <a:pt x="97139" y="54114"/>
                    <a:pt x="92662" y="6394"/>
                  </a:cubicBezTo>
                  <a:cubicBezTo>
                    <a:pt x="91900" y="-2084"/>
                    <a:pt x="78470" y="-2179"/>
                    <a:pt x="79232" y="6394"/>
                  </a:cubicBezTo>
                  <a:cubicBezTo>
                    <a:pt x="83137" y="48208"/>
                    <a:pt x="83042" y="90309"/>
                    <a:pt x="80089" y="132219"/>
                  </a:cubicBezTo>
                  <a:cubicBezTo>
                    <a:pt x="64087" y="109264"/>
                    <a:pt x="47323" y="86689"/>
                    <a:pt x="29797" y="64687"/>
                  </a:cubicBezTo>
                  <a:cubicBezTo>
                    <a:pt x="24463" y="57924"/>
                    <a:pt x="15033" y="67449"/>
                    <a:pt x="20367" y="74116"/>
                  </a:cubicBezTo>
                  <a:cubicBezTo>
                    <a:pt x="40941" y="99929"/>
                    <a:pt x="60467" y="126599"/>
                    <a:pt x="78946" y="153841"/>
                  </a:cubicBezTo>
                  <a:cubicBezTo>
                    <a:pt x="79232" y="154603"/>
                    <a:pt x="79613" y="155174"/>
                    <a:pt x="80184" y="155746"/>
                  </a:cubicBezTo>
                  <a:cubicBezTo>
                    <a:pt x="109426" y="198894"/>
                    <a:pt x="136096" y="243662"/>
                    <a:pt x="160099" y="289858"/>
                  </a:cubicBezTo>
                  <a:cubicBezTo>
                    <a:pt x="108283" y="290905"/>
                    <a:pt x="57705" y="281000"/>
                    <a:pt x="10271" y="259949"/>
                  </a:cubicBezTo>
                  <a:cubicBezTo>
                    <a:pt x="2460" y="256520"/>
                    <a:pt x="-4398" y="268046"/>
                    <a:pt x="3508" y="271475"/>
                  </a:cubicBezTo>
                  <a:cubicBezTo>
                    <a:pt x="55133" y="294430"/>
                    <a:pt x="109902" y="305288"/>
                    <a:pt x="166481" y="303097"/>
                  </a:cubicBezTo>
                  <a:cubicBezTo>
                    <a:pt x="166671" y="303097"/>
                    <a:pt x="166766" y="303097"/>
                    <a:pt x="166957" y="303002"/>
                  </a:cubicBezTo>
                  <a:cubicBezTo>
                    <a:pt x="241633" y="450544"/>
                    <a:pt x="289163" y="611612"/>
                    <a:pt x="305831" y="776680"/>
                  </a:cubicBezTo>
                  <a:cubicBezTo>
                    <a:pt x="306689" y="785158"/>
                    <a:pt x="320119" y="785253"/>
                    <a:pt x="319262" y="776680"/>
                  </a:cubicBezTo>
                  <a:cubicBezTo>
                    <a:pt x="309260" y="677811"/>
                    <a:pt x="288401" y="580561"/>
                    <a:pt x="257444" y="486644"/>
                  </a:cubicBezTo>
                  <a:close/>
                </a:path>
              </a:pathLst>
            </a:custGeom>
            <a:solidFill>
              <a:srgbClr val="69E2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86BC631A-6D53-4990-9342-2FAF1A215D90}"/>
                </a:ext>
              </a:extLst>
            </p:cNvPr>
            <p:cNvSpPr/>
            <p:nvPr/>
          </p:nvSpPr>
          <p:spPr>
            <a:xfrm rot="21301151" flipH="1">
              <a:off x="3527918" y="5574699"/>
              <a:ext cx="538997" cy="1183679"/>
            </a:xfrm>
            <a:custGeom>
              <a:avLst/>
              <a:gdLst>
                <a:gd name="connsiteX0" fmla="*/ 478881 w 485775"/>
                <a:gd name="connsiteY0" fmla="*/ 686694 h 1066800"/>
                <a:gd name="connsiteX1" fmla="*/ 323433 w 485775"/>
                <a:gd name="connsiteY1" fmla="*/ 930058 h 1066800"/>
                <a:gd name="connsiteX2" fmla="*/ 254091 w 485775"/>
                <a:gd name="connsiteY2" fmla="*/ 498956 h 1066800"/>
                <a:gd name="connsiteX3" fmla="*/ 346007 w 485775"/>
                <a:gd name="connsiteY3" fmla="*/ 426661 h 1066800"/>
                <a:gd name="connsiteX4" fmla="*/ 405824 w 485775"/>
                <a:gd name="connsiteY4" fmla="*/ 215587 h 1066800"/>
                <a:gd name="connsiteX5" fmla="*/ 392394 w 485775"/>
                <a:gd name="connsiteY5" fmla="*/ 215587 h 1066800"/>
                <a:gd name="connsiteX6" fmla="*/ 340007 w 485775"/>
                <a:gd name="connsiteY6" fmla="*/ 411802 h 1066800"/>
                <a:gd name="connsiteX7" fmla="*/ 250853 w 485775"/>
                <a:gd name="connsiteY7" fmla="*/ 486002 h 1066800"/>
                <a:gd name="connsiteX8" fmla="*/ 172843 w 485775"/>
                <a:gd name="connsiteY8" fmla="*/ 225589 h 1066800"/>
                <a:gd name="connsiteX9" fmla="*/ 83212 w 485775"/>
                <a:gd name="connsiteY9" fmla="*/ 3466 h 1066800"/>
                <a:gd name="connsiteX10" fmla="*/ 71687 w 485775"/>
                <a:gd name="connsiteY10" fmla="*/ 10228 h 1066800"/>
                <a:gd name="connsiteX11" fmla="*/ 179225 w 485775"/>
                <a:gd name="connsiteY11" fmla="*/ 285596 h 1066800"/>
                <a:gd name="connsiteX12" fmla="*/ 11204 w 485775"/>
                <a:gd name="connsiteY12" fmla="*/ 189870 h 1066800"/>
                <a:gd name="connsiteX13" fmla="*/ 1774 w 485775"/>
                <a:gd name="connsiteY13" fmla="*/ 199300 h 1066800"/>
                <a:gd name="connsiteX14" fmla="*/ 183796 w 485775"/>
                <a:gd name="connsiteY14" fmla="*/ 299598 h 1066800"/>
                <a:gd name="connsiteX15" fmla="*/ 295334 w 485775"/>
                <a:gd name="connsiteY15" fmla="*/ 790612 h 1066800"/>
                <a:gd name="connsiteX16" fmla="*/ 156936 w 485775"/>
                <a:gd name="connsiteY16" fmla="*/ 623257 h 1066800"/>
                <a:gd name="connsiteX17" fmla="*/ 143982 w 485775"/>
                <a:gd name="connsiteY17" fmla="*/ 626782 h 1066800"/>
                <a:gd name="connsiteX18" fmla="*/ 295906 w 485775"/>
                <a:gd name="connsiteY18" fmla="*/ 806423 h 1066800"/>
                <a:gd name="connsiteX19" fmla="*/ 297430 w 485775"/>
                <a:gd name="connsiteY19" fmla="*/ 807090 h 1066800"/>
                <a:gd name="connsiteX20" fmla="*/ 299716 w 485775"/>
                <a:gd name="connsiteY20" fmla="*/ 825187 h 1066800"/>
                <a:gd name="connsiteX21" fmla="*/ 317813 w 485775"/>
                <a:gd name="connsiteY21" fmla="*/ 1062265 h 1066800"/>
                <a:gd name="connsiteX22" fmla="*/ 331244 w 485775"/>
                <a:gd name="connsiteY22" fmla="*/ 1062265 h 1066800"/>
                <a:gd name="connsiteX23" fmla="*/ 324576 w 485775"/>
                <a:gd name="connsiteY23" fmla="*/ 943774 h 1066800"/>
                <a:gd name="connsiteX24" fmla="*/ 492311 w 485775"/>
                <a:gd name="connsiteY24" fmla="*/ 686694 h 1066800"/>
                <a:gd name="connsiteX25" fmla="*/ 478881 w 485775"/>
                <a:gd name="connsiteY25" fmla="*/ 686694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5775" h="1066800">
                  <a:moveTo>
                    <a:pt x="478881" y="686694"/>
                  </a:moveTo>
                  <a:cubicBezTo>
                    <a:pt x="473452" y="784420"/>
                    <a:pt x="421445" y="896815"/>
                    <a:pt x="323433" y="930058"/>
                  </a:cubicBezTo>
                  <a:cubicBezTo>
                    <a:pt x="311527" y="784801"/>
                    <a:pt x="288381" y="640593"/>
                    <a:pt x="254091" y="498956"/>
                  </a:cubicBezTo>
                  <a:cubicBezTo>
                    <a:pt x="292286" y="491717"/>
                    <a:pt x="324671" y="456284"/>
                    <a:pt x="346007" y="426661"/>
                  </a:cubicBezTo>
                  <a:cubicBezTo>
                    <a:pt x="390013" y="365606"/>
                    <a:pt x="407253" y="289882"/>
                    <a:pt x="405824" y="215587"/>
                  </a:cubicBezTo>
                  <a:cubicBezTo>
                    <a:pt x="405634" y="207015"/>
                    <a:pt x="392299" y="206920"/>
                    <a:pt x="392394" y="215587"/>
                  </a:cubicBezTo>
                  <a:cubicBezTo>
                    <a:pt x="393728" y="284548"/>
                    <a:pt x="378678" y="353890"/>
                    <a:pt x="340007" y="411802"/>
                  </a:cubicBezTo>
                  <a:cubicBezTo>
                    <a:pt x="320766" y="440568"/>
                    <a:pt x="288191" y="479906"/>
                    <a:pt x="250853" y="486002"/>
                  </a:cubicBezTo>
                  <a:cubicBezTo>
                    <a:pt x="229136" y="397991"/>
                    <a:pt x="203132" y="311123"/>
                    <a:pt x="172843" y="225589"/>
                  </a:cubicBezTo>
                  <a:cubicBezTo>
                    <a:pt x="146173" y="150246"/>
                    <a:pt x="116169" y="76237"/>
                    <a:pt x="83212" y="3466"/>
                  </a:cubicBezTo>
                  <a:cubicBezTo>
                    <a:pt x="79688" y="-4345"/>
                    <a:pt x="68163" y="2418"/>
                    <a:pt x="71687" y="10228"/>
                  </a:cubicBezTo>
                  <a:cubicBezTo>
                    <a:pt x="112359" y="100049"/>
                    <a:pt x="148268" y="191965"/>
                    <a:pt x="179225" y="285596"/>
                  </a:cubicBezTo>
                  <a:cubicBezTo>
                    <a:pt x="112931" y="276262"/>
                    <a:pt x="55400" y="239495"/>
                    <a:pt x="11204" y="189870"/>
                  </a:cubicBezTo>
                  <a:cubicBezTo>
                    <a:pt x="5489" y="183393"/>
                    <a:pt x="-3941" y="192918"/>
                    <a:pt x="1774" y="199300"/>
                  </a:cubicBezTo>
                  <a:cubicBezTo>
                    <a:pt x="49494" y="252830"/>
                    <a:pt x="111978" y="290930"/>
                    <a:pt x="183796" y="299598"/>
                  </a:cubicBezTo>
                  <a:cubicBezTo>
                    <a:pt x="235708" y="459427"/>
                    <a:pt x="273141" y="623924"/>
                    <a:pt x="295334" y="790612"/>
                  </a:cubicBezTo>
                  <a:cubicBezTo>
                    <a:pt x="230850" y="752893"/>
                    <a:pt x="181796" y="694028"/>
                    <a:pt x="156936" y="623257"/>
                  </a:cubicBezTo>
                  <a:cubicBezTo>
                    <a:pt x="154079" y="615161"/>
                    <a:pt x="141125" y="618685"/>
                    <a:pt x="143982" y="626782"/>
                  </a:cubicBezTo>
                  <a:cubicBezTo>
                    <a:pt x="170938" y="703458"/>
                    <a:pt x="224659" y="767180"/>
                    <a:pt x="295906" y="806423"/>
                  </a:cubicBezTo>
                  <a:cubicBezTo>
                    <a:pt x="296477" y="806709"/>
                    <a:pt x="296954" y="806899"/>
                    <a:pt x="297430" y="807090"/>
                  </a:cubicBezTo>
                  <a:cubicBezTo>
                    <a:pt x="298192" y="813091"/>
                    <a:pt x="298954" y="819187"/>
                    <a:pt x="299716" y="825187"/>
                  </a:cubicBezTo>
                  <a:cubicBezTo>
                    <a:pt x="309146" y="903959"/>
                    <a:pt x="315146" y="983017"/>
                    <a:pt x="317813" y="1062265"/>
                  </a:cubicBezTo>
                  <a:cubicBezTo>
                    <a:pt x="318099" y="1070837"/>
                    <a:pt x="331529" y="1070932"/>
                    <a:pt x="331244" y="1062265"/>
                  </a:cubicBezTo>
                  <a:cubicBezTo>
                    <a:pt x="329910" y="1022736"/>
                    <a:pt x="327624" y="983207"/>
                    <a:pt x="324576" y="943774"/>
                  </a:cubicBezTo>
                  <a:cubicBezTo>
                    <a:pt x="430208" y="909865"/>
                    <a:pt x="486501" y="791374"/>
                    <a:pt x="492311" y="686694"/>
                  </a:cubicBezTo>
                  <a:cubicBezTo>
                    <a:pt x="492692" y="678121"/>
                    <a:pt x="479357" y="678121"/>
                    <a:pt x="478881" y="686694"/>
                  </a:cubicBezTo>
                  <a:close/>
                </a:path>
              </a:pathLst>
            </a:custGeom>
            <a:solidFill>
              <a:srgbClr val="69E2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6EDB306D-65AE-4A03-A023-D45224451DD1}"/>
                </a:ext>
              </a:extLst>
            </p:cNvPr>
            <p:cNvSpPr/>
            <p:nvPr/>
          </p:nvSpPr>
          <p:spPr>
            <a:xfrm rot="21301151" flipH="1">
              <a:off x="2983148" y="6216236"/>
              <a:ext cx="391037" cy="644682"/>
            </a:xfrm>
            <a:custGeom>
              <a:avLst/>
              <a:gdLst>
                <a:gd name="connsiteX0" fmla="*/ 347517 w 352425"/>
                <a:gd name="connsiteY0" fmla="*/ 230575 h 581025"/>
                <a:gd name="connsiteX1" fmla="*/ 65006 w 352425"/>
                <a:gd name="connsiteY1" fmla="*/ 366402 h 581025"/>
                <a:gd name="connsiteX2" fmla="*/ 141301 w 352425"/>
                <a:gd name="connsiteY2" fmla="*/ 148756 h 581025"/>
                <a:gd name="connsiteX3" fmla="*/ 304464 w 352425"/>
                <a:gd name="connsiteY3" fmla="*/ 56935 h 581025"/>
                <a:gd name="connsiteX4" fmla="*/ 292939 w 352425"/>
                <a:gd name="connsiteY4" fmla="*/ 50172 h 581025"/>
                <a:gd name="connsiteX5" fmla="*/ 147207 w 352425"/>
                <a:gd name="connsiteY5" fmla="*/ 134563 h 581025"/>
                <a:gd name="connsiteX6" fmla="*/ 203404 w 352425"/>
                <a:gd name="connsiteY6" fmla="*/ 10167 h 581025"/>
                <a:gd name="connsiteX7" fmla="*/ 191879 w 352425"/>
                <a:gd name="connsiteY7" fmla="*/ 3404 h 581025"/>
                <a:gd name="connsiteX8" fmla="*/ 77293 w 352425"/>
                <a:gd name="connsiteY8" fmla="*/ 282868 h 581025"/>
                <a:gd name="connsiteX9" fmla="*/ 57100 w 352425"/>
                <a:gd name="connsiteY9" fmla="*/ 60840 h 581025"/>
                <a:gd name="connsiteX10" fmla="*/ 43670 w 352425"/>
                <a:gd name="connsiteY10" fmla="*/ 60840 h 581025"/>
                <a:gd name="connsiteX11" fmla="*/ 68625 w 352425"/>
                <a:gd name="connsiteY11" fmla="*/ 300965 h 581025"/>
                <a:gd name="connsiteX12" fmla="*/ 70435 w 352425"/>
                <a:gd name="connsiteY12" fmla="*/ 303918 h 581025"/>
                <a:gd name="connsiteX13" fmla="*/ 141 w 352425"/>
                <a:gd name="connsiteY13" fmla="*/ 576523 h 581025"/>
                <a:gd name="connsiteX14" fmla="*/ 13095 w 352425"/>
                <a:gd name="connsiteY14" fmla="*/ 580048 h 581025"/>
                <a:gd name="connsiteX15" fmla="*/ 61101 w 352425"/>
                <a:gd name="connsiteY15" fmla="*/ 380213 h 581025"/>
                <a:gd name="connsiteX16" fmla="*/ 357042 w 352425"/>
                <a:gd name="connsiteY16" fmla="*/ 240100 h 581025"/>
                <a:gd name="connsiteX17" fmla="*/ 347517 w 352425"/>
                <a:gd name="connsiteY17" fmla="*/ 23057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425" h="581025">
                  <a:moveTo>
                    <a:pt x="347517" y="230575"/>
                  </a:moveTo>
                  <a:cubicBezTo>
                    <a:pt x="273413" y="309157"/>
                    <a:pt x="172543" y="357639"/>
                    <a:pt x="65006" y="366402"/>
                  </a:cubicBezTo>
                  <a:cubicBezTo>
                    <a:pt x="86723" y="292583"/>
                    <a:pt x="112155" y="219907"/>
                    <a:pt x="141301" y="148756"/>
                  </a:cubicBezTo>
                  <a:cubicBezTo>
                    <a:pt x="205690" y="140374"/>
                    <a:pt x="274270" y="120181"/>
                    <a:pt x="304464" y="56935"/>
                  </a:cubicBezTo>
                  <a:cubicBezTo>
                    <a:pt x="308179" y="49219"/>
                    <a:pt x="296654" y="42361"/>
                    <a:pt x="292939" y="50172"/>
                  </a:cubicBezTo>
                  <a:cubicBezTo>
                    <a:pt x="265793" y="106941"/>
                    <a:pt x="205309" y="126277"/>
                    <a:pt x="147207" y="134563"/>
                  </a:cubicBezTo>
                  <a:cubicBezTo>
                    <a:pt x="164637" y="92558"/>
                    <a:pt x="183402" y="51124"/>
                    <a:pt x="203404" y="10167"/>
                  </a:cubicBezTo>
                  <a:cubicBezTo>
                    <a:pt x="207214" y="2452"/>
                    <a:pt x="195594" y="-4311"/>
                    <a:pt x="191879" y="3404"/>
                  </a:cubicBezTo>
                  <a:cubicBezTo>
                    <a:pt x="147588" y="93987"/>
                    <a:pt x="109297" y="187427"/>
                    <a:pt x="77293" y="282868"/>
                  </a:cubicBezTo>
                  <a:cubicBezTo>
                    <a:pt x="56910" y="210573"/>
                    <a:pt x="50147" y="135802"/>
                    <a:pt x="57100" y="60840"/>
                  </a:cubicBezTo>
                  <a:cubicBezTo>
                    <a:pt x="57862" y="52267"/>
                    <a:pt x="44527" y="52363"/>
                    <a:pt x="43670" y="60840"/>
                  </a:cubicBezTo>
                  <a:cubicBezTo>
                    <a:pt x="36145" y="141993"/>
                    <a:pt x="44622" y="223051"/>
                    <a:pt x="68625" y="300965"/>
                  </a:cubicBezTo>
                  <a:cubicBezTo>
                    <a:pt x="69006" y="302203"/>
                    <a:pt x="69673" y="303156"/>
                    <a:pt x="70435" y="303918"/>
                  </a:cubicBezTo>
                  <a:cubicBezTo>
                    <a:pt x="41479" y="393167"/>
                    <a:pt x="17952" y="484226"/>
                    <a:pt x="141" y="576523"/>
                  </a:cubicBezTo>
                  <a:cubicBezTo>
                    <a:pt x="-1479" y="584906"/>
                    <a:pt x="11380" y="588525"/>
                    <a:pt x="13095" y="580048"/>
                  </a:cubicBezTo>
                  <a:cubicBezTo>
                    <a:pt x="26049" y="512706"/>
                    <a:pt x="42146" y="446031"/>
                    <a:pt x="61101" y="380213"/>
                  </a:cubicBezTo>
                  <a:cubicBezTo>
                    <a:pt x="173591" y="372117"/>
                    <a:pt x="279509" y="322301"/>
                    <a:pt x="357042" y="240100"/>
                  </a:cubicBezTo>
                  <a:cubicBezTo>
                    <a:pt x="362853" y="233814"/>
                    <a:pt x="353423" y="224289"/>
                    <a:pt x="347517" y="230575"/>
                  </a:cubicBezTo>
                  <a:close/>
                </a:path>
              </a:pathLst>
            </a:custGeom>
            <a:solidFill>
              <a:srgbClr val="69E2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8D0A23B9-E88F-4F64-A87E-20B70635C445}"/>
              </a:ext>
            </a:extLst>
          </p:cNvPr>
          <p:cNvGrpSpPr/>
          <p:nvPr/>
        </p:nvGrpSpPr>
        <p:grpSpPr>
          <a:xfrm flipH="1">
            <a:off x="-1" y="5492398"/>
            <a:ext cx="6060721" cy="1341045"/>
            <a:chOff x="4311464" y="4524476"/>
            <a:chExt cx="7880536" cy="2333524"/>
          </a:xfrm>
        </p:grpSpPr>
        <p:pic>
          <p:nvPicPr>
            <p:cNvPr id="173" name="Graphic 172">
              <a:extLst>
                <a:ext uri="{FF2B5EF4-FFF2-40B4-BE49-F238E27FC236}">
                  <a16:creationId xmlns:a16="http://schemas.microsoft.com/office/drawing/2014/main" id="{47B074D5-FDE0-4AAB-8AEF-E487522C3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548128" y="4524476"/>
              <a:ext cx="5643872" cy="2333524"/>
            </a:xfrm>
            <a:prstGeom prst="rect">
              <a:avLst/>
            </a:prstGeom>
          </p:spPr>
        </p:pic>
        <p:pic>
          <p:nvPicPr>
            <p:cNvPr id="174" name="Graphic 173">
              <a:extLst>
                <a:ext uri="{FF2B5EF4-FFF2-40B4-BE49-F238E27FC236}">
                  <a16:creationId xmlns:a16="http://schemas.microsoft.com/office/drawing/2014/main" id="{C1090C0E-9C4B-421B-9438-F27FD2840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311464" y="5602774"/>
              <a:ext cx="5038583" cy="1255226"/>
            </a:xfrm>
            <a:prstGeom prst="rect">
              <a:avLst/>
            </a:prstGeom>
          </p:spPr>
        </p:pic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F466FDC5-600C-4EBC-8880-48F7B3EC093B}"/>
              </a:ext>
            </a:extLst>
          </p:cNvPr>
          <p:cNvGrpSpPr/>
          <p:nvPr/>
        </p:nvGrpSpPr>
        <p:grpSpPr>
          <a:xfrm>
            <a:off x="25883" y="5379974"/>
            <a:ext cx="2350008" cy="1477613"/>
            <a:chOff x="3212592" y="4372193"/>
            <a:chExt cx="4053114" cy="2548474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6CFE0BA1-99D4-48D4-9280-BB76C22040AA}"/>
                </a:ext>
              </a:extLst>
            </p:cNvPr>
            <p:cNvGrpSpPr/>
            <p:nvPr/>
          </p:nvGrpSpPr>
          <p:grpSpPr>
            <a:xfrm>
              <a:off x="3229877" y="4372193"/>
              <a:ext cx="974004" cy="1451490"/>
              <a:chOff x="-21903" y="4372193"/>
              <a:chExt cx="974004" cy="1451490"/>
            </a:xfrm>
          </p:grpSpPr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6884FF1E-C0D3-4526-83CB-A2F10725AAA9}"/>
                  </a:ext>
                </a:extLst>
              </p:cNvPr>
              <p:cNvSpPr/>
              <p:nvPr/>
            </p:nvSpPr>
            <p:spPr>
              <a:xfrm>
                <a:off x="215646" y="4599991"/>
                <a:ext cx="562899" cy="1223692"/>
              </a:xfrm>
              <a:custGeom>
                <a:avLst/>
                <a:gdLst>
                  <a:gd name="connsiteX0" fmla="*/ 155424 w 219075"/>
                  <a:gd name="connsiteY0" fmla="*/ 230399 h 476250"/>
                  <a:gd name="connsiteX1" fmla="*/ 155329 w 219075"/>
                  <a:gd name="connsiteY1" fmla="*/ 229256 h 476250"/>
                  <a:gd name="connsiteX2" fmla="*/ 126087 w 219075"/>
                  <a:gd name="connsiteY2" fmla="*/ 153723 h 476250"/>
                  <a:gd name="connsiteX3" fmla="*/ 1024 w 219075"/>
                  <a:gd name="connsiteY3" fmla="*/ 105812 h 476250"/>
                  <a:gd name="connsiteX4" fmla="*/ 7025 w 219075"/>
                  <a:gd name="connsiteY4" fmla="*/ 100954 h 476250"/>
                  <a:gd name="connsiteX5" fmla="*/ 118848 w 219075"/>
                  <a:gd name="connsiteY5" fmla="*/ 138959 h 476250"/>
                  <a:gd name="connsiteX6" fmla="*/ 63889 w 219075"/>
                  <a:gd name="connsiteY6" fmla="*/ 42947 h 476250"/>
                  <a:gd name="connsiteX7" fmla="*/ 70842 w 219075"/>
                  <a:gd name="connsiteY7" fmla="*/ 39804 h 476250"/>
                  <a:gd name="connsiteX8" fmla="*/ 105704 w 219075"/>
                  <a:gd name="connsiteY8" fmla="*/ 98573 h 476250"/>
                  <a:gd name="connsiteX9" fmla="*/ 118372 w 219075"/>
                  <a:gd name="connsiteY9" fmla="*/ 69998 h 476250"/>
                  <a:gd name="connsiteX10" fmla="*/ 146185 w 219075"/>
                  <a:gd name="connsiteY10" fmla="*/ 3323 h 476250"/>
                  <a:gd name="connsiteX11" fmla="*/ 153805 w 219075"/>
                  <a:gd name="connsiteY11" fmla="*/ 4085 h 476250"/>
                  <a:gd name="connsiteX12" fmla="*/ 137708 w 219075"/>
                  <a:gd name="connsiteY12" fmla="*/ 58663 h 476250"/>
                  <a:gd name="connsiteX13" fmla="*/ 118086 w 219075"/>
                  <a:gd name="connsiteY13" fmla="*/ 82476 h 476250"/>
                  <a:gd name="connsiteX14" fmla="*/ 113609 w 219075"/>
                  <a:gd name="connsiteY14" fmla="*/ 110955 h 476250"/>
                  <a:gd name="connsiteX15" fmla="*/ 113514 w 219075"/>
                  <a:gd name="connsiteY15" fmla="*/ 112670 h 476250"/>
                  <a:gd name="connsiteX16" fmla="*/ 132469 w 219075"/>
                  <a:gd name="connsiteY16" fmla="*/ 149341 h 476250"/>
                  <a:gd name="connsiteX17" fmla="*/ 133040 w 219075"/>
                  <a:gd name="connsiteY17" fmla="*/ 150579 h 476250"/>
                  <a:gd name="connsiteX18" fmla="*/ 155043 w 219075"/>
                  <a:gd name="connsiteY18" fmla="*/ 203157 h 476250"/>
                  <a:gd name="connsiteX19" fmla="*/ 185047 w 219075"/>
                  <a:gd name="connsiteY19" fmla="*/ 132196 h 476250"/>
                  <a:gd name="connsiteX20" fmla="*/ 191238 w 219075"/>
                  <a:gd name="connsiteY20" fmla="*/ 136768 h 476250"/>
                  <a:gd name="connsiteX21" fmla="*/ 162758 w 219075"/>
                  <a:gd name="connsiteY21" fmla="*/ 227351 h 476250"/>
                  <a:gd name="connsiteX22" fmla="*/ 166283 w 219075"/>
                  <a:gd name="connsiteY22" fmla="*/ 240495 h 476250"/>
                  <a:gd name="connsiteX23" fmla="*/ 176093 w 219075"/>
                  <a:gd name="connsiteY23" fmla="*/ 304980 h 476250"/>
                  <a:gd name="connsiteX24" fmla="*/ 214765 w 219075"/>
                  <a:gd name="connsiteY24" fmla="*/ 250306 h 476250"/>
                  <a:gd name="connsiteX25" fmla="*/ 219623 w 219075"/>
                  <a:gd name="connsiteY25" fmla="*/ 256307 h 476250"/>
                  <a:gd name="connsiteX26" fmla="*/ 176665 w 219075"/>
                  <a:gd name="connsiteY26" fmla="*/ 328316 h 476250"/>
                  <a:gd name="connsiteX27" fmla="*/ 175808 w 219075"/>
                  <a:gd name="connsiteY27" fmla="*/ 350509 h 476250"/>
                  <a:gd name="connsiteX28" fmla="*/ 183428 w 219075"/>
                  <a:gd name="connsiteY28" fmla="*/ 472524 h 476250"/>
                  <a:gd name="connsiteX29" fmla="*/ 176474 w 219075"/>
                  <a:gd name="connsiteY29" fmla="*/ 475668 h 476250"/>
                  <a:gd name="connsiteX30" fmla="*/ 166378 w 219075"/>
                  <a:gd name="connsiteY30" fmla="*/ 371369 h 476250"/>
                  <a:gd name="connsiteX31" fmla="*/ 167616 w 219075"/>
                  <a:gd name="connsiteY31" fmla="*/ 354795 h 476250"/>
                  <a:gd name="connsiteX32" fmla="*/ 167140 w 219075"/>
                  <a:gd name="connsiteY32" fmla="*/ 353462 h 476250"/>
                  <a:gd name="connsiteX33" fmla="*/ 111704 w 219075"/>
                  <a:gd name="connsiteY33" fmla="*/ 307266 h 476250"/>
                  <a:gd name="connsiteX34" fmla="*/ 114467 w 219075"/>
                  <a:gd name="connsiteY34" fmla="*/ 300122 h 476250"/>
                  <a:gd name="connsiteX35" fmla="*/ 167997 w 219075"/>
                  <a:gd name="connsiteY35" fmla="*/ 334412 h 476250"/>
                  <a:gd name="connsiteX36" fmla="*/ 167997 w 219075"/>
                  <a:gd name="connsiteY36" fmla="*/ 332983 h 476250"/>
                  <a:gd name="connsiteX37" fmla="*/ 168569 w 219075"/>
                  <a:gd name="connsiteY37" fmla="*/ 330126 h 476250"/>
                  <a:gd name="connsiteX38" fmla="*/ 161615 w 219075"/>
                  <a:gd name="connsiteY38" fmla="*/ 254402 h 476250"/>
                  <a:gd name="connsiteX39" fmla="*/ 160282 w 219075"/>
                  <a:gd name="connsiteY39" fmla="*/ 253259 h 476250"/>
                  <a:gd name="connsiteX40" fmla="*/ 65222 w 219075"/>
                  <a:gd name="connsiteY40" fmla="*/ 223446 h 476250"/>
                  <a:gd name="connsiteX41" fmla="*/ 62079 w 219075"/>
                  <a:gd name="connsiteY41" fmla="*/ 216492 h 476250"/>
                  <a:gd name="connsiteX42" fmla="*/ 157615 w 219075"/>
                  <a:gd name="connsiteY42" fmla="*/ 237828 h 476250"/>
                  <a:gd name="connsiteX43" fmla="*/ 156091 w 219075"/>
                  <a:gd name="connsiteY43" fmla="*/ 232304 h 476250"/>
                  <a:gd name="connsiteX44" fmla="*/ 155424 w 219075"/>
                  <a:gd name="connsiteY44" fmla="*/ 230399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19075" h="476250">
                    <a:moveTo>
                      <a:pt x="155424" y="230399"/>
                    </a:moveTo>
                    <a:cubicBezTo>
                      <a:pt x="155329" y="230018"/>
                      <a:pt x="155329" y="229637"/>
                      <a:pt x="155329" y="229256"/>
                    </a:cubicBezTo>
                    <a:cubicBezTo>
                      <a:pt x="147804" y="203062"/>
                      <a:pt x="137708" y="178011"/>
                      <a:pt x="126087" y="153723"/>
                    </a:cubicBezTo>
                    <a:cubicBezTo>
                      <a:pt x="91988" y="120576"/>
                      <a:pt x="34647" y="141340"/>
                      <a:pt x="1024" y="105812"/>
                    </a:cubicBezTo>
                    <a:cubicBezTo>
                      <a:pt x="-2405" y="102192"/>
                      <a:pt x="3596" y="97430"/>
                      <a:pt x="7025" y="100954"/>
                    </a:cubicBezTo>
                    <a:cubicBezTo>
                      <a:pt x="35981" y="131529"/>
                      <a:pt x="84177" y="119337"/>
                      <a:pt x="118848" y="138959"/>
                    </a:cubicBezTo>
                    <a:cubicBezTo>
                      <a:pt x="102179" y="106193"/>
                      <a:pt x="83034" y="74570"/>
                      <a:pt x="63889" y="42947"/>
                    </a:cubicBezTo>
                    <a:cubicBezTo>
                      <a:pt x="61317" y="38756"/>
                      <a:pt x="68366" y="35613"/>
                      <a:pt x="70842" y="39804"/>
                    </a:cubicBezTo>
                    <a:cubicBezTo>
                      <a:pt x="82653" y="59330"/>
                      <a:pt x="94464" y="78856"/>
                      <a:pt x="105704" y="98573"/>
                    </a:cubicBezTo>
                    <a:cubicBezTo>
                      <a:pt x="106751" y="88095"/>
                      <a:pt x="111228" y="78285"/>
                      <a:pt x="118372" y="69998"/>
                    </a:cubicBezTo>
                    <a:cubicBezTo>
                      <a:pt x="135612" y="50186"/>
                      <a:pt x="146756" y="30374"/>
                      <a:pt x="146185" y="3323"/>
                    </a:cubicBezTo>
                    <a:cubicBezTo>
                      <a:pt x="146090" y="-1630"/>
                      <a:pt x="153710" y="-773"/>
                      <a:pt x="153805" y="4085"/>
                    </a:cubicBezTo>
                    <a:cubicBezTo>
                      <a:pt x="154186" y="23611"/>
                      <a:pt x="148947" y="42566"/>
                      <a:pt x="137708" y="58663"/>
                    </a:cubicBezTo>
                    <a:cubicBezTo>
                      <a:pt x="131897" y="67045"/>
                      <a:pt x="123230" y="73617"/>
                      <a:pt x="118086" y="82476"/>
                    </a:cubicBezTo>
                    <a:cubicBezTo>
                      <a:pt x="113419" y="90572"/>
                      <a:pt x="112085" y="101811"/>
                      <a:pt x="113609" y="110955"/>
                    </a:cubicBezTo>
                    <a:cubicBezTo>
                      <a:pt x="113705" y="111622"/>
                      <a:pt x="113705" y="112194"/>
                      <a:pt x="113514" y="112670"/>
                    </a:cubicBezTo>
                    <a:cubicBezTo>
                      <a:pt x="120182" y="124767"/>
                      <a:pt x="126563" y="136959"/>
                      <a:pt x="132469" y="149341"/>
                    </a:cubicBezTo>
                    <a:cubicBezTo>
                      <a:pt x="132755" y="149722"/>
                      <a:pt x="132945" y="150198"/>
                      <a:pt x="133040" y="150579"/>
                    </a:cubicBezTo>
                    <a:cubicBezTo>
                      <a:pt x="141232" y="167724"/>
                      <a:pt x="148661" y="185155"/>
                      <a:pt x="155043" y="203157"/>
                    </a:cubicBezTo>
                    <a:cubicBezTo>
                      <a:pt x="157520" y="177154"/>
                      <a:pt x="167902" y="151913"/>
                      <a:pt x="185047" y="132196"/>
                    </a:cubicBezTo>
                    <a:cubicBezTo>
                      <a:pt x="188285" y="128481"/>
                      <a:pt x="194477" y="132958"/>
                      <a:pt x="191238" y="136768"/>
                    </a:cubicBezTo>
                    <a:cubicBezTo>
                      <a:pt x="169807" y="161343"/>
                      <a:pt x="159234" y="194871"/>
                      <a:pt x="162758" y="227351"/>
                    </a:cubicBezTo>
                    <a:cubicBezTo>
                      <a:pt x="163997" y="231732"/>
                      <a:pt x="165235" y="236114"/>
                      <a:pt x="166283" y="240495"/>
                    </a:cubicBezTo>
                    <a:cubicBezTo>
                      <a:pt x="171617" y="261736"/>
                      <a:pt x="174855" y="283263"/>
                      <a:pt x="176093" y="304980"/>
                    </a:cubicBezTo>
                    <a:cubicBezTo>
                      <a:pt x="184666" y="284215"/>
                      <a:pt x="198096" y="265832"/>
                      <a:pt x="214765" y="250306"/>
                    </a:cubicBezTo>
                    <a:cubicBezTo>
                      <a:pt x="218384" y="246972"/>
                      <a:pt x="223242" y="252878"/>
                      <a:pt x="219623" y="256307"/>
                    </a:cubicBezTo>
                    <a:cubicBezTo>
                      <a:pt x="198668" y="275738"/>
                      <a:pt x="182951" y="300408"/>
                      <a:pt x="176665" y="328316"/>
                    </a:cubicBezTo>
                    <a:cubicBezTo>
                      <a:pt x="176570" y="335745"/>
                      <a:pt x="176379" y="343080"/>
                      <a:pt x="175808" y="350509"/>
                    </a:cubicBezTo>
                    <a:cubicBezTo>
                      <a:pt x="172760" y="391467"/>
                      <a:pt x="165616" y="433758"/>
                      <a:pt x="183428" y="472524"/>
                    </a:cubicBezTo>
                    <a:cubicBezTo>
                      <a:pt x="185523" y="477001"/>
                      <a:pt x="178475" y="480144"/>
                      <a:pt x="176474" y="475668"/>
                    </a:cubicBezTo>
                    <a:cubicBezTo>
                      <a:pt x="161330" y="442711"/>
                      <a:pt x="163139" y="406707"/>
                      <a:pt x="166378" y="371369"/>
                    </a:cubicBezTo>
                    <a:cubicBezTo>
                      <a:pt x="166854" y="365844"/>
                      <a:pt x="167330" y="360320"/>
                      <a:pt x="167616" y="354795"/>
                    </a:cubicBezTo>
                    <a:cubicBezTo>
                      <a:pt x="167426" y="354414"/>
                      <a:pt x="167235" y="354033"/>
                      <a:pt x="167140" y="353462"/>
                    </a:cubicBezTo>
                    <a:cubicBezTo>
                      <a:pt x="162568" y="325935"/>
                      <a:pt x="135326" y="315076"/>
                      <a:pt x="111704" y="307266"/>
                    </a:cubicBezTo>
                    <a:cubicBezTo>
                      <a:pt x="107037" y="305742"/>
                      <a:pt x="109799" y="298598"/>
                      <a:pt x="114467" y="300122"/>
                    </a:cubicBezTo>
                    <a:cubicBezTo>
                      <a:pt x="134945" y="306885"/>
                      <a:pt x="156853" y="316314"/>
                      <a:pt x="167997" y="334412"/>
                    </a:cubicBezTo>
                    <a:cubicBezTo>
                      <a:pt x="167902" y="333936"/>
                      <a:pt x="167902" y="333459"/>
                      <a:pt x="167997" y="332983"/>
                    </a:cubicBezTo>
                    <a:cubicBezTo>
                      <a:pt x="168188" y="332031"/>
                      <a:pt x="168378" y="331078"/>
                      <a:pt x="168569" y="330126"/>
                    </a:cubicBezTo>
                    <a:cubicBezTo>
                      <a:pt x="168950" y="304789"/>
                      <a:pt x="167045" y="279738"/>
                      <a:pt x="161615" y="254402"/>
                    </a:cubicBezTo>
                    <a:cubicBezTo>
                      <a:pt x="161139" y="254116"/>
                      <a:pt x="160663" y="253735"/>
                      <a:pt x="160282" y="253259"/>
                    </a:cubicBezTo>
                    <a:cubicBezTo>
                      <a:pt x="139613" y="222874"/>
                      <a:pt x="99512" y="212587"/>
                      <a:pt x="65222" y="223446"/>
                    </a:cubicBezTo>
                    <a:cubicBezTo>
                      <a:pt x="60555" y="224874"/>
                      <a:pt x="57317" y="217921"/>
                      <a:pt x="62079" y="216492"/>
                    </a:cubicBezTo>
                    <a:cubicBezTo>
                      <a:pt x="95131" y="206015"/>
                      <a:pt x="133517" y="212968"/>
                      <a:pt x="157615" y="237828"/>
                    </a:cubicBezTo>
                    <a:cubicBezTo>
                      <a:pt x="157139" y="235923"/>
                      <a:pt x="156567" y="234114"/>
                      <a:pt x="156091" y="232304"/>
                    </a:cubicBezTo>
                    <a:cubicBezTo>
                      <a:pt x="155805" y="231828"/>
                      <a:pt x="155519" y="231161"/>
                      <a:pt x="155424" y="230399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7C010DFB-A7E0-4692-A0FD-98DBDBAB1821}"/>
                  </a:ext>
                </a:extLst>
              </p:cNvPr>
              <p:cNvSpPr/>
              <p:nvPr/>
            </p:nvSpPr>
            <p:spPr>
              <a:xfrm>
                <a:off x="323038" y="5296277"/>
                <a:ext cx="269212" cy="146843"/>
              </a:xfrm>
              <a:custGeom>
                <a:avLst/>
                <a:gdLst>
                  <a:gd name="connsiteX0" fmla="*/ 757 w 104775"/>
                  <a:gd name="connsiteY0" fmla="*/ 21037 h 57150"/>
                  <a:gd name="connsiteX1" fmla="*/ 102960 w 104775"/>
                  <a:gd name="connsiteY1" fmla="*/ 50279 h 57150"/>
                  <a:gd name="connsiteX2" fmla="*/ 105056 w 104775"/>
                  <a:gd name="connsiteY2" fmla="*/ 47802 h 57150"/>
                  <a:gd name="connsiteX3" fmla="*/ 107151 w 104775"/>
                  <a:gd name="connsiteY3" fmla="*/ 43897 h 57150"/>
                  <a:gd name="connsiteX4" fmla="*/ 78767 w 104775"/>
                  <a:gd name="connsiteY4" fmla="*/ 1320 h 57150"/>
                  <a:gd name="connsiteX5" fmla="*/ 4091 w 104775"/>
                  <a:gd name="connsiteY5" fmla="*/ 14751 h 57150"/>
                  <a:gd name="connsiteX6" fmla="*/ 757 w 104775"/>
                  <a:gd name="connsiteY6" fmla="*/ 2103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57150">
                    <a:moveTo>
                      <a:pt x="757" y="21037"/>
                    </a:moveTo>
                    <a:cubicBezTo>
                      <a:pt x="23522" y="54851"/>
                      <a:pt x="65717" y="66662"/>
                      <a:pt x="102960" y="50279"/>
                    </a:cubicBezTo>
                    <a:cubicBezTo>
                      <a:pt x="104198" y="49707"/>
                      <a:pt x="104865" y="48850"/>
                      <a:pt x="105056" y="47802"/>
                    </a:cubicBezTo>
                    <a:cubicBezTo>
                      <a:pt x="106389" y="47136"/>
                      <a:pt x="107437" y="45802"/>
                      <a:pt x="107151" y="43897"/>
                    </a:cubicBezTo>
                    <a:cubicBezTo>
                      <a:pt x="104579" y="25419"/>
                      <a:pt x="99245" y="6369"/>
                      <a:pt x="78767" y="1320"/>
                    </a:cubicBezTo>
                    <a:cubicBezTo>
                      <a:pt x="52573" y="-5157"/>
                      <a:pt x="29618" y="14274"/>
                      <a:pt x="4091" y="14751"/>
                    </a:cubicBezTo>
                    <a:cubicBezTo>
                      <a:pt x="757" y="14941"/>
                      <a:pt x="-1148" y="18084"/>
                      <a:pt x="757" y="21037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37CAF1B2-2103-4C54-AD1E-489E1524601F}"/>
                  </a:ext>
                </a:extLst>
              </p:cNvPr>
              <p:cNvSpPr/>
              <p:nvPr/>
            </p:nvSpPr>
            <p:spPr>
              <a:xfrm>
                <a:off x="166138" y="4498149"/>
                <a:ext cx="244738" cy="244738"/>
              </a:xfrm>
              <a:custGeom>
                <a:avLst/>
                <a:gdLst>
                  <a:gd name="connsiteX0" fmla="*/ 4 w 95250"/>
                  <a:gd name="connsiteY0" fmla="*/ 3811 h 95250"/>
                  <a:gd name="connsiteX1" fmla="*/ 26865 w 95250"/>
                  <a:gd name="connsiteY1" fmla="*/ 81821 h 95250"/>
                  <a:gd name="connsiteX2" fmla="*/ 95064 w 95250"/>
                  <a:gd name="connsiteY2" fmla="*/ 99347 h 95250"/>
                  <a:gd name="connsiteX3" fmla="*/ 97445 w 95250"/>
                  <a:gd name="connsiteY3" fmla="*/ 98299 h 95250"/>
                  <a:gd name="connsiteX4" fmla="*/ 98397 w 95250"/>
                  <a:gd name="connsiteY4" fmla="*/ 95632 h 95250"/>
                  <a:gd name="connsiteX5" fmla="*/ 83253 w 95250"/>
                  <a:gd name="connsiteY5" fmla="*/ 27623 h 95250"/>
                  <a:gd name="connsiteX6" fmla="*/ 4100 w 95250"/>
                  <a:gd name="connsiteY6" fmla="*/ 191 h 95250"/>
                  <a:gd name="connsiteX7" fmla="*/ 3243 w 95250"/>
                  <a:gd name="connsiteY7" fmla="*/ 382 h 95250"/>
                  <a:gd name="connsiteX8" fmla="*/ 4 w 95250"/>
                  <a:gd name="connsiteY8" fmla="*/ 381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95250">
                    <a:moveTo>
                      <a:pt x="4" y="3811"/>
                    </a:moveTo>
                    <a:cubicBezTo>
                      <a:pt x="99" y="31624"/>
                      <a:pt x="6481" y="61532"/>
                      <a:pt x="26865" y="81821"/>
                    </a:cubicBezTo>
                    <a:cubicBezTo>
                      <a:pt x="44772" y="99728"/>
                      <a:pt x="70870" y="107538"/>
                      <a:pt x="95064" y="99347"/>
                    </a:cubicBezTo>
                    <a:cubicBezTo>
                      <a:pt x="96016" y="99347"/>
                      <a:pt x="96873" y="98966"/>
                      <a:pt x="97445" y="98299"/>
                    </a:cubicBezTo>
                    <a:cubicBezTo>
                      <a:pt x="98207" y="97632"/>
                      <a:pt x="98493" y="96680"/>
                      <a:pt x="98397" y="95632"/>
                    </a:cubicBezTo>
                    <a:cubicBezTo>
                      <a:pt x="103731" y="72486"/>
                      <a:pt x="99445" y="45721"/>
                      <a:pt x="83253" y="27623"/>
                    </a:cubicBezTo>
                    <a:cubicBezTo>
                      <a:pt x="64012" y="6097"/>
                      <a:pt x="31818" y="-1333"/>
                      <a:pt x="4100" y="191"/>
                    </a:cubicBezTo>
                    <a:cubicBezTo>
                      <a:pt x="3814" y="191"/>
                      <a:pt x="3528" y="287"/>
                      <a:pt x="3243" y="382"/>
                    </a:cubicBezTo>
                    <a:cubicBezTo>
                      <a:pt x="1433" y="477"/>
                      <a:pt x="-91" y="1620"/>
                      <a:pt x="4" y="3811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6F02C4CF-8CE8-4CC2-97DA-3B782E0B210B}"/>
                  </a:ext>
                </a:extLst>
              </p:cNvPr>
              <p:cNvSpPr/>
              <p:nvPr/>
            </p:nvSpPr>
            <p:spPr>
              <a:xfrm>
                <a:off x="-21903" y="4788457"/>
                <a:ext cx="318160" cy="171317"/>
              </a:xfrm>
              <a:custGeom>
                <a:avLst/>
                <a:gdLst>
                  <a:gd name="connsiteX0" fmla="*/ 1083 w 123825"/>
                  <a:gd name="connsiteY0" fmla="*/ 21604 h 66675"/>
                  <a:gd name="connsiteX1" fmla="*/ 67473 w 123825"/>
                  <a:gd name="connsiteY1" fmla="*/ 68181 h 66675"/>
                  <a:gd name="connsiteX2" fmla="*/ 131100 w 123825"/>
                  <a:gd name="connsiteY2" fmla="*/ 49512 h 66675"/>
                  <a:gd name="connsiteX3" fmla="*/ 131766 w 123825"/>
                  <a:gd name="connsiteY3" fmla="*/ 48655 h 66675"/>
                  <a:gd name="connsiteX4" fmla="*/ 132433 w 123825"/>
                  <a:gd name="connsiteY4" fmla="*/ 46940 h 66675"/>
                  <a:gd name="connsiteX5" fmla="*/ 96619 w 123825"/>
                  <a:gd name="connsiteY5" fmla="*/ 1411 h 66675"/>
                  <a:gd name="connsiteX6" fmla="*/ 6227 w 123825"/>
                  <a:gd name="connsiteY6" fmla="*/ 15508 h 66675"/>
                  <a:gd name="connsiteX7" fmla="*/ 5465 w 123825"/>
                  <a:gd name="connsiteY7" fmla="*/ 15698 h 66675"/>
                  <a:gd name="connsiteX8" fmla="*/ 1083 w 123825"/>
                  <a:gd name="connsiteY8" fmla="*/ 216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25" h="66675">
                    <a:moveTo>
                      <a:pt x="1083" y="21604"/>
                    </a:moveTo>
                    <a:cubicBezTo>
                      <a:pt x="19848" y="40463"/>
                      <a:pt x="40993" y="61133"/>
                      <a:pt x="67473" y="68181"/>
                    </a:cubicBezTo>
                    <a:cubicBezTo>
                      <a:pt x="90809" y="74372"/>
                      <a:pt x="113859" y="65324"/>
                      <a:pt x="131100" y="49512"/>
                    </a:cubicBezTo>
                    <a:cubicBezTo>
                      <a:pt x="131385" y="49226"/>
                      <a:pt x="131576" y="48941"/>
                      <a:pt x="131766" y="48655"/>
                    </a:cubicBezTo>
                    <a:cubicBezTo>
                      <a:pt x="132147" y="48179"/>
                      <a:pt x="132338" y="47607"/>
                      <a:pt x="132433" y="46940"/>
                    </a:cubicBezTo>
                    <a:cubicBezTo>
                      <a:pt x="135862" y="24271"/>
                      <a:pt x="117860" y="5888"/>
                      <a:pt x="96619" y="1411"/>
                    </a:cubicBezTo>
                    <a:cubicBezTo>
                      <a:pt x="65758" y="-4971"/>
                      <a:pt x="36326" y="12174"/>
                      <a:pt x="6227" y="15508"/>
                    </a:cubicBezTo>
                    <a:cubicBezTo>
                      <a:pt x="5941" y="15508"/>
                      <a:pt x="5655" y="15603"/>
                      <a:pt x="5465" y="15698"/>
                    </a:cubicBezTo>
                    <a:cubicBezTo>
                      <a:pt x="2036" y="14651"/>
                      <a:pt x="-1965" y="18556"/>
                      <a:pt x="1083" y="21604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D1CFEBD3-E99B-46E9-9070-3F318F94BF6E}"/>
                  </a:ext>
                </a:extLst>
              </p:cNvPr>
              <p:cNvSpPr/>
              <p:nvPr/>
            </p:nvSpPr>
            <p:spPr>
              <a:xfrm>
                <a:off x="519101" y="4372193"/>
                <a:ext cx="195791" cy="318160"/>
              </a:xfrm>
              <a:custGeom>
                <a:avLst/>
                <a:gdLst>
                  <a:gd name="connsiteX0" fmla="*/ 27607 w 76200"/>
                  <a:gd name="connsiteY0" fmla="*/ 125793 h 123825"/>
                  <a:gd name="connsiteX1" fmla="*/ 29035 w 76200"/>
                  <a:gd name="connsiteY1" fmla="*/ 126079 h 123825"/>
                  <a:gd name="connsiteX2" fmla="*/ 31036 w 76200"/>
                  <a:gd name="connsiteY2" fmla="*/ 126269 h 123825"/>
                  <a:gd name="connsiteX3" fmla="*/ 66469 w 76200"/>
                  <a:gd name="connsiteY3" fmla="*/ 111029 h 123825"/>
                  <a:gd name="connsiteX4" fmla="*/ 78470 w 76200"/>
                  <a:gd name="connsiteY4" fmla="*/ 75692 h 123825"/>
                  <a:gd name="connsiteX5" fmla="*/ 72565 w 76200"/>
                  <a:gd name="connsiteY5" fmla="*/ 38068 h 123825"/>
                  <a:gd name="connsiteX6" fmla="*/ 61230 w 76200"/>
                  <a:gd name="connsiteY6" fmla="*/ 2159 h 123825"/>
                  <a:gd name="connsiteX7" fmla="*/ 54181 w 76200"/>
                  <a:gd name="connsiteY7" fmla="*/ 2349 h 123825"/>
                  <a:gd name="connsiteX8" fmla="*/ 3889 w 76200"/>
                  <a:gd name="connsiteY8" fmla="*/ 67405 h 123825"/>
                  <a:gd name="connsiteX9" fmla="*/ 27607 w 76200"/>
                  <a:gd name="connsiteY9" fmla="*/ 12579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123825">
                    <a:moveTo>
                      <a:pt x="27607" y="125793"/>
                    </a:moveTo>
                    <a:cubicBezTo>
                      <a:pt x="28083" y="125984"/>
                      <a:pt x="28559" y="126079"/>
                      <a:pt x="29035" y="126079"/>
                    </a:cubicBezTo>
                    <a:cubicBezTo>
                      <a:pt x="29607" y="126269"/>
                      <a:pt x="30274" y="126365"/>
                      <a:pt x="31036" y="126269"/>
                    </a:cubicBezTo>
                    <a:cubicBezTo>
                      <a:pt x="43990" y="123983"/>
                      <a:pt x="57229" y="121126"/>
                      <a:pt x="66469" y="111029"/>
                    </a:cubicBezTo>
                    <a:cubicBezTo>
                      <a:pt x="75136" y="101600"/>
                      <a:pt x="78756" y="88265"/>
                      <a:pt x="78470" y="75692"/>
                    </a:cubicBezTo>
                    <a:cubicBezTo>
                      <a:pt x="78089" y="63214"/>
                      <a:pt x="75041" y="50260"/>
                      <a:pt x="72565" y="38068"/>
                    </a:cubicBezTo>
                    <a:cubicBezTo>
                      <a:pt x="70088" y="25876"/>
                      <a:pt x="67326" y="13112"/>
                      <a:pt x="61230" y="2159"/>
                    </a:cubicBezTo>
                    <a:cubicBezTo>
                      <a:pt x="59515" y="-889"/>
                      <a:pt x="55705" y="-604"/>
                      <a:pt x="54181" y="2349"/>
                    </a:cubicBezTo>
                    <a:cubicBezTo>
                      <a:pt x="41323" y="26638"/>
                      <a:pt x="15319" y="42545"/>
                      <a:pt x="3889" y="67405"/>
                    </a:cubicBezTo>
                    <a:cubicBezTo>
                      <a:pt x="-6588" y="90551"/>
                      <a:pt x="5032" y="115887"/>
                      <a:pt x="27607" y="125793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3B787A7D-9834-4ED0-A237-63A22E7BA315}"/>
                  </a:ext>
                </a:extLst>
              </p:cNvPr>
              <p:cNvSpPr/>
              <p:nvPr/>
            </p:nvSpPr>
            <p:spPr>
              <a:xfrm>
                <a:off x="707363" y="5095011"/>
                <a:ext cx="244738" cy="220265"/>
              </a:xfrm>
              <a:custGeom>
                <a:avLst/>
                <a:gdLst>
                  <a:gd name="connsiteX0" fmla="*/ 3485 w 95250"/>
                  <a:gd name="connsiteY0" fmla="*/ 81937 h 85725"/>
                  <a:gd name="connsiteX1" fmla="*/ 6057 w 95250"/>
                  <a:gd name="connsiteY1" fmla="*/ 84128 h 85725"/>
                  <a:gd name="connsiteX2" fmla="*/ 7010 w 95250"/>
                  <a:gd name="connsiteY2" fmla="*/ 85366 h 85725"/>
                  <a:gd name="connsiteX3" fmla="*/ 57206 w 95250"/>
                  <a:gd name="connsiteY3" fmla="*/ 79080 h 85725"/>
                  <a:gd name="connsiteX4" fmla="*/ 98450 w 95250"/>
                  <a:gd name="connsiteY4" fmla="*/ 6785 h 85725"/>
                  <a:gd name="connsiteX5" fmla="*/ 95402 w 95250"/>
                  <a:gd name="connsiteY5" fmla="*/ 22 h 85725"/>
                  <a:gd name="connsiteX6" fmla="*/ 19487 w 95250"/>
                  <a:gd name="connsiteY6" fmla="*/ 23930 h 85725"/>
                  <a:gd name="connsiteX7" fmla="*/ 3485 w 95250"/>
                  <a:gd name="connsiteY7" fmla="*/ 8193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" h="85725">
                    <a:moveTo>
                      <a:pt x="3485" y="81937"/>
                    </a:moveTo>
                    <a:cubicBezTo>
                      <a:pt x="4057" y="83271"/>
                      <a:pt x="5009" y="83938"/>
                      <a:pt x="6057" y="84128"/>
                    </a:cubicBezTo>
                    <a:cubicBezTo>
                      <a:pt x="6248" y="84604"/>
                      <a:pt x="6533" y="84985"/>
                      <a:pt x="7010" y="85366"/>
                    </a:cubicBezTo>
                    <a:cubicBezTo>
                      <a:pt x="22345" y="99654"/>
                      <a:pt x="44348" y="93463"/>
                      <a:pt x="57206" y="79080"/>
                    </a:cubicBezTo>
                    <a:cubicBezTo>
                      <a:pt x="76256" y="57934"/>
                      <a:pt x="75875" y="25359"/>
                      <a:pt x="98450" y="6785"/>
                    </a:cubicBezTo>
                    <a:cubicBezTo>
                      <a:pt x="101498" y="4213"/>
                      <a:pt x="99116" y="-359"/>
                      <a:pt x="95402" y="22"/>
                    </a:cubicBezTo>
                    <a:cubicBezTo>
                      <a:pt x="68922" y="2594"/>
                      <a:pt x="40347" y="5737"/>
                      <a:pt x="19487" y="23930"/>
                    </a:cubicBezTo>
                    <a:cubicBezTo>
                      <a:pt x="2628" y="38503"/>
                      <a:pt x="-4992" y="60887"/>
                      <a:pt x="3485" y="81937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101A682E-BC19-4906-9705-BC2BDFA68C1A}"/>
                  </a:ext>
                </a:extLst>
              </p:cNvPr>
              <p:cNvSpPr/>
              <p:nvPr/>
            </p:nvSpPr>
            <p:spPr>
              <a:xfrm>
                <a:off x="612554" y="4723216"/>
                <a:ext cx="269212" cy="293686"/>
              </a:xfrm>
              <a:custGeom>
                <a:avLst/>
                <a:gdLst>
                  <a:gd name="connsiteX0" fmla="*/ 1332 w 104775"/>
                  <a:gd name="connsiteY0" fmla="*/ 102525 h 114300"/>
                  <a:gd name="connsiteX1" fmla="*/ 17715 w 104775"/>
                  <a:gd name="connsiteY1" fmla="*/ 48423 h 114300"/>
                  <a:gd name="connsiteX2" fmla="*/ 108488 w 104775"/>
                  <a:gd name="connsiteY2" fmla="*/ 417 h 114300"/>
                  <a:gd name="connsiteX3" fmla="*/ 113156 w 104775"/>
                  <a:gd name="connsiteY3" fmla="*/ 6132 h 114300"/>
                  <a:gd name="connsiteX4" fmla="*/ 78485 w 104775"/>
                  <a:gd name="connsiteY4" fmla="*/ 95096 h 114300"/>
                  <a:gd name="connsiteX5" fmla="*/ 17239 w 104775"/>
                  <a:gd name="connsiteY5" fmla="*/ 119861 h 114300"/>
                  <a:gd name="connsiteX6" fmla="*/ 16667 w 104775"/>
                  <a:gd name="connsiteY6" fmla="*/ 119575 h 114300"/>
                  <a:gd name="connsiteX7" fmla="*/ 1332 w 104775"/>
                  <a:gd name="connsiteY7" fmla="*/ 10252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775" h="114300">
                    <a:moveTo>
                      <a:pt x="1332" y="102525"/>
                    </a:moveTo>
                    <a:cubicBezTo>
                      <a:pt x="-3145" y="83666"/>
                      <a:pt x="3999" y="63092"/>
                      <a:pt x="17715" y="48423"/>
                    </a:cubicBezTo>
                    <a:cubicBezTo>
                      <a:pt x="41718" y="22706"/>
                      <a:pt x="78008" y="15372"/>
                      <a:pt x="108488" y="417"/>
                    </a:cubicBezTo>
                    <a:cubicBezTo>
                      <a:pt x="112298" y="-1392"/>
                      <a:pt x="114870" y="3084"/>
                      <a:pt x="113156" y="6132"/>
                    </a:cubicBezTo>
                    <a:cubicBezTo>
                      <a:pt x="97439" y="34136"/>
                      <a:pt x="96392" y="68140"/>
                      <a:pt x="78485" y="95096"/>
                    </a:cubicBezTo>
                    <a:cubicBezTo>
                      <a:pt x="65150" y="115289"/>
                      <a:pt x="41147" y="128148"/>
                      <a:pt x="17239" y="119861"/>
                    </a:cubicBezTo>
                    <a:cubicBezTo>
                      <a:pt x="17048" y="119766"/>
                      <a:pt x="16858" y="119670"/>
                      <a:pt x="16667" y="119575"/>
                    </a:cubicBezTo>
                    <a:cubicBezTo>
                      <a:pt x="16763" y="119670"/>
                      <a:pt x="5809" y="116527"/>
                      <a:pt x="1332" y="102525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EB4726-7C75-4464-8E18-68D45A8419D2}"/>
                  </a:ext>
                </a:extLst>
              </p:cNvPr>
              <p:cNvSpPr/>
              <p:nvPr/>
            </p:nvSpPr>
            <p:spPr>
              <a:xfrm>
                <a:off x="76943" y="5063594"/>
                <a:ext cx="367108" cy="195791"/>
              </a:xfrm>
              <a:custGeom>
                <a:avLst/>
                <a:gdLst>
                  <a:gd name="connsiteX0" fmla="*/ 1190 w 142875"/>
                  <a:gd name="connsiteY0" fmla="*/ 45492 h 76200"/>
                  <a:gd name="connsiteX1" fmla="*/ 3381 w 142875"/>
                  <a:gd name="connsiteY1" fmla="*/ 44349 h 76200"/>
                  <a:gd name="connsiteX2" fmla="*/ 97011 w 142875"/>
                  <a:gd name="connsiteY2" fmla="*/ 248 h 76200"/>
                  <a:gd name="connsiteX3" fmla="*/ 152066 w 142875"/>
                  <a:gd name="connsiteY3" fmla="*/ 34824 h 76200"/>
                  <a:gd name="connsiteX4" fmla="*/ 147684 w 142875"/>
                  <a:gd name="connsiteY4" fmla="*/ 50064 h 76200"/>
                  <a:gd name="connsiteX5" fmla="*/ 2428 w 142875"/>
                  <a:gd name="connsiteY5" fmla="*/ 51874 h 76200"/>
                  <a:gd name="connsiteX6" fmla="*/ 1571 w 142875"/>
                  <a:gd name="connsiteY6" fmla="*/ 51302 h 76200"/>
                  <a:gd name="connsiteX7" fmla="*/ 1190 w 142875"/>
                  <a:gd name="connsiteY7" fmla="*/ 4549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875" h="76200">
                    <a:moveTo>
                      <a:pt x="1190" y="45492"/>
                    </a:moveTo>
                    <a:cubicBezTo>
                      <a:pt x="1761" y="44825"/>
                      <a:pt x="2523" y="44444"/>
                      <a:pt x="3381" y="44349"/>
                    </a:cubicBezTo>
                    <a:cubicBezTo>
                      <a:pt x="34908" y="30919"/>
                      <a:pt x="61578" y="3487"/>
                      <a:pt x="97011" y="248"/>
                    </a:cubicBezTo>
                    <a:cubicBezTo>
                      <a:pt x="121014" y="-1943"/>
                      <a:pt x="145779" y="10440"/>
                      <a:pt x="152066" y="34824"/>
                    </a:cubicBezTo>
                    <a:cubicBezTo>
                      <a:pt x="152066" y="34824"/>
                      <a:pt x="152066" y="42253"/>
                      <a:pt x="147684" y="50064"/>
                    </a:cubicBezTo>
                    <a:cubicBezTo>
                      <a:pt x="119109" y="98546"/>
                      <a:pt x="42433" y="73686"/>
                      <a:pt x="2428" y="51874"/>
                    </a:cubicBezTo>
                    <a:cubicBezTo>
                      <a:pt x="2142" y="51683"/>
                      <a:pt x="1857" y="51493"/>
                      <a:pt x="1571" y="51302"/>
                    </a:cubicBezTo>
                    <a:cubicBezTo>
                      <a:pt x="-144" y="49873"/>
                      <a:pt x="-715" y="47016"/>
                      <a:pt x="1190" y="45492"/>
                    </a:cubicBezTo>
                    <a:close/>
                  </a:path>
                </a:pathLst>
              </a:custGeom>
              <a:solidFill>
                <a:srgbClr val="0186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90DD856F-125C-4F74-A6EA-83A2EEFF9332}"/>
                  </a:ext>
                </a:extLst>
              </p:cNvPr>
              <p:cNvSpPr/>
              <p:nvPr/>
            </p:nvSpPr>
            <p:spPr>
              <a:xfrm>
                <a:off x="581713" y="4466987"/>
                <a:ext cx="73422" cy="220265"/>
              </a:xfrm>
              <a:custGeom>
                <a:avLst/>
                <a:gdLst>
                  <a:gd name="connsiteX0" fmla="*/ 0 w 28575"/>
                  <a:gd name="connsiteY0" fmla="*/ 87281 h 85725"/>
                  <a:gd name="connsiteX1" fmla="*/ 17145 w 28575"/>
                  <a:gd name="connsiteY1" fmla="*/ 49277 h 85725"/>
                  <a:gd name="connsiteX2" fmla="*/ 26479 w 28575"/>
                  <a:gd name="connsiteY2" fmla="*/ 1461 h 85725"/>
                  <a:gd name="connsiteX3" fmla="*/ 28956 w 28575"/>
                  <a:gd name="connsiteY3" fmla="*/ 1080 h 85725"/>
                  <a:gd name="connsiteX4" fmla="*/ 22098 w 28575"/>
                  <a:gd name="connsiteY4" fmla="*/ 44038 h 85725"/>
                  <a:gd name="connsiteX5" fmla="*/ 2286 w 28575"/>
                  <a:gd name="connsiteY5" fmla="*/ 88520 h 85725"/>
                  <a:gd name="connsiteX6" fmla="*/ 0 w 28575"/>
                  <a:gd name="connsiteY6" fmla="*/ 8728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85725">
                    <a:moveTo>
                      <a:pt x="0" y="87281"/>
                    </a:moveTo>
                    <a:cubicBezTo>
                      <a:pt x="2191" y="73184"/>
                      <a:pt x="11239" y="61945"/>
                      <a:pt x="17145" y="49277"/>
                    </a:cubicBezTo>
                    <a:cubicBezTo>
                      <a:pt x="24098" y="34322"/>
                      <a:pt x="27146" y="17939"/>
                      <a:pt x="26479" y="1461"/>
                    </a:cubicBezTo>
                    <a:cubicBezTo>
                      <a:pt x="26384" y="-158"/>
                      <a:pt x="28956" y="-634"/>
                      <a:pt x="28956" y="1080"/>
                    </a:cubicBezTo>
                    <a:cubicBezTo>
                      <a:pt x="29527" y="15749"/>
                      <a:pt x="27337" y="30322"/>
                      <a:pt x="22098" y="44038"/>
                    </a:cubicBezTo>
                    <a:cubicBezTo>
                      <a:pt x="16288" y="59183"/>
                      <a:pt x="4477" y="72137"/>
                      <a:pt x="2286" y="88520"/>
                    </a:cubicBezTo>
                    <a:cubicBezTo>
                      <a:pt x="1524" y="88139"/>
                      <a:pt x="762" y="87758"/>
                      <a:pt x="0" y="87281"/>
                    </a:cubicBezTo>
                    <a:close/>
                  </a:path>
                </a:pathLst>
              </a:custGeom>
              <a:solidFill>
                <a:srgbClr val="34A7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CFAF7728-40C3-41B2-A7C2-29B46D0972EA}"/>
                  </a:ext>
                </a:extLst>
              </p:cNvPr>
              <p:cNvSpPr/>
              <p:nvPr/>
            </p:nvSpPr>
            <p:spPr>
              <a:xfrm>
                <a:off x="250690" y="4573241"/>
                <a:ext cx="146843" cy="171317"/>
              </a:xfrm>
              <a:custGeom>
                <a:avLst/>
                <a:gdLst>
                  <a:gd name="connsiteX0" fmla="*/ 2530 w 57150"/>
                  <a:gd name="connsiteY0" fmla="*/ 685 h 66675"/>
                  <a:gd name="connsiteX1" fmla="*/ 37296 w 57150"/>
                  <a:gd name="connsiteY1" fmla="*/ 44214 h 66675"/>
                  <a:gd name="connsiteX2" fmla="*/ 57679 w 57150"/>
                  <a:gd name="connsiteY2" fmla="*/ 58978 h 66675"/>
                  <a:gd name="connsiteX3" fmla="*/ 65490 w 57150"/>
                  <a:gd name="connsiteY3" fmla="*/ 65836 h 66675"/>
                  <a:gd name="connsiteX4" fmla="*/ 65395 w 57150"/>
                  <a:gd name="connsiteY4" fmla="*/ 66407 h 66675"/>
                  <a:gd name="connsiteX5" fmla="*/ 64537 w 57150"/>
                  <a:gd name="connsiteY5" fmla="*/ 68884 h 66675"/>
                  <a:gd name="connsiteX6" fmla="*/ 47964 w 57150"/>
                  <a:gd name="connsiteY6" fmla="*/ 55644 h 66675"/>
                  <a:gd name="connsiteX7" fmla="*/ 29390 w 57150"/>
                  <a:gd name="connsiteY7" fmla="*/ 40404 h 66675"/>
                  <a:gd name="connsiteX8" fmla="*/ 148 w 57150"/>
                  <a:gd name="connsiteY8" fmla="*/ 1637 h 66675"/>
                  <a:gd name="connsiteX9" fmla="*/ 2530 w 57150"/>
                  <a:gd name="connsiteY9" fmla="*/ 68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" h="66675">
                    <a:moveTo>
                      <a:pt x="2530" y="685"/>
                    </a:moveTo>
                    <a:cubicBezTo>
                      <a:pt x="11388" y="17163"/>
                      <a:pt x="23104" y="32022"/>
                      <a:pt x="37296" y="44214"/>
                    </a:cubicBezTo>
                    <a:cubicBezTo>
                      <a:pt x="43678" y="49738"/>
                      <a:pt x="50631" y="54310"/>
                      <a:pt x="57679" y="58978"/>
                    </a:cubicBezTo>
                    <a:cubicBezTo>
                      <a:pt x="60727" y="60978"/>
                      <a:pt x="63490" y="63169"/>
                      <a:pt x="65490" y="65836"/>
                    </a:cubicBezTo>
                    <a:cubicBezTo>
                      <a:pt x="65490" y="66026"/>
                      <a:pt x="65395" y="66217"/>
                      <a:pt x="65395" y="66407"/>
                    </a:cubicBezTo>
                    <a:cubicBezTo>
                      <a:pt x="65490" y="67360"/>
                      <a:pt x="65204" y="68217"/>
                      <a:pt x="64537" y="68884"/>
                    </a:cubicBezTo>
                    <a:cubicBezTo>
                      <a:pt x="61108" y="62883"/>
                      <a:pt x="53488" y="59454"/>
                      <a:pt x="47964" y="55644"/>
                    </a:cubicBezTo>
                    <a:cubicBezTo>
                      <a:pt x="41392" y="51072"/>
                      <a:pt x="35200" y="46024"/>
                      <a:pt x="29390" y="40404"/>
                    </a:cubicBezTo>
                    <a:cubicBezTo>
                      <a:pt x="17579" y="29069"/>
                      <a:pt x="7864" y="16020"/>
                      <a:pt x="148" y="1637"/>
                    </a:cubicBezTo>
                    <a:cubicBezTo>
                      <a:pt x="-614" y="304"/>
                      <a:pt x="1768" y="-744"/>
                      <a:pt x="2530" y="685"/>
                    </a:cubicBezTo>
                    <a:close/>
                  </a:path>
                </a:pathLst>
              </a:custGeom>
              <a:solidFill>
                <a:srgbClr val="34A7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05EF6F52-721A-4CC9-89E0-C40AE49493CB}"/>
                  </a:ext>
                </a:extLst>
              </p:cNvPr>
              <p:cNvSpPr/>
              <p:nvPr/>
            </p:nvSpPr>
            <p:spPr>
              <a:xfrm>
                <a:off x="67356" y="4857372"/>
                <a:ext cx="244738" cy="48948"/>
              </a:xfrm>
              <a:custGeom>
                <a:avLst/>
                <a:gdLst>
                  <a:gd name="connsiteX0" fmla="*/ 1682 w 95250"/>
                  <a:gd name="connsiteY0" fmla="*/ 117 h 19050"/>
                  <a:gd name="connsiteX1" fmla="*/ 53022 w 95250"/>
                  <a:gd name="connsiteY1" fmla="*/ 14880 h 19050"/>
                  <a:gd name="connsiteX2" fmla="*/ 97694 w 95250"/>
                  <a:gd name="connsiteY2" fmla="*/ 19929 h 19050"/>
                  <a:gd name="connsiteX3" fmla="*/ 97694 w 95250"/>
                  <a:gd name="connsiteY3" fmla="*/ 20119 h 19050"/>
                  <a:gd name="connsiteX4" fmla="*/ 97028 w 95250"/>
                  <a:gd name="connsiteY4" fmla="*/ 21834 h 19050"/>
                  <a:gd name="connsiteX5" fmla="*/ 96647 w 95250"/>
                  <a:gd name="connsiteY5" fmla="*/ 22310 h 19050"/>
                  <a:gd name="connsiteX6" fmla="*/ 48069 w 95250"/>
                  <a:gd name="connsiteY6" fmla="*/ 16690 h 19050"/>
                  <a:gd name="connsiteX7" fmla="*/ 730 w 95250"/>
                  <a:gd name="connsiteY7" fmla="*/ 2498 h 19050"/>
                  <a:gd name="connsiteX8" fmla="*/ 1682 w 95250"/>
                  <a:gd name="connsiteY8" fmla="*/ 11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19050">
                    <a:moveTo>
                      <a:pt x="1682" y="117"/>
                    </a:moveTo>
                    <a:cubicBezTo>
                      <a:pt x="18065" y="7260"/>
                      <a:pt x="35306" y="12309"/>
                      <a:pt x="53022" y="14880"/>
                    </a:cubicBezTo>
                    <a:cubicBezTo>
                      <a:pt x="67786" y="16976"/>
                      <a:pt x="83216" y="16023"/>
                      <a:pt x="97694" y="19929"/>
                    </a:cubicBezTo>
                    <a:cubicBezTo>
                      <a:pt x="97694" y="20024"/>
                      <a:pt x="97694" y="20024"/>
                      <a:pt x="97694" y="20119"/>
                    </a:cubicBezTo>
                    <a:cubicBezTo>
                      <a:pt x="97599" y="20786"/>
                      <a:pt x="97313" y="21357"/>
                      <a:pt x="97028" y="21834"/>
                    </a:cubicBezTo>
                    <a:cubicBezTo>
                      <a:pt x="96932" y="22024"/>
                      <a:pt x="96742" y="22119"/>
                      <a:pt x="96647" y="22310"/>
                    </a:cubicBezTo>
                    <a:cubicBezTo>
                      <a:pt x="80930" y="18119"/>
                      <a:pt x="64071" y="19357"/>
                      <a:pt x="48069" y="16690"/>
                    </a:cubicBezTo>
                    <a:cubicBezTo>
                      <a:pt x="31781" y="13928"/>
                      <a:pt x="15875" y="9165"/>
                      <a:pt x="730" y="2498"/>
                    </a:cubicBezTo>
                    <a:cubicBezTo>
                      <a:pt x="-699" y="1831"/>
                      <a:pt x="158" y="-550"/>
                      <a:pt x="1682" y="117"/>
                    </a:cubicBezTo>
                    <a:close/>
                  </a:path>
                </a:pathLst>
              </a:custGeom>
              <a:solidFill>
                <a:srgbClr val="34A7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A45408E0-7C2F-4A14-9B61-B553E386C1FF}"/>
                  </a:ext>
                </a:extLst>
              </p:cNvPr>
              <p:cNvSpPr/>
              <p:nvPr/>
            </p:nvSpPr>
            <p:spPr>
              <a:xfrm>
                <a:off x="169486" y="5141543"/>
                <a:ext cx="293686" cy="24474"/>
              </a:xfrm>
              <a:custGeom>
                <a:avLst/>
                <a:gdLst>
                  <a:gd name="connsiteX0" fmla="*/ 58613 w 114300"/>
                  <a:gd name="connsiteY0" fmla="*/ 7154 h 9525"/>
                  <a:gd name="connsiteX1" fmla="*/ 28037 w 114300"/>
                  <a:gd name="connsiteY1" fmla="*/ 15060 h 9525"/>
                  <a:gd name="connsiteX2" fmla="*/ 796 w 114300"/>
                  <a:gd name="connsiteY2" fmla="*/ 15536 h 9525"/>
                  <a:gd name="connsiteX3" fmla="*/ 1748 w 114300"/>
                  <a:gd name="connsiteY3" fmla="*/ 13155 h 9525"/>
                  <a:gd name="connsiteX4" fmla="*/ 36610 w 114300"/>
                  <a:gd name="connsiteY4" fmla="*/ 10107 h 9525"/>
                  <a:gd name="connsiteX5" fmla="*/ 67376 w 114300"/>
                  <a:gd name="connsiteY5" fmla="*/ 2677 h 9525"/>
                  <a:gd name="connsiteX6" fmla="*/ 115191 w 114300"/>
                  <a:gd name="connsiteY6" fmla="*/ 2106 h 9525"/>
                  <a:gd name="connsiteX7" fmla="*/ 115953 w 114300"/>
                  <a:gd name="connsiteY7" fmla="*/ 4582 h 9525"/>
                  <a:gd name="connsiteX8" fmla="*/ 115953 w 114300"/>
                  <a:gd name="connsiteY8" fmla="*/ 4868 h 9525"/>
                  <a:gd name="connsiteX9" fmla="*/ 58613 w 114300"/>
                  <a:gd name="connsiteY9" fmla="*/ 715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300" h="9525">
                    <a:moveTo>
                      <a:pt x="58613" y="7154"/>
                    </a:moveTo>
                    <a:cubicBezTo>
                      <a:pt x="48326" y="9440"/>
                      <a:pt x="38229" y="12488"/>
                      <a:pt x="28037" y="15060"/>
                    </a:cubicBezTo>
                    <a:cubicBezTo>
                      <a:pt x="18893" y="17346"/>
                      <a:pt x="9845" y="18775"/>
                      <a:pt x="796" y="15536"/>
                    </a:cubicBezTo>
                    <a:cubicBezTo>
                      <a:pt x="-728" y="14965"/>
                      <a:pt x="129" y="12583"/>
                      <a:pt x="1748" y="13155"/>
                    </a:cubicBezTo>
                    <a:cubicBezTo>
                      <a:pt x="13369" y="17251"/>
                      <a:pt x="25275" y="13155"/>
                      <a:pt x="36610" y="10107"/>
                    </a:cubicBezTo>
                    <a:cubicBezTo>
                      <a:pt x="46802" y="7345"/>
                      <a:pt x="56993" y="4678"/>
                      <a:pt x="67376" y="2677"/>
                    </a:cubicBezTo>
                    <a:cubicBezTo>
                      <a:pt x="83282" y="-275"/>
                      <a:pt x="99475" y="-1228"/>
                      <a:pt x="115191" y="2106"/>
                    </a:cubicBezTo>
                    <a:cubicBezTo>
                      <a:pt x="115477" y="2963"/>
                      <a:pt x="115763" y="3725"/>
                      <a:pt x="115953" y="4582"/>
                    </a:cubicBezTo>
                    <a:cubicBezTo>
                      <a:pt x="115953" y="4582"/>
                      <a:pt x="115953" y="4678"/>
                      <a:pt x="115953" y="4868"/>
                    </a:cubicBezTo>
                    <a:cubicBezTo>
                      <a:pt x="97094" y="582"/>
                      <a:pt x="77567" y="2868"/>
                      <a:pt x="58613" y="7154"/>
                    </a:cubicBezTo>
                    <a:close/>
                  </a:path>
                </a:pathLst>
              </a:custGeom>
              <a:solidFill>
                <a:srgbClr val="34A7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3C881C1B-8F1A-40DF-86B6-E5C39A9A834A}"/>
                  </a:ext>
                </a:extLst>
              </p:cNvPr>
              <p:cNvSpPr/>
              <p:nvPr/>
            </p:nvSpPr>
            <p:spPr>
              <a:xfrm>
                <a:off x="376351" y="5352617"/>
                <a:ext cx="220265" cy="48948"/>
              </a:xfrm>
              <a:custGeom>
                <a:avLst/>
                <a:gdLst>
                  <a:gd name="connsiteX0" fmla="*/ 1725 w 85725"/>
                  <a:gd name="connsiteY0" fmla="*/ 63 h 19050"/>
                  <a:gd name="connsiteX1" fmla="*/ 86497 w 85725"/>
                  <a:gd name="connsiteY1" fmla="*/ 22732 h 19050"/>
                  <a:gd name="connsiteX2" fmla="*/ 85449 w 85725"/>
                  <a:gd name="connsiteY2" fmla="*/ 25209 h 19050"/>
                  <a:gd name="connsiteX3" fmla="*/ 772 w 85725"/>
                  <a:gd name="connsiteY3" fmla="*/ 2539 h 19050"/>
                  <a:gd name="connsiteX4" fmla="*/ 1725 w 85725"/>
                  <a:gd name="connsiteY4" fmla="*/ 6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19050">
                    <a:moveTo>
                      <a:pt x="1725" y="63"/>
                    </a:moveTo>
                    <a:cubicBezTo>
                      <a:pt x="28204" y="9302"/>
                      <a:pt x="63923" y="4254"/>
                      <a:pt x="86497" y="22732"/>
                    </a:cubicBezTo>
                    <a:cubicBezTo>
                      <a:pt x="86497" y="23780"/>
                      <a:pt x="86116" y="24542"/>
                      <a:pt x="85449" y="25209"/>
                    </a:cubicBezTo>
                    <a:cubicBezTo>
                      <a:pt x="63256" y="6349"/>
                      <a:pt x="27156" y="11683"/>
                      <a:pt x="772" y="2539"/>
                    </a:cubicBezTo>
                    <a:cubicBezTo>
                      <a:pt x="-752" y="1968"/>
                      <a:pt x="201" y="-414"/>
                      <a:pt x="1725" y="63"/>
                    </a:cubicBezTo>
                    <a:close/>
                  </a:path>
                </a:pathLst>
              </a:custGeom>
              <a:solidFill>
                <a:srgbClr val="34A7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DA4EEAB-B0F0-4621-99B2-0A71D90B86F6}"/>
                  </a:ext>
                </a:extLst>
              </p:cNvPr>
              <p:cNvSpPr/>
              <p:nvPr/>
            </p:nvSpPr>
            <p:spPr>
              <a:xfrm>
                <a:off x="718278" y="5138966"/>
                <a:ext cx="146843" cy="171317"/>
              </a:xfrm>
              <a:custGeom>
                <a:avLst/>
                <a:gdLst>
                  <a:gd name="connsiteX0" fmla="*/ 61150 w 57150"/>
                  <a:gd name="connsiteY0" fmla="*/ 251 h 66675"/>
                  <a:gd name="connsiteX1" fmla="*/ 62770 w 57150"/>
                  <a:gd name="connsiteY1" fmla="*/ 2251 h 66675"/>
                  <a:gd name="connsiteX2" fmla="*/ 2095 w 57150"/>
                  <a:gd name="connsiteY2" fmla="*/ 67593 h 66675"/>
                  <a:gd name="connsiteX3" fmla="*/ 1714 w 57150"/>
                  <a:gd name="connsiteY3" fmla="*/ 67021 h 66675"/>
                  <a:gd name="connsiteX4" fmla="*/ 0 w 57150"/>
                  <a:gd name="connsiteY4" fmla="*/ 66069 h 66675"/>
                  <a:gd name="connsiteX5" fmla="*/ 61150 w 57150"/>
                  <a:gd name="connsiteY5" fmla="*/ 25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6675">
                    <a:moveTo>
                      <a:pt x="61150" y="251"/>
                    </a:moveTo>
                    <a:cubicBezTo>
                      <a:pt x="62484" y="-702"/>
                      <a:pt x="64103" y="1299"/>
                      <a:pt x="62770" y="2251"/>
                    </a:cubicBezTo>
                    <a:cubicBezTo>
                      <a:pt x="38291" y="19682"/>
                      <a:pt x="17717" y="41875"/>
                      <a:pt x="2095" y="67593"/>
                    </a:cubicBezTo>
                    <a:cubicBezTo>
                      <a:pt x="2000" y="67402"/>
                      <a:pt x="1810" y="67212"/>
                      <a:pt x="1714" y="67021"/>
                    </a:cubicBezTo>
                    <a:cubicBezTo>
                      <a:pt x="1048" y="66926"/>
                      <a:pt x="476" y="66640"/>
                      <a:pt x="0" y="66069"/>
                    </a:cubicBezTo>
                    <a:cubicBezTo>
                      <a:pt x="15811" y="40256"/>
                      <a:pt x="36481" y="17872"/>
                      <a:pt x="61150" y="251"/>
                    </a:cubicBezTo>
                    <a:close/>
                  </a:path>
                </a:pathLst>
              </a:custGeom>
              <a:solidFill>
                <a:srgbClr val="34A7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18E9BD27-DE83-4E66-B95D-FFD924FAB5E4}"/>
                  </a:ext>
                </a:extLst>
              </p:cNvPr>
              <p:cNvSpPr/>
              <p:nvPr/>
            </p:nvSpPr>
            <p:spPr>
              <a:xfrm>
                <a:off x="650486" y="4791080"/>
                <a:ext cx="171317" cy="220265"/>
              </a:xfrm>
              <a:custGeom>
                <a:avLst/>
                <a:gdLst>
                  <a:gd name="connsiteX0" fmla="*/ 71056 w 66675"/>
                  <a:gd name="connsiteY0" fmla="*/ 295 h 85725"/>
                  <a:gd name="connsiteX1" fmla="*/ 72676 w 66675"/>
                  <a:gd name="connsiteY1" fmla="*/ 2295 h 85725"/>
                  <a:gd name="connsiteX2" fmla="*/ 2381 w 66675"/>
                  <a:gd name="connsiteY2" fmla="*/ 93545 h 85725"/>
                  <a:gd name="connsiteX3" fmla="*/ 1905 w 66675"/>
                  <a:gd name="connsiteY3" fmla="*/ 93354 h 85725"/>
                  <a:gd name="connsiteX4" fmla="*/ 0 w 66675"/>
                  <a:gd name="connsiteY4" fmla="*/ 92592 h 85725"/>
                  <a:gd name="connsiteX5" fmla="*/ 71056 w 66675"/>
                  <a:gd name="connsiteY5" fmla="*/ 29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85725">
                    <a:moveTo>
                      <a:pt x="71056" y="295"/>
                    </a:moveTo>
                    <a:cubicBezTo>
                      <a:pt x="72295" y="-753"/>
                      <a:pt x="73914" y="1247"/>
                      <a:pt x="72676" y="2295"/>
                    </a:cubicBezTo>
                    <a:cubicBezTo>
                      <a:pt x="42386" y="26774"/>
                      <a:pt x="18383" y="58112"/>
                      <a:pt x="2381" y="93545"/>
                    </a:cubicBezTo>
                    <a:cubicBezTo>
                      <a:pt x="2191" y="93449"/>
                      <a:pt x="2095" y="93449"/>
                      <a:pt x="1905" y="93354"/>
                    </a:cubicBezTo>
                    <a:cubicBezTo>
                      <a:pt x="1905" y="93354"/>
                      <a:pt x="1143" y="93164"/>
                      <a:pt x="0" y="92592"/>
                    </a:cubicBezTo>
                    <a:cubicBezTo>
                      <a:pt x="16192" y="56683"/>
                      <a:pt x="40481" y="25060"/>
                      <a:pt x="71056" y="295"/>
                    </a:cubicBezTo>
                    <a:close/>
                  </a:path>
                </a:pathLst>
              </a:custGeom>
              <a:solidFill>
                <a:srgbClr val="34A7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FCA2A88-E9F2-4BE8-B3E2-C94F7479E5B6}"/>
                </a:ext>
              </a:extLst>
            </p:cNvPr>
            <p:cNvSpPr/>
            <p:nvPr/>
          </p:nvSpPr>
          <p:spPr>
            <a:xfrm>
              <a:off x="3447785" y="5183024"/>
              <a:ext cx="3817921" cy="1737643"/>
            </a:xfrm>
            <a:custGeom>
              <a:avLst/>
              <a:gdLst>
                <a:gd name="connsiteX0" fmla="*/ 42863 w 1485900"/>
                <a:gd name="connsiteY0" fmla="*/ 325528 h 676275"/>
                <a:gd name="connsiteX1" fmla="*/ 157925 w 1485900"/>
                <a:gd name="connsiteY1" fmla="*/ 302858 h 676275"/>
                <a:gd name="connsiteX2" fmla="*/ 278702 w 1485900"/>
                <a:gd name="connsiteY2" fmla="*/ 304573 h 676275"/>
                <a:gd name="connsiteX3" fmla="*/ 416528 w 1485900"/>
                <a:gd name="connsiteY3" fmla="*/ 94832 h 676275"/>
                <a:gd name="connsiteX4" fmla="*/ 575596 w 1485900"/>
                <a:gd name="connsiteY4" fmla="*/ 64447 h 676275"/>
                <a:gd name="connsiteX5" fmla="*/ 688181 w 1485900"/>
                <a:gd name="connsiteY5" fmla="*/ 1582 h 676275"/>
                <a:gd name="connsiteX6" fmla="*/ 806577 w 1485900"/>
                <a:gd name="connsiteY6" fmla="*/ 60923 h 676275"/>
                <a:gd name="connsiteX7" fmla="*/ 870395 w 1485900"/>
                <a:gd name="connsiteY7" fmla="*/ 185415 h 676275"/>
                <a:gd name="connsiteX8" fmla="*/ 972503 w 1485900"/>
                <a:gd name="connsiteY8" fmla="*/ 274378 h 676275"/>
                <a:gd name="connsiteX9" fmla="*/ 1152906 w 1485900"/>
                <a:gd name="connsiteY9" fmla="*/ 278950 h 676275"/>
                <a:gd name="connsiteX10" fmla="*/ 1245680 w 1485900"/>
                <a:gd name="connsiteY10" fmla="*/ 454401 h 676275"/>
                <a:gd name="connsiteX11" fmla="*/ 1374172 w 1485900"/>
                <a:gd name="connsiteY11" fmla="*/ 452782 h 676275"/>
                <a:gd name="connsiteX12" fmla="*/ 1474184 w 1485900"/>
                <a:gd name="connsiteY12" fmla="*/ 540793 h 676275"/>
                <a:gd name="connsiteX13" fmla="*/ 1488186 w 1485900"/>
                <a:gd name="connsiteY13" fmla="*/ 679762 h 676275"/>
                <a:gd name="connsiteX14" fmla="*/ 0 w 1485900"/>
                <a:gd name="connsiteY14" fmla="*/ 679762 h 676275"/>
                <a:gd name="connsiteX15" fmla="*/ 42863 w 1485900"/>
                <a:gd name="connsiteY15" fmla="*/ 325528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5900" h="676275">
                  <a:moveTo>
                    <a:pt x="42863" y="325528"/>
                  </a:moveTo>
                  <a:cubicBezTo>
                    <a:pt x="69533" y="294381"/>
                    <a:pt x="117634" y="295238"/>
                    <a:pt x="157925" y="302858"/>
                  </a:cubicBezTo>
                  <a:cubicBezTo>
                    <a:pt x="198215" y="310478"/>
                    <a:pt x="241649" y="322099"/>
                    <a:pt x="278702" y="304573"/>
                  </a:cubicBezTo>
                  <a:cubicBezTo>
                    <a:pt x="356235" y="267997"/>
                    <a:pt x="343281" y="139504"/>
                    <a:pt x="416528" y="94832"/>
                  </a:cubicBezTo>
                  <a:cubicBezTo>
                    <a:pt x="462915" y="66352"/>
                    <a:pt x="524923" y="84450"/>
                    <a:pt x="575596" y="64447"/>
                  </a:cubicBezTo>
                  <a:cubicBezTo>
                    <a:pt x="615791" y="48541"/>
                    <a:pt x="645700" y="9869"/>
                    <a:pt x="688181" y="1582"/>
                  </a:cubicBezTo>
                  <a:cubicBezTo>
                    <a:pt x="733997" y="-7371"/>
                    <a:pt x="779431" y="22918"/>
                    <a:pt x="806577" y="60923"/>
                  </a:cubicBezTo>
                  <a:cubicBezTo>
                    <a:pt x="833723" y="98833"/>
                    <a:pt x="848201" y="144267"/>
                    <a:pt x="870395" y="185415"/>
                  </a:cubicBezTo>
                  <a:cubicBezTo>
                    <a:pt x="892588" y="226468"/>
                    <a:pt x="926592" y="265711"/>
                    <a:pt x="972503" y="274378"/>
                  </a:cubicBezTo>
                  <a:cubicBezTo>
                    <a:pt x="1032986" y="285713"/>
                    <a:pt x="1103186" y="242660"/>
                    <a:pt x="1152906" y="278950"/>
                  </a:cubicBezTo>
                  <a:cubicBezTo>
                    <a:pt x="1207865" y="319241"/>
                    <a:pt x="1184910" y="423540"/>
                    <a:pt x="1245680" y="454401"/>
                  </a:cubicBezTo>
                  <a:cubicBezTo>
                    <a:pt x="1284446" y="474118"/>
                    <a:pt x="1330928" y="448686"/>
                    <a:pt x="1374172" y="452782"/>
                  </a:cubicBezTo>
                  <a:cubicBezTo>
                    <a:pt x="1420844" y="457258"/>
                    <a:pt x="1458087" y="496787"/>
                    <a:pt x="1474184" y="540793"/>
                  </a:cubicBezTo>
                  <a:cubicBezTo>
                    <a:pt x="1490282" y="584798"/>
                    <a:pt x="1489329" y="632899"/>
                    <a:pt x="1488186" y="679762"/>
                  </a:cubicBezTo>
                  <a:lnTo>
                    <a:pt x="0" y="679762"/>
                  </a:lnTo>
                  <a:lnTo>
                    <a:pt x="42863" y="325528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BFA3C0AB-1AB4-4626-B69C-3E361A048AA5}"/>
                </a:ext>
              </a:extLst>
            </p:cNvPr>
            <p:cNvSpPr/>
            <p:nvPr/>
          </p:nvSpPr>
          <p:spPr>
            <a:xfrm>
              <a:off x="3212592" y="5508491"/>
              <a:ext cx="3328444" cy="1370535"/>
            </a:xfrm>
            <a:custGeom>
              <a:avLst/>
              <a:gdLst>
                <a:gd name="connsiteX0" fmla="*/ 0 w 1295400"/>
                <a:gd name="connsiteY0" fmla="*/ 130851 h 533400"/>
                <a:gd name="connsiteX1" fmla="*/ 143161 w 1295400"/>
                <a:gd name="connsiteY1" fmla="*/ 10550 h 533400"/>
                <a:gd name="connsiteX2" fmla="*/ 309086 w 1295400"/>
                <a:gd name="connsiteY2" fmla="*/ 57508 h 533400"/>
                <a:gd name="connsiteX3" fmla="*/ 361760 w 1295400"/>
                <a:gd name="connsiteY3" fmla="*/ 165236 h 533400"/>
                <a:gd name="connsiteX4" fmla="*/ 527304 w 1295400"/>
                <a:gd name="connsiteY4" fmla="*/ 131136 h 533400"/>
                <a:gd name="connsiteX5" fmla="*/ 700659 w 1295400"/>
                <a:gd name="connsiteY5" fmla="*/ 278583 h 533400"/>
                <a:gd name="connsiteX6" fmla="*/ 917258 w 1295400"/>
                <a:gd name="connsiteY6" fmla="*/ 241531 h 533400"/>
                <a:gd name="connsiteX7" fmla="*/ 1000411 w 1295400"/>
                <a:gd name="connsiteY7" fmla="*/ 366309 h 533400"/>
                <a:gd name="connsiteX8" fmla="*/ 1115568 w 1295400"/>
                <a:gd name="connsiteY8" fmla="*/ 411171 h 533400"/>
                <a:gd name="connsiteX9" fmla="*/ 1240060 w 1295400"/>
                <a:gd name="connsiteY9" fmla="*/ 430983 h 533400"/>
                <a:gd name="connsiteX10" fmla="*/ 1300067 w 1295400"/>
                <a:gd name="connsiteY10" fmla="*/ 530520 h 533400"/>
                <a:gd name="connsiteX11" fmla="*/ 0 w 1295400"/>
                <a:gd name="connsiteY11" fmla="*/ 536139 h 533400"/>
                <a:gd name="connsiteX12" fmla="*/ 0 w 1295400"/>
                <a:gd name="connsiteY12" fmla="*/ 130851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5400" h="533400">
                  <a:moveTo>
                    <a:pt x="0" y="130851"/>
                  </a:moveTo>
                  <a:cubicBezTo>
                    <a:pt x="41053" y="83035"/>
                    <a:pt x="84487" y="33505"/>
                    <a:pt x="143161" y="10550"/>
                  </a:cubicBezTo>
                  <a:cubicBezTo>
                    <a:pt x="201835" y="-12405"/>
                    <a:pt x="280130" y="1596"/>
                    <a:pt x="309086" y="57508"/>
                  </a:cubicBezTo>
                  <a:cubicBezTo>
                    <a:pt x="327850" y="93798"/>
                    <a:pt x="326231" y="144852"/>
                    <a:pt x="361760" y="165236"/>
                  </a:cubicBezTo>
                  <a:cubicBezTo>
                    <a:pt x="412242" y="194192"/>
                    <a:pt x="469201" y="126755"/>
                    <a:pt x="527304" y="131136"/>
                  </a:cubicBezTo>
                  <a:cubicBezTo>
                    <a:pt x="605314" y="137042"/>
                    <a:pt x="624840" y="259248"/>
                    <a:pt x="700659" y="278583"/>
                  </a:cubicBezTo>
                  <a:cubicBezTo>
                    <a:pt x="773811" y="297252"/>
                    <a:pt x="850106" y="206860"/>
                    <a:pt x="917258" y="241531"/>
                  </a:cubicBezTo>
                  <a:cubicBezTo>
                    <a:pt x="962406" y="264867"/>
                    <a:pt x="966597" y="328399"/>
                    <a:pt x="1000411" y="366309"/>
                  </a:cubicBezTo>
                  <a:cubicBezTo>
                    <a:pt x="1028510" y="397836"/>
                    <a:pt x="1073468" y="407647"/>
                    <a:pt x="1115568" y="411171"/>
                  </a:cubicBezTo>
                  <a:cubicBezTo>
                    <a:pt x="1157669" y="414696"/>
                    <a:pt x="1201388" y="414029"/>
                    <a:pt x="1240060" y="430983"/>
                  </a:cubicBezTo>
                  <a:cubicBezTo>
                    <a:pt x="1278731" y="447938"/>
                    <a:pt x="1310926" y="489753"/>
                    <a:pt x="1300067" y="530520"/>
                  </a:cubicBezTo>
                  <a:lnTo>
                    <a:pt x="0" y="536139"/>
                  </a:lnTo>
                  <a:lnTo>
                    <a:pt x="0" y="130851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16386" name="Picture 2" descr="http://3.bp.blogspot.com/-WMDKz54WFG0/UQDBy8b_L-I/AAAAAAAAAKs/EP6G73F9msQ/s1600/Organelles+of+the+cell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142" t="7780" r="9227" b="57985"/>
          <a:stretch>
            <a:fillRect/>
          </a:stretch>
        </p:blipFill>
        <p:spPr bwMode="auto">
          <a:xfrm>
            <a:off x="2715063" y="1688123"/>
            <a:ext cx="1561515" cy="1702191"/>
          </a:xfrm>
          <a:prstGeom prst="rect">
            <a:avLst/>
          </a:prstGeom>
          <a:noFill/>
        </p:spPr>
      </p:pic>
      <p:pic>
        <p:nvPicPr>
          <p:cNvPr id="16388" name="Picture 4" descr="http://3.bp.blogspot.com/-WMDKz54WFG0/UQDBy8b_L-I/AAAAAAAAAKs/EP6G73F9msQ/s1600/Organelles+of+the+cell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008" t="38337" r="3887" b="28277"/>
          <a:stretch>
            <a:fillRect/>
          </a:stretch>
        </p:blipFill>
        <p:spPr bwMode="auto">
          <a:xfrm>
            <a:off x="1223889" y="1786597"/>
            <a:ext cx="1392702" cy="1659988"/>
          </a:xfrm>
          <a:prstGeom prst="rect">
            <a:avLst/>
          </a:prstGeom>
          <a:noFill/>
        </p:spPr>
      </p:pic>
      <p:pic>
        <p:nvPicPr>
          <p:cNvPr id="16390" name="Picture 6" descr="http://3.bp.blogspot.com/-WMDKz54WFG0/UQDBy8b_L-I/AAAAAAAAAKs/EP6G73F9msQ/s1600/Organelles+of+the+cell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 l="23640" t="12431" r="41420" b="60690"/>
          <a:stretch>
            <a:fillRect/>
          </a:stretch>
        </p:blipFill>
        <p:spPr bwMode="auto">
          <a:xfrm>
            <a:off x="4529795" y="1828800"/>
            <a:ext cx="3305910" cy="1392703"/>
          </a:xfrm>
          <a:prstGeom prst="rect">
            <a:avLst/>
          </a:prstGeom>
          <a:noFill/>
        </p:spPr>
      </p:pic>
      <p:pic>
        <p:nvPicPr>
          <p:cNvPr id="16392" name="Picture 8" descr="http://3.bp.blogspot.com/-WMDKz54WFG0/UQDBy8b_L-I/AAAAAAAAAKs/EP6G73F9msQ/s1600/Organelles+of+the+cell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8" t="40600" r="49659" b="26296"/>
          <a:stretch>
            <a:fillRect/>
          </a:stretch>
        </p:blipFill>
        <p:spPr bwMode="auto">
          <a:xfrm>
            <a:off x="8525022" y="1772528"/>
            <a:ext cx="2799471" cy="1645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319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  <p:bldP spid="30" grpId="0" animBg="1"/>
      <p:bldP spid="32" grpId="0"/>
      <p:bldP spid="35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7E2E2E8D-4D7A-4FC0-8A04-BE66DFC42878}"/>
              </a:ext>
            </a:extLst>
          </p:cNvPr>
          <p:cNvSpPr/>
          <p:nvPr/>
        </p:nvSpPr>
        <p:spPr>
          <a:xfrm rot="9115049" flipH="1" flipV="1">
            <a:off x="372427" y="2626974"/>
            <a:ext cx="12985637" cy="6648686"/>
          </a:xfrm>
          <a:custGeom>
            <a:avLst/>
            <a:gdLst>
              <a:gd name="connsiteX0" fmla="*/ 12985637 w 12985637"/>
              <a:gd name="connsiteY0" fmla="*/ 2471077 h 6648686"/>
              <a:gd name="connsiteX1" fmla="*/ 10756640 w 12985637"/>
              <a:gd name="connsiteY1" fmla="*/ 6648686 h 6648686"/>
              <a:gd name="connsiteX2" fmla="*/ 0 w 12985637"/>
              <a:gd name="connsiteY2" fmla="*/ 909393 h 6648686"/>
              <a:gd name="connsiteX3" fmla="*/ 279885 w 12985637"/>
              <a:gd name="connsiteY3" fmla="*/ 384827 h 6648686"/>
              <a:gd name="connsiteX4" fmla="*/ 553306 w 12985637"/>
              <a:gd name="connsiteY4" fmla="*/ 289136 h 6648686"/>
              <a:gd name="connsiteX5" fmla="*/ 1952201 w 12985637"/>
              <a:gd name="connsiteY5" fmla="*/ 1520 h 6648686"/>
              <a:gd name="connsiteX6" fmla="*/ 2389910 w 12985637"/>
              <a:gd name="connsiteY6" fmla="*/ 25308 h 6648686"/>
              <a:gd name="connsiteX7" fmla="*/ 5740664 w 12985637"/>
              <a:gd name="connsiteY7" fmla="*/ 1903567 h 6648686"/>
              <a:gd name="connsiteX8" fmla="*/ 8460521 w 12985637"/>
              <a:gd name="connsiteY8" fmla="*/ 1884203 h 6648686"/>
              <a:gd name="connsiteX9" fmla="*/ 10942037 w 12985637"/>
              <a:gd name="connsiteY9" fmla="*/ 3530100 h 6648686"/>
              <a:gd name="connsiteX10" fmla="*/ 12977630 w 12985637"/>
              <a:gd name="connsiteY10" fmla="*/ 2475849 h 664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85637" h="6648686">
                <a:moveTo>
                  <a:pt x="12985637" y="2471077"/>
                </a:moveTo>
                <a:lnTo>
                  <a:pt x="10756640" y="6648686"/>
                </a:lnTo>
                <a:lnTo>
                  <a:pt x="0" y="909393"/>
                </a:lnTo>
                <a:lnTo>
                  <a:pt x="279885" y="384827"/>
                </a:lnTo>
                <a:lnTo>
                  <a:pt x="553306" y="289136"/>
                </a:lnTo>
                <a:cubicBezTo>
                  <a:pt x="1013772" y="138464"/>
                  <a:pt x="1500526" y="16384"/>
                  <a:pt x="1952201" y="1520"/>
                </a:cubicBezTo>
                <a:cubicBezTo>
                  <a:pt x="2102759" y="-3433"/>
                  <a:pt x="2249421" y="3525"/>
                  <a:pt x="2389910" y="25308"/>
                </a:cubicBezTo>
                <a:cubicBezTo>
                  <a:pt x="3513839" y="199581"/>
                  <a:pt x="4728897" y="1593751"/>
                  <a:pt x="5740664" y="1903567"/>
                </a:cubicBezTo>
                <a:cubicBezTo>
                  <a:pt x="6752431" y="2213383"/>
                  <a:pt x="7593625" y="1613115"/>
                  <a:pt x="8460521" y="1884203"/>
                </a:cubicBezTo>
                <a:cubicBezTo>
                  <a:pt x="9327414" y="2155292"/>
                  <a:pt x="10114865" y="3462328"/>
                  <a:pt x="10942037" y="3530100"/>
                </a:cubicBezTo>
                <a:cubicBezTo>
                  <a:pt x="11572110" y="3581724"/>
                  <a:pt x="12405548" y="2833790"/>
                  <a:pt x="12977630" y="2475849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2"/>
              </a:gs>
              <a:gs pos="100000">
                <a:schemeClr val="accent4">
                  <a:alpha val="52000"/>
                </a:schemeClr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CDE9A25-36EE-4284-A57A-AB60CACE23F2}"/>
              </a:ext>
            </a:extLst>
          </p:cNvPr>
          <p:cNvSpPr/>
          <p:nvPr/>
        </p:nvSpPr>
        <p:spPr>
          <a:xfrm>
            <a:off x="154378" y="1021278"/>
            <a:ext cx="6733310" cy="5403273"/>
          </a:xfrm>
          <a:prstGeom prst="roundRect">
            <a:avLst>
              <a:gd name="adj" fmla="val 2718"/>
            </a:avLst>
          </a:prstGeom>
          <a:solidFill>
            <a:schemeClr val="bg1"/>
          </a:solidFill>
          <a:ln>
            <a:noFill/>
          </a:ln>
          <a:effectLst>
            <a:outerShdw blurRad="3810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197FC26-8785-442B-8B99-278C315AE5CA}"/>
              </a:ext>
            </a:extLst>
          </p:cNvPr>
          <p:cNvGrpSpPr/>
          <p:nvPr/>
        </p:nvGrpSpPr>
        <p:grpSpPr>
          <a:xfrm>
            <a:off x="9887692" y="4466331"/>
            <a:ext cx="688579" cy="1028714"/>
            <a:chOff x="4528901" y="5179824"/>
            <a:chExt cx="688579" cy="1028714"/>
          </a:xfrm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D98F2E2-2B29-463E-B8A8-F008DF472D75}"/>
                </a:ext>
              </a:extLst>
            </p:cNvPr>
            <p:cNvSpPr/>
            <p:nvPr/>
          </p:nvSpPr>
          <p:spPr>
            <a:xfrm rot="21301151" flipH="1">
              <a:off x="4885569" y="5797936"/>
              <a:ext cx="264214" cy="52843"/>
            </a:xfrm>
            <a:custGeom>
              <a:avLst/>
              <a:gdLst>
                <a:gd name="connsiteX0" fmla="*/ 233959 w 238125"/>
                <a:gd name="connsiteY0" fmla="*/ 43950 h 47625"/>
                <a:gd name="connsiteX1" fmla="*/ 232435 w 238125"/>
                <a:gd name="connsiteY1" fmla="*/ 43474 h 47625"/>
                <a:gd name="connsiteX2" fmla="*/ 230244 w 238125"/>
                <a:gd name="connsiteY2" fmla="*/ 35664 h 47625"/>
                <a:gd name="connsiteX3" fmla="*/ 5454 w 238125"/>
                <a:gd name="connsiteY3" fmla="*/ 8327 h 47625"/>
                <a:gd name="connsiteX4" fmla="*/ 5835 w 238125"/>
                <a:gd name="connsiteY4" fmla="*/ 21567 h 47625"/>
                <a:gd name="connsiteX5" fmla="*/ 229196 w 238125"/>
                <a:gd name="connsiteY5" fmla="*/ 56523 h 47625"/>
                <a:gd name="connsiteX6" fmla="*/ 233959 w 238125"/>
                <a:gd name="connsiteY6" fmla="*/ 4395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125" h="47625">
                  <a:moveTo>
                    <a:pt x="233959" y="43950"/>
                  </a:moveTo>
                  <a:cubicBezTo>
                    <a:pt x="233482" y="43760"/>
                    <a:pt x="233006" y="43665"/>
                    <a:pt x="232435" y="43474"/>
                  </a:cubicBezTo>
                  <a:cubicBezTo>
                    <a:pt x="233578" y="40902"/>
                    <a:pt x="233292" y="37759"/>
                    <a:pt x="230244" y="35664"/>
                  </a:cubicBezTo>
                  <a:cubicBezTo>
                    <a:pt x="163759" y="-10914"/>
                    <a:pt x="81559" y="-2151"/>
                    <a:pt x="5454" y="8327"/>
                  </a:cubicBezTo>
                  <a:cubicBezTo>
                    <a:pt x="-1880" y="9375"/>
                    <a:pt x="-1880" y="21757"/>
                    <a:pt x="5835" y="21567"/>
                  </a:cubicBezTo>
                  <a:cubicBezTo>
                    <a:pt x="82035" y="19566"/>
                    <a:pt x="157187" y="31282"/>
                    <a:pt x="229196" y="56523"/>
                  </a:cubicBezTo>
                  <a:cubicBezTo>
                    <a:pt x="237388" y="59286"/>
                    <a:pt x="242150" y="46808"/>
                    <a:pt x="233959" y="4395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31AF42C-DCF4-43F7-A8EA-FA875C6F91E4}"/>
                </a:ext>
              </a:extLst>
            </p:cNvPr>
            <p:cNvSpPr/>
            <p:nvPr/>
          </p:nvSpPr>
          <p:spPr>
            <a:xfrm rot="21301151" flipH="1">
              <a:off x="4860226" y="5615638"/>
              <a:ext cx="84548" cy="274783"/>
            </a:xfrm>
            <a:custGeom>
              <a:avLst/>
              <a:gdLst>
                <a:gd name="connsiteX0" fmla="*/ 4494 w 76200"/>
                <a:gd name="connsiteY0" fmla="*/ 5848 h 247650"/>
                <a:gd name="connsiteX1" fmla="*/ 69645 w 76200"/>
                <a:gd name="connsiteY1" fmla="*/ 246450 h 247650"/>
                <a:gd name="connsiteX2" fmla="*/ 81837 w 76200"/>
                <a:gd name="connsiteY2" fmla="*/ 240926 h 247650"/>
                <a:gd name="connsiteX3" fmla="*/ 81361 w 76200"/>
                <a:gd name="connsiteY3" fmla="*/ 240068 h 247650"/>
                <a:gd name="connsiteX4" fmla="*/ 81265 w 76200"/>
                <a:gd name="connsiteY4" fmla="*/ 235211 h 247650"/>
                <a:gd name="connsiteX5" fmla="*/ 17638 w 76200"/>
                <a:gd name="connsiteY5" fmla="*/ 5467 h 247650"/>
                <a:gd name="connsiteX6" fmla="*/ 4494 w 76200"/>
                <a:gd name="connsiteY6" fmla="*/ 584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47650">
                  <a:moveTo>
                    <a:pt x="4494" y="5848"/>
                  </a:moveTo>
                  <a:cubicBezTo>
                    <a:pt x="-14080" y="92717"/>
                    <a:pt x="28306" y="173012"/>
                    <a:pt x="69645" y="246450"/>
                  </a:cubicBezTo>
                  <a:cubicBezTo>
                    <a:pt x="73836" y="253879"/>
                    <a:pt x="86123" y="248450"/>
                    <a:pt x="81837" y="240926"/>
                  </a:cubicBezTo>
                  <a:cubicBezTo>
                    <a:pt x="81646" y="240640"/>
                    <a:pt x="81551" y="240354"/>
                    <a:pt x="81361" y="240068"/>
                  </a:cubicBezTo>
                  <a:cubicBezTo>
                    <a:pt x="81932" y="238640"/>
                    <a:pt x="82027" y="237020"/>
                    <a:pt x="81265" y="235211"/>
                  </a:cubicBezTo>
                  <a:cubicBezTo>
                    <a:pt x="52309" y="160820"/>
                    <a:pt x="31069" y="84049"/>
                    <a:pt x="17638" y="5467"/>
                  </a:cubicBezTo>
                  <a:cubicBezTo>
                    <a:pt x="16400" y="-2438"/>
                    <a:pt x="6018" y="-1295"/>
                    <a:pt x="4494" y="584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8D252A6C-9880-4D2F-853B-772044F63F27}"/>
                </a:ext>
              </a:extLst>
            </p:cNvPr>
            <p:cNvSpPr/>
            <p:nvPr/>
          </p:nvSpPr>
          <p:spPr>
            <a:xfrm rot="21301151" flipH="1">
              <a:off x="4699994" y="5648404"/>
              <a:ext cx="422742" cy="560134"/>
            </a:xfrm>
            <a:custGeom>
              <a:avLst/>
              <a:gdLst>
                <a:gd name="connsiteX0" fmla="*/ 387345 w 381000"/>
                <a:gd name="connsiteY0" fmla="*/ 496477 h 504825"/>
                <a:gd name="connsiteX1" fmla="*/ 13965 w 381000"/>
                <a:gd name="connsiteY1" fmla="*/ 1748 h 504825"/>
                <a:gd name="connsiteX2" fmla="*/ 3678 w 381000"/>
                <a:gd name="connsiteY2" fmla="*/ 16321 h 504825"/>
                <a:gd name="connsiteX3" fmla="*/ 371152 w 381000"/>
                <a:gd name="connsiteY3" fmla="*/ 503906 h 504825"/>
                <a:gd name="connsiteX4" fmla="*/ 387345 w 381000"/>
                <a:gd name="connsiteY4" fmla="*/ 496477 h 504825"/>
                <a:gd name="connsiteX5" fmla="*/ 387345 w 381000"/>
                <a:gd name="connsiteY5" fmla="*/ 496477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504825">
                  <a:moveTo>
                    <a:pt x="387345" y="496477"/>
                  </a:moveTo>
                  <a:cubicBezTo>
                    <a:pt x="315241" y="298642"/>
                    <a:pt x="184272" y="125383"/>
                    <a:pt x="13965" y="1748"/>
                  </a:cubicBezTo>
                  <a:cubicBezTo>
                    <a:pt x="4630" y="-5015"/>
                    <a:pt x="-5657" y="9559"/>
                    <a:pt x="3678" y="16321"/>
                  </a:cubicBezTo>
                  <a:cubicBezTo>
                    <a:pt x="171699" y="138337"/>
                    <a:pt x="300096" y="308834"/>
                    <a:pt x="371152" y="503906"/>
                  </a:cubicBezTo>
                  <a:cubicBezTo>
                    <a:pt x="375057" y="514669"/>
                    <a:pt x="391250" y="507240"/>
                    <a:pt x="387345" y="496477"/>
                  </a:cubicBezTo>
                  <a:lnTo>
                    <a:pt x="387345" y="496477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22CDF08-A4E5-43D4-BB17-7A1BA9F7D3D6}"/>
                </a:ext>
              </a:extLst>
            </p:cNvPr>
            <p:cNvSpPr/>
            <p:nvPr/>
          </p:nvSpPr>
          <p:spPr>
            <a:xfrm rot="21301151" flipH="1">
              <a:off x="5006109" y="5543194"/>
              <a:ext cx="211371" cy="158528"/>
            </a:xfrm>
            <a:custGeom>
              <a:avLst/>
              <a:gdLst>
                <a:gd name="connsiteX0" fmla="*/ 185767 w 190500"/>
                <a:gd name="connsiteY0" fmla="*/ 102133 h 142875"/>
                <a:gd name="connsiteX1" fmla="*/ 35367 w 190500"/>
                <a:gd name="connsiteY1" fmla="*/ 2121 h 142875"/>
                <a:gd name="connsiteX2" fmla="*/ 16508 w 190500"/>
                <a:gd name="connsiteY2" fmla="*/ 52222 h 142875"/>
                <a:gd name="connsiteX3" fmla="*/ 144619 w 190500"/>
                <a:gd name="connsiteY3" fmla="*/ 136328 h 142875"/>
                <a:gd name="connsiteX4" fmla="*/ 185767 w 190500"/>
                <a:gd name="connsiteY4" fmla="*/ 102133 h 142875"/>
                <a:gd name="connsiteX5" fmla="*/ 185767 w 190500"/>
                <a:gd name="connsiteY5" fmla="*/ 10213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142875">
                  <a:moveTo>
                    <a:pt x="185767" y="102133"/>
                  </a:moveTo>
                  <a:cubicBezTo>
                    <a:pt x="142238" y="58890"/>
                    <a:pt x="92232" y="25266"/>
                    <a:pt x="35367" y="2121"/>
                  </a:cubicBezTo>
                  <a:cubicBezTo>
                    <a:pt x="3363" y="-10833"/>
                    <a:pt x="-15401" y="39268"/>
                    <a:pt x="16508" y="52222"/>
                  </a:cubicBezTo>
                  <a:cubicBezTo>
                    <a:pt x="64419" y="71653"/>
                    <a:pt x="107948" y="99847"/>
                    <a:pt x="144619" y="136328"/>
                  </a:cubicBezTo>
                  <a:cubicBezTo>
                    <a:pt x="168717" y="160426"/>
                    <a:pt x="210246" y="126517"/>
                    <a:pt x="185767" y="102133"/>
                  </a:cubicBezTo>
                  <a:lnTo>
                    <a:pt x="185767" y="102133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B4989B9-8407-4DB7-9D65-C7DC6F5C62BA}"/>
                </a:ext>
              </a:extLst>
            </p:cNvPr>
            <p:cNvSpPr/>
            <p:nvPr/>
          </p:nvSpPr>
          <p:spPr>
            <a:xfrm rot="21301151" flipH="1">
              <a:off x="4582713" y="5707008"/>
              <a:ext cx="137391" cy="169097"/>
            </a:xfrm>
            <a:custGeom>
              <a:avLst/>
              <a:gdLst>
                <a:gd name="connsiteX0" fmla="*/ 12350 w 123825"/>
                <a:gd name="connsiteY0" fmla="*/ 154829 h 152400"/>
                <a:gd name="connsiteX1" fmla="*/ 129889 w 123825"/>
                <a:gd name="connsiteY1" fmla="*/ 9192 h 152400"/>
                <a:gd name="connsiteX2" fmla="*/ 122745 w 123825"/>
                <a:gd name="connsiteY2" fmla="*/ 905 h 152400"/>
                <a:gd name="connsiteX3" fmla="*/ 158 w 123825"/>
                <a:gd name="connsiteY3" fmla="*/ 142637 h 152400"/>
                <a:gd name="connsiteX4" fmla="*/ 3206 w 123825"/>
                <a:gd name="connsiteY4" fmla="*/ 148638 h 152400"/>
                <a:gd name="connsiteX5" fmla="*/ 2539 w 123825"/>
                <a:gd name="connsiteY5" fmla="*/ 149781 h 152400"/>
                <a:gd name="connsiteX6" fmla="*/ 12350 w 123825"/>
                <a:gd name="connsiteY6" fmla="*/ 15482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52400">
                  <a:moveTo>
                    <a:pt x="12350" y="154829"/>
                  </a:moveTo>
                  <a:cubicBezTo>
                    <a:pt x="42449" y="99298"/>
                    <a:pt x="82073" y="50435"/>
                    <a:pt x="129889" y="9192"/>
                  </a:cubicBezTo>
                  <a:cubicBezTo>
                    <a:pt x="134746" y="5001"/>
                    <a:pt x="127793" y="-2619"/>
                    <a:pt x="122745" y="905"/>
                  </a:cubicBezTo>
                  <a:cubicBezTo>
                    <a:pt x="70262" y="36719"/>
                    <a:pt x="15017" y="77010"/>
                    <a:pt x="158" y="142637"/>
                  </a:cubicBezTo>
                  <a:cubicBezTo>
                    <a:pt x="-509" y="145590"/>
                    <a:pt x="1015" y="147685"/>
                    <a:pt x="3206" y="148638"/>
                  </a:cubicBezTo>
                  <a:cubicBezTo>
                    <a:pt x="3016" y="149019"/>
                    <a:pt x="2825" y="149400"/>
                    <a:pt x="2539" y="149781"/>
                  </a:cubicBezTo>
                  <a:cubicBezTo>
                    <a:pt x="-985" y="156067"/>
                    <a:pt x="8921" y="161115"/>
                    <a:pt x="12350" y="1548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4CDE3E4-2D49-4D2A-82D3-A8181941CF1C}"/>
                </a:ext>
              </a:extLst>
            </p:cNvPr>
            <p:cNvSpPr/>
            <p:nvPr/>
          </p:nvSpPr>
          <p:spPr>
            <a:xfrm rot="21301151" flipH="1">
              <a:off x="4618224" y="5549203"/>
              <a:ext cx="116254" cy="570702"/>
            </a:xfrm>
            <a:custGeom>
              <a:avLst/>
              <a:gdLst>
                <a:gd name="connsiteX0" fmla="*/ 6235 w 104775"/>
                <a:gd name="connsiteY0" fmla="*/ 508892 h 514350"/>
                <a:gd name="connsiteX1" fmla="*/ 96722 w 104775"/>
                <a:gd name="connsiteY1" fmla="*/ 3877 h 514350"/>
                <a:gd name="connsiteX2" fmla="*/ 109771 w 104775"/>
                <a:gd name="connsiteY2" fmla="*/ 10735 h 514350"/>
                <a:gd name="connsiteX3" fmla="*/ 20998 w 104775"/>
                <a:gd name="connsiteY3" fmla="*/ 508226 h 514350"/>
                <a:gd name="connsiteX4" fmla="*/ 6235 w 104775"/>
                <a:gd name="connsiteY4" fmla="*/ 508892 h 514350"/>
                <a:gd name="connsiteX5" fmla="*/ 6235 w 104775"/>
                <a:gd name="connsiteY5" fmla="*/ 508892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514350">
                  <a:moveTo>
                    <a:pt x="6235" y="508892"/>
                  </a:moveTo>
                  <a:cubicBezTo>
                    <a:pt x="-14625" y="335823"/>
                    <a:pt x="17188" y="158944"/>
                    <a:pt x="96722" y="3877"/>
                  </a:cubicBezTo>
                  <a:cubicBezTo>
                    <a:pt x="101104" y="-4600"/>
                    <a:pt x="114153" y="2258"/>
                    <a:pt x="109771" y="10735"/>
                  </a:cubicBezTo>
                  <a:cubicBezTo>
                    <a:pt x="31381" y="163706"/>
                    <a:pt x="520" y="337633"/>
                    <a:pt x="20998" y="508226"/>
                  </a:cubicBezTo>
                  <a:cubicBezTo>
                    <a:pt x="22141" y="517655"/>
                    <a:pt x="7378" y="518322"/>
                    <a:pt x="6235" y="508892"/>
                  </a:cubicBezTo>
                  <a:lnTo>
                    <a:pt x="6235" y="508892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B365B43-070B-4F2F-BCD0-FD4E4D9F6E59}"/>
                </a:ext>
              </a:extLst>
            </p:cNvPr>
            <p:cNvSpPr/>
            <p:nvPr/>
          </p:nvSpPr>
          <p:spPr>
            <a:xfrm rot="21301151" flipH="1">
              <a:off x="4528901" y="5451983"/>
              <a:ext cx="116254" cy="179666"/>
            </a:xfrm>
            <a:custGeom>
              <a:avLst/>
              <a:gdLst>
                <a:gd name="connsiteX0" fmla="*/ 1235 w 104775"/>
                <a:gd name="connsiteY0" fmla="*/ 137591 h 161925"/>
                <a:gd name="connsiteX1" fmla="*/ 74863 w 104775"/>
                <a:gd name="connsiteY1" fmla="*/ 7479 h 161925"/>
                <a:gd name="connsiteX2" fmla="*/ 107534 w 104775"/>
                <a:gd name="connsiteY2" fmla="*/ 37388 h 161925"/>
                <a:gd name="connsiteX3" fmla="*/ 44479 w 104775"/>
                <a:gd name="connsiteY3" fmla="*/ 147402 h 161925"/>
                <a:gd name="connsiteX4" fmla="*/ 1235 w 104775"/>
                <a:gd name="connsiteY4" fmla="*/ 137591 h 161925"/>
                <a:gd name="connsiteX5" fmla="*/ 1235 w 104775"/>
                <a:gd name="connsiteY5" fmla="*/ 13759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61925">
                  <a:moveTo>
                    <a:pt x="1235" y="137591"/>
                  </a:moveTo>
                  <a:cubicBezTo>
                    <a:pt x="17142" y="89395"/>
                    <a:pt x="41526" y="45865"/>
                    <a:pt x="74863" y="7479"/>
                  </a:cubicBezTo>
                  <a:cubicBezTo>
                    <a:pt x="93628" y="-14142"/>
                    <a:pt x="126298" y="15862"/>
                    <a:pt x="107534" y="37388"/>
                  </a:cubicBezTo>
                  <a:cubicBezTo>
                    <a:pt x="79435" y="69678"/>
                    <a:pt x="57909" y="106730"/>
                    <a:pt x="44479" y="147402"/>
                  </a:cubicBezTo>
                  <a:cubicBezTo>
                    <a:pt x="35525" y="174358"/>
                    <a:pt x="-7814" y="164737"/>
                    <a:pt x="1235" y="137591"/>
                  </a:cubicBezTo>
                  <a:lnTo>
                    <a:pt x="1235" y="13759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A80F1D4-A645-4BD7-A9A1-D775759A813B}"/>
                </a:ext>
              </a:extLst>
            </p:cNvPr>
            <p:cNvSpPr/>
            <p:nvPr/>
          </p:nvSpPr>
          <p:spPr>
            <a:xfrm rot="21301151" flipH="1">
              <a:off x="4807060" y="5502975"/>
              <a:ext cx="285351" cy="147960"/>
            </a:xfrm>
            <a:custGeom>
              <a:avLst/>
              <a:gdLst>
                <a:gd name="connsiteX0" fmla="*/ 260041 w 257175"/>
                <a:gd name="connsiteY0" fmla="*/ 127094 h 133350"/>
                <a:gd name="connsiteX1" fmla="*/ 258517 w 257175"/>
                <a:gd name="connsiteY1" fmla="*/ 125951 h 133350"/>
                <a:gd name="connsiteX2" fmla="*/ 258993 w 257175"/>
                <a:gd name="connsiteY2" fmla="*/ 116045 h 133350"/>
                <a:gd name="connsiteX3" fmla="*/ 9438 w 257175"/>
                <a:gd name="connsiteY3" fmla="*/ 126 h 133350"/>
                <a:gd name="connsiteX4" fmla="*/ 4866 w 257175"/>
                <a:gd name="connsiteY4" fmla="*/ 15652 h 133350"/>
                <a:gd name="connsiteX5" fmla="*/ 249944 w 257175"/>
                <a:gd name="connsiteY5" fmla="*/ 139858 h 133350"/>
                <a:gd name="connsiteX6" fmla="*/ 260041 w 257175"/>
                <a:gd name="connsiteY6" fmla="*/ 12709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175" h="133350">
                  <a:moveTo>
                    <a:pt x="260041" y="127094"/>
                  </a:moveTo>
                  <a:cubicBezTo>
                    <a:pt x="259564" y="126713"/>
                    <a:pt x="258993" y="126332"/>
                    <a:pt x="258517" y="125951"/>
                  </a:cubicBezTo>
                  <a:cubicBezTo>
                    <a:pt x="260803" y="123379"/>
                    <a:pt x="261660" y="119665"/>
                    <a:pt x="258993" y="116045"/>
                  </a:cubicBezTo>
                  <a:cubicBezTo>
                    <a:pt x="199557" y="37178"/>
                    <a:pt x="101354" y="16509"/>
                    <a:pt x="9438" y="126"/>
                  </a:cubicBezTo>
                  <a:cubicBezTo>
                    <a:pt x="580" y="-1493"/>
                    <a:pt x="-4183" y="12985"/>
                    <a:pt x="4866" y="15652"/>
                  </a:cubicBezTo>
                  <a:cubicBezTo>
                    <a:pt x="93734" y="41941"/>
                    <a:pt x="176221" y="83660"/>
                    <a:pt x="249944" y="139858"/>
                  </a:cubicBezTo>
                  <a:cubicBezTo>
                    <a:pt x="258231" y="146144"/>
                    <a:pt x="268327" y="133476"/>
                    <a:pt x="260041" y="12709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09C30AF8-B9F7-4553-AB25-28F705298F73}"/>
                </a:ext>
              </a:extLst>
            </p:cNvPr>
            <p:cNvSpPr/>
            <p:nvPr/>
          </p:nvSpPr>
          <p:spPr>
            <a:xfrm rot="21301151" flipH="1">
              <a:off x="4762785" y="5360757"/>
              <a:ext cx="52843" cy="338194"/>
            </a:xfrm>
            <a:custGeom>
              <a:avLst/>
              <a:gdLst>
                <a:gd name="connsiteX0" fmla="*/ 35393 w 47625"/>
                <a:gd name="connsiteY0" fmla="*/ 4494 h 304800"/>
                <a:gd name="connsiteX1" fmla="*/ 20438 w 47625"/>
                <a:gd name="connsiteY1" fmla="*/ 307104 h 304800"/>
                <a:gd name="connsiteX2" fmla="*/ 36631 w 47625"/>
                <a:gd name="connsiteY2" fmla="*/ 305294 h 304800"/>
                <a:gd name="connsiteX3" fmla="*/ 36440 w 47625"/>
                <a:gd name="connsiteY3" fmla="*/ 304151 h 304800"/>
                <a:gd name="connsiteX4" fmla="*/ 38155 w 47625"/>
                <a:gd name="connsiteY4" fmla="*/ 298531 h 304800"/>
                <a:gd name="connsiteX5" fmla="*/ 50918 w 47625"/>
                <a:gd name="connsiteY5" fmla="*/ 9066 h 304800"/>
                <a:gd name="connsiteX6" fmla="*/ 35393 w 47625"/>
                <a:gd name="connsiteY6" fmla="*/ 449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304800">
                  <a:moveTo>
                    <a:pt x="35393" y="4494"/>
                  </a:moveTo>
                  <a:cubicBezTo>
                    <a:pt x="-18709" y="98030"/>
                    <a:pt x="150" y="206710"/>
                    <a:pt x="20438" y="307104"/>
                  </a:cubicBezTo>
                  <a:cubicBezTo>
                    <a:pt x="22534" y="317295"/>
                    <a:pt x="38726" y="315581"/>
                    <a:pt x="36631" y="305294"/>
                  </a:cubicBezTo>
                  <a:cubicBezTo>
                    <a:pt x="36536" y="304913"/>
                    <a:pt x="36440" y="304532"/>
                    <a:pt x="36440" y="304151"/>
                  </a:cubicBezTo>
                  <a:cubicBezTo>
                    <a:pt x="37583" y="302722"/>
                    <a:pt x="38345" y="300912"/>
                    <a:pt x="38155" y="298531"/>
                  </a:cubicBezTo>
                  <a:cubicBezTo>
                    <a:pt x="32630" y="201662"/>
                    <a:pt x="36917" y="104983"/>
                    <a:pt x="50918" y="9066"/>
                  </a:cubicBezTo>
                  <a:cubicBezTo>
                    <a:pt x="52252" y="-554"/>
                    <a:pt x="39869" y="-3221"/>
                    <a:pt x="35393" y="449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026CB897-31A7-4B3F-813B-5F28C42497BD}"/>
                </a:ext>
              </a:extLst>
            </p:cNvPr>
            <p:cNvSpPr/>
            <p:nvPr/>
          </p:nvSpPr>
          <p:spPr>
            <a:xfrm rot="21301151" flipH="1">
              <a:off x="4717132" y="5331107"/>
              <a:ext cx="285351" cy="803211"/>
            </a:xfrm>
            <a:custGeom>
              <a:avLst/>
              <a:gdLst>
                <a:gd name="connsiteX0" fmla="*/ 265598 w 257175"/>
                <a:gd name="connsiteY0" fmla="*/ 716469 h 723900"/>
                <a:gd name="connsiteX1" fmla="*/ 19567 w 257175"/>
                <a:gd name="connsiteY1" fmla="*/ 4380 h 723900"/>
                <a:gd name="connsiteX2" fmla="*/ 2137 w 257175"/>
                <a:gd name="connsiteY2" fmla="*/ 17334 h 723900"/>
                <a:gd name="connsiteX3" fmla="*/ 243976 w 257175"/>
                <a:gd name="connsiteY3" fmla="*/ 718850 h 723900"/>
                <a:gd name="connsiteX4" fmla="*/ 265598 w 257175"/>
                <a:gd name="connsiteY4" fmla="*/ 716469 h 723900"/>
                <a:gd name="connsiteX5" fmla="*/ 265598 w 257175"/>
                <a:gd name="connsiteY5" fmla="*/ 716469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75" h="723900">
                  <a:moveTo>
                    <a:pt x="265598" y="716469"/>
                  </a:moveTo>
                  <a:cubicBezTo>
                    <a:pt x="256454" y="460722"/>
                    <a:pt x="170158" y="211358"/>
                    <a:pt x="19567" y="4380"/>
                  </a:cubicBezTo>
                  <a:cubicBezTo>
                    <a:pt x="11376" y="-6955"/>
                    <a:pt x="-6055" y="5999"/>
                    <a:pt x="2137" y="17334"/>
                  </a:cubicBezTo>
                  <a:cubicBezTo>
                    <a:pt x="150536" y="221359"/>
                    <a:pt x="235023" y="466723"/>
                    <a:pt x="243976" y="718850"/>
                  </a:cubicBezTo>
                  <a:cubicBezTo>
                    <a:pt x="244548" y="732852"/>
                    <a:pt x="266074" y="730375"/>
                    <a:pt x="265598" y="716469"/>
                  </a:cubicBezTo>
                  <a:lnTo>
                    <a:pt x="265598" y="716469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EDB795E-EDBC-44DD-B658-D7810A8D63CD}"/>
                </a:ext>
              </a:extLst>
            </p:cNvPr>
            <p:cNvSpPr/>
            <p:nvPr/>
          </p:nvSpPr>
          <p:spPr>
            <a:xfrm rot="21301151" flipH="1">
              <a:off x="4870150" y="5179824"/>
              <a:ext cx="211371" cy="243077"/>
            </a:xfrm>
            <a:custGeom>
              <a:avLst/>
              <a:gdLst>
                <a:gd name="connsiteX0" fmla="*/ 188739 w 190500"/>
                <a:gd name="connsiteY0" fmla="*/ 179707 h 219075"/>
                <a:gd name="connsiteX1" fmla="*/ 52341 w 190500"/>
                <a:gd name="connsiteY1" fmla="*/ 7686 h 219075"/>
                <a:gd name="connsiteX2" fmla="*/ 11669 w 190500"/>
                <a:gd name="connsiteY2" fmla="*/ 58549 h 219075"/>
                <a:gd name="connsiteX3" fmla="*/ 128160 w 190500"/>
                <a:gd name="connsiteY3" fmla="*/ 203901 h 219075"/>
                <a:gd name="connsiteX4" fmla="*/ 188739 w 190500"/>
                <a:gd name="connsiteY4" fmla="*/ 179707 h 219075"/>
                <a:gd name="connsiteX5" fmla="*/ 188739 w 190500"/>
                <a:gd name="connsiteY5" fmla="*/ 17970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219075">
                  <a:moveTo>
                    <a:pt x="188739" y="179707"/>
                  </a:moveTo>
                  <a:cubicBezTo>
                    <a:pt x="154640" y="113413"/>
                    <a:pt x="109396" y="55692"/>
                    <a:pt x="52341" y="7686"/>
                  </a:cubicBezTo>
                  <a:cubicBezTo>
                    <a:pt x="20242" y="-19365"/>
                    <a:pt x="-20335" y="31593"/>
                    <a:pt x="11669" y="58549"/>
                  </a:cubicBezTo>
                  <a:cubicBezTo>
                    <a:pt x="59771" y="99030"/>
                    <a:pt x="99490" y="147894"/>
                    <a:pt x="128160" y="203901"/>
                  </a:cubicBezTo>
                  <a:cubicBezTo>
                    <a:pt x="147210" y="240762"/>
                    <a:pt x="207980" y="217045"/>
                    <a:pt x="188739" y="179707"/>
                  </a:cubicBezTo>
                  <a:lnTo>
                    <a:pt x="188739" y="179707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9347F-658F-4A6E-8682-FE10649A0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4B14-57FB-4834-9351-A79C9F9528A4}" type="slidenum">
              <a:rPr lang="en-ID" smtClean="0"/>
              <a:pPr/>
              <a:t>9</a:t>
            </a:fld>
            <a:endParaRPr lang="en-ID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F530673-1BAF-45A6-9221-C1A5F6B98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5158" y="486568"/>
            <a:ext cx="6027934" cy="747897"/>
          </a:xfrm>
        </p:spPr>
        <p:txBody>
          <a:bodyPr wrap="square">
            <a:spAutoFit/>
          </a:bodyPr>
          <a:lstStyle/>
          <a:p>
            <a:pPr algn="l"/>
            <a:r>
              <a:rPr lang="en-US" sz="5400" dirty="0"/>
              <a:t>8. Organ System</a:t>
            </a:r>
            <a:endParaRPr lang="en-ID" sz="5400" dirty="0"/>
          </a:p>
        </p:txBody>
      </p:sp>
      <p:sp>
        <p:nvSpPr>
          <p:cNvPr id="15" name="Subtitle 176">
            <a:extLst>
              <a:ext uri="{FF2B5EF4-FFF2-40B4-BE49-F238E27FC236}">
                <a16:creationId xmlns:a16="http://schemas.microsoft.com/office/drawing/2014/main" id="{76BCAA27-A044-43A7-8633-97CD13F53AFF}"/>
              </a:ext>
            </a:extLst>
          </p:cNvPr>
          <p:cNvSpPr txBox="1">
            <a:spLocks/>
          </p:cNvSpPr>
          <p:nvPr/>
        </p:nvSpPr>
        <p:spPr>
          <a:xfrm>
            <a:off x="6953521" y="1422561"/>
            <a:ext cx="5038582" cy="249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0" i="0">
                <a:solidFill>
                  <a:srgbClr val="018673"/>
                </a:solidFill>
                <a:effectLst/>
                <a:latin typeface="-apple-system"/>
              </a:rPr>
              <a:t>It is a group of </a:t>
            </a:r>
            <a:r>
              <a:rPr lang="en-US" sz="3600" b="0" i="0" u="none" strike="noStrike">
                <a:solidFill>
                  <a:srgbClr val="018673"/>
                </a:solidFill>
                <a:effectLst/>
                <a:latin typeface="-apple-system"/>
              </a:rPr>
              <a:t>organs</a:t>
            </a:r>
            <a:r>
              <a:rPr lang="en-US" sz="3600" b="0" i="0">
                <a:solidFill>
                  <a:srgbClr val="018673"/>
                </a:solidFill>
                <a:effectLst/>
                <a:latin typeface="-apple-system"/>
              </a:rPr>
              <a:t> that work together as a </a:t>
            </a:r>
            <a:r>
              <a:rPr lang="en-US" sz="3600" b="0" i="0" u="none" strike="noStrike">
                <a:solidFill>
                  <a:srgbClr val="018673"/>
                </a:solidFill>
                <a:effectLst/>
                <a:latin typeface="-apple-system"/>
              </a:rPr>
              <a:t>biological system</a:t>
            </a:r>
            <a:r>
              <a:rPr lang="en-US" sz="3600" b="0" i="0">
                <a:solidFill>
                  <a:srgbClr val="018673"/>
                </a:solidFill>
                <a:effectLst/>
                <a:latin typeface="-apple-system"/>
              </a:rPr>
              <a:t> to perform one or more functions. </a:t>
            </a:r>
            <a:endParaRPr lang="en-ID" sz="3600" dirty="0">
              <a:solidFill>
                <a:srgbClr val="018673"/>
              </a:solidFill>
            </a:endParaRPr>
          </a:p>
        </p:txBody>
      </p:sp>
      <p:pic>
        <p:nvPicPr>
          <p:cNvPr id="119" name="Graphic 118">
            <a:extLst>
              <a:ext uri="{FF2B5EF4-FFF2-40B4-BE49-F238E27FC236}">
                <a16:creationId xmlns:a16="http://schemas.microsoft.com/office/drawing/2014/main" id="{390034A6-92B1-48F8-A661-AD55037D3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48128" y="4524476"/>
            <a:ext cx="5643872" cy="2333524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69990FD4-FF8F-4DD9-A43E-F93C08355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0800000">
            <a:off x="0" y="0"/>
            <a:ext cx="6412287" cy="1989354"/>
          </a:xfrm>
          <a:prstGeom prst="rect">
            <a:avLst/>
          </a:prstGeom>
        </p:spPr>
      </p:pic>
      <p:pic>
        <p:nvPicPr>
          <p:cNvPr id="120" name="Graphic 119">
            <a:extLst>
              <a:ext uri="{FF2B5EF4-FFF2-40B4-BE49-F238E27FC236}">
                <a16:creationId xmlns:a16="http://schemas.microsoft.com/office/drawing/2014/main" id="{5BDCB0DF-60D9-4588-93FB-90F5656ECE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311464" y="5602774"/>
            <a:ext cx="5038583" cy="125522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0BCC969-CC12-4DB1-9065-E5546E18052A}"/>
              </a:ext>
            </a:extLst>
          </p:cNvPr>
          <p:cNvGrpSpPr/>
          <p:nvPr/>
        </p:nvGrpSpPr>
        <p:grpSpPr>
          <a:xfrm rot="443275">
            <a:off x="3653674" y="546265"/>
            <a:ext cx="564893" cy="559916"/>
            <a:chOff x="6994525" y="1812925"/>
            <a:chExt cx="360363" cy="357188"/>
          </a:xfrm>
          <a:gradFill>
            <a:gsLst>
              <a:gs pos="7000">
                <a:schemeClr val="accent1"/>
              </a:gs>
              <a:gs pos="100000">
                <a:schemeClr val="accent3"/>
              </a:gs>
            </a:gsLst>
            <a:lin ang="16800000" scaled="0"/>
          </a:gradFill>
        </p:grpSpPr>
        <p:sp>
          <p:nvSpPr>
            <p:cNvPr id="27" name="Freeform 92">
              <a:extLst>
                <a:ext uri="{FF2B5EF4-FFF2-40B4-BE49-F238E27FC236}">
                  <a16:creationId xmlns:a16="http://schemas.microsoft.com/office/drawing/2014/main" id="{3BD90222-59B3-41CF-980E-2272C8F4F5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7238" y="1812925"/>
              <a:ext cx="134938" cy="200025"/>
            </a:xfrm>
            <a:custGeom>
              <a:avLst/>
              <a:gdLst>
                <a:gd name="T0" fmla="*/ 282 w 595"/>
                <a:gd name="T1" fmla="*/ 879 h 879"/>
                <a:gd name="T2" fmla="*/ 236 w 595"/>
                <a:gd name="T3" fmla="*/ 874 h 879"/>
                <a:gd name="T4" fmla="*/ 194 w 595"/>
                <a:gd name="T5" fmla="*/ 862 h 879"/>
                <a:gd name="T6" fmla="*/ 153 w 595"/>
                <a:gd name="T7" fmla="*/ 847 h 879"/>
                <a:gd name="T8" fmla="*/ 118 w 595"/>
                <a:gd name="T9" fmla="*/ 825 h 879"/>
                <a:gd name="T10" fmla="*/ 86 w 595"/>
                <a:gd name="T11" fmla="*/ 799 h 879"/>
                <a:gd name="T12" fmla="*/ 58 w 595"/>
                <a:gd name="T13" fmla="*/ 770 h 879"/>
                <a:gd name="T14" fmla="*/ 35 w 595"/>
                <a:gd name="T15" fmla="*/ 736 h 879"/>
                <a:gd name="T16" fmla="*/ 18 w 595"/>
                <a:gd name="T17" fmla="*/ 699 h 879"/>
                <a:gd name="T18" fmla="*/ 6 w 595"/>
                <a:gd name="T19" fmla="*/ 660 h 879"/>
                <a:gd name="T20" fmla="*/ 1 w 595"/>
                <a:gd name="T21" fmla="*/ 617 h 879"/>
                <a:gd name="T22" fmla="*/ 1 w 595"/>
                <a:gd name="T23" fmla="*/ 587 h 879"/>
                <a:gd name="T24" fmla="*/ 12 w 595"/>
                <a:gd name="T25" fmla="*/ 535 h 879"/>
                <a:gd name="T26" fmla="*/ 39 w 595"/>
                <a:gd name="T27" fmla="*/ 453 h 879"/>
                <a:gd name="T28" fmla="*/ 102 w 595"/>
                <a:gd name="T29" fmla="*/ 315 h 879"/>
                <a:gd name="T30" fmla="*/ 173 w 595"/>
                <a:gd name="T31" fmla="*/ 181 h 879"/>
                <a:gd name="T32" fmla="*/ 270 w 595"/>
                <a:gd name="T33" fmla="*/ 16 h 879"/>
                <a:gd name="T34" fmla="*/ 282 w 595"/>
                <a:gd name="T35" fmla="*/ 5 h 879"/>
                <a:gd name="T36" fmla="*/ 298 w 595"/>
                <a:gd name="T37" fmla="*/ 0 h 879"/>
                <a:gd name="T38" fmla="*/ 314 w 595"/>
                <a:gd name="T39" fmla="*/ 5 h 879"/>
                <a:gd name="T40" fmla="*/ 326 w 595"/>
                <a:gd name="T41" fmla="*/ 16 h 879"/>
                <a:gd name="T42" fmla="*/ 423 w 595"/>
                <a:gd name="T43" fmla="*/ 181 h 879"/>
                <a:gd name="T44" fmla="*/ 495 w 595"/>
                <a:gd name="T45" fmla="*/ 315 h 879"/>
                <a:gd name="T46" fmla="*/ 557 w 595"/>
                <a:gd name="T47" fmla="*/ 453 h 879"/>
                <a:gd name="T48" fmla="*/ 585 w 595"/>
                <a:gd name="T49" fmla="*/ 535 h 879"/>
                <a:gd name="T50" fmla="*/ 594 w 595"/>
                <a:gd name="T51" fmla="*/ 587 h 879"/>
                <a:gd name="T52" fmla="*/ 594 w 595"/>
                <a:gd name="T53" fmla="*/ 617 h 879"/>
                <a:gd name="T54" fmla="*/ 589 w 595"/>
                <a:gd name="T55" fmla="*/ 660 h 879"/>
                <a:gd name="T56" fmla="*/ 578 w 595"/>
                <a:gd name="T57" fmla="*/ 699 h 879"/>
                <a:gd name="T58" fmla="*/ 560 w 595"/>
                <a:gd name="T59" fmla="*/ 736 h 879"/>
                <a:gd name="T60" fmla="*/ 537 w 595"/>
                <a:gd name="T61" fmla="*/ 770 h 879"/>
                <a:gd name="T62" fmla="*/ 510 w 595"/>
                <a:gd name="T63" fmla="*/ 799 h 879"/>
                <a:gd name="T64" fmla="*/ 478 w 595"/>
                <a:gd name="T65" fmla="*/ 825 h 879"/>
                <a:gd name="T66" fmla="*/ 442 w 595"/>
                <a:gd name="T67" fmla="*/ 847 h 879"/>
                <a:gd name="T68" fmla="*/ 402 w 595"/>
                <a:gd name="T69" fmla="*/ 862 h 879"/>
                <a:gd name="T70" fmla="*/ 359 w 595"/>
                <a:gd name="T71" fmla="*/ 874 h 879"/>
                <a:gd name="T72" fmla="*/ 314 w 595"/>
                <a:gd name="T73" fmla="*/ 879 h 879"/>
                <a:gd name="T74" fmla="*/ 298 w 595"/>
                <a:gd name="T75" fmla="*/ 97 h 879"/>
                <a:gd name="T76" fmla="*/ 227 w 595"/>
                <a:gd name="T77" fmla="*/ 221 h 879"/>
                <a:gd name="T78" fmla="*/ 134 w 595"/>
                <a:gd name="T79" fmla="*/ 400 h 879"/>
                <a:gd name="T80" fmla="*/ 91 w 595"/>
                <a:gd name="T81" fmla="*/ 500 h 879"/>
                <a:gd name="T82" fmla="*/ 69 w 595"/>
                <a:gd name="T83" fmla="*/ 582 h 879"/>
                <a:gd name="T84" fmla="*/ 66 w 595"/>
                <a:gd name="T85" fmla="*/ 602 h 879"/>
                <a:gd name="T86" fmla="*/ 77 w 595"/>
                <a:gd name="T87" fmla="*/ 667 h 879"/>
                <a:gd name="T88" fmla="*/ 105 w 595"/>
                <a:gd name="T89" fmla="*/ 723 h 879"/>
                <a:gd name="T90" fmla="*/ 148 w 595"/>
                <a:gd name="T91" fmla="*/ 766 h 879"/>
                <a:gd name="T92" fmla="*/ 205 w 595"/>
                <a:gd name="T93" fmla="*/ 797 h 879"/>
                <a:gd name="T94" fmla="*/ 273 w 595"/>
                <a:gd name="T95" fmla="*/ 812 h 879"/>
                <a:gd name="T96" fmla="*/ 322 w 595"/>
                <a:gd name="T97" fmla="*/ 812 h 879"/>
                <a:gd name="T98" fmla="*/ 390 w 595"/>
                <a:gd name="T99" fmla="*/ 797 h 879"/>
                <a:gd name="T100" fmla="*/ 447 w 595"/>
                <a:gd name="T101" fmla="*/ 766 h 879"/>
                <a:gd name="T102" fmla="*/ 491 w 595"/>
                <a:gd name="T103" fmla="*/ 723 h 879"/>
                <a:gd name="T104" fmla="*/ 519 w 595"/>
                <a:gd name="T105" fmla="*/ 667 h 879"/>
                <a:gd name="T106" fmla="*/ 529 w 595"/>
                <a:gd name="T107" fmla="*/ 602 h 879"/>
                <a:gd name="T108" fmla="*/ 527 w 595"/>
                <a:gd name="T109" fmla="*/ 582 h 879"/>
                <a:gd name="T110" fmla="*/ 504 w 595"/>
                <a:gd name="T111" fmla="*/ 500 h 879"/>
                <a:gd name="T112" fmla="*/ 462 w 595"/>
                <a:gd name="T113" fmla="*/ 400 h 879"/>
                <a:gd name="T114" fmla="*/ 370 w 595"/>
                <a:gd name="T115" fmla="*/ 221 h 879"/>
                <a:gd name="T116" fmla="*/ 298 w 595"/>
                <a:gd name="T117" fmla="*/ 97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5" h="879">
                  <a:moveTo>
                    <a:pt x="298" y="879"/>
                  </a:moveTo>
                  <a:lnTo>
                    <a:pt x="298" y="879"/>
                  </a:lnTo>
                  <a:lnTo>
                    <a:pt x="282" y="879"/>
                  </a:lnTo>
                  <a:lnTo>
                    <a:pt x="266" y="878"/>
                  </a:lnTo>
                  <a:lnTo>
                    <a:pt x="252" y="876"/>
                  </a:lnTo>
                  <a:lnTo>
                    <a:pt x="236" y="874"/>
                  </a:lnTo>
                  <a:lnTo>
                    <a:pt x="222" y="871"/>
                  </a:lnTo>
                  <a:lnTo>
                    <a:pt x="207" y="867"/>
                  </a:lnTo>
                  <a:lnTo>
                    <a:pt x="194" y="862"/>
                  </a:lnTo>
                  <a:lnTo>
                    <a:pt x="180" y="858"/>
                  </a:lnTo>
                  <a:lnTo>
                    <a:pt x="167" y="852"/>
                  </a:lnTo>
                  <a:lnTo>
                    <a:pt x="153" y="847"/>
                  </a:lnTo>
                  <a:lnTo>
                    <a:pt x="141" y="840"/>
                  </a:lnTo>
                  <a:lnTo>
                    <a:pt x="130" y="832"/>
                  </a:lnTo>
                  <a:lnTo>
                    <a:pt x="118" y="825"/>
                  </a:lnTo>
                  <a:lnTo>
                    <a:pt x="107" y="817"/>
                  </a:lnTo>
                  <a:lnTo>
                    <a:pt x="96" y="809"/>
                  </a:lnTo>
                  <a:lnTo>
                    <a:pt x="86" y="799"/>
                  </a:lnTo>
                  <a:lnTo>
                    <a:pt x="76" y="790"/>
                  </a:lnTo>
                  <a:lnTo>
                    <a:pt x="66" y="781"/>
                  </a:lnTo>
                  <a:lnTo>
                    <a:pt x="58" y="770"/>
                  </a:lnTo>
                  <a:lnTo>
                    <a:pt x="50" y="759"/>
                  </a:lnTo>
                  <a:lnTo>
                    <a:pt x="43" y="748"/>
                  </a:lnTo>
                  <a:lnTo>
                    <a:pt x="35" y="736"/>
                  </a:lnTo>
                  <a:lnTo>
                    <a:pt x="29" y="724"/>
                  </a:lnTo>
                  <a:lnTo>
                    <a:pt x="23" y="712"/>
                  </a:lnTo>
                  <a:lnTo>
                    <a:pt x="18" y="699"/>
                  </a:lnTo>
                  <a:lnTo>
                    <a:pt x="14" y="686"/>
                  </a:lnTo>
                  <a:lnTo>
                    <a:pt x="10" y="673"/>
                  </a:lnTo>
                  <a:lnTo>
                    <a:pt x="6" y="660"/>
                  </a:lnTo>
                  <a:lnTo>
                    <a:pt x="4" y="645"/>
                  </a:lnTo>
                  <a:lnTo>
                    <a:pt x="2" y="632"/>
                  </a:lnTo>
                  <a:lnTo>
                    <a:pt x="1" y="617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" y="587"/>
                  </a:lnTo>
                  <a:lnTo>
                    <a:pt x="3" y="571"/>
                  </a:lnTo>
                  <a:lnTo>
                    <a:pt x="6" y="554"/>
                  </a:lnTo>
                  <a:lnTo>
                    <a:pt x="12" y="535"/>
                  </a:lnTo>
                  <a:lnTo>
                    <a:pt x="17" y="516"/>
                  </a:lnTo>
                  <a:lnTo>
                    <a:pt x="23" y="496"/>
                  </a:lnTo>
                  <a:lnTo>
                    <a:pt x="39" y="453"/>
                  </a:lnTo>
                  <a:lnTo>
                    <a:pt x="57" y="408"/>
                  </a:lnTo>
                  <a:lnTo>
                    <a:pt x="79" y="362"/>
                  </a:lnTo>
                  <a:lnTo>
                    <a:pt x="102" y="315"/>
                  </a:lnTo>
                  <a:lnTo>
                    <a:pt x="125" y="268"/>
                  </a:lnTo>
                  <a:lnTo>
                    <a:pt x="149" y="224"/>
                  </a:lnTo>
                  <a:lnTo>
                    <a:pt x="173" y="181"/>
                  </a:lnTo>
                  <a:lnTo>
                    <a:pt x="217" y="105"/>
                  </a:lnTo>
                  <a:lnTo>
                    <a:pt x="251" y="47"/>
                  </a:lnTo>
                  <a:lnTo>
                    <a:pt x="270" y="16"/>
                  </a:lnTo>
                  <a:lnTo>
                    <a:pt x="270" y="16"/>
                  </a:lnTo>
                  <a:lnTo>
                    <a:pt x="276" y="9"/>
                  </a:lnTo>
                  <a:lnTo>
                    <a:pt x="282" y="5"/>
                  </a:lnTo>
                  <a:lnTo>
                    <a:pt x="290" y="2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07" y="2"/>
                  </a:lnTo>
                  <a:lnTo>
                    <a:pt x="314" y="5"/>
                  </a:lnTo>
                  <a:lnTo>
                    <a:pt x="321" y="9"/>
                  </a:lnTo>
                  <a:lnTo>
                    <a:pt x="326" y="16"/>
                  </a:lnTo>
                  <a:lnTo>
                    <a:pt x="326" y="16"/>
                  </a:lnTo>
                  <a:lnTo>
                    <a:pt x="346" y="47"/>
                  </a:lnTo>
                  <a:lnTo>
                    <a:pt x="380" y="105"/>
                  </a:lnTo>
                  <a:lnTo>
                    <a:pt x="423" y="181"/>
                  </a:lnTo>
                  <a:lnTo>
                    <a:pt x="447" y="224"/>
                  </a:lnTo>
                  <a:lnTo>
                    <a:pt x="471" y="268"/>
                  </a:lnTo>
                  <a:lnTo>
                    <a:pt x="495" y="315"/>
                  </a:lnTo>
                  <a:lnTo>
                    <a:pt x="518" y="362"/>
                  </a:lnTo>
                  <a:lnTo>
                    <a:pt x="538" y="408"/>
                  </a:lnTo>
                  <a:lnTo>
                    <a:pt x="557" y="453"/>
                  </a:lnTo>
                  <a:lnTo>
                    <a:pt x="573" y="496"/>
                  </a:lnTo>
                  <a:lnTo>
                    <a:pt x="579" y="516"/>
                  </a:lnTo>
                  <a:lnTo>
                    <a:pt x="585" y="535"/>
                  </a:lnTo>
                  <a:lnTo>
                    <a:pt x="589" y="554"/>
                  </a:lnTo>
                  <a:lnTo>
                    <a:pt x="592" y="571"/>
                  </a:lnTo>
                  <a:lnTo>
                    <a:pt x="594" y="587"/>
                  </a:lnTo>
                  <a:lnTo>
                    <a:pt x="595" y="602"/>
                  </a:lnTo>
                  <a:lnTo>
                    <a:pt x="595" y="602"/>
                  </a:lnTo>
                  <a:lnTo>
                    <a:pt x="594" y="617"/>
                  </a:lnTo>
                  <a:lnTo>
                    <a:pt x="593" y="632"/>
                  </a:lnTo>
                  <a:lnTo>
                    <a:pt x="592" y="645"/>
                  </a:lnTo>
                  <a:lnTo>
                    <a:pt x="589" y="660"/>
                  </a:lnTo>
                  <a:lnTo>
                    <a:pt x="586" y="673"/>
                  </a:lnTo>
                  <a:lnTo>
                    <a:pt x="582" y="686"/>
                  </a:lnTo>
                  <a:lnTo>
                    <a:pt x="578" y="699"/>
                  </a:lnTo>
                  <a:lnTo>
                    <a:pt x="573" y="712"/>
                  </a:lnTo>
                  <a:lnTo>
                    <a:pt x="566" y="724"/>
                  </a:lnTo>
                  <a:lnTo>
                    <a:pt x="560" y="736"/>
                  </a:lnTo>
                  <a:lnTo>
                    <a:pt x="553" y="748"/>
                  </a:lnTo>
                  <a:lnTo>
                    <a:pt x="546" y="759"/>
                  </a:lnTo>
                  <a:lnTo>
                    <a:pt x="537" y="770"/>
                  </a:lnTo>
                  <a:lnTo>
                    <a:pt x="529" y="781"/>
                  </a:lnTo>
                  <a:lnTo>
                    <a:pt x="520" y="790"/>
                  </a:lnTo>
                  <a:lnTo>
                    <a:pt x="510" y="799"/>
                  </a:lnTo>
                  <a:lnTo>
                    <a:pt x="500" y="809"/>
                  </a:lnTo>
                  <a:lnTo>
                    <a:pt x="489" y="817"/>
                  </a:lnTo>
                  <a:lnTo>
                    <a:pt x="478" y="825"/>
                  </a:lnTo>
                  <a:lnTo>
                    <a:pt x="466" y="832"/>
                  </a:lnTo>
                  <a:lnTo>
                    <a:pt x="455" y="840"/>
                  </a:lnTo>
                  <a:lnTo>
                    <a:pt x="442" y="847"/>
                  </a:lnTo>
                  <a:lnTo>
                    <a:pt x="429" y="852"/>
                  </a:lnTo>
                  <a:lnTo>
                    <a:pt x="416" y="858"/>
                  </a:lnTo>
                  <a:lnTo>
                    <a:pt x="402" y="862"/>
                  </a:lnTo>
                  <a:lnTo>
                    <a:pt x="388" y="867"/>
                  </a:lnTo>
                  <a:lnTo>
                    <a:pt x="374" y="871"/>
                  </a:lnTo>
                  <a:lnTo>
                    <a:pt x="359" y="874"/>
                  </a:lnTo>
                  <a:lnTo>
                    <a:pt x="345" y="876"/>
                  </a:lnTo>
                  <a:lnTo>
                    <a:pt x="329" y="878"/>
                  </a:lnTo>
                  <a:lnTo>
                    <a:pt x="314" y="879"/>
                  </a:lnTo>
                  <a:lnTo>
                    <a:pt x="298" y="879"/>
                  </a:lnTo>
                  <a:lnTo>
                    <a:pt x="298" y="879"/>
                  </a:lnTo>
                  <a:close/>
                  <a:moveTo>
                    <a:pt x="298" y="97"/>
                  </a:moveTo>
                  <a:lnTo>
                    <a:pt x="298" y="97"/>
                  </a:lnTo>
                  <a:lnTo>
                    <a:pt x="264" y="155"/>
                  </a:lnTo>
                  <a:lnTo>
                    <a:pt x="227" y="221"/>
                  </a:lnTo>
                  <a:lnTo>
                    <a:pt x="189" y="291"/>
                  </a:lnTo>
                  <a:lnTo>
                    <a:pt x="151" y="365"/>
                  </a:lnTo>
                  <a:lnTo>
                    <a:pt x="134" y="400"/>
                  </a:lnTo>
                  <a:lnTo>
                    <a:pt x="118" y="435"/>
                  </a:lnTo>
                  <a:lnTo>
                    <a:pt x="104" y="469"/>
                  </a:lnTo>
                  <a:lnTo>
                    <a:pt x="91" y="500"/>
                  </a:lnTo>
                  <a:lnTo>
                    <a:pt x="81" y="530"/>
                  </a:lnTo>
                  <a:lnTo>
                    <a:pt x="74" y="557"/>
                  </a:lnTo>
                  <a:lnTo>
                    <a:pt x="69" y="582"/>
                  </a:lnTo>
                  <a:lnTo>
                    <a:pt x="68" y="592"/>
                  </a:lnTo>
                  <a:lnTo>
                    <a:pt x="66" y="602"/>
                  </a:lnTo>
                  <a:lnTo>
                    <a:pt x="66" y="602"/>
                  </a:lnTo>
                  <a:lnTo>
                    <a:pt x="68" y="624"/>
                  </a:lnTo>
                  <a:lnTo>
                    <a:pt x="72" y="646"/>
                  </a:lnTo>
                  <a:lnTo>
                    <a:pt x="77" y="667"/>
                  </a:lnTo>
                  <a:lnTo>
                    <a:pt x="84" y="686"/>
                  </a:lnTo>
                  <a:lnTo>
                    <a:pt x="93" y="705"/>
                  </a:lnTo>
                  <a:lnTo>
                    <a:pt x="105" y="723"/>
                  </a:lnTo>
                  <a:lnTo>
                    <a:pt x="117" y="738"/>
                  </a:lnTo>
                  <a:lnTo>
                    <a:pt x="132" y="753"/>
                  </a:lnTo>
                  <a:lnTo>
                    <a:pt x="148" y="766"/>
                  </a:lnTo>
                  <a:lnTo>
                    <a:pt x="166" y="779"/>
                  </a:lnTo>
                  <a:lnTo>
                    <a:pt x="185" y="789"/>
                  </a:lnTo>
                  <a:lnTo>
                    <a:pt x="205" y="797"/>
                  </a:lnTo>
                  <a:lnTo>
                    <a:pt x="227" y="803"/>
                  </a:lnTo>
                  <a:lnTo>
                    <a:pt x="250" y="809"/>
                  </a:lnTo>
                  <a:lnTo>
                    <a:pt x="273" y="812"/>
                  </a:lnTo>
                  <a:lnTo>
                    <a:pt x="298" y="813"/>
                  </a:lnTo>
                  <a:lnTo>
                    <a:pt x="298" y="813"/>
                  </a:lnTo>
                  <a:lnTo>
                    <a:pt x="322" y="812"/>
                  </a:lnTo>
                  <a:lnTo>
                    <a:pt x="346" y="809"/>
                  </a:lnTo>
                  <a:lnTo>
                    <a:pt x="369" y="803"/>
                  </a:lnTo>
                  <a:lnTo>
                    <a:pt x="390" y="797"/>
                  </a:lnTo>
                  <a:lnTo>
                    <a:pt x="411" y="789"/>
                  </a:lnTo>
                  <a:lnTo>
                    <a:pt x="430" y="779"/>
                  </a:lnTo>
                  <a:lnTo>
                    <a:pt x="447" y="766"/>
                  </a:lnTo>
                  <a:lnTo>
                    <a:pt x="464" y="753"/>
                  </a:lnTo>
                  <a:lnTo>
                    <a:pt x="478" y="738"/>
                  </a:lnTo>
                  <a:lnTo>
                    <a:pt x="491" y="723"/>
                  </a:lnTo>
                  <a:lnTo>
                    <a:pt x="502" y="705"/>
                  </a:lnTo>
                  <a:lnTo>
                    <a:pt x="511" y="686"/>
                  </a:lnTo>
                  <a:lnTo>
                    <a:pt x="519" y="667"/>
                  </a:lnTo>
                  <a:lnTo>
                    <a:pt x="525" y="646"/>
                  </a:lnTo>
                  <a:lnTo>
                    <a:pt x="528" y="624"/>
                  </a:lnTo>
                  <a:lnTo>
                    <a:pt x="529" y="602"/>
                  </a:lnTo>
                  <a:lnTo>
                    <a:pt x="529" y="602"/>
                  </a:lnTo>
                  <a:lnTo>
                    <a:pt x="528" y="592"/>
                  </a:lnTo>
                  <a:lnTo>
                    <a:pt x="527" y="582"/>
                  </a:lnTo>
                  <a:lnTo>
                    <a:pt x="523" y="557"/>
                  </a:lnTo>
                  <a:lnTo>
                    <a:pt x="515" y="530"/>
                  </a:lnTo>
                  <a:lnTo>
                    <a:pt x="504" y="500"/>
                  </a:lnTo>
                  <a:lnTo>
                    <a:pt x="492" y="469"/>
                  </a:lnTo>
                  <a:lnTo>
                    <a:pt x="478" y="435"/>
                  </a:lnTo>
                  <a:lnTo>
                    <a:pt x="462" y="400"/>
                  </a:lnTo>
                  <a:lnTo>
                    <a:pt x="445" y="365"/>
                  </a:lnTo>
                  <a:lnTo>
                    <a:pt x="408" y="291"/>
                  </a:lnTo>
                  <a:lnTo>
                    <a:pt x="370" y="221"/>
                  </a:lnTo>
                  <a:lnTo>
                    <a:pt x="331" y="155"/>
                  </a:lnTo>
                  <a:lnTo>
                    <a:pt x="298" y="97"/>
                  </a:lnTo>
                  <a:lnTo>
                    <a:pt x="298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3">
              <a:extLst>
                <a:ext uri="{FF2B5EF4-FFF2-40B4-BE49-F238E27FC236}">
                  <a16:creationId xmlns:a16="http://schemas.microsoft.com/office/drawing/2014/main" id="{65E7FF8D-EBA7-4BFE-894C-5E6AD0ED6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7400" y="1939925"/>
              <a:ext cx="44450" cy="42863"/>
            </a:xfrm>
            <a:custGeom>
              <a:avLst/>
              <a:gdLst>
                <a:gd name="T0" fmla="*/ 162 w 195"/>
                <a:gd name="T1" fmla="*/ 186 h 186"/>
                <a:gd name="T2" fmla="*/ 128 w 195"/>
                <a:gd name="T3" fmla="*/ 182 h 186"/>
                <a:gd name="T4" fmla="*/ 98 w 195"/>
                <a:gd name="T5" fmla="*/ 174 h 186"/>
                <a:gd name="T6" fmla="*/ 70 w 195"/>
                <a:gd name="T7" fmla="*/ 161 h 186"/>
                <a:gd name="T8" fmla="*/ 46 w 195"/>
                <a:gd name="T9" fmla="*/ 142 h 186"/>
                <a:gd name="T10" fmla="*/ 27 w 195"/>
                <a:gd name="T11" fmla="*/ 120 h 186"/>
                <a:gd name="T12" fmla="*/ 12 w 195"/>
                <a:gd name="T13" fmla="*/ 94 h 186"/>
                <a:gd name="T14" fmla="*/ 3 w 195"/>
                <a:gd name="T15" fmla="*/ 65 h 186"/>
                <a:gd name="T16" fmla="*/ 0 w 195"/>
                <a:gd name="T17" fmla="*/ 33 h 186"/>
                <a:gd name="T18" fmla="*/ 1 w 195"/>
                <a:gd name="T19" fmla="*/ 27 h 186"/>
                <a:gd name="T20" fmla="*/ 6 w 195"/>
                <a:gd name="T21" fmla="*/ 15 h 186"/>
                <a:gd name="T22" fmla="*/ 14 w 195"/>
                <a:gd name="T23" fmla="*/ 7 h 186"/>
                <a:gd name="T24" fmla="*/ 27 w 195"/>
                <a:gd name="T25" fmla="*/ 1 h 186"/>
                <a:gd name="T26" fmla="*/ 33 w 195"/>
                <a:gd name="T27" fmla="*/ 0 h 186"/>
                <a:gd name="T28" fmla="*/ 45 w 195"/>
                <a:gd name="T29" fmla="*/ 3 h 186"/>
                <a:gd name="T30" fmla="*/ 57 w 195"/>
                <a:gd name="T31" fmla="*/ 11 h 186"/>
                <a:gd name="T32" fmla="*/ 63 w 195"/>
                <a:gd name="T33" fmla="*/ 21 h 186"/>
                <a:gd name="T34" fmla="*/ 66 w 195"/>
                <a:gd name="T35" fmla="*/ 33 h 186"/>
                <a:gd name="T36" fmla="*/ 67 w 195"/>
                <a:gd name="T37" fmla="*/ 44 h 186"/>
                <a:gd name="T38" fmla="*/ 71 w 195"/>
                <a:gd name="T39" fmla="*/ 62 h 186"/>
                <a:gd name="T40" fmla="*/ 78 w 195"/>
                <a:gd name="T41" fmla="*/ 79 h 186"/>
                <a:gd name="T42" fmla="*/ 90 w 195"/>
                <a:gd name="T43" fmla="*/ 92 h 186"/>
                <a:gd name="T44" fmla="*/ 103 w 195"/>
                <a:gd name="T45" fmla="*/ 103 h 186"/>
                <a:gd name="T46" fmla="*/ 119 w 195"/>
                <a:gd name="T47" fmla="*/ 111 h 186"/>
                <a:gd name="T48" fmla="*/ 135 w 195"/>
                <a:gd name="T49" fmla="*/ 116 h 186"/>
                <a:gd name="T50" fmla="*/ 153 w 195"/>
                <a:gd name="T51" fmla="*/ 119 h 186"/>
                <a:gd name="T52" fmla="*/ 162 w 195"/>
                <a:gd name="T53" fmla="*/ 119 h 186"/>
                <a:gd name="T54" fmla="*/ 175 w 195"/>
                <a:gd name="T55" fmla="*/ 122 h 186"/>
                <a:gd name="T56" fmla="*/ 185 w 195"/>
                <a:gd name="T57" fmla="*/ 130 h 186"/>
                <a:gd name="T58" fmla="*/ 192 w 195"/>
                <a:gd name="T59" fmla="*/ 140 h 186"/>
                <a:gd name="T60" fmla="*/ 195 w 195"/>
                <a:gd name="T61" fmla="*/ 152 h 186"/>
                <a:gd name="T62" fmla="*/ 194 w 195"/>
                <a:gd name="T63" fmla="*/ 160 h 186"/>
                <a:gd name="T64" fmla="*/ 189 w 195"/>
                <a:gd name="T65" fmla="*/ 171 h 186"/>
                <a:gd name="T66" fmla="*/ 181 w 195"/>
                <a:gd name="T67" fmla="*/ 180 h 186"/>
                <a:gd name="T68" fmla="*/ 168 w 195"/>
                <a:gd name="T69" fmla="*/ 184 h 186"/>
                <a:gd name="T70" fmla="*/ 162 w 195"/>
                <a:gd name="T71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5" h="186">
                  <a:moveTo>
                    <a:pt x="162" y="186"/>
                  </a:moveTo>
                  <a:lnTo>
                    <a:pt x="162" y="186"/>
                  </a:lnTo>
                  <a:lnTo>
                    <a:pt x="145" y="184"/>
                  </a:lnTo>
                  <a:lnTo>
                    <a:pt x="128" y="182"/>
                  </a:lnTo>
                  <a:lnTo>
                    <a:pt x="113" y="179"/>
                  </a:lnTo>
                  <a:lnTo>
                    <a:pt x="98" y="174"/>
                  </a:lnTo>
                  <a:lnTo>
                    <a:pt x="84" y="168"/>
                  </a:lnTo>
                  <a:lnTo>
                    <a:pt x="70" y="161"/>
                  </a:lnTo>
                  <a:lnTo>
                    <a:pt x="58" y="151"/>
                  </a:lnTo>
                  <a:lnTo>
                    <a:pt x="46" y="142"/>
                  </a:lnTo>
                  <a:lnTo>
                    <a:pt x="36" y="132"/>
                  </a:lnTo>
                  <a:lnTo>
                    <a:pt x="27" y="120"/>
                  </a:lnTo>
                  <a:lnTo>
                    <a:pt x="18" y="107"/>
                  </a:lnTo>
                  <a:lnTo>
                    <a:pt x="12" y="94"/>
                  </a:lnTo>
                  <a:lnTo>
                    <a:pt x="7" y="80"/>
                  </a:lnTo>
                  <a:lnTo>
                    <a:pt x="3" y="65"/>
                  </a:lnTo>
                  <a:lnTo>
                    <a:pt x="1" y="5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1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5" y="3"/>
                  </a:lnTo>
                  <a:lnTo>
                    <a:pt x="52" y="7"/>
                  </a:lnTo>
                  <a:lnTo>
                    <a:pt x="57" y="11"/>
                  </a:lnTo>
                  <a:lnTo>
                    <a:pt x="61" y="15"/>
                  </a:lnTo>
                  <a:lnTo>
                    <a:pt x="63" y="21"/>
                  </a:lnTo>
                  <a:lnTo>
                    <a:pt x="65" y="27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7" y="44"/>
                  </a:lnTo>
                  <a:lnTo>
                    <a:pt x="68" y="53"/>
                  </a:lnTo>
                  <a:lnTo>
                    <a:pt x="71" y="62"/>
                  </a:lnTo>
                  <a:lnTo>
                    <a:pt x="74" y="71"/>
                  </a:lnTo>
                  <a:lnTo>
                    <a:pt x="78" y="79"/>
                  </a:lnTo>
                  <a:lnTo>
                    <a:pt x="84" y="85"/>
                  </a:lnTo>
                  <a:lnTo>
                    <a:pt x="90" y="92"/>
                  </a:lnTo>
                  <a:lnTo>
                    <a:pt x="96" y="98"/>
                  </a:lnTo>
                  <a:lnTo>
                    <a:pt x="103" y="103"/>
                  </a:lnTo>
                  <a:lnTo>
                    <a:pt x="111" y="107"/>
                  </a:lnTo>
                  <a:lnTo>
                    <a:pt x="119" y="111"/>
                  </a:lnTo>
                  <a:lnTo>
                    <a:pt x="127" y="114"/>
                  </a:lnTo>
                  <a:lnTo>
                    <a:pt x="135" y="116"/>
                  </a:lnTo>
                  <a:lnTo>
                    <a:pt x="144" y="118"/>
                  </a:lnTo>
                  <a:lnTo>
                    <a:pt x="153" y="119"/>
                  </a:lnTo>
                  <a:lnTo>
                    <a:pt x="162" y="119"/>
                  </a:lnTo>
                  <a:lnTo>
                    <a:pt x="162" y="119"/>
                  </a:lnTo>
                  <a:lnTo>
                    <a:pt x="168" y="120"/>
                  </a:lnTo>
                  <a:lnTo>
                    <a:pt x="175" y="122"/>
                  </a:lnTo>
                  <a:lnTo>
                    <a:pt x="181" y="125"/>
                  </a:lnTo>
                  <a:lnTo>
                    <a:pt x="185" y="130"/>
                  </a:lnTo>
                  <a:lnTo>
                    <a:pt x="189" y="134"/>
                  </a:lnTo>
                  <a:lnTo>
                    <a:pt x="192" y="140"/>
                  </a:lnTo>
                  <a:lnTo>
                    <a:pt x="194" y="146"/>
                  </a:lnTo>
                  <a:lnTo>
                    <a:pt x="195" y="152"/>
                  </a:lnTo>
                  <a:lnTo>
                    <a:pt x="195" y="152"/>
                  </a:lnTo>
                  <a:lnTo>
                    <a:pt x="194" y="160"/>
                  </a:lnTo>
                  <a:lnTo>
                    <a:pt x="192" y="166"/>
                  </a:lnTo>
                  <a:lnTo>
                    <a:pt x="189" y="171"/>
                  </a:lnTo>
                  <a:lnTo>
                    <a:pt x="185" y="176"/>
                  </a:lnTo>
                  <a:lnTo>
                    <a:pt x="181" y="180"/>
                  </a:lnTo>
                  <a:lnTo>
                    <a:pt x="175" y="183"/>
                  </a:lnTo>
                  <a:lnTo>
                    <a:pt x="168" y="184"/>
                  </a:lnTo>
                  <a:lnTo>
                    <a:pt x="162" y="186"/>
                  </a:lnTo>
                  <a:lnTo>
                    <a:pt x="162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4">
              <a:extLst>
                <a:ext uri="{FF2B5EF4-FFF2-40B4-BE49-F238E27FC236}">
                  <a16:creationId xmlns:a16="http://schemas.microsoft.com/office/drawing/2014/main" id="{2A8A3033-DF17-4AAC-9A1E-088EC9997A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05663" y="2109788"/>
              <a:ext cx="104775" cy="60325"/>
            </a:xfrm>
            <a:custGeom>
              <a:avLst/>
              <a:gdLst>
                <a:gd name="T0" fmla="*/ 429 w 462"/>
                <a:gd name="T1" fmla="*/ 265 h 265"/>
                <a:gd name="T2" fmla="*/ 33 w 462"/>
                <a:gd name="T3" fmla="*/ 265 h 265"/>
                <a:gd name="T4" fmla="*/ 33 w 462"/>
                <a:gd name="T5" fmla="*/ 265 h 265"/>
                <a:gd name="T6" fmla="*/ 26 w 462"/>
                <a:gd name="T7" fmla="*/ 264 h 265"/>
                <a:gd name="T8" fmla="*/ 19 w 462"/>
                <a:gd name="T9" fmla="*/ 262 h 265"/>
                <a:gd name="T10" fmla="*/ 14 w 462"/>
                <a:gd name="T11" fmla="*/ 259 h 265"/>
                <a:gd name="T12" fmla="*/ 9 w 462"/>
                <a:gd name="T13" fmla="*/ 255 h 265"/>
                <a:gd name="T14" fmla="*/ 5 w 462"/>
                <a:gd name="T15" fmla="*/ 251 h 265"/>
                <a:gd name="T16" fmla="*/ 2 w 462"/>
                <a:gd name="T17" fmla="*/ 245 h 265"/>
                <a:gd name="T18" fmla="*/ 0 w 462"/>
                <a:gd name="T19" fmla="*/ 238 h 265"/>
                <a:gd name="T20" fmla="*/ 0 w 462"/>
                <a:gd name="T21" fmla="*/ 232 h 265"/>
                <a:gd name="T22" fmla="*/ 0 w 462"/>
                <a:gd name="T23" fmla="*/ 33 h 265"/>
                <a:gd name="T24" fmla="*/ 0 w 462"/>
                <a:gd name="T25" fmla="*/ 33 h 265"/>
                <a:gd name="T26" fmla="*/ 0 w 462"/>
                <a:gd name="T27" fmla="*/ 27 h 265"/>
                <a:gd name="T28" fmla="*/ 2 w 462"/>
                <a:gd name="T29" fmla="*/ 21 h 265"/>
                <a:gd name="T30" fmla="*/ 5 w 462"/>
                <a:gd name="T31" fmla="*/ 15 h 265"/>
                <a:gd name="T32" fmla="*/ 9 w 462"/>
                <a:gd name="T33" fmla="*/ 11 h 265"/>
                <a:gd name="T34" fmla="*/ 14 w 462"/>
                <a:gd name="T35" fmla="*/ 7 h 265"/>
                <a:gd name="T36" fmla="*/ 19 w 462"/>
                <a:gd name="T37" fmla="*/ 3 h 265"/>
                <a:gd name="T38" fmla="*/ 26 w 462"/>
                <a:gd name="T39" fmla="*/ 1 h 265"/>
                <a:gd name="T40" fmla="*/ 33 w 462"/>
                <a:gd name="T41" fmla="*/ 0 h 265"/>
                <a:gd name="T42" fmla="*/ 429 w 462"/>
                <a:gd name="T43" fmla="*/ 0 h 265"/>
                <a:gd name="T44" fmla="*/ 429 w 462"/>
                <a:gd name="T45" fmla="*/ 0 h 265"/>
                <a:gd name="T46" fmla="*/ 435 w 462"/>
                <a:gd name="T47" fmla="*/ 1 h 265"/>
                <a:gd name="T48" fmla="*/ 442 w 462"/>
                <a:gd name="T49" fmla="*/ 3 h 265"/>
                <a:gd name="T50" fmla="*/ 448 w 462"/>
                <a:gd name="T51" fmla="*/ 7 h 265"/>
                <a:gd name="T52" fmla="*/ 453 w 462"/>
                <a:gd name="T53" fmla="*/ 11 h 265"/>
                <a:gd name="T54" fmla="*/ 457 w 462"/>
                <a:gd name="T55" fmla="*/ 15 h 265"/>
                <a:gd name="T56" fmla="*/ 459 w 462"/>
                <a:gd name="T57" fmla="*/ 21 h 265"/>
                <a:gd name="T58" fmla="*/ 461 w 462"/>
                <a:gd name="T59" fmla="*/ 27 h 265"/>
                <a:gd name="T60" fmla="*/ 462 w 462"/>
                <a:gd name="T61" fmla="*/ 33 h 265"/>
                <a:gd name="T62" fmla="*/ 462 w 462"/>
                <a:gd name="T63" fmla="*/ 232 h 265"/>
                <a:gd name="T64" fmla="*/ 462 w 462"/>
                <a:gd name="T65" fmla="*/ 232 h 265"/>
                <a:gd name="T66" fmla="*/ 461 w 462"/>
                <a:gd name="T67" fmla="*/ 238 h 265"/>
                <a:gd name="T68" fmla="*/ 459 w 462"/>
                <a:gd name="T69" fmla="*/ 245 h 265"/>
                <a:gd name="T70" fmla="*/ 457 w 462"/>
                <a:gd name="T71" fmla="*/ 251 h 265"/>
                <a:gd name="T72" fmla="*/ 453 w 462"/>
                <a:gd name="T73" fmla="*/ 255 h 265"/>
                <a:gd name="T74" fmla="*/ 448 w 462"/>
                <a:gd name="T75" fmla="*/ 259 h 265"/>
                <a:gd name="T76" fmla="*/ 442 w 462"/>
                <a:gd name="T77" fmla="*/ 262 h 265"/>
                <a:gd name="T78" fmla="*/ 435 w 462"/>
                <a:gd name="T79" fmla="*/ 264 h 265"/>
                <a:gd name="T80" fmla="*/ 429 w 462"/>
                <a:gd name="T81" fmla="*/ 265 h 265"/>
                <a:gd name="T82" fmla="*/ 429 w 462"/>
                <a:gd name="T83" fmla="*/ 265 h 265"/>
                <a:gd name="T84" fmla="*/ 66 w 462"/>
                <a:gd name="T85" fmla="*/ 199 h 265"/>
                <a:gd name="T86" fmla="*/ 396 w 462"/>
                <a:gd name="T87" fmla="*/ 199 h 265"/>
                <a:gd name="T88" fmla="*/ 396 w 462"/>
                <a:gd name="T89" fmla="*/ 67 h 265"/>
                <a:gd name="T90" fmla="*/ 66 w 462"/>
                <a:gd name="T91" fmla="*/ 67 h 265"/>
                <a:gd name="T92" fmla="*/ 66 w 462"/>
                <a:gd name="T93" fmla="*/ 19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2" h="265">
                  <a:moveTo>
                    <a:pt x="429" y="265"/>
                  </a:moveTo>
                  <a:lnTo>
                    <a:pt x="33" y="265"/>
                  </a:lnTo>
                  <a:lnTo>
                    <a:pt x="33" y="265"/>
                  </a:lnTo>
                  <a:lnTo>
                    <a:pt x="26" y="264"/>
                  </a:lnTo>
                  <a:lnTo>
                    <a:pt x="19" y="262"/>
                  </a:lnTo>
                  <a:lnTo>
                    <a:pt x="14" y="259"/>
                  </a:lnTo>
                  <a:lnTo>
                    <a:pt x="9" y="255"/>
                  </a:lnTo>
                  <a:lnTo>
                    <a:pt x="5" y="251"/>
                  </a:lnTo>
                  <a:lnTo>
                    <a:pt x="2" y="245"/>
                  </a:lnTo>
                  <a:lnTo>
                    <a:pt x="0" y="238"/>
                  </a:lnTo>
                  <a:lnTo>
                    <a:pt x="0" y="232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5" y="15"/>
                  </a:lnTo>
                  <a:lnTo>
                    <a:pt x="9" y="11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35" y="1"/>
                  </a:lnTo>
                  <a:lnTo>
                    <a:pt x="442" y="3"/>
                  </a:lnTo>
                  <a:lnTo>
                    <a:pt x="448" y="7"/>
                  </a:lnTo>
                  <a:lnTo>
                    <a:pt x="453" y="11"/>
                  </a:lnTo>
                  <a:lnTo>
                    <a:pt x="457" y="15"/>
                  </a:lnTo>
                  <a:lnTo>
                    <a:pt x="459" y="21"/>
                  </a:lnTo>
                  <a:lnTo>
                    <a:pt x="461" y="27"/>
                  </a:lnTo>
                  <a:lnTo>
                    <a:pt x="462" y="33"/>
                  </a:lnTo>
                  <a:lnTo>
                    <a:pt x="462" y="232"/>
                  </a:lnTo>
                  <a:lnTo>
                    <a:pt x="462" y="232"/>
                  </a:lnTo>
                  <a:lnTo>
                    <a:pt x="461" y="238"/>
                  </a:lnTo>
                  <a:lnTo>
                    <a:pt x="459" y="245"/>
                  </a:lnTo>
                  <a:lnTo>
                    <a:pt x="457" y="251"/>
                  </a:lnTo>
                  <a:lnTo>
                    <a:pt x="453" y="255"/>
                  </a:lnTo>
                  <a:lnTo>
                    <a:pt x="448" y="259"/>
                  </a:lnTo>
                  <a:lnTo>
                    <a:pt x="442" y="262"/>
                  </a:lnTo>
                  <a:lnTo>
                    <a:pt x="435" y="264"/>
                  </a:lnTo>
                  <a:lnTo>
                    <a:pt x="429" y="265"/>
                  </a:lnTo>
                  <a:lnTo>
                    <a:pt x="429" y="265"/>
                  </a:lnTo>
                  <a:close/>
                  <a:moveTo>
                    <a:pt x="66" y="199"/>
                  </a:moveTo>
                  <a:lnTo>
                    <a:pt x="396" y="199"/>
                  </a:lnTo>
                  <a:lnTo>
                    <a:pt x="396" y="67"/>
                  </a:lnTo>
                  <a:lnTo>
                    <a:pt x="66" y="67"/>
                  </a:lnTo>
                  <a:lnTo>
                    <a:pt x="66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5">
              <a:extLst>
                <a:ext uri="{FF2B5EF4-FFF2-40B4-BE49-F238E27FC236}">
                  <a16:creationId xmlns:a16="http://schemas.microsoft.com/office/drawing/2014/main" id="{257F186C-C2B9-41A4-86CB-7DC258411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950" y="1905000"/>
              <a:ext cx="134938" cy="219075"/>
            </a:xfrm>
            <a:custGeom>
              <a:avLst/>
              <a:gdLst>
                <a:gd name="T0" fmla="*/ 285 w 595"/>
                <a:gd name="T1" fmla="*/ 964 h 966"/>
                <a:gd name="T2" fmla="*/ 267 w 595"/>
                <a:gd name="T3" fmla="*/ 946 h 966"/>
                <a:gd name="T4" fmla="*/ 264 w 595"/>
                <a:gd name="T5" fmla="*/ 831 h 966"/>
                <a:gd name="T6" fmla="*/ 274 w 595"/>
                <a:gd name="T7" fmla="*/ 808 h 966"/>
                <a:gd name="T8" fmla="*/ 529 w 595"/>
                <a:gd name="T9" fmla="*/ 70 h 966"/>
                <a:gd name="T10" fmla="*/ 507 w 595"/>
                <a:gd name="T11" fmla="*/ 83 h 966"/>
                <a:gd name="T12" fmla="*/ 479 w 595"/>
                <a:gd name="T13" fmla="*/ 119 h 966"/>
                <a:gd name="T14" fmla="*/ 453 w 595"/>
                <a:gd name="T15" fmla="*/ 192 h 966"/>
                <a:gd name="T16" fmla="*/ 435 w 595"/>
                <a:gd name="T17" fmla="*/ 310 h 966"/>
                <a:gd name="T18" fmla="*/ 429 w 595"/>
                <a:gd name="T19" fmla="*/ 437 h 966"/>
                <a:gd name="T20" fmla="*/ 420 w 595"/>
                <a:gd name="T21" fmla="*/ 461 h 966"/>
                <a:gd name="T22" fmla="*/ 214 w 595"/>
                <a:gd name="T23" fmla="*/ 662 h 966"/>
                <a:gd name="T24" fmla="*/ 195 w 595"/>
                <a:gd name="T25" fmla="*/ 666 h 966"/>
                <a:gd name="T26" fmla="*/ 179 w 595"/>
                <a:gd name="T27" fmla="*/ 659 h 966"/>
                <a:gd name="T28" fmla="*/ 168 w 595"/>
                <a:gd name="T29" fmla="*/ 642 h 966"/>
                <a:gd name="T30" fmla="*/ 213 w 595"/>
                <a:gd name="T31" fmla="*/ 428 h 966"/>
                <a:gd name="T32" fmla="*/ 215 w 595"/>
                <a:gd name="T33" fmla="*/ 396 h 966"/>
                <a:gd name="T34" fmla="*/ 204 w 595"/>
                <a:gd name="T35" fmla="*/ 372 h 966"/>
                <a:gd name="T36" fmla="*/ 190 w 595"/>
                <a:gd name="T37" fmla="*/ 369 h 966"/>
                <a:gd name="T38" fmla="*/ 171 w 595"/>
                <a:gd name="T39" fmla="*/ 379 h 966"/>
                <a:gd name="T40" fmla="*/ 155 w 595"/>
                <a:gd name="T41" fmla="*/ 402 h 966"/>
                <a:gd name="T42" fmla="*/ 108 w 595"/>
                <a:gd name="T43" fmla="*/ 513 h 966"/>
                <a:gd name="T44" fmla="*/ 66 w 595"/>
                <a:gd name="T45" fmla="*/ 932 h 966"/>
                <a:gd name="T46" fmla="*/ 60 w 595"/>
                <a:gd name="T47" fmla="*/ 951 h 966"/>
                <a:gd name="T48" fmla="*/ 39 w 595"/>
                <a:gd name="T49" fmla="*/ 965 h 966"/>
                <a:gd name="T50" fmla="*/ 20 w 595"/>
                <a:gd name="T51" fmla="*/ 964 h 966"/>
                <a:gd name="T52" fmla="*/ 2 w 595"/>
                <a:gd name="T53" fmla="*/ 946 h 966"/>
                <a:gd name="T54" fmla="*/ 0 w 595"/>
                <a:gd name="T55" fmla="*/ 634 h 966"/>
                <a:gd name="T56" fmla="*/ 12 w 595"/>
                <a:gd name="T57" fmla="*/ 590 h 966"/>
                <a:gd name="T58" fmla="*/ 70 w 595"/>
                <a:gd name="T59" fmla="*/ 425 h 966"/>
                <a:gd name="T60" fmla="*/ 107 w 595"/>
                <a:gd name="T61" fmla="*/ 355 h 966"/>
                <a:gd name="T62" fmla="*/ 126 w 595"/>
                <a:gd name="T63" fmla="*/ 330 h 966"/>
                <a:gd name="T64" fmla="*/ 157 w 595"/>
                <a:gd name="T65" fmla="*/ 310 h 966"/>
                <a:gd name="T66" fmla="*/ 189 w 595"/>
                <a:gd name="T67" fmla="*/ 302 h 966"/>
                <a:gd name="T68" fmla="*/ 218 w 595"/>
                <a:gd name="T69" fmla="*/ 305 h 966"/>
                <a:gd name="T70" fmla="*/ 239 w 595"/>
                <a:gd name="T71" fmla="*/ 316 h 966"/>
                <a:gd name="T72" fmla="*/ 263 w 595"/>
                <a:gd name="T73" fmla="*/ 340 h 966"/>
                <a:gd name="T74" fmla="*/ 278 w 595"/>
                <a:gd name="T75" fmla="*/ 374 h 966"/>
                <a:gd name="T76" fmla="*/ 281 w 595"/>
                <a:gd name="T77" fmla="*/ 417 h 966"/>
                <a:gd name="T78" fmla="*/ 363 w 595"/>
                <a:gd name="T79" fmla="*/ 423 h 966"/>
                <a:gd name="T80" fmla="*/ 368 w 595"/>
                <a:gd name="T81" fmla="*/ 311 h 966"/>
                <a:gd name="T82" fmla="*/ 386 w 595"/>
                <a:gd name="T83" fmla="*/ 187 h 966"/>
                <a:gd name="T84" fmla="*/ 418 w 595"/>
                <a:gd name="T85" fmla="*/ 95 h 966"/>
                <a:gd name="T86" fmla="*/ 464 w 595"/>
                <a:gd name="T87" fmla="*/ 33 h 966"/>
                <a:gd name="T88" fmla="*/ 495 w 595"/>
                <a:gd name="T89" fmla="*/ 12 h 966"/>
                <a:gd name="T90" fmla="*/ 541 w 595"/>
                <a:gd name="T91" fmla="*/ 0 h 966"/>
                <a:gd name="T92" fmla="*/ 573 w 595"/>
                <a:gd name="T93" fmla="*/ 5 h 966"/>
                <a:gd name="T94" fmla="*/ 589 w 595"/>
                <a:gd name="T95" fmla="*/ 17 h 966"/>
                <a:gd name="T96" fmla="*/ 595 w 595"/>
                <a:gd name="T97" fmla="*/ 36 h 966"/>
                <a:gd name="T98" fmla="*/ 592 w 595"/>
                <a:gd name="T99" fmla="*/ 582 h 966"/>
                <a:gd name="T100" fmla="*/ 330 w 595"/>
                <a:gd name="T101" fmla="*/ 846 h 966"/>
                <a:gd name="T102" fmla="*/ 328 w 595"/>
                <a:gd name="T103" fmla="*/ 946 h 966"/>
                <a:gd name="T104" fmla="*/ 310 w 595"/>
                <a:gd name="T105" fmla="*/ 964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5" h="966">
                  <a:moveTo>
                    <a:pt x="297" y="966"/>
                  </a:moveTo>
                  <a:lnTo>
                    <a:pt x="297" y="966"/>
                  </a:lnTo>
                  <a:lnTo>
                    <a:pt x="291" y="965"/>
                  </a:lnTo>
                  <a:lnTo>
                    <a:pt x="285" y="964"/>
                  </a:lnTo>
                  <a:lnTo>
                    <a:pt x="278" y="960"/>
                  </a:lnTo>
                  <a:lnTo>
                    <a:pt x="274" y="956"/>
                  </a:lnTo>
                  <a:lnTo>
                    <a:pt x="270" y="951"/>
                  </a:lnTo>
                  <a:lnTo>
                    <a:pt x="267" y="946"/>
                  </a:lnTo>
                  <a:lnTo>
                    <a:pt x="265" y="940"/>
                  </a:lnTo>
                  <a:lnTo>
                    <a:pt x="264" y="932"/>
                  </a:lnTo>
                  <a:lnTo>
                    <a:pt x="264" y="831"/>
                  </a:lnTo>
                  <a:lnTo>
                    <a:pt x="264" y="831"/>
                  </a:lnTo>
                  <a:lnTo>
                    <a:pt x="265" y="825"/>
                  </a:lnTo>
                  <a:lnTo>
                    <a:pt x="267" y="819"/>
                  </a:lnTo>
                  <a:lnTo>
                    <a:pt x="270" y="813"/>
                  </a:lnTo>
                  <a:lnTo>
                    <a:pt x="274" y="808"/>
                  </a:lnTo>
                  <a:lnTo>
                    <a:pt x="274" y="808"/>
                  </a:lnTo>
                  <a:lnTo>
                    <a:pt x="529" y="556"/>
                  </a:lnTo>
                  <a:lnTo>
                    <a:pt x="529" y="70"/>
                  </a:lnTo>
                  <a:lnTo>
                    <a:pt x="529" y="70"/>
                  </a:lnTo>
                  <a:lnTo>
                    <a:pt x="521" y="73"/>
                  </a:lnTo>
                  <a:lnTo>
                    <a:pt x="512" y="78"/>
                  </a:lnTo>
                  <a:lnTo>
                    <a:pt x="512" y="78"/>
                  </a:lnTo>
                  <a:lnTo>
                    <a:pt x="507" y="83"/>
                  </a:lnTo>
                  <a:lnTo>
                    <a:pt x="500" y="89"/>
                  </a:lnTo>
                  <a:lnTo>
                    <a:pt x="494" y="97"/>
                  </a:lnTo>
                  <a:lnTo>
                    <a:pt x="486" y="108"/>
                  </a:lnTo>
                  <a:lnTo>
                    <a:pt x="479" y="119"/>
                  </a:lnTo>
                  <a:lnTo>
                    <a:pt x="473" y="134"/>
                  </a:lnTo>
                  <a:lnTo>
                    <a:pt x="466" y="150"/>
                  </a:lnTo>
                  <a:lnTo>
                    <a:pt x="459" y="169"/>
                  </a:lnTo>
                  <a:lnTo>
                    <a:pt x="453" y="192"/>
                  </a:lnTo>
                  <a:lnTo>
                    <a:pt x="447" y="216"/>
                  </a:lnTo>
                  <a:lnTo>
                    <a:pt x="443" y="244"/>
                  </a:lnTo>
                  <a:lnTo>
                    <a:pt x="438" y="275"/>
                  </a:lnTo>
                  <a:lnTo>
                    <a:pt x="435" y="310"/>
                  </a:lnTo>
                  <a:lnTo>
                    <a:pt x="432" y="348"/>
                  </a:lnTo>
                  <a:lnTo>
                    <a:pt x="429" y="390"/>
                  </a:lnTo>
                  <a:lnTo>
                    <a:pt x="429" y="437"/>
                  </a:lnTo>
                  <a:lnTo>
                    <a:pt x="429" y="437"/>
                  </a:lnTo>
                  <a:lnTo>
                    <a:pt x="428" y="443"/>
                  </a:lnTo>
                  <a:lnTo>
                    <a:pt x="426" y="449"/>
                  </a:lnTo>
                  <a:lnTo>
                    <a:pt x="424" y="455"/>
                  </a:lnTo>
                  <a:lnTo>
                    <a:pt x="420" y="461"/>
                  </a:lnTo>
                  <a:lnTo>
                    <a:pt x="224" y="656"/>
                  </a:lnTo>
                  <a:lnTo>
                    <a:pt x="224" y="656"/>
                  </a:lnTo>
                  <a:lnTo>
                    <a:pt x="219" y="660"/>
                  </a:lnTo>
                  <a:lnTo>
                    <a:pt x="214" y="662"/>
                  </a:lnTo>
                  <a:lnTo>
                    <a:pt x="210" y="664"/>
                  </a:lnTo>
                  <a:lnTo>
                    <a:pt x="205" y="666"/>
                  </a:lnTo>
                  <a:lnTo>
                    <a:pt x="200" y="667"/>
                  </a:lnTo>
                  <a:lnTo>
                    <a:pt x="195" y="666"/>
                  </a:lnTo>
                  <a:lnTo>
                    <a:pt x="189" y="664"/>
                  </a:lnTo>
                  <a:lnTo>
                    <a:pt x="184" y="662"/>
                  </a:lnTo>
                  <a:lnTo>
                    <a:pt x="184" y="662"/>
                  </a:lnTo>
                  <a:lnTo>
                    <a:pt x="179" y="659"/>
                  </a:lnTo>
                  <a:lnTo>
                    <a:pt x="176" y="655"/>
                  </a:lnTo>
                  <a:lnTo>
                    <a:pt x="173" y="651"/>
                  </a:lnTo>
                  <a:lnTo>
                    <a:pt x="170" y="647"/>
                  </a:lnTo>
                  <a:lnTo>
                    <a:pt x="168" y="642"/>
                  </a:lnTo>
                  <a:lnTo>
                    <a:pt x="168" y="637"/>
                  </a:lnTo>
                  <a:lnTo>
                    <a:pt x="167" y="631"/>
                  </a:lnTo>
                  <a:lnTo>
                    <a:pt x="168" y="626"/>
                  </a:lnTo>
                  <a:lnTo>
                    <a:pt x="213" y="428"/>
                  </a:lnTo>
                  <a:lnTo>
                    <a:pt x="213" y="428"/>
                  </a:lnTo>
                  <a:lnTo>
                    <a:pt x="215" y="416"/>
                  </a:lnTo>
                  <a:lnTo>
                    <a:pt x="216" y="405"/>
                  </a:lnTo>
                  <a:lnTo>
                    <a:pt x="215" y="396"/>
                  </a:lnTo>
                  <a:lnTo>
                    <a:pt x="214" y="388"/>
                  </a:lnTo>
                  <a:lnTo>
                    <a:pt x="211" y="381"/>
                  </a:lnTo>
                  <a:lnTo>
                    <a:pt x="208" y="376"/>
                  </a:lnTo>
                  <a:lnTo>
                    <a:pt x="204" y="372"/>
                  </a:lnTo>
                  <a:lnTo>
                    <a:pt x="200" y="370"/>
                  </a:lnTo>
                  <a:lnTo>
                    <a:pt x="200" y="370"/>
                  </a:lnTo>
                  <a:lnTo>
                    <a:pt x="196" y="369"/>
                  </a:lnTo>
                  <a:lnTo>
                    <a:pt x="190" y="369"/>
                  </a:lnTo>
                  <a:lnTo>
                    <a:pt x="185" y="370"/>
                  </a:lnTo>
                  <a:lnTo>
                    <a:pt x="181" y="372"/>
                  </a:lnTo>
                  <a:lnTo>
                    <a:pt x="176" y="375"/>
                  </a:lnTo>
                  <a:lnTo>
                    <a:pt x="171" y="379"/>
                  </a:lnTo>
                  <a:lnTo>
                    <a:pt x="167" y="384"/>
                  </a:lnTo>
                  <a:lnTo>
                    <a:pt x="161" y="390"/>
                  </a:lnTo>
                  <a:lnTo>
                    <a:pt x="161" y="390"/>
                  </a:lnTo>
                  <a:lnTo>
                    <a:pt x="155" y="402"/>
                  </a:lnTo>
                  <a:lnTo>
                    <a:pt x="149" y="414"/>
                  </a:lnTo>
                  <a:lnTo>
                    <a:pt x="136" y="443"/>
                  </a:lnTo>
                  <a:lnTo>
                    <a:pt x="121" y="477"/>
                  </a:lnTo>
                  <a:lnTo>
                    <a:pt x="108" y="513"/>
                  </a:lnTo>
                  <a:lnTo>
                    <a:pt x="95" y="550"/>
                  </a:lnTo>
                  <a:lnTo>
                    <a:pt x="83" y="584"/>
                  </a:lnTo>
                  <a:lnTo>
                    <a:pt x="66" y="640"/>
                  </a:lnTo>
                  <a:lnTo>
                    <a:pt x="66" y="932"/>
                  </a:lnTo>
                  <a:lnTo>
                    <a:pt x="66" y="932"/>
                  </a:lnTo>
                  <a:lnTo>
                    <a:pt x="65" y="940"/>
                  </a:lnTo>
                  <a:lnTo>
                    <a:pt x="63" y="946"/>
                  </a:lnTo>
                  <a:lnTo>
                    <a:pt x="60" y="951"/>
                  </a:lnTo>
                  <a:lnTo>
                    <a:pt x="56" y="956"/>
                  </a:lnTo>
                  <a:lnTo>
                    <a:pt x="51" y="960"/>
                  </a:lnTo>
                  <a:lnTo>
                    <a:pt x="46" y="964"/>
                  </a:lnTo>
                  <a:lnTo>
                    <a:pt x="39" y="965"/>
                  </a:lnTo>
                  <a:lnTo>
                    <a:pt x="33" y="966"/>
                  </a:lnTo>
                  <a:lnTo>
                    <a:pt x="33" y="966"/>
                  </a:lnTo>
                  <a:lnTo>
                    <a:pt x="26" y="965"/>
                  </a:lnTo>
                  <a:lnTo>
                    <a:pt x="20" y="964"/>
                  </a:lnTo>
                  <a:lnTo>
                    <a:pt x="14" y="960"/>
                  </a:lnTo>
                  <a:lnTo>
                    <a:pt x="9" y="956"/>
                  </a:lnTo>
                  <a:lnTo>
                    <a:pt x="5" y="951"/>
                  </a:lnTo>
                  <a:lnTo>
                    <a:pt x="2" y="946"/>
                  </a:lnTo>
                  <a:lnTo>
                    <a:pt x="0" y="940"/>
                  </a:lnTo>
                  <a:lnTo>
                    <a:pt x="0" y="932"/>
                  </a:lnTo>
                  <a:lnTo>
                    <a:pt x="0" y="634"/>
                  </a:lnTo>
                  <a:lnTo>
                    <a:pt x="0" y="634"/>
                  </a:lnTo>
                  <a:lnTo>
                    <a:pt x="0" y="630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12" y="590"/>
                  </a:lnTo>
                  <a:lnTo>
                    <a:pt x="23" y="555"/>
                  </a:lnTo>
                  <a:lnTo>
                    <a:pt x="37" y="513"/>
                  </a:lnTo>
                  <a:lnTo>
                    <a:pt x="54" y="470"/>
                  </a:lnTo>
                  <a:lnTo>
                    <a:pt x="70" y="425"/>
                  </a:lnTo>
                  <a:lnTo>
                    <a:pt x="80" y="406"/>
                  </a:lnTo>
                  <a:lnTo>
                    <a:pt x="89" y="386"/>
                  </a:lnTo>
                  <a:lnTo>
                    <a:pt x="97" y="370"/>
                  </a:lnTo>
                  <a:lnTo>
                    <a:pt x="107" y="355"/>
                  </a:lnTo>
                  <a:lnTo>
                    <a:pt x="107" y="355"/>
                  </a:lnTo>
                  <a:lnTo>
                    <a:pt x="113" y="346"/>
                  </a:lnTo>
                  <a:lnTo>
                    <a:pt x="119" y="338"/>
                  </a:lnTo>
                  <a:lnTo>
                    <a:pt x="126" y="330"/>
                  </a:lnTo>
                  <a:lnTo>
                    <a:pt x="135" y="323"/>
                  </a:lnTo>
                  <a:lnTo>
                    <a:pt x="142" y="318"/>
                  </a:lnTo>
                  <a:lnTo>
                    <a:pt x="150" y="313"/>
                  </a:lnTo>
                  <a:lnTo>
                    <a:pt x="157" y="310"/>
                  </a:lnTo>
                  <a:lnTo>
                    <a:pt x="166" y="306"/>
                  </a:lnTo>
                  <a:lnTo>
                    <a:pt x="174" y="304"/>
                  </a:lnTo>
                  <a:lnTo>
                    <a:pt x="181" y="302"/>
                  </a:lnTo>
                  <a:lnTo>
                    <a:pt x="189" y="302"/>
                  </a:lnTo>
                  <a:lnTo>
                    <a:pt x="197" y="302"/>
                  </a:lnTo>
                  <a:lnTo>
                    <a:pt x="205" y="302"/>
                  </a:lnTo>
                  <a:lnTo>
                    <a:pt x="212" y="304"/>
                  </a:lnTo>
                  <a:lnTo>
                    <a:pt x="218" y="305"/>
                  </a:lnTo>
                  <a:lnTo>
                    <a:pt x="226" y="309"/>
                  </a:lnTo>
                  <a:lnTo>
                    <a:pt x="226" y="309"/>
                  </a:lnTo>
                  <a:lnTo>
                    <a:pt x="233" y="312"/>
                  </a:lnTo>
                  <a:lnTo>
                    <a:pt x="239" y="316"/>
                  </a:lnTo>
                  <a:lnTo>
                    <a:pt x="246" y="321"/>
                  </a:lnTo>
                  <a:lnTo>
                    <a:pt x="252" y="326"/>
                  </a:lnTo>
                  <a:lnTo>
                    <a:pt x="258" y="332"/>
                  </a:lnTo>
                  <a:lnTo>
                    <a:pt x="263" y="340"/>
                  </a:lnTo>
                  <a:lnTo>
                    <a:pt x="268" y="347"/>
                  </a:lnTo>
                  <a:lnTo>
                    <a:pt x="272" y="355"/>
                  </a:lnTo>
                  <a:lnTo>
                    <a:pt x="275" y="364"/>
                  </a:lnTo>
                  <a:lnTo>
                    <a:pt x="278" y="374"/>
                  </a:lnTo>
                  <a:lnTo>
                    <a:pt x="280" y="384"/>
                  </a:lnTo>
                  <a:lnTo>
                    <a:pt x="281" y="394"/>
                  </a:lnTo>
                  <a:lnTo>
                    <a:pt x="282" y="406"/>
                  </a:lnTo>
                  <a:lnTo>
                    <a:pt x="281" y="417"/>
                  </a:lnTo>
                  <a:lnTo>
                    <a:pt x="280" y="430"/>
                  </a:lnTo>
                  <a:lnTo>
                    <a:pt x="277" y="442"/>
                  </a:lnTo>
                  <a:lnTo>
                    <a:pt x="258" y="529"/>
                  </a:lnTo>
                  <a:lnTo>
                    <a:pt x="363" y="423"/>
                  </a:lnTo>
                  <a:lnTo>
                    <a:pt x="363" y="423"/>
                  </a:lnTo>
                  <a:lnTo>
                    <a:pt x="364" y="384"/>
                  </a:lnTo>
                  <a:lnTo>
                    <a:pt x="365" y="347"/>
                  </a:lnTo>
                  <a:lnTo>
                    <a:pt x="368" y="311"/>
                  </a:lnTo>
                  <a:lnTo>
                    <a:pt x="371" y="277"/>
                  </a:lnTo>
                  <a:lnTo>
                    <a:pt x="376" y="245"/>
                  </a:lnTo>
                  <a:lnTo>
                    <a:pt x="381" y="215"/>
                  </a:lnTo>
                  <a:lnTo>
                    <a:pt x="386" y="187"/>
                  </a:lnTo>
                  <a:lnTo>
                    <a:pt x="393" y="162"/>
                  </a:lnTo>
                  <a:lnTo>
                    <a:pt x="400" y="138"/>
                  </a:lnTo>
                  <a:lnTo>
                    <a:pt x="409" y="115"/>
                  </a:lnTo>
                  <a:lnTo>
                    <a:pt x="418" y="95"/>
                  </a:lnTo>
                  <a:lnTo>
                    <a:pt x="428" y="77"/>
                  </a:lnTo>
                  <a:lnTo>
                    <a:pt x="439" y="60"/>
                  </a:lnTo>
                  <a:lnTo>
                    <a:pt x="450" y="46"/>
                  </a:lnTo>
                  <a:lnTo>
                    <a:pt x="464" y="33"/>
                  </a:lnTo>
                  <a:lnTo>
                    <a:pt x="476" y="22"/>
                  </a:lnTo>
                  <a:lnTo>
                    <a:pt x="476" y="22"/>
                  </a:lnTo>
                  <a:lnTo>
                    <a:pt x="485" y="17"/>
                  </a:lnTo>
                  <a:lnTo>
                    <a:pt x="495" y="12"/>
                  </a:lnTo>
                  <a:lnTo>
                    <a:pt x="503" y="8"/>
                  </a:lnTo>
                  <a:lnTo>
                    <a:pt x="511" y="5"/>
                  </a:lnTo>
                  <a:lnTo>
                    <a:pt x="527" y="1"/>
                  </a:lnTo>
                  <a:lnTo>
                    <a:pt x="541" y="0"/>
                  </a:lnTo>
                  <a:lnTo>
                    <a:pt x="553" y="1"/>
                  </a:lnTo>
                  <a:lnTo>
                    <a:pt x="563" y="2"/>
                  </a:lnTo>
                  <a:lnTo>
                    <a:pt x="573" y="5"/>
                  </a:lnTo>
                  <a:lnTo>
                    <a:pt x="573" y="5"/>
                  </a:lnTo>
                  <a:lnTo>
                    <a:pt x="577" y="7"/>
                  </a:lnTo>
                  <a:lnTo>
                    <a:pt x="582" y="10"/>
                  </a:lnTo>
                  <a:lnTo>
                    <a:pt x="586" y="14"/>
                  </a:lnTo>
                  <a:lnTo>
                    <a:pt x="589" y="17"/>
                  </a:lnTo>
                  <a:lnTo>
                    <a:pt x="591" y="21"/>
                  </a:lnTo>
                  <a:lnTo>
                    <a:pt x="593" y="26"/>
                  </a:lnTo>
                  <a:lnTo>
                    <a:pt x="594" y="31"/>
                  </a:lnTo>
                  <a:lnTo>
                    <a:pt x="595" y="36"/>
                  </a:lnTo>
                  <a:lnTo>
                    <a:pt x="595" y="569"/>
                  </a:lnTo>
                  <a:lnTo>
                    <a:pt x="595" y="569"/>
                  </a:lnTo>
                  <a:lnTo>
                    <a:pt x="594" y="575"/>
                  </a:lnTo>
                  <a:lnTo>
                    <a:pt x="592" y="582"/>
                  </a:lnTo>
                  <a:lnTo>
                    <a:pt x="589" y="587"/>
                  </a:lnTo>
                  <a:lnTo>
                    <a:pt x="585" y="592"/>
                  </a:lnTo>
                  <a:lnTo>
                    <a:pt x="585" y="592"/>
                  </a:lnTo>
                  <a:lnTo>
                    <a:pt x="330" y="846"/>
                  </a:lnTo>
                  <a:lnTo>
                    <a:pt x="330" y="932"/>
                  </a:lnTo>
                  <a:lnTo>
                    <a:pt x="330" y="932"/>
                  </a:lnTo>
                  <a:lnTo>
                    <a:pt x="329" y="940"/>
                  </a:lnTo>
                  <a:lnTo>
                    <a:pt x="328" y="946"/>
                  </a:lnTo>
                  <a:lnTo>
                    <a:pt x="325" y="951"/>
                  </a:lnTo>
                  <a:lnTo>
                    <a:pt x="321" y="956"/>
                  </a:lnTo>
                  <a:lnTo>
                    <a:pt x="316" y="960"/>
                  </a:lnTo>
                  <a:lnTo>
                    <a:pt x="310" y="964"/>
                  </a:lnTo>
                  <a:lnTo>
                    <a:pt x="304" y="965"/>
                  </a:lnTo>
                  <a:lnTo>
                    <a:pt x="297" y="966"/>
                  </a:lnTo>
                  <a:lnTo>
                    <a:pt x="297" y="9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6">
              <a:extLst>
                <a:ext uri="{FF2B5EF4-FFF2-40B4-BE49-F238E27FC236}">
                  <a16:creationId xmlns:a16="http://schemas.microsoft.com/office/drawing/2014/main" id="{0DE63747-0D08-47A2-846A-8828105999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0563" y="2109788"/>
              <a:ext cx="104775" cy="60325"/>
            </a:xfrm>
            <a:custGeom>
              <a:avLst/>
              <a:gdLst>
                <a:gd name="T0" fmla="*/ 430 w 463"/>
                <a:gd name="T1" fmla="*/ 265 h 265"/>
                <a:gd name="T2" fmla="*/ 33 w 463"/>
                <a:gd name="T3" fmla="*/ 265 h 265"/>
                <a:gd name="T4" fmla="*/ 33 w 463"/>
                <a:gd name="T5" fmla="*/ 265 h 265"/>
                <a:gd name="T6" fmla="*/ 26 w 463"/>
                <a:gd name="T7" fmla="*/ 264 h 265"/>
                <a:gd name="T8" fmla="*/ 20 w 463"/>
                <a:gd name="T9" fmla="*/ 262 h 265"/>
                <a:gd name="T10" fmla="*/ 15 w 463"/>
                <a:gd name="T11" fmla="*/ 259 h 265"/>
                <a:gd name="T12" fmla="*/ 10 w 463"/>
                <a:gd name="T13" fmla="*/ 255 h 265"/>
                <a:gd name="T14" fmla="*/ 5 w 463"/>
                <a:gd name="T15" fmla="*/ 251 h 265"/>
                <a:gd name="T16" fmla="*/ 2 w 463"/>
                <a:gd name="T17" fmla="*/ 245 h 265"/>
                <a:gd name="T18" fmla="*/ 1 w 463"/>
                <a:gd name="T19" fmla="*/ 238 h 265"/>
                <a:gd name="T20" fmla="*/ 0 w 463"/>
                <a:gd name="T21" fmla="*/ 232 h 265"/>
                <a:gd name="T22" fmla="*/ 0 w 463"/>
                <a:gd name="T23" fmla="*/ 33 h 265"/>
                <a:gd name="T24" fmla="*/ 0 w 463"/>
                <a:gd name="T25" fmla="*/ 33 h 265"/>
                <a:gd name="T26" fmla="*/ 1 w 463"/>
                <a:gd name="T27" fmla="*/ 27 h 265"/>
                <a:gd name="T28" fmla="*/ 2 w 463"/>
                <a:gd name="T29" fmla="*/ 21 h 265"/>
                <a:gd name="T30" fmla="*/ 5 w 463"/>
                <a:gd name="T31" fmla="*/ 15 h 265"/>
                <a:gd name="T32" fmla="*/ 10 w 463"/>
                <a:gd name="T33" fmla="*/ 11 h 265"/>
                <a:gd name="T34" fmla="*/ 15 w 463"/>
                <a:gd name="T35" fmla="*/ 7 h 265"/>
                <a:gd name="T36" fmla="*/ 20 w 463"/>
                <a:gd name="T37" fmla="*/ 3 h 265"/>
                <a:gd name="T38" fmla="*/ 26 w 463"/>
                <a:gd name="T39" fmla="*/ 1 h 265"/>
                <a:gd name="T40" fmla="*/ 33 w 463"/>
                <a:gd name="T41" fmla="*/ 0 h 265"/>
                <a:gd name="T42" fmla="*/ 430 w 463"/>
                <a:gd name="T43" fmla="*/ 0 h 265"/>
                <a:gd name="T44" fmla="*/ 430 w 463"/>
                <a:gd name="T45" fmla="*/ 0 h 265"/>
                <a:gd name="T46" fmla="*/ 437 w 463"/>
                <a:gd name="T47" fmla="*/ 1 h 265"/>
                <a:gd name="T48" fmla="*/ 443 w 463"/>
                <a:gd name="T49" fmla="*/ 3 h 265"/>
                <a:gd name="T50" fmla="*/ 448 w 463"/>
                <a:gd name="T51" fmla="*/ 7 h 265"/>
                <a:gd name="T52" fmla="*/ 454 w 463"/>
                <a:gd name="T53" fmla="*/ 11 h 265"/>
                <a:gd name="T54" fmla="*/ 458 w 463"/>
                <a:gd name="T55" fmla="*/ 15 h 265"/>
                <a:gd name="T56" fmla="*/ 461 w 463"/>
                <a:gd name="T57" fmla="*/ 21 h 265"/>
                <a:gd name="T58" fmla="*/ 463 w 463"/>
                <a:gd name="T59" fmla="*/ 27 h 265"/>
                <a:gd name="T60" fmla="*/ 463 w 463"/>
                <a:gd name="T61" fmla="*/ 33 h 265"/>
                <a:gd name="T62" fmla="*/ 463 w 463"/>
                <a:gd name="T63" fmla="*/ 232 h 265"/>
                <a:gd name="T64" fmla="*/ 463 w 463"/>
                <a:gd name="T65" fmla="*/ 232 h 265"/>
                <a:gd name="T66" fmla="*/ 463 w 463"/>
                <a:gd name="T67" fmla="*/ 238 h 265"/>
                <a:gd name="T68" fmla="*/ 461 w 463"/>
                <a:gd name="T69" fmla="*/ 245 h 265"/>
                <a:gd name="T70" fmla="*/ 458 w 463"/>
                <a:gd name="T71" fmla="*/ 251 h 265"/>
                <a:gd name="T72" fmla="*/ 454 w 463"/>
                <a:gd name="T73" fmla="*/ 255 h 265"/>
                <a:gd name="T74" fmla="*/ 448 w 463"/>
                <a:gd name="T75" fmla="*/ 259 h 265"/>
                <a:gd name="T76" fmla="*/ 443 w 463"/>
                <a:gd name="T77" fmla="*/ 262 h 265"/>
                <a:gd name="T78" fmla="*/ 437 w 463"/>
                <a:gd name="T79" fmla="*/ 264 h 265"/>
                <a:gd name="T80" fmla="*/ 430 w 463"/>
                <a:gd name="T81" fmla="*/ 265 h 265"/>
                <a:gd name="T82" fmla="*/ 430 w 463"/>
                <a:gd name="T83" fmla="*/ 265 h 265"/>
                <a:gd name="T84" fmla="*/ 66 w 463"/>
                <a:gd name="T85" fmla="*/ 199 h 265"/>
                <a:gd name="T86" fmla="*/ 397 w 463"/>
                <a:gd name="T87" fmla="*/ 199 h 265"/>
                <a:gd name="T88" fmla="*/ 397 w 463"/>
                <a:gd name="T89" fmla="*/ 67 h 265"/>
                <a:gd name="T90" fmla="*/ 66 w 463"/>
                <a:gd name="T91" fmla="*/ 67 h 265"/>
                <a:gd name="T92" fmla="*/ 66 w 463"/>
                <a:gd name="T93" fmla="*/ 19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3" h="265">
                  <a:moveTo>
                    <a:pt x="430" y="265"/>
                  </a:moveTo>
                  <a:lnTo>
                    <a:pt x="33" y="265"/>
                  </a:lnTo>
                  <a:lnTo>
                    <a:pt x="33" y="265"/>
                  </a:lnTo>
                  <a:lnTo>
                    <a:pt x="26" y="264"/>
                  </a:lnTo>
                  <a:lnTo>
                    <a:pt x="20" y="262"/>
                  </a:lnTo>
                  <a:lnTo>
                    <a:pt x="15" y="259"/>
                  </a:lnTo>
                  <a:lnTo>
                    <a:pt x="10" y="255"/>
                  </a:lnTo>
                  <a:lnTo>
                    <a:pt x="5" y="251"/>
                  </a:lnTo>
                  <a:lnTo>
                    <a:pt x="2" y="245"/>
                  </a:lnTo>
                  <a:lnTo>
                    <a:pt x="1" y="238"/>
                  </a:lnTo>
                  <a:lnTo>
                    <a:pt x="0" y="232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1"/>
                  </a:lnTo>
                  <a:lnTo>
                    <a:pt x="5" y="15"/>
                  </a:lnTo>
                  <a:lnTo>
                    <a:pt x="10" y="11"/>
                  </a:lnTo>
                  <a:lnTo>
                    <a:pt x="15" y="7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7" y="1"/>
                  </a:lnTo>
                  <a:lnTo>
                    <a:pt x="443" y="3"/>
                  </a:lnTo>
                  <a:lnTo>
                    <a:pt x="448" y="7"/>
                  </a:lnTo>
                  <a:lnTo>
                    <a:pt x="454" y="11"/>
                  </a:lnTo>
                  <a:lnTo>
                    <a:pt x="458" y="15"/>
                  </a:lnTo>
                  <a:lnTo>
                    <a:pt x="461" y="21"/>
                  </a:lnTo>
                  <a:lnTo>
                    <a:pt x="463" y="27"/>
                  </a:lnTo>
                  <a:lnTo>
                    <a:pt x="463" y="33"/>
                  </a:lnTo>
                  <a:lnTo>
                    <a:pt x="463" y="232"/>
                  </a:lnTo>
                  <a:lnTo>
                    <a:pt x="463" y="232"/>
                  </a:lnTo>
                  <a:lnTo>
                    <a:pt x="463" y="238"/>
                  </a:lnTo>
                  <a:lnTo>
                    <a:pt x="461" y="245"/>
                  </a:lnTo>
                  <a:lnTo>
                    <a:pt x="458" y="251"/>
                  </a:lnTo>
                  <a:lnTo>
                    <a:pt x="454" y="255"/>
                  </a:lnTo>
                  <a:lnTo>
                    <a:pt x="448" y="259"/>
                  </a:lnTo>
                  <a:lnTo>
                    <a:pt x="443" y="262"/>
                  </a:lnTo>
                  <a:lnTo>
                    <a:pt x="437" y="264"/>
                  </a:lnTo>
                  <a:lnTo>
                    <a:pt x="430" y="265"/>
                  </a:lnTo>
                  <a:lnTo>
                    <a:pt x="430" y="265"/>
                  </a:lnTo>
                  <a:close/>
                  <a:moveTo>
                    <a:pt x="66" y="199"/>
                  </a:moveTo>
                  <a:lnTo>
                    <a:pt x="397" y="199"/>
                  </a:lnTo>
                  <a:lnTo>
                    <a:pt x="397" y="67"/>
                  </a:lnTo>
                  <a:lnTo>
                    <a:pt x="66" y="67"/>
                  </a:lnTo>
                  <a:lnTo>
                    <a:pt x="66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7">
              <a:extLst>
                <a:ext uri="{FF2B5EF4-FFF2-40B4-BE49-F238E27FC236}">
                  <a16:creationId xmlns:a16="http://schemas.microsoft.com/office/drawing/2014/main" id="{BE6B954A-A319-4546-B5C2-F02CCB6A9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4525" y="1905000"/>
              <a:ext cx="134938" cy="219075"/>
            </a:xfrm>
            <a:custGeom>
              <a:avLst/>
              <a:gdLst>
                <a:gd name="T0" fmla="*/ 549 w 595"/>
                <a:gd name="T1" fmla="*/ 964 h 966"/>
                <a:gd name="T2" fmla="*/ 531 w 595"/>
                <a:gd name="T3" fmla="*/ 946 h 966"/>
                <a:gd name="T4" fmla="*/ 528 w 595"/>
                <a:gd name="T5" fmla="*/ 640 h 966"/>
                <a:gd name="T6" fmla="*/ 474 w 595"/>
                <a:gd name="T7" fmla="*/ 477 h 966"/>
                <a:gd name="T8" fmla="*/ 433 w 595"/>
                <a:gd name="T9" fmla="*/ 390 h 966"/>
                <a:gd name="T10" fmla="*/ 419 w 595"/>
                <a:gd name="T11" fmla="*/ 375 h 966"/>
                <a:gd name="T12" fmla="*/ 399 w 595"/>
                <a:gd name="T13" fmla="*/ 369 h 966"/>
                <a:gd name="T14" fmla="*/ 387 w 595"/>
                <a:gd name="T15" fmla="*/ 376 h 966"/>
                <a:gd name="T16" fmla="*/ 378 w 595"/>
                <a:gd name="T17" fmla="*/ 405 h 966"/>
                <a:gd name="T18" fmla="*/ 427 w 595"/>
                <a:gd name="T19" fmla="*/ 626 h 966"/>
                <a:gd name="T20" fmla="*/ 425 w 595"/>
                <a:gd name="T21" fmla="*/ 647 h 966"/>
                <a:gd name="T22" fmla="*/ 410 w 595"/>
                <a:gd name="T23" fmla="*/ 662 h 966"/>
                <a:gd name="T24" fmla="*/ 395 w 595"/>
                <a:gd name="T25" fmla="*/ 667 h 966"/>
                <a:gd name="T26" fmla="*/ 375 w 595"/>
                <a:gd name="T27" fmla="*/ 660 h 966"/>
                <a:gd name="T28" fmla="*/ 170 w 595"/>
                <a:gd name="T29" fmla="*/ 455 h 966"/>
                <a:gd name="T30" fmla="*/ 165 w 595"/>
                <a:gd name="T31" fmla="*/ 437 h 966"/>
                <a:gd name="T32" fmla="*/ 157 w 595"/>
                <a:gd name="T33" fmla="*/ 275 h 966"/>
                <a:gd name="T34" fmla="*/ 135 w 595"/>
                <a:gd name="T35" fmla="*/ 169 h 966"/>
                <a:gd name="T36" fmla="*/ 108 w 595"/>
                <a:gd name="T37" fmla="*/ 108 h 966"/>
                <a:gd name="T38" fmla="*/ 81 w 595"/>
                <a:gd name="T39" fmla="*/ 78 h 966"/>
                <a:gd name="T40" fmla="*/ 66 w 595"/>
                <a:gd name="T41" fmla="*/ 554 h 966"/>
                <a:gd name="T42" fmla="*/ 178 w 595"/>
                <a:gd name="T43" fmla="*/ 661 h 966"/>
                <a:gd name="T44" fmla="*/ 321 w 595"/>
                <a:gd name="T45" fmla="*/ 808 h 966"/>
                <a:gd name="T46" fmla="*/ 331 w 595"/>
                <a:gd name="T47" fmla="*/ 831 h 966"/>
                <a:gd name="T48" fmla="*/ 328 w 595"/>
                <a:gd name="T49" fmla="*/ 946 h 966"/>
                <a:gd name="T50" fmla="*/ 310 w 595"/>
                <a:gd name="T51" fmla="*/ 964 h 966"/>
                <a:gd name="T52" fmla="*/ 290 w 595"/>
                <a:gd name="T53" fmla="*/ 965 h 966"/>
                <a:gd name="T54" fmla="*/ 270 w 595"/>
                <a:gd name="T55" fmla="*/ 951 h 966"/>
                <a:gd name="T56" fmla="*/ 264 w 595"/>
                <a:gd name="T57" fmla="*/ 845 h 966"/>
                <a:gd name="T58" fmla="*/ 106 w 595"/>
                <a:gd name="T59" fmla="*/ 683 h 966"/>
                <a:gd name="T60" fmla="*/ 12 w 595"/>
                <a:gd name="T61" fmla="*/ 595 h 966"/>
                <a:gd name="T62" fmla="*/ 0 w 595"/>
                <a:gd name="T63" fmla="*/ 569 h 966"/>
                <a:gd name="T64" fmla="*/ 2 w 595"/>
                <a:gd name="T65" fmla="*/ 26 h 966"/>
                <a:gd name="T66" fmla="*/ 13 w 595"/>
                <a:gd name="T67" fmla="*/ 10 h 966"/>
                <a:gd name="T68" fmla="*/ 32 w 595"/>
                <a:gd name="T69" fmla="*/ 2 h 966"/>
                <a:gd name="T70" fmla="*/ 83 w 595"/>
                <a:gd name="T71" fmla="*/ 5 h 966"/>
                <a:gd name="T72" fmla="*/ 118 w 595"/>
                <a:gd name="T73" fmla="*/ 22 h 966"/>
                <a:gd name="T74" fmla="*/ 156 w 595"/>
                <a:gd name="T75" fmla="*/ 60 h 966"/>
                <a:gd name="T76" fmla="*/ 194 w 595"/>
                <a:gd name="T77" fmla="*/ 138 h 966"/>
                <a:gd name="T78" fmla="*/ 219 w 595"/>
                <a:gd name="T79" fmla="*/ 245 h 966"/>
                <a:gd name="T80" fmla="*/ 230 w 595"/>
                <a:gd name="T81" fmla="*/ 384 h 966"/>
                <a:gd name="T82" fmla="*/ 317 w 595"/>
                <a:gd name="T83" fmla="*/ 442 h 966"/>
                <a:gd name="T84" fmla="*/ 312 w 595"/>
                <a:gd name="T85" fmla="*/ 394 h 966"/>
                <a:gd name="T86" fmla="*/ 322 w 595"/>
                <a:gd name="T87" fmla="*/ 355 h 966"/>
                <a:gd name="T88" fmla="*/ 342 w 595"/>
                <a:gd name="T89" fmla="*/ 326 h 966"/>
                <a:gd name="T90" fmla="*/ 369 w 595"/>
                <a:gd name="T91" fmla="*/ 309 h 966"/>
                <a:gd name="T92" fmla="*/ 390 w 595"/>
                <a:gd name="T93" fmla="*/ 302 h 966"/>
                <a:gd name="T94" fmla="*/ 421 w 595"/>
                <a:gd name="T95" fmla="*/ 304 h 966"/>
                <a:gd name="T96" fmla="*/ 453 w 595"/>
                <a:gd name="T97" fmla="*/ 318 h 966"/>
                <a:gd name="T98" fmla="*/ 482 w 595"/>
                <a:gd name="T99" fmla="*/ 346 h 966"/>
                <a:gd name="T100" fmla="*/ 506 w 595"/>
                <a:gd name="T101" fmla="*/ 386 h 966"/>
                <a:gd name="T102" fmla="*/ 557 w 595"/>
                <a:gd name="T103" fmla="*/ 513 h 966"/>
                <a:gd name="T104" fmla="*/ 594 w 595"/>
                <a:gd name="T105" fmla="*/ 625 h 966"/>
                <a:gd name="T106" fmla="*/ 595 w 595"/>
                <a:gd name="T107" fmla="*/ 932 h 966"/>
                <a:gd name="T108" fmla="*/ 585 w 595"/>
                <a:gd name="T109" fmla="*/ 956 h 966"/>
                <a:gd name="T110" fmla="*/ 561 w 595"/>
                <a:gd name="T111" fmla="*/ 966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95" h="966">
                  <a:moveTo>
                    <a:pt x="561" y="966"/>
                  </a:moveTo>
                  <a:lnTo>
                    <a:pt x="561" y="966"/>
                  </a:lnTo>
                  <a:lnTo>
                    <a:pt x="555" y="965"/>
                  </a:lnTo>
                  <a:lnTo>
                    <a:pt x="549" y="964"/>
                  </a:lnTo>
                  <a:lnTo>
                    <a:pt x="543" y="960"/>
                  </a:lnTo>
                  <a:lnTo>
                    <a:pt x="539" y="956"/>
                  </a:lnTo>
                  <a:lnTo>
                    <a:pt x="535" y="951"/>
                  </a:lnTo>
                  <a:lnTo>
                    <a:pt x="531" y="946"/>
                  </a:lnTo>
                  <a:lnTo>
                    <a:pt x="529" y="940"/>
                  </a:lnTo>
                  <a:lnTo>
                    <a:pt x="528" y="932"/>
                  </a:lnTo>
                  <a:lnTo>
                    <a:pt x="528" y="640"/>
                  </a:lnTo>
                  <a:lnTo>
                    <a:pt x="528" y="640"/>
                  </a:lnTo>
                  <a:lnTo>
                    <a:pt x="511" y="584"/>
                  </a:lnTo>
                  <a:lnTo>
                    <a:pt x="499" y="550"/>
                  </a:lnTo>
                  <a:lnTo>
                    <a:pt x="487" y="513"/>
                  </a:lnTo>
                  <a:lnTo>
                    <a:pt x="474" y="477"/>
                  </a:lnTo>
                  <a:lnTo>
                    <a:pt x="459" y="443"/>
                  </a:lnTo>
                  <a:lnTo>
                    <a:pt x="446" y="414"/>
                  </a:lnTo>
                  <a:lnTo>
                    <a:pt x="439" y="402"/>
                  </a:lnTo>
                  <a:lnTo>
                    <a:pt x="433" y="390"/>
                  </a:lnTo>
                  <a:lnTo>
                    <a:pt x="433" y="390"/>
                  </a:lnTo>
                  <a:lnTo>
                    <a:pt x="428" y="384"/>
                  </a:lnTo>
                  <a:lnTo>
                    <a:pt x="424" y="379"/>
                  </a:lnTo>
                  <a:lnTo>
                    <a:pt x="419" y="375"/>
                  </a:lnTo>
                  <a:lnTo>
                    <a:pt x="413" y="372"/>
                  </a:lnTo>
                  <a:lnTo>
                    <a:pt x="409" y="370"/>
                  </a:lnTo>
                  <a:lnTo>
                    <a:pt x="404" y="369"/>
                  </a:lnTo>
                  <a:lnTo>
                    <a:pt x="399" y="369"/>
                  </a:lnTo>
                  <a:lnTo>
                    <a:pt x="395" y="370"/>
                  </a:lnTo>
                  <a:lnTo>
                    <a:pt x="395" y="370"/>
                  </a:lnTo>
                  <a:lnTo>
                    <a:pt x="391" y="372"/>
                  </a:lnTo>
                  <a:lnTo>
                    <a:pt x="387" y="376"/>
                  </a:lnTo>
                  <a:lnTo>
                    <a:pt x="383" y="381"/>
                  </a:lnTo>
                  <a:lnTo>
                    <a:pt x="380" y="388"/>
                  </a:lnTo>
                  <a:lnTo>
                    <a:pt x="379" y="395"/>
                  </a:lnTo>
                  <a:lnTo>
                    <a:pt x="378" y="405"/>
                  </a:lnTo>
                  <a:lnTo>
                    <a:pt x="379" y="415"/>
                  </a:lnTo>
                  <a:lnTo>
                    <a:pt x="381" y="428"/>
                  </a:lnTo>
                  <a:lnTo>
                    <a:pt x="427" y="626"/>
                  </a:lnTo>
                  <a:lnTo>
                    <a:pt x="427" y="626"/>
                  </a:lnTo>
                  <a:lnTo>
                    <a:pt x="428" y="631"/>
                  </a:lnTo>
                  <a:lnTo>
                    <a:pt x="427" y="637"/>
                  </a:lnTo>
                  <a:lnTo>
                    <a:pt x="426" y="642"/>
                  </a:lnTo>
                  <a:lnTo>
                    <a:pt x="425" y="647"/>
                  </a:lnTo>
                  <a:lnTo>
                    <a:pt x="422" y="651"/>
                  </a:lnTo>
                  <a:lnTo>
                    <a:pt x="419" y="655"/>
                  </a:lnTo>
                  <a:lnTo>
                    <a:pt x="415" y="659"/>
                  </a:lnTo>
                  <a:lnTo>
                    <a:pt x="410" y="662"/>
                  </a:lnTo>
                  <a:lnTo>
                    <a:pt x="410" y="662"/>
                  </a:lnTo>
                  <a:lnTo>
                    <a:pt x="405" y="664"/>
                  </a:lnTo>
                  <a:lnTo>
                    <a:pt x="400" y="666"/>
                  </a:lnTo>
                  <a:lnTo>
                    <a:pt x="395" y="667"/>
                  </a:lnTo>
                  <a:lnTo>
                    <a:pt x="390" y="666"/>
                  </a:lnTo>
                  <a:lnTo>
                    <a:pt x="385" y="664"/>
                  </a:lnTo>
                  <a:lnTo>
                    <a:pt x="379" y="662"/>
                  </a:lnTo>
                  <a:lnTo>
                    <a:pt x="375" y="660"/>
                  </a:lnTo>
                  <a:lnTo>
                    <a:pt x="371" y="656"/>
                  </a:lnTo>
                  <a:lnTo>
                    <a:pt x="174" y="461"/>
                  </a:lnTo>
                  <a:lnTo>
                    <a:pt x="174" y="461"/>
                  </a:lnTo>
                  <a:lnTo>
                    <a:pt x="170" y="455"/>
                  </a:lnTo>
                  <a:lnTo>
                    <a:pt x="167" y="449"/>
                  </a:lnTo>
                  <a:lnTo>
                    <a:pt x="166" y="443"/>
                  </a:lnTo>
                  <a:lnTo>
                    <a:pt x="165" y="437"/>
                  </a:lnTo>
                  <a:lnTo>
                    <a:pt x="165" y="437"/>
                  </a:lnTo>
                  <a:lnTo>
                    <a:pt x="164" y="390"/>
                  </a:lnTo>
                  <a:lnTo>
                    <a:pt x="163" y="348"/>
                  </a:lnTo>
                  <a:lnTo>
                    <a:pt x="160" y="310"/>
                  </a:lnTo>
                  <a:lnTo>
                    <a:pt x="157" y="275"/>
                  </a:lnTo>
                  <a:lnTo>
                    <a:pt x="152" y="244"/>
                  </a:lnTo>
                  <a:lnTo>
                    <a:pt x="146" y="216"/>
                  </a:lnTo>
                  <a:lnTo>
                    <a:pt x="141" y="192"/>
                  </a:lnTo>
                  <a:lnTo>
                    <a:pt x="135" y="169"/>
                  </a:lnTo>
                  <a:lnTo>
                    <a:pt x="129" y="150"/>
                  </a:lnTo>
                  <a:lnTo>
                    <a:pt x="122" y="134"/>
                  </a:lnTo>
                  <a:lnTo>
                    <a:pt x="114" y="119"/>
                  </a:lnTo>
                  <a:lnTo>
                    <a:pt x="108" y="108"/>
                  </a:lnTo>
                  <a:lnTo>
                    <a:pt x="101" y="97"/>
                  </a:lnTo>
                  <a:lnTo>
                    <a:pt x="95" y="89"/>
                  </a:lnTo>
                  <a:lnTo>
                    <a:pt x="88" y="83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74" y="73"/>
                  </a:lnTo>
                  <a:lnTo>
                    <a:pt x="66" y="70"/>
                  </a:lnTo>
                  <a:lnTo>
                    <a:pt x="66" y="554"/>
                  </a:lnTo>
                  <a:lnTo>
                    <a:pt x="66" y="554"/>
                  </a:lnTo>
                  <a:lnTo>
                    <a:pt x="98" y="583"/>
                  </a:lnTo>
                  <a:lnTo>
                    <a:pt x="136" y="620"/>
                  </a:lnTo>
                  <a:lnTo>
                    <a:pt x="178" y="661"/>
                  </a:lnTo>
                  <a:lnTo>
                    <a:pt x="219" y="703"/>
                  </a:lnTo>
                  <a:lnTo>
                    <a:pt x="288" y="774"/>
                  </a:lnTo>
                  <a:lnTo>
                    <a:pt x="321" y="808"/>
                  </a:lnTo>
                  <a:lnTo>
                    <a:pt x="321" y="808"/>
                  </a:lnTo>
                  <a:lnTo>
                    <a:pt x="326" y="813"/>
                  </a:lnTo>
                  <a:lnTo>
                    <a:pt x="328" y="819"/>
                  </a:lnTo>
                  <a:lnTo>
                    <a:pt x="330" y="825"/>
                  </a:lnTo>
                  <a:lnTo>
                    <a:pt x="331" y="831"/>
                  </a:lnTo>
                  <a:lnTo>
                    <a:pt x="331" y="932"/>
                  </a:lnTo>
                  <a:lnTo>
                    <a:pt x="331" y="932"/>
                  </a:lnTo>
                  <a:lnTo>
                    <a:pt x="330" y="940"/>
                  </a:lnTo>
                  <a:lnTo>
                    <a:pt x="328" y="946"/>
                  </a:lnTo>
                  <a:lnTo>
                    <a:pt x="324" y="951"/>
                  </a:lnTo>
                  <a:lnTo>
                    <a:pt x="320" y="956"/>
                  </a:lnTo>
                  <a:lnTo>
                    <a:pt x="316" y="960"/>
                  </a:lnTo>
                  <a:lnTo>
                    <a:pt x="310" y="964"/>
                  </a:lnTo>
                  <a:lnTo>
                    <a:pt x="304" y="965"/>
                  </a:lnTo>
                  <a:lnTo>
                    <a:pt x="298" y="966"/>
                  </a:lnTo>
                  <a:lnTo>
                    <a:pt x="298" y="966"/>
                  </a:lnTo>
                  <a:lnTo>
                    <a:pt x="290" y="965"/>
                  </a:lnTo>
                  <a:lnTo>
                    <a:pt x="284" y="964"/>
                  </a:lnTo>
                  <a:lnTo>
                    <a:pt x="279" y="960"/>
                  </a:lnTo>
                  <a:lnTo>
                    <a:pt x="274" y="956"/>
                  </a:lnTo>
                  <a:lnTo>
                    <a:pt x="270" y="951"/>
                  </a:lnTo>
                  <a:lnTo>
                    <a:pt x="267" y="946"/>
                  </a:lnTo>
                  <a:lnTo>
                    <a:pt x="264" y="940"/>
                  </a:lnTo>
                  <a:lnTo>
                    <a:pt x="264" y="932"/>
                  </a:lnTo>
                  <a:lnTo>
                    <a:pt x="264" y="845"/>
                  </a:lnTo>
                  <a:lnTo>
                    <a:pt x="264" y="845"/>
                  </a:lnTo>
                  <a:lnTo>
                    <a:pt x="216" y="795"/>
                  </a:lnTo>
                  <a:lnTo>
                    <a:pt x="144" y="721"/>
                  </a:lnTo>
                  <a:lnTo>
                    <a:pt x="106" y="683"/>
                  </a:lnTo>
                  <a:lnTo>
                    <a:pt x="70" y="647"/>
                  </a:lnTo>
                  <a:lnTo>
                    <a:pt x="37" y="617"/>
                  </a:lnTo>
                  <a:lnTo>
                    <a:pt x="12" y="595"/>
                  </a:lnTo>
                  <a:lnTo>
                    <a:pt x="12" y="595"/>
                  </a:lnTo>
                  <a:lnTo>
                    <a:pt x="7" y="589"/>
                  </a:lnTo>
                  <a:lnTo>
                    <a:pt x="3" y="583"/>
                  </a:lnTo>
                  <a:lnTo>
                    <a:pt x="1" y="577"/>
                  </a:lnTo>
                  <a:lnTo>
                    <a:pt x="0" y="56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31"/>
                  </a:lnTo>
                  <a:lnTo>
                    <a:pt x="2" y="26"/>
                  </a:lnTo>
                  <a:lnTo>
                    <a:pt x="4" y="21"/>
                  </a:lnTo>
                  <a:lnTo>
                    <a:pt x="6" y="17"/>
                  </a:lnTo>
                  <a:lnTo>
                    <a:pt x="9" y="14"/>
                  </a:lnTo>
                  <a:lnTo>
                    <a:pt x="13" y="10"/>
                  </a:lnTo>
                  <a:lnTo>
                    <a:pt x="17" y="7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32" y="2"/>
                  </a:lnTo>
                  <a:lnTo>
                    <a:pt x="42" y="1"/>
                  </a:lnTo>
                  <a:lnTo>
                    <a:pt x="53" y="0"/>
                  </a:lnTo>
                  <a:lnTo>
                    <a:pt x="68" y="1"/>
                  </a:lnTo>
                  <a:lnTo>
                    <a:pt x="83" y="5"/>
                  </a:lnTo>
                  <a:lnTo>
                    <a:pt x="92" y="8"/>
                  </a:lnTo>
                  <a:lnTo>
                    <a:pt x="100" y="12"/>
                  </a:lnTo>
                  <a:lnTo>
                    <a:pt x="109" y="17"/>
                  </a:lnTo>
                  <a:lnTo>
                    <a:pt x="118" y="22"/>
                  </a:lnTo>
                  <a:lnTo>
                    <a:pt x="118" y="22"/>
                  </a:lnTo>
                  <a:lnTo>
                    <a:pt x="131" y="33"/>
                  </a:lnTo>
                  <a:lnTo>
                    <a:pt x="143" y="46"/>
                  </a:lnTo>
                  <a:lnTo>
                    <a:pt x="156" y="60"/>
                  </a:lnTo>
                  <a:lnTo>
                    <a:pt x="166" y="77"/>
                  </a:lnTo>
                  <a:lnTo>
                    <a:pt x="176" y="95"/>
                  </a:lnTo>
                  <a:lnTo>
                    <a:pt x="186" y="115"/>
                  </a:lnTo>
                  <a:lnTo>
                    <a:pt x="194" y="138"/>
                  </a:lnTo>
                  <a:lnTo>
                    <a:pt x="201" y="162"/>
                  </a:lnTo>
                  <a:lnTo>
                    <a:pt x="209" y="187"/>
                  </a:lnTo>
                  <a:lnTo>
                    <a:pt x="214" y="215"/>
                  </a:lnTo>
                  <a:lnTo>
                    <a:pt x="219" y="245"/>
                  </a:lnTo>
                  <a:lnTo>
                    <a:pt x="223" y="277"/>
                  </a:lnTo>
                  <a:lnTo>
                    <a:pt x="226" y="311"/>
                  </a:lnTo>
                  <a:lnTo>
                    <a:pt x="229" y="347"/>
                  </a:lnTo>
                  <a:lnTo>
                    <a:pt x="230" y="384"/>
                  </a:lnTo>
                  <a:lnTo>
                    <a:pt x="231" y="423"/>
                  </a:lnTo>
                  <a:lnTo>
                    <a:pt x="337" y="529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4" y="430"/>
                  </a:lnTo>
                  <a:lnTo>
                    <a:pt x="313" y="417"/>
                  </a:lnTo>
                  <a:lnTo>
                    <a:pt x="312" y="406"/>
                  </a:lnTo>
                  <a:lnTo>
                    <a:pt x="312" y="394"/>
                  </a:lnTo>
                  <a:lnTo>
                    <a:pt x="314" y="383"/>
                  </a:lnTo>
                  <a:lnTo>
                    <a:pt x="316" y="374"/>
                  </a:lnTo>
                  <a:lnTo>
                    <a:pt x="319" y="364"/>
                  </a:lnTo>
                  <a:lnTo>
                    <a:pt x="322" y="355"/>
                  </a:lnTo>
                  <a:lnTo>
                    <a:pt x="327" y="347"/>
                  </a:lnTo>
                  <a:lnTo>
                    <a:pt x="332" y="340"/>
                  </a:lnTo>
                  <a:lnTo>
                    <a:pt x="337" y="332"/>
                  </a:lnTo>
                  <a:lnTo>
                    <a:pt x="342" y="326"/>
                  </a:lnTo>
                  <a:lnTo>
                    <a:pt x="348" y="321"/>
                  </a:lnTo>
                  <a:lnTo>
                    <a:pt x="356" y="316"/>
                  </a:lnTo>
                  <a:lnTo>
                    <a:pt x="362" y="312"/>
                  </a:lnTo>
                  <a:lnTo>
                    <a:pt x="369" y="309"/>
                  </a:lnTo>
                  <a:lnTo>
                    <a:pt x="369" y="309"/>
                  </a:lnTo>
                  <a:lnTo>
                    <a:pt x="375" y="305"/>
                  </a:lnTo>
                  <a:lnTo>
                    <a:pt x="382" y="304"/>
                  </a:lnTo>
                  <a:lnTo>
                    <a:pt x="390" y="302"/>
                  </a:lnTo>
                  <a:lnTo>
                    <a:pt x="398" y="302"/>
                  </a:lnTo>
                  <a:lnTo>
                    <a:pt x="405" y="302"/>
                  </a:lnTo>
                  <a:lnTo>
                    <a:pt x="413" y="302"/>
                  </a:lnTo>
                  <a:lnTo>
                    <a:pt x="421" y="304"/>
                  </a:lnTo>
                  <a:lnTo>
                    <a:pt x="429" y="306"/>
                  </a:lnTo>
                  <a:lnTo>
                    <a:pt x="437" y="310"/>
                  </a:lnTo>
                  <a:lnTo>
                    <a:pt x="445" y="313"/>
                  </a:lnTo>
                  <a:lnTo>
                    <a:pt x="453" y="318"/>
                  </a:lnTo>
                  <a:lnTo>
                    <a:pt x="460" y="323"/>
                  </a:lnTo>
                  <a:lnTo>
                    <a:pt x="467" y="329"/>
                  </a:lnTo>
                  <a:lnTo>
                    <a:pt x="475" y="338"/>
                  </a:lnTo>
                  <a:lnTo>
                    <a:pt x="482" y="346"/>
                  </a:lnTo>
                  <a:lnTo>
                    <a:pt x="488" y="355"/>
                  </a:lnTo>
                  <a:lnTo>
                    <a:pt x="488" y="355"/>
                  </a:lnTo>
                  <a:lnTo>
                    <a:pt x="497" y="370"/>
                  </a:lnTo>
                  <a:lnTo>
                    <a:pt x="506" y="386"/>
                  </a:lnTo>
                  <a:lnTo>
                    <a:pt x="515" y="406"/>
                  </a:lnTo>
                  <a:lnTo>
                    <a:pt x="524" y="425"/>
                  </a:lnTo>
                  <a:lnTo>
                    <a:pt x="541" y="470"/>
                  </a:lnTo>
                  <a:lnTo>
                    <a:pt x="557" y="513"/>
                  </a:lnTo>
                  <a:lnTo>
                    <a:pt x="571" y="555"/>
                  </a:lnTo>
                  <a:lnTo>
                    <a:pt x="582" y="590"/>
                  </a:lnTo>
                  <a:lnTo>
                    <a:pt x="594" y="625"/>
                  </a:lnTo>
                  <a:lnTo>
                    <a:pt x="594" y="625"/>
                  </a:lnTo>
                  <a:lnTo>
                    <a:pt x="595" y="630"/>
                  </a:lnTo>
                  <a:lnTo>
                    <a:pt x="595" y="634"/>
                  </a:lnTo>
                  <a:lnTo>
                    <a:pt x="595" y="932"/>
                  </a:lnTo>
                  <a:lnTo>
                    <a:pt x="595" y="932"/>
                  </a:lnTo>
                  <a:lnTo>
                    <a:pt x="595" y="940"/>
                  </a:lnTo>
                  <a:lnTo>
                    <a:pt x="593" y="946"/>
                  </a:lnTo>
                  <a:lnTo>
                    <a:pt x="589" y="951"/>
                  </a:lnTo>
                  <a:lnTo>
                    <a:pt x="585" y="956"/>
                  </a:lnTo>
                  <a:lnTo>
                    <a:pt x="580" y="960"/>
                  </a:lnTo>
                  <a:lnTo>
                    <a:pt x="575" y="964"/>
                  </a:lnTo>
                  <a:lnTo>
                    <a:pt x="569" y="965"/>
                  </a:lnTo>
                  <a:lnTo>
                    <a:pt x="561" y="966"/>
                  </a:lnTo>
                  <a:lnTo>
                    <a:pt x="561" y="9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20F4ADD-BA59-41E4-A1A8-DF3B031E9418}"/>
              </a:ext>
            </a:extLst>
          </p:cNvPr>
          <p:cNvGrpSpPr/>
          <p:nvPr/>
        </p:nvGrpSpPr>
        <p:grpSpPr>
          <a:xfrm>
            <a:off x="1479513" y="581076"/>
            <a:ext cx="512634" cy="564894"/>
            <a:chOff x="4851400" y="1809750"/>
            <a:chExt cx="327025" cy="360363"/>
          </a:xfrm>
          <a:gradFill>
            <a:gsLst>
              <a:gs pos="7000">
                <a:schemeClr val="accent1"/>
              </a:gs>
              <a:gs pos="100000">
                <a:schemeClr val="accent3"/>
              </a:gs>
            </a:gsLst>
            <a:lin ang="16800000" scaled="0"/>
          </a:gradFill>
        </p:grpSpPr>
        <p:sp>
          <p:nvSpPr>
            <p:cNvPr id="34" name="Freeform 148">
              <a:extLst>
                <a:ext uri="{FF2B5EF4-FFF2-40B4-BE49-F238E27FC236}">
                  <a16:creationId xmlns:a16="http://schemas.microsoft.com/office/drawing/2014/main" id="{F067C31C-A457-4CFF-A2DB-3345E2FC0D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1400" y="1809750"/>
              <a:ext cx="327025" cy="360363"/>
            </a:xfrm>
            <a:custGeom>
              <a:avLst/>
              <a:gdLst>
                <a:gd name="T0" fmla="*/ 273 w 1442"/>
                <a:gd name="T1" fmla="*/ 1581 h 1587"/>
                <a:gd name="T2" fmla="*/ 259 w 1442"/>
                <a:gd name="T3" fmla="*/ 1192 h 1587"/>
                <a:gd name="T4" fmla="*/ 158 w 1442"/>
                <a:gd name="T5" fmla="*/ 1110 h 1587"/>
                <a:gd name="T6" fmla="*/ 90 w 1442"/>
                <a:gd name="T7" fmla="*/ 1026 h 1587"/>
                <a:gd name="T8" fmla="*/ 36 w 1442"/>
                <a:gd name="T9" fmla="*/ 911 h 1587"/>
                <a:gd name="T10" fmla="*/ 0 w 1442"/>
                <a:gd name="T11" fmla="*/ 665 h 1587"/>
                <a:gd name="T12" fmla="*/ 21 w 1442"/>
                <a:gd name="T13" fmla="*/ 498 h 1587"/>
                <a:gd name="T14" fmla="*/ 95 w 1442"/>
                <a:gd name="T15" fmla="*/ 319 h 1587"/>
                <a:gd name="T16" fmla="*/ 216 w 1442"/>
                <a:gd name="T17" fmla="*/ 172 h 1587"/>
                <a:gd name="T18" fmla="*/ 376 w 1442"/>
                <a:gd name="T19" fmla="*/ 65 h 1587"/>
                <a:gd name="T20" fmla="*/ 565 w 1442"/>
                <a:gd name="T21" fmla="*/ 8 h 1587"/>
                <a:gd name="T22" fmla="*/ 727 w 1442"/>
                <a:gd name="T23" fmla="*/ 3 h 1587"/>
                <a:gd name="T24" fmla="*/ 897 w 1442"/>
                <a:gd name="T25" fmla="*/ 38 h 1587"/>
                <a:gd name="T26" fmla="*/ 1054 w 1442"/>
                <a:gd name="T27" fmla="*/ 114 h 1587"/>
                <a:gd name="T28" fmla="*/ 1182 w 1442"/>
                <a:gd name="T29" fmla="*/ 228 h 1587"/>
                <a:gd name="T30" fmla="*/ 1269 w 1442"/>
                <a:gd name="T31" fmla="*/ 376 h 1587"/>
                <a:gd name="T32" fmla="*/ 1300 w 1442"/>
                <a:gd name="T33" fmla="*/ 556 h 1587"/>
                <a:gd name="T34" fmla="*/ 1348 w 1442"/>
                <a:gd name="T35" fmla="*/ 652 h 1587"/>
                <a:gd name="T36" fmla="*/ 1421 w 1442"/>
                <a:gd name="T37" fmla="*/ 795 h 1587"/>
                <a:gd name="T38" fmla="*/ 1442 w 1442"/>
                <a:gd name="T39" fmla="*/ 886 h 1587"/>
                <a:gd name="T40" fmla="*/ 1438 w 1442"/>
                <a:gd name="T41" fmla="*/ 938 h 1587"/>
                <a:gd name="T42" fmla="*/ 1416 w 1442"/>
                <a:gd name="T43" fmla="*/ 972 h 1587"/>
                <a:gd name="T44" fmla="*/ 1364 w 1442"/>
                <a:gd name="T45" fmla="*/ 992 h 1587"/>
                <a:gd name="T46" fmla="*/ 1292 w 1442"/>
                <a:gd name="T47" fmla="*/ 1065 h 1587"/>
                <a:gd name="T48" fmla="*/ 1262 w 1442"/>
                <a:gd name="T49" fmla="*/ 1233 h 1587"/>
                <a:gd name="T50" fmla="*/ 1218 w 1442"/>
                <a:gd name="T51" fmla="*/ 1302 h 1587"/>
                <a:gd name="T52" fmla="*/ 1147 w 1442"/>
                <a:gd name="T53" fmla="*/ 1339 h 1587"/>
                <a:gd name="T54" fmla="*/ 985 w 1442"/>
                <a:gd name="T55" fmla="*/ 1358 h 1587"/>
                <a:gd name="T56" fmla="*/ 976 w 1442"/>
                <a:gd name="T57" fmla="*/ 1577 h 1587"/>
                <a:gd name="T58" fmla="*/ 324 w 1442"/>
                <a:gd name="T59" fmla="*/ 1521 h 1587"/>
                <a:gd name="T60" fmla="*/ 925 w 1442"/>
                <a:gd name="T61" fmla="*/ 1306 h 1587"/>
                <a:gd name="T62" fmla="*/ 949 w 1442"/>
                <a:gd name="T63" fmla="*/ 1290 h 1587"/>
                <a:gd name="T64" fmla="*/ 1105 w 1442"/>
                <a:gd name="T65" fmla="*/ 1282 h 1587"/>
                <a:gd name="T66" fmla="*/ 1168 w 1442"/>
                <a:gd name="T67" fmla="*/ 1257 h 1587"/>
                <a:gd name="T68" fmla="*/ 1199 w 1442"/>
                <a:gd name="T69" fmla="*/ 1215 h 1587"/>
                <a:gd name="T70" fmla="*/ 1227 w 1442"/>
                <a:gd name="T71" fmla="*/ 1041 h 1587"/>
                <a:gd name="T72" fmla="*/ 1235 w 1442"/>
                <a:gd name="T73" fmla="*/ 941 h 1587"/>
                <a:gd name="T74" fmla="*/ 1263 w 1442"/>
                <a:gd name="T75" fmla="*/ 926 h 1587"/>
                <a:gd name="T76" fmla="*/ 1365 w 1442"/>
                <a:gd name="T77" fmla="*/ 926 h 1587"/>
                <a:gd name="T78" fmla="*/ 1376 w 1442"/>
                <a:gd name="T79" fmla="*/ 907 h 1587"/>
                <a:gd name="T80" fmla="*/ 1369 w 1442"/>
                <a:gd name="T81" fmla="*/ 848 h 1587"/>
                <a:gd name="T82" fmla="*/ 1291 w 1442"/>
                <a:gd name="T83" fmla="*/ 685 h 1587"/>
                <a:gd name="T84" fmla="*/ 1238 w 1442"/>
                <a:gd name="T85" fmla="*/ 579 h 1587"/>
                <a:gd name="T86" fmla="*/ 1227 w 1442"/>
                <a:gd name="T87" fmla="*/ 473 h 1587"/>
                <a:gd name="T88" fmla="*/ 1173 w 1442"/>
                <a:gd name="T89" fmla="*/ 328 h 1587"/>
                <a:gd name="T90" fmla="*/ 1075 w 1442"/>
                <a:gd name="T91" fmla="*/ 212 h 1587"/>
                <a:gd name="T92" fmla="*/ 946 w 1442"/>
                <a:gd name="T93" fmla="*/ 129 h 1587"/>
                <a:gd name="T94" fmla="*/ 798 w 1442"/>
                <a:gd name="T95" fmla="*/ 80 h 1587"/>
                <a:gd name="T96" fmla="*/ 668 w 1442"/>
                <a:gd name="T97" fmla="*/ 66 h 1587"/>
                <a:gd name="T98" fmla="*/ 488 w 1442"/>
                <a:gd name="T99" fmla="*/ 93 h 1587"/>
                <a:gd name="T100" fmla="*/ 329 w 1442"/>
                <a:gd name="T101" fmla="*/ 168 h 1587"/>
                <a:gd name="T102" fmla="*/ 202 w 1442"/>
                <a:gd name="T103" fmla="*/ 282 h 1587"/>
                <a:gd name="T104" fmla="*/ 113 w 1442"/>
                <a:gd name="T105" fmla="*/ 430 h 1587"/>
                <a:gd name="T106" fmla="*/ 70 w 1442"/>
                <a:gd name="T107" fmla="*/ 603 h 1587"/>
                <a:gd name="T108" fmla="*/ 75 w 1442"/>
                <a:gd name="T109" fmla="*/ 785 h 1587"/>
                <a:gd name="T110" fmla="*/ 142 w 1442"/>
                <a:gd name="T111" fmla="*/ 983 h 1587"/>
                <a:gd name="T112" fmla="*/ 279 w 1442"/>
                <a:gd name="T113" fmla="*/ 1126 h 1587"/>
                <a:gd name="T114" fmla="*/ 324 w 1442"/>
                <a:gd name="T115" fmla="*/ 1173 h 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42" h="1587">
                  <a:moveTo>
                    <a:pt x="952" y="1587"/>
                  </a:moveTo>
                  <a:lnTo>
                    <a:pt x="292" y="1587"/>
                  </a:lnTo>
                  <a:lnTo>
                    <a:pt x="292" y="1587"/>
                  </a:lnTo>
                  <a:lnTo>
                    <a:pt x="285" y="1586"/>
                  </a:lnTo>
                  <a:lnTo>
                    <a:pt x="279" y="1584"/>
                  </a:lnTo>
                  <a:lnTo>
                    <a:pt x="273" y="1581"/>
                  </a:lnTo>
                  <a:lnTo>
                    <a:pt x="268" y="1577"/>
                  </a:lnTo>
                  <a:lnTo>
                    <a:pt x="264" y="1573"/>
                  </a:lnTo>
                  <a:lnTo>
                    <a:pt x="261" y="1567"/>
                  </a:lnTo>
                  <a:lnTo>
                    <a:pt x="259" y="1560"/>
                  </a:lnTo>
                  <a:lnTo>
                    <a:pt x="259" y="1554"/>
                  </a:lnTo>
                  <a:lnTo>
                    <a:pt x="259" y="1192"/>
                  </a:lnTo>
                  <a:lnTo>
                    <a:pt x="259" y="1192"/>
                  </a:lnTo>
                  <a:lnTo>
                    <a:pt x="227" y="1170"/>
                  </a:lnTo>
                  <a:lnTo>
                    <a:pt x="198" y="1147"/>
                  </a:lnTo>
                  <a:lnTo>
                    <a:pt x="183" y="1135"/>
                  </a:lnTo>
                  <a:lnTo>
                    <a:pt x="170" y="1123"/>
                  </a:lnTo>
                  <a:lnTo>
                    <a:pt x="158" y="1110"/>
                  </a:lnTo>
                  <a:lnTo>
                    <a:pt x="145" y="1098"/>
                  </a:lnTo>
                  <a:lnTo>
                    <a:pt x="133" y="1084"/>
                  </a:lnTo>
                  <a:lnTo>
                    <a:pt x="121" y="1070"/>
                  </a:lnTo>
                  <a:lnTo>
                    <a:pt x="111" y="1055"/>
                  </a:lnTo>
                  <a:lnTo>
                    <a:pt x="101" y="1041"/>
                  </a:lnTo>
                  <a:lnTo>
                    <a:pt x="90" y="1026"/>
                  </a:lnTo>
                  <a:lnTo>
                    <a:pt x="81" y="1011"/>
                  </a:lnTo>
                  <a:lnTo>
                    <a:pt x="73" y="995"/>
                  </a:lnTo>
                  <a:lnTo>
                    <a:pt x="64" y="979"/>
                  </a:lnTo>
                  <a:lnTo>
                    <a:pt x="56" y="962"/>
                  </a:lnTo>
                  <a:lnTo>
                    <a:pt x="49" y="946"/>
                  </a:lnTo>
                  <a:lnTo>
                    <a:pt x="36" y="911"/>
                  </a:lnTo>
                  <a:lnTo>
                    <a:pt x="25" y="873"/>
                  </a:lnTo>
                  <a:lnTo>
                    <a:pt x="17" y="835"/>
                  </a:lnTo>
                  <a:lnTo>
                    <a:pt x="10" y="796"/>
                  </a:lnTo>
                  <a:lnTo>
                    <a:pt x="4" y="753"/>
                  </a:lnTo>
                  <a:lnTo>
                    <a:pt x="1" y="711"/>
                  </a:lnTo>
                  <a:lnTo>
                    <a:pt x="0" y="665"/>
                  </a:lnTo>
                  <a:lnTo>
                    <a:pt x="0" y="665"/>
                  </a:lnTo>
                  <a:lnTo>
                    <a:pt x="1" y="631"/>
                  </a:lnTo>
                  <a:lnTo>
                    <a:pt x="3" y="597"/>
                  </a:lnTo>
                  <a:lnTo>
                    <a:pt x="7" y="563"/>
                  </a:lnTo>
                  <a:lnTo>
                    <a:pt x="14" y="530"/>
                  </a:lnTo>
                  <a:lnTo>
                    <a:pt x="21" y="498"/>
                  </a:lnTo>
                  <a:lnTo>
                    <a:pt x="30" y="466"/>
                  </a:lnTo>
                  <a:lnTo>
                    <a:pt x="41" y="435"/>
                  </a:lnTo>
                  <a:lnTo>
                    <a:pt x="52" y="405"/>
                  </a:lnTo>
                  <a:lnTo>
                    <a:pt x="65" y="375"/>
                  </a:lnTo>
                  <a:lnTo>
                    <a:pt x="80" y="346"/>
                  </a:lnTo>
                  <a:lnTo>
                    <a:pt x="95" y="319"/>
                  </a:lnTo>
                  <a:lnTo>
                    <a:pt x="113" y="291"/>
                  </a:lnTo>
                  <a:lnTo>
                    <a:pt x="132" y="265"/>
                  </a:lnTo>
                  <a:lnTo>
                    <a:pt x="151" y="240"/>
                  </a:lnTo>
                  <a:lnTo>
                    <a:pt x="172" y="216"/>
                  </a:lnTo>
                  <a:lnTo>
                    <a:pt x="194" y="193"/>
                  </a:lnTo>
                  <a:lnTo>
                    <a:pt x="216" y="172"/>
                  </a:lnTo>
                  <a:lnTo>
                    <a:pt x="241" y="150"/>
                  </a:lnTo>
                  <a:lnTo>
                    <a:pt x="266" y="131"/>
                  </a:lnTo>
                  <a:lnTo>
                    <a:pt x="292" y="113"/>
                  </a:lnTo>
                  <a:lnTo>
                    <a:pt x="319" y="95"/>
                  </a:lnTo>
                  <a:lnTo>
                    <a:pt x="347" y="80"/>
                  </a:lnTo>
                  <a:lnTo>
                    <a:pt x="376" y="65"/>
                  </a:lnTo>
                  <a:lnTo>
                    <a:pt x="406" y="52"/>
                  </a:lnTo>
                  <a:lnTo>
                    <a:pt x="436" y="40"/>
                  </a:lnTo>
                  <a:lnTo>
                    <a:pt x="467" y="30"/>
                  </a:lnTo>
                  <a:lnTo>
                    <a:pt x="499" y="21"/>
                  </a:lnTo>
                  <a:lnTo>
                    <a:pt x="532" y="13"/>
                  </a:lnTo>
                  <a:lnTo>
                    <a:pt x="565" y="8"/>
                  </a:lnTo>
                  <a:lnTo>
                    <a:pt x="598" y="4"/>
                  </a:lnTo>
                  <a:lnTo>
                    <a:pt x="634" y="1"/>
                  </a:lnTo>
                  <a:lnTo>
                    <a:pt x="668" y="0"/>
                  </a:lnTo>
                  <a:lnTo>
                    <a:pt x="668" y="0"/>
                  </a:lnTo>
                  <a:lnTo>
                    <a:pt x="697" y="1"/>
                  </a:lnTo>
                  <a:lnTo>
                    <a:pt x="727" y="3"/>
                  </a:lnTo>
                  <a:lnTo>
                    <a:pt x="756" y="6"/>
                  </a:lnTo>
                  <a:lnTo>
                    <a:pt x="785" y="10"/>
                  </a:lnTo>
                  <a:lnTo>
                    <a:pt x="814" y="16"/>
                  </a:lnTo>
                  <a:lnTo>
                    <a:pt x="842" y="22"/>
                  </a:lnTo>
                  <a:lnTo>
                    <a:pt x="869" y="30"/>
                  </a:lnTo>
                  <a:lnTo>
                    <a:pt x="897" y="38"/>
                  </a:lnTo>
                  <a:lnTo>
                    <a:pt x="925" y="49"/>
                  </a:lnTo>
                  <a:lnTo>
                    <a:pt x="952" y="59"/>
                  </a:lnTo>
                  <a:lnTo>
                    <a:pt x="979" y="71"/>
                  </a:lnTo>
                  <a:lnTo>
                    <a:pt x="1005" y="85"/>
                  </a:lnTo>
                  <a:lnTo>
                    <a:pt x="1030" y="98"/>
                  </a:lnTo>
                  <a:lnTo>
                    <a:pt x="1054" y="114"/>
                  </a:lnTo>
                  <a:lnTo>
                    <a:pt x="1078" y="130"/>
                  </a:lnTo>
                  <a:lnTo>
                    <a:pt x="1100" y="148"/>
                  </a:lnTo>
                  <a:lnTo>
                    <a:pt x="1122" y="167"/>
                  </a:lnTo>
                  <a:lnTo>
                    <a:pt x="1144" y="185"/>
                  </a:lnTo>
                  <a:lnTo>
                    <a:pt x="1163" y="206"/>
                  </a:lnTo>
                  <a:lnTo>
                    <a:pt x="1182" y="228"/>
                  </a:lnTo>
                  <a:lnTo>
                    <a:pt x="1200" y="249"/>
                  </a:lnTo>
                  <a:lnTo>
                    <a:pt x="1216" y="273"/>
                  </a:lnTo>
                  <a:lnTo>
                    <a:pt x="1232" y="297"/>
                  </a:lnTo>
                  <a:lnTo>
                    <a:pt x="1245" y="323"/>
                  </a:lnTo>
                  <a:lnTo>
                    <a:pt x="1258" y="349"/>
                  </a:lnTo>
                  <a:lnTo>
                    <a:pt x="1269" y="376"/>
                  </a:lnTo>
                  <a:lnTo>
                    <a:pt x="1278" y="404"/>
                  </a:lnTo>
                  <a:lnTo>
                    <a:pt x="1286" y="433"/>
                  </a:lnTo>
                  <a:lnTo>
                    <a:pt x="1292" y="461"/>
                  </a:lnTo>
                  <a:lnTo>
                    <a:pt x="1297" y="493"/>
                  </a:lnTo>
                  <a:lnTo>
                    <a:pt x="1299" y="524"/>
                  </a:lnTo>
                  <a:lnTo>
                    <a:pt x="1300" y="556"/>
                  </a:lnTo>
                  <a:lnTo>
                    <a:pt x="1300" y="556"/>
                  </a:lnTo>
                  <a:lnTo>
                    <a:pt x="1302" y="563"/>
                  </a:lnTo>
                  <a:lnTo>
                    <a:pt x="1305" y="572"/>
                  </a:lnTo>
                  <a:lnTo>
                    <a:pt x="1317" y="596"/>
                  </a:lnTo>
                  <a:lnTo>
                    <a:pt x="1332" y="624"/>
                  </a:lnTo>
                  <a:lnTo>
                    <a:pt x="1348" y="652"/>
                  </a:lnTo>
                  <a:lnTo>
                    <a:pt x="1348" y="652"/>
                  </a:lnTo>
                  <a:lnTo>
                    <a:pt x="1365" y="683"/>
                  </a:lnTo>
                  <a:lnTo>
                    <a:pt x="1383" y="715"/>
                  </a:lnTo>
                  <a:lnTo>
                    <a:pt x="1399" y="747"/>
                  </a:lnTo>
                  <a:lnTo>
                    <a:pt x="1414" y="779"/>
                  </a:lnTo>
                  <a:lnTo>
                    <a:pt x="1421" y="795"/>
                  </a:lnTo>
                  <a:lnTo>
                    <a:pt x="1426" y="810"/>
                  </a:lnTo>
                  <a:lnTo>
                    <a:pt x="1431" y="826"/>
                  </a:lnTo>
                  <a:lnTo>
                    <a:pt x="1436" y="841"/>
                  </a:lnTo>
                  <a:lnTo>
                    <a:pt x="1439" y="857"/>
                  </a:lnTo>
                  <a:lnTo>
                    <a:pt x="1441" y="871"/>
                  </a:lnTo>
                  <a:lnTo>
                    <a:pt x="1442" y="886"/>
                  </a:lnTo>
                  <a:lnTo>
                    <a:pt x="1442" y="900"/>
                  </a:lnTo>
                  <a:lnTo>
                    <a:pt x="1442" y="908"/>
                  </a:lnTo>
                  <a:lnTo>
                    <a:pt x="1442" y="908"/>
                  </a:lnTo>
                  <a:lnTo>
                    <a:pt x="1441" y="920"/>
                  </a:lnTo>
                  <a:lnTo>
                    <a:pt x="1440" y="932"/>
                  </a:lnTo>
                  <a:lnTo>
                    <a:pt x="1438" y="938"/>
                  </a:lnTo>
                  <a:lnTo>
                    <a:pt x="1436" y="945"/>
                  </a:lnTo>
                  <a:lnTo>
                    <a:pt x="1432" y="952"/>
                  </a:lnTo>
                  <a:lnTo>
                    <a:pt x="1428" y="958"/>
                  </a:lnTo>
                  <a:lnTo>
                    <a:pt x="1428" y="958"/>
                  </a:lnTo>
                  <a:lnTo>
                    <a:pt x="1423" y="965"/>
                  </a:lnTo>
                  <a:lnTo>
                    <a:pt x="1416" y="972"/>
                  </a:lnTo>
                  <a:lnTo>
                    <a:pt x="1409" y="978"/>
                  </a:lnTo>
                  <a:lnTo>
                    <a:pt x="1400" y="982"/>
                  </a:lnTo>
                  <a:lnTo>
                    <a:pt x="1392" y="986"/>
                  </a:lnTo>
                  <a:lnTo>
                    <a:pt x="1383" y="989"/>
                  </a:lnTo>
                  <a:lnTo>
                    <a:pt x="1373" y="991"/>
                  </a:lnTo>
                  <a:lnTo>
                    <a:pt x="1364" y="992"/>
                  </a:lnTo>
                  <a:lnTo>
                    <a:pt x="1364" y="992"/>
                  </a:lnTo>
                  <a:lnTo>
                    <a:pt x="1329" y="993"/>
                  </a:lnTo>
                  <a:lnTo>
                    <a:pt x="1295" y="993"/>
                  </a:lnTo>
                  <a:lnTo>
                    <a:pt x="1295" y="993"/>
                  </a:lnTo>
                  <a:lnTo>
                    <a:pt x="1294" y="1026"/>
                  </a:lnTo>
                  <a:lnTo>
                    <a:pt x="1292" y="1065"/>
                  </a:lnTo>
                  <a:lnTo>
                    <a:pt x="1288" y="1107"/>
                  </a:lnTo>
                  <a:lnTo>
                    <a:pt x="1281" y="1152"/>
                  </a:lnTo>
                  <a:lnTo>
                    <a:pt x="1278" y="1172"/>
                  </a:lnTo>
                  <a:lnTo>
                    <a:pt x="1273" y="1194"/>
                  </a:lnTo>
                  <a:lnTo>
                    <a:pt x="1268" y="1214"/>
                  </a:lnTo>
                  <a:lnTo>
                    <a:pt x="1262" y="1233"/>
                  </a:lnTo>
                  <a:lnTo>
                    <a:pt x="1254" y="1251"/>
                  </a:lnTo>
                  <a:lnTo>
                    <a:pt x="1247" y="1266"/>
                  </a:lnTo>
                  <a:lnTo>
                    <a:pt x="1238" y="1281"/>
                  </a:lnTo>
                  <a:lnTo>
                    <a:pt x="1229" y="1292"/>
                  </a:lnTo>
                  <a:lnTo>
                    <a:pt x="1229" y="1292"/>
                  </a:lnTo>
                  <a:lnTo>
                    <a:pt x="1218" y="1302"/>
                  </a:lnTo>
                  <a:lnTo>
                    <a:pt x="1208" y="1310"/>
                  </a:lnTo>
                  <a:lnTo>
                    <a:pt x="1198" y="1317"/>
                  </a:lnTo>
                  <a:lnTo>
                    <a:pt x="1185" y="1323"/>
                  </a:lnTo>
                  <a:lnTo>
                    <a:pt x="1173" y="1330"/>
                  </a:lnTo>
                  <a:lnTo>
                    <a:pt x="1160" y="1335"/>
                  </a:lnTo>
                  <a:lnTo>
                    <a:pt x="1147" y="1339"/>
                  </a:lnTo>
                  <a:lnTo>
                    <a:pt x="1131" y="1343"/>
                  </a:lnTo>
                  <a:lnTo>
                    <a:pt x="1117" y="1346"/>
                  </a:lnTo>
                  <a:lnTo>
                    <a:pt x="1100" y="1349"/>
                  </a:lnTo>
                  <a:lnTo>
                    <a:pt x="1066" y="1353"/>
                  </a:lnTo>
                  <a:lnTo>
                    <a:pt x="1028" y="1357"/>
                  </a:lnTo>
                  <a:lnTo>
                    <a:pt x="985" y="1358"/>
                  </a:lnTo>
                  <a:lnTo>
                    <a:pt x="985" y="1554"/>
                  </a:lnTo>
                  <a:lnTo>
                    <a:pt x="985" y="1554"/>
                  </a:lnTo>
                  <a:lnTo>
                    <a:pt x="985" y="1560"/>
                  </a:lnTo>
                  <a:lnTo>
                    <a:pt x="983" y="1567"/>
                  </a:lnTo>
                  <a:lnTo>
                    <a:pt x="980" y="1573"/>
                  </a:lnTo>
                  <a:lnTo>
                    <a:pt x="976" y="1577"/>
                  </a:lnTo>
                  <a:lnTo>
                    <a:pt x="971" y="1581"/>
                  </a:lnTo>
                  <a:lnTo>
                    <a:pt x="966" y="1584"/>
                  </a:lnTo>
                  <a:lnTo>
                    <a:pt x="960" y="1586"/>
                  </a:lnTo>
                  <a:lnTo>
                    <a:pt x="952" y="1587"/>
                  </a:lnTo>
                  <a:lnTo>
                    <a:pt x="952" y="1587"/>
                  </a:lnTo>
                  <a:close/>
                  <a:moveTo>
                    <a:pt x="324" y="1521"/>
                  </a:moveTo>
                  <a:lnTo>
                    <a:pt x="920" y="1521"/>
                  </a:lnTo>
                  <a:lnTo>
                    <a:pt x="920" y="1324"/>
                  </a:lnTo>
                  <a:lnTo>
                    <a:pt x="920" y="1324"/>
                  </a:lnTo>
                  <a:lnTo>
                    <a:pt x="920" y="1317"/>
                  </a:lnTo>
                  <a:lnTo>
                    <a:pt x="922" y="1312"/>
                  </a:lnTo>
                  <a:lnTo>
                    <a:pt x="925" y="1306"/>
                  </a:lnTo>
                  <a:lnTo>
                    <a:pt x="930" y="1301"/>
                  </a:lnTo>
                  <a:lnTo>
                    <a:pt x="930" y="1301"/>
                  </a:lnTo>
                  <a:lnTo>
                    <a:pt x="935" y="1296"/>
                  </a:lnTo>
                  <a:lnTo>
                    <a:pt x="940" y="1292"/>
                  </a:lnTo>
                  <a:lnTo>
                    <a:pt x="946" y="1290"/>
                  </a:lnTo>
                  <a:lnTo>
                    <a:pt x="949" y="1290"/>
                  </a:lnTo>
                  <a:lnTo>
                    <a:pt x="953" y="1291"/>
                  </a:lnTo>
                  <a:lnTo>
                    <a:pt x="953" y="1291"/>
                  </a:lnTo>
                  <a:lnTo>
                    <a:pt x="1001" y="1291"/>
                  </a:lnTo>
                  <a:lnTo>
                    <a:pt x="1041" y="1289"/>
                  </a:lnTo>
                  <a:lnTo>
                    <a:pt x="1076" y="1286"/>
                  </a:lnTo>
                  <a:lnTo>
                    <a:pt x="1105" y="1282"/>
                  </a:lnTo>
                  <a:lnTo>
                    <a:pt x="1118" y="1279"/>
                  </a:lnTo>
                  <a:lnTo>
                    <a:pt x="1130" y="1276"/>
                  </a:lnTo>
                  <a:lnTo>
                    <a:pt x="1141" y="1272"/>
                  </a:lnTo>
                  <a:lnTo>
                    <a:pt x="1150" y="1268"/>
                  </a:lnTo>
                  <a:lnTo>
                    <a:pt x="1159" y="1262"/>
                  </a:lnTo>
                  <a:lnTo>
                    <a:pt x="1168" y="1257"/>
                  </a:lnTo>
                  <a:lnTo>
                    <a:pt x="1175" y="1252"/>
                  </a:lnTo>
                  <a:lnTo>
                    <a:pt x="1182" y="1246"/>
                  </a:lnTo>
                  <a:lnTo>
                    <a:pt x="1182" y="1246"/>
                  </a:lnTo>
                  <a:lnTo>
                    <a:pt x="1188" y="1238"/>
                  </a:lnTo>
                  <a:lnTo>
                    <a:pt x="1193" y="1227"/>
                  </a:lnTo>
                  <a:lnTo>
                    <a:pt x="1199" y="1215"/>
                  </a:lnTo>
                  <a:lnTo>
                    <a:pt x="1204" y="1200"/>
                  </a:lnTo>
                  <a:lnTo>
                    <a:pt x="1208" y="1184"/>
                  </a:lnTo>
                  <a:lnTo>
                    <a:pt x="1212" y="1166"/>
                  </a:lnTo>
                  <a:lnTo>
                    <a:pt x="1218" y="1127"/>
                  </a:lnTo>
                  <a:lnTo>
                    <a:pt x="1223" y="1084"/>
                  </a:lnTo>
                  <a:lnTo>
                    <a:pt x="1227" y="1041"/>
                  </a:lnTo>
                  <a:lnTo>
                    <a:pt x="1229" y="998"/>
                  </a:lnTo>
                  <a:lnTo>
                    <a:pt x="1229" y="959"/>
                  </a:lnTo>
                  <a:lnTo>
                    <a:pt x="1229" y="959"/>
                  </a:lnTo>
                  <a:lnTo>
                    <a:pt x="1230" y="953"/>
                  </a:lnTo>
                  <a:lnTo>
                    <a:pt x="1232" y="947"/>
                  </a:lnTo>
                  <a:lnTo>
                    <a:pt x="1235" y="941"/>
                  </a:lnTo>
                  <a:lnTo>
                    <a:pt x="1239" y="935"/>
                  </a:lnTo>
                  <a:lnTo>
                    <a:pt x="1239" y="935"/>
                  </a:lnTo>
                  <a:lnTo>
                    <a:pt x="1244" y="931"/>
                  </a:lnTo>
                  <a:lnTo>
                    <a:pt x="1250" y="928"/>
                  </a:lnTo>
                  <a:lnTo>
                    <a:pt x="1257" y="926"/>
                  </a:lnTo>
                  <a:lnTo>
                    <a:pt x="1263" y="926"/>
                  </a:lnTo>
                  <a:lnTo>
                    <a:pt x="1263" y="926"/>
                  </a:lnTo>
                  <a:lnTo>
                    <a:pt x="1297" y="927"/>
                  </a:lnTo>
                  <a:lnTo>
                    <a:pt x="1328" y="927"/>
                  </a:lnTo>
                  <a:lnTo>
                    <a:pt x="1361" y="926"/>
                  </a:lnTo>
                  <a:lnTo>
                    <a:pt x="1361" y="926"/>
                  </a:lnTo>
                  <a:lnTo>
                    <a:pt x="1365" y="926"/>
                  </a:lnTo>
                  <a:lnTo>
                    <a:pt x="1369" y="924"/>
                  </a:lnTo>
                  <a:lnTo>
                    <a:pt x="1372" y="922"/>
                  </a:lnTo>
                  <a:lnTo>
                    <a:pt x="1375" y="920"/>
                  </a:lnTo>
                  <a:lnTo>
                    <a:pt x="1375" y="920"/>
                  </a:lnTo>
                  <a:lnTo>
                    <a:pt x="1375" y="915"/>
                  </a:lnTo>
                  <a:lnTo>
                    <a:pt x="1376" y="907"/>
                  </a:lnTo>
                  <a:lnTo>
                    <a:pt x="1376" y="895"/>
                  </a:lnTo>
                  <a:lnTo>
                    <a:pt x="1376" y="895"/>
                  </a:lnTo>
                  <a:lnTo>
                    <a:pt x="1376" y="885"/>
                  </a:lnTo>
                  <a:lnTo>
                    <a:pt x="1375" y="873"/>
                  </a:lnTo>
                  <a:lnTo>
                    <a:pt x="1372" y="861"/>
                  </a:lnTo>
                  <a:lnTo>
                    <a:pt x="1369" y="848"/>
                  </a:lnTo>
                  <a:lnTo>
                    <a:pt x="1365" y="836"/>
                  </a:lnTo>
                  <a:lnTo>
                    <a:pt x="1360" y="823"/>
                  </a:lnTo>
                  <a:lnTo>
                    <a:pt x="1349" y="795"/>
                  </a:lnTo>
                  <a:lnTo>
                    <a:pt x="1335" y="767"/>
                  </a:lnTo>
                  <a:lnTo>
                    <a:pt x="1320" y="738"/>
                  </a:lnTo>
                  <a:lnTo>
                    <a:pt x="1291" y="685"/>
                  </a:lnTo>
                  <a:lnTo>
                    <a:pt x="1291" y="685"/>
                  </a:lnTo>
                  <a:lnTo>
                    <a:pt x="1267" y="643"/>
                  </a:lnTo>
                  <a:lnTo>
                    <a:pt x="1257" y="624"/>
                  </a:lnTo>
                  <a:lnTo>
                    <a:pt x="1248" y="607"/>
                  </a:lnTo>
                  <a:lnTo>
                    <a:pt x="1242" y="593"/>
                  </a:lnTo>
                  <a:lnTo>
                    <a:pt x="1238" y="579"/>
                  </a:lnTo>
                  <a:lnTo>
                    <a:pt x="1235" y="567"/>
                  </a:lnTo>
                  <a:lnTo>
                    <a:pt x="1234" y="556"/>
                  </a:lnTo>
                  <a:lnTo>
                    <a:pt x="1234" y="556"/>
                  </a:lnTo>
                  <a:lnTo>
                    <a:pt x="1234" y="528"/>
                  </a:lnTo>
                  <a:lnTo>
                    <a:pt x="1231" y="500"/>
                  </a:lnTo>
                  <a:lnTo>
                    <a:pt x="1227" y="473"/>
                  </a:lnTo>
                  <a:lnTo>
                    <a:pt x="1221" y="447"/>
                  </a:lnTo>
                  <a:lnTo>
                    <a:pt x="1214" y="422"/>
                  </a:lnTo>
                  <a:lnTo>
                    <a:pt x="1206" y="397"/>
                  </a:lnTo>
                  <a:lnTo>
                    <a:pt x="1195" y="374"/>
                  </a:lnTo>
                  <a:lnTo>
                    <a:pt x="1185" y="351"/>
                  </a:lnTo>
                  <a:lnTo>
                    <a:pt x="1173" y="328"/>
                  </a:lnTo>
                  <a:lnTo>
                    <a:pt x="1159" y="306"/>
                  </a:lnTo>
                  <a:lnTo>
                    <a:pt x="1144" y="287"/>
                  </a:lnTo>
                  <a:lnTo>
                    <a:pt x="1128" y="267"/>
                  </a:lnTo>
                  <a:lnTo>
                    <a:pt x="1112" y="247"/>
                  </a:lnTo>
                  <a:lnTo>
                    <a:pt x="1094" y="230"/>
                  </a:lnTo>
                  <a:lnTo>
                    <a:pt x="1075" y="212"/>
                  </a:lnTo>
                  <a:lnTo>
                    <a:pt x="1056" y="197"/>
                  </a:lnTo>
                  <a:lnTo>
                    <a:pt x="1035" y="181"/>
                  </a:lnTo>
                  <a:lnTo>
                    <a:pt x="1013" y="167"/>
                  </a:lnTo>
                  <a:lnTo>
                    <a:pt x="992" y="153"/>
                  </a:lnTo>
                  <a:lnTo>
                    <a:pt x="970" y="141"/>
                  </a:lnTo>
                  <a:lnTo>
                    <a:pt x="946" y="129"/>
                  </a:lnTo>
                  <a:lnTo>
                    <a:pt x="922" y="118"/>
                  </a:lnTo>
                  <a:lnTo>
                    <a:pt x="898" y="109"/>
                  </a:lnTo>
                  <a:lnTo>
                    <a:pt x="874" y="100"/>
                  </a:lnTo>
                  <a:lnTo>
                    <a:pt x="849" y="92"/>
                  </a:lnTo>
                  <a:lnTo>
                    <a:pt x="824" y="86"/>
                  </a:lnTo>
                  <a:lnTo>
                    <a:pt x="798" y="80"/>
                  </a:lnTo>
                  <a:lnTo>
                    <a:pt x="772" y="74"/>
                  </a:lnTo>
                  <a:lnTo>
                    <a:pt x="746" y="71"/>
                  </a:lnTo>
                  <a:lnTo>
                    <a:pt x="720" y="68"/>
                  </a:lnTo>
                  <a:lnTo>
                    <a:pt x="694" y="67"/>
                  </a:lnTo>
                  <a:lnTo>
                    <a:pt x="668" y="66"/>
                  </a:lnTo>
                  <a:lnTo>
                    <a:pt x="668" y="66"/>
                  </a:lnTo>
                  <a:lnTo>
                    <a:pt x="637" y="67"/>
                  </a:lnTo>
                  <a:lnTo>
                    <a:pt x="606" y="69"/>
                  </a:lnTo>
                  <a:lnTo>
                    <a:pt x="576" y="73"/>
                  </a:lnTo>
                  <a:lnTo>
                    <a:pt x="546" y="79"/>
                  </a:lnTo>
                  <a:lnTo>
                    <a:pt x="516" y="85"/>
                  </a:lnTo>
                  <a:lnTo>
                    <a:pt x="488" y="93"/>
                  </a:lnTo>
                  <a:lnTo>
                    <a:pt x="459" y="102"/>
                  </a:lnTo>
                  <a:lnTo>
                    <a:pt x="432" y="113"/>
                  </a:lnTo>
                  <a:lnTo>
                    <a:pt x="405" y="125"/>
                  </a:lnTo>
                  <a:lnTo>
                    <a:pt x="379" y="138"/>
                  </a:lnTo>
                  <a:lnTo>
                    <a:pt x="354" y="152"/>
                  </a:lnTo>
                  <a:lnTo>
                    <a:pt x="329" y="168"/>
                  </a:lnTo>
                  <a:lnTo>
                    <a:pt x="305" y="184"/>
                  </a:lnTo>
                  <a:lnTo>
                    <a:pt x="284" y="202"/>
                  </a:lnTo>
                  <a:lnTo>
                    <a:pt x="262" y="220"/>
                  </a:lnTo>
                  <a:lnTo>
                    <a:pt x="240" y="240"/>
                  </a:lnTo>
                  <a:lnTo>
                    <a:pt x="221" y="261"/>
                  </a:lnTo>
                  <a:lnTo>
                    <a:pt x="202" y="282"/>
                  </a:lnTo>
                  <a:lnTo>
                    <a:pt x="184" y="305"/>
                  </a:lnTo>
                  <a:lnTo>
                    <a:pt x="168" y="328"/>
                  </a:lnTo>
                  <a:lnTo>
                    <a:pt x="152" y="353"/>
                  </a:lnTo>
                  <a:lnTo>
                    <a:pt x="138" y="378"/>
                  </a:lnTo>
                  <a:lnTo>
                    <a:pt x="125" y="404"/>
                  </a:lnTo>
                  <a:lnTo>
                    <a:pt x="113" y="430"/>
                  </a:lnTo>
                  <a:lnTo>
                    <a:pt x="103" y="457"/>
                  </a:lnTo>
                  <a:lnTo>
                    <a:pt x="93" y="485"/>
                  </a:lnTo>
                  <a:lnTo>
                    <a:pt x="85" y="514"/>
                  </a:lnTo>
                  <a:lnTo>
                    <a:pt x="79" y="543"/>
                  </a:lnTo>
                  <a:lnTo>
                    <a:pt x="74" y="573"/>
                  </a:lnTo>
                  <a:lnTo>
                    <a:pt x="70" y="603"/>
                  </a:lnTo>
                  <a:lnTo>
                    <a:pt x="67" y="634"/>
                  </a:lnTo>
                  <a:lnTo>
                    <a:pt x="66" y="665"/>
                  </a:lnTo>
                  <a:lnTo>
                    <a:pt x="66" y="665"/>
                  </a:lnTo>
                  <a:lnTo>
                    <a:pt x="67" y="707"/>
                  </a:lnTo>
                  <a:lnTo>
                    <a:pt x="71" y="747"/>
                  </a:lnTo>
                  <a:lnTo>
                    <a:pt x="75" y="785"/>
                  </a:lnTo>
                  <a:lnTo>
                    <a:pt x="81" y="823"/>
                  </a:lnTo>
                  <a:lnTo>
                    <a:pt x="90" y="858"/>
                  </a:lnTo>
                  <a:lnTo>
                    <a:pt x="101" y="891"/>
                  </a:lnTo>
                  <a:lnTo>
                    <a:pt x="112" y="923"/>
                  </a:lnTo>
                  <a:lnTo>
                    <a:pt x="126" y="954"/>
                  </a:lnTo>
                  <a:lnTo>
                    <a:pt x="142" y="983"/>
                  </a:lnTo>
                  <a:lnTo>
                    <a:pt x="161" y="1010"/>
                  </a:lnTo>
                  <a:lnTo>
                    <a:pt x="180" y="1037"/>
                  </a:lnTo>
                  <a:lnTo>
                    <a:pt x="202" y="1061"/>
                  </a:lnTo>
                  <a:lnTo>
                    <a:pt x="226" y="1084"/>
                  </a:lnTo>
                  <a:lnTo>
                    <a:pt x="252" y="1106"/>
                  </a:lnTo>
                  <a:lnTo>
                    <a:pt x="279" y="1126"/>
                  </a:lnTo>
                  <a:lnTo>
                    <a:pt x="309" y="1144"/>
                  </a:lnTo>
                  <a:lnTo>
                    <a:pt x="309" y="1144"/>
                  </a:lnTo>
                  <a:lnTo>
                    <a:pt x="315" y="1150"/>
                  </a:lnTo>
                  <a:lnTo>
                    <a:pt x="320" y="1157"/>
                  </a:lnTo>
                  <a:lnTo>
                    <a:pt x="323" y="1165"/>
                  </a:lnTo>
                  <a:lnTo>
                    <a:pt x="324" y="1173"/>
                  </a:lnTo>
                  <a:lnTo>
                    <a:pt x="324" y="15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49">
              <a:extLst>
                <a:ext uri="{FF2B5EF4-FFF2-40B4-BE49-F238E27FC236}">
                  <a16:creationId xmlns:a16="http://schemas.microsoft.com/office/drawing/2014/main" id="{1D39B0D9-53C2-4B4A-86A7-3B6BA2F169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6650" y="1868488"/>
              <a:ext cx="122238" cy="142875"/>
            </a:xfrm>
            <a:custGeom>
              <a:avLst/>
              <a:gdLst>
                <a:gd name="T0" fmla="*/ 261 w 541"/>
                <a:gd name="T1" fmla="*/ 631 h 633"/>
                <a:gd name="T2" fmla="*/ 232 w 541"/>
                <a:gd name="T3" fmla="*/ 624 h 633"/>
                <a:gd name="T4" fmla="*/ 197 w 541"/>
                <a:gd name="T5" fmla="*/ 603 h 633"/>
                <a:gd name="T6" fmla="*/ 165 w 541"/>
                <a:gd name="T7" fmla="*/ 572 h 633"/>
                <a:gd name="T8" fmla="*/ 130 w 541"/>
                <a:gd name="T9" fmla="*/ 515 h 633"/>
                <a:gd name="T10" fmla="*/ 53 w 541"/>
                <a:gd name="T11" fmla="*/ 465 h 633"/>
                <a:gd name="T12" fmla="*/ 24 w 541"/>
                <a:gd name="T13" fmla="*/ 431 h 633"/>
                <a:gd name="T14" fmla="*/ 6 w 541"/>
                <a:gd name="T15" fmla="*/ 394 h 633"/>
                <a:gd name="T16" fmla="*/ 0 w 541"/>
                <a:gd name="T17" fmla="*/ 363 h 633"/>
                <a:gd name="T18" fmla="*/ 3 w 541"/>
                <a:gd name="T19" fmla="*/ 318 h 633"/>
                <a:gd name="T20" fmla="*/ 20 w 541"/>
                <a:gd name="T21" fmla="*/ 272 h 633"/>
                <a:gd name="T22" fmla="*/ 69 w 541"/>
                <a:gd name="T23" fmla="*/ 199 h 633"/>
                <a:gd name="T24" fmla="*/ 100 w 541"/>
                <a:gd name="T25" fmla="*/ 168 h 633"/>
                <a:gd name="T26" fmla="*/ 160 w 541"/>
                <a:gd name="T27" fmla="*/ 132 h 633"/>
                <a:gd name="T28" fmla="*/ 263 w 541"/>
                <a:gd name="T29" fmla="*/ 95 h 633"/>
                <a:gd name="T30" fmla="*/ 358 w 541"/>
                <a:gd name="T31" fmla="*/ 62 h 633"/>
                <a:gd name="T32" fmla="*/ 438 w 541"/>
                <a:gd name="T33" fmla="*/ 16 h 633"/>
                <a:gd name="T34" fmla="*/ 462 w 541"/>
                <a:gd name="T35" fmla="*/ 1 h 633"/>
                <a:gd name="T36" fmla="*/ 484 w 541"/>
                <a:gd name="T37" fmla="*/ 3 h 633"/>
                <a:gd name="T38" fmla="*/ 500 w 541"/>
                <a:gd name="T39" fmla="*/ 17 h 633"/>
                <a:gd name="T40" fmla="*/ 523 w 541"/>
                <a:gd name="T41" fmla="*/ 77 h 633"/>
                <a:gd name="T42" fmla="*/ 537 w 541"/>
                <a:gd name="T43" fmla="*/ 145 h 633"/>
                <a:gd name="T44" fmla="*/ 538 w 541"/>
                <a:gd name="T45" fmla="*/ 290 h 633"/>
                <a:gd name="T46" fmla="*/ 509 w 541"/>
                <a:gd name="T47" fmla="*/ 427 h 633"/>
                <a:gd name="T48" fmla="*/ 471 w 541"/>
                <a:gd name="T49" fmla="*/ 508 h 633"/>
                <a:gd name="T50" fmla="*/ 434 w 541"/>
                <a:gd name="T51" fmla="*/ 552 h 633"/>
                <a:gd name="T52" fmla="*/ 379 w 541"/>
                <a:gd name="T53" fmla="*/ 599 h 633"/>
                <a:gd name="T54" fmla="*/ 333 w 541"/>
                <a:gd name="T55" fmla="*/ 622 h 633"/>
                <a:gd name="T56" fmla="*/ 290 w 541"/>
                <a:gd name="T57" fmla="*/ 632 h 633"/>
                <a:gd name="T58" fmla="*/ 457 w 541"/>
                <a:gd name="T59" fmla="*/ 84 h 633"/>
                <a:gd name="T60" fmla="*/ 369 w 541"/>
                <a:gd name="T61" fmla="*/ 130 h 633"/>
                <a:gd name="T62" fmla="*/ 283 w 541"/>
                <a:gd name="T63" fmla="*/ 158 h 633"/>
                <a:gd name="T64" fmla="*/ 171 w 541"/>
                <a:gd name="T65" fmla="*/ 200 h 633"/>
                <a:gd name="T66" fmla="*/ 127 w 541"/>
                <a:gd name="T67" fmla="*/ 233 h 633"/>
                <a:gd name="T68" fmla="*/ 119 w 541"/>
                <a:gd name="T69" fmla="*/ 242 h 633"/>
                <a:gd name="T70" fmla="*/ 79 w 541"/>
                <a:gd name="T71" fmla="*/ 302 h 633"/>
                <a:gd name="T72" fmla="*/ 66 w 541"/>
                <a:gd name="T73" fmla="*/ 344 h 633"/>
                <a:gd name="T74" fmla="*/ 69 w 541"/>
                <a:gd name="T75" fmla="*/ 369 h 633"/>
                <a:gd name="T76" fmla="*/ 100 w 541"/>
                <a:gd name="T77" fmla="*/ 418 h 633"/>
                <a:gd name="T78" fmla="*/ 168 w 541"/>
                <a:gd name="T79" fmla="*/ 460 h 633"/>
                <a:gd name="T80" fmla="*/ 182 w 541"/>
                <a:gd name="T81" fmla="*/ 471 h 633"/>
                <a:gd name="T82" fmla="*/ 204 w 541"/>
                <a:gd name="T83" fmla="*/ 513 h 633"/>
                <a:gd name="T84" fmla="*/ 247 w 541"/>
                <a:gd name="T85" fmla="*/ 557 h 633"/>
                <a:gd name="T86" fmla="*/ 278 w 541"/>
                <a:gd name="T87" fmla="*/ 567 h 633"/>
                <a:gd name="T88" fmla="*/ 309 w 541"/>
                <a:gd name="T89" fmla="*/ 560 h 633"/>
                <a:gd name="T90" fmla="*/ 370 w 541"/>
                <a:gd name="T91" fmla="*/ 522 h 633"/>
                <a:gd name="T92" fmla="*/ 417 w 541"/>
                <a:gd name="T93" fmla="*/ 470 h 633"/>
                <a:gd name="T94" fmla="*/ 454 w 541"/>
                <a:gd name="T95" fmla="*/ 386 h 633"/>
                <a:gd name="T96" fmla="*/ 473 w 541"/>
                <a:gd name="T97" fmla="*/ 277 h 633"/>
                <a:gd name="T98" fmla="*/ 473 w 541"/>
                <a:gd name="T99" fmla="*/ 162 h 633"/>
                <a:gd name="T100" fmla="*/ 457 w 541"/>
                <a:gd name="T101" fmla="*/ 84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1" h="633">
                  <a:moveTo>
                    <a:pt x="280" y="633"/>
                  </a:moveTo>
                  <a:lnTo>
                    <a:pt x="280" y="633"/>
                  </a:lnTo>
                  <a:lnTo>
                    <a:pt x="270" y="632"/>
                  </a:lnTo>
                  <a:lnTo>
                    <a:pt x="261" y="631"/>
                  </a:lnTo>
                  <a:lnTo>
                    <a:pt x="261" y="631"/>
                  </a:lnTo>
                  <a:lnTo>
                    <a:pt x="252" y="630"/>
                  </a:lnTo>
                  <a:lnTo>
                    <a:pt x="241" y="627"/>
                  </a:lnTo>
                  <a:lnTo>
                    <a:pt x="232" y="624"/>
                  </a:lnTo>
                  <a:lnTo>
                    <a:pt x="223" y="619"/>
                  </a:lnTo>
                  <a:lnTo>
                    <a:pt x="213" y="615"/>
                  </a:lnTo>
                  <a:lnTo>
                    <a:pt x="205" y="609"/>
                  </a:lnTo>
                  <a:lnTo>
                    <a:pt x="197" y="603"/>
                  </a:lnTo>
                  <a:lnTo>
                    <a:pt x="189" y="597"/>
                  </a:lnTo>
                  <a:lnTo>
                    <a:pt x="180" y="588"/>
                  </a:lnTo>
                  <a:lnTo>
                    <a:pt x="172" y="580"/>
                  </a:lnTo>
                  <a:lnTo>
                    <a:pt x="165" y="572"/>
                  </a:lnTo>
                  <a:lnTo>
                    <a:pt x="158" y="561"/>
                  </a:lnTo>
                  <a:lnTo>
                    <a:pt x="143" y="540"/>
                  </a:lnTo>
                  <a:lnTo>
                    <a:pt x="130" y="515"/>
                  </a:lnTo>
                  <a:lnTo>
                    <a:pt x="130" y="515"/>
                  </a:lnTo>
                  <a:lnTo>
                    <a:pt x="105" y="503"/>
                  </a:lnTo>
                  <a:lnTo>
                    <a:pt x="82" y="488"/>
                  </a:lnTo>
                  <a:lnTo>
                    <a:pt x="62" y="473"/>
                  </a:lnTo>
                  <a:lnTo>
                    <a:pt x="53" y="465"/>
                  </a:lnTo>
                  <a:lnTo>
                    <a:pt x="45" y="457"/>
                  </a:lnTo>
                  <a:lnTo>
                    <a:pt x="38" y="449"/>
                  </a:lnTo>
                  <a:lnTo>
                    <a:pt x="30" y="440"/>
                  </a:lnTo>
                  <a:lnTo>
                    <a:pt x="24" y="431"/>
                  </a:lnTo>
                  <a:lnTo>
                    <a:pt x="19" y="423"/>
                  </a:lnTo>
                  <a:lnTo>
                    <a:pt x="14" y="414"/>
                  </a:lnTo>
                  <a:lnTo>
                    <a:pt x="10" y="404"/>
                  </a:lnTo>
                  <a:lnTo>
                    <a:pt x="6" y="394"/>
                  </a:lnTo>
                  <a:lnTo>
                    <a:pt x="3" y="385"/>
                  </a:lnTo>
                  <a:lnTo>
                    <a:pt x="3" y="385"/>
                  </a:lnTo>
                  <a:lnTo>
                    <a:pt x="1" y="374"/>
                  </a:lnTo>
                  <a:lnTo>
                    <a:pt x="0" y="363"/>
                  </a:lnTo>
                  <a:lnTo>
                    <a:pt x="0" y="351"/>
                  </a:lnTo>
                  <a:lnTo>
                    <a:pt x="0" y="341"/>
                  </a:lnTo>
                  <a:lnTo>
                    <a:pt x="1" y="330"/>
                  </a:lnTo>
                  <a:lnTo>
                    <a:pt x="3" y="318"/>
                  </a:lnTo>
                  <a:lnTo>
                    <a:pt x="6" y="307"/>
                  </a:lnTo>
                  <a:lnTo>
                    <a:pt x="11" y="296"/>
                  </a:lnTo>
                  <a:lnTo>
                    <a:pt x="15" y="283"/>
                  </a:lnTo>
                  <a:lnTo>
                    <a:pt x="20" y="272"/>
                  </a:lnTo>
                  <a:lnTo>
                    <a:pt x="26" y="260"/>
                  </a:lnTo>
                  <a:lnTo>
                    <a:pt x="32" y="248"/>
                  </a:lnTo>
                  <a:lnTo>
                    <a:pt x="49" y="224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79" y="188"/>
                  </a:lnTo>
                  <a:lnTo>
                    <a:pt x="89" y="178"/>
                  </a:lnTo>
                  <a:lnTo>
                    <a:pt x="100" y="168"/>
                  </a:lnTo>
                  <a:lnTo>
                    <a:pt x="111" y="160"/>
                  </a:lnTo>
                  <a:lnTo>
                    <a:pt x="122" y="152"/>
                  </a:lnTo>
                  <a:lnTo>
                    <a:pt x="135" y="145"/>
                  </a:lnTo>
                  <a:lnTo>
                    <a:pt x="160" y="132"/>
                  </a:lnTo>
                  <a:lnTo>
                    <a:pt x="184" y="121"/>
                  </a:lnTo>
                  <a:lnTo>
                    <a:pt x="210" y="111"/>
                  </a:lnTo>
                  <a:lnTo>
                    <a:pt x="237" y="103"/>
                  </a:lnTo>
                  <a:lnTo>
                    <a:pt x="263" y="95"/>
                  </a:lnTo>
                  <a:lnTo>
                    <a:pt x="263" y="95"/>
                  </a:lnTo>
                  <a:lnTo>
                    <a:pt x="311" y="80"/>
                  </a:lnTo>
                  <a:lnTo>
                    <a:pt x="335" y="72"/>
                  </a:lnTo>
                  <a:lnTo>
                    <a:pt x="358" y="62"/>
                  </a:lnTo>
                  <a:lnTo>
                    <a:pt x="382" y="51"/>
                  </a:lnTo>
                  <a:lnTo>
                    <a:pt x="405" y="39"/>
                  </a:lnTo>
                  <a:lnTo>
                    <a:pt x="428" y="24"/>
                  </a:lnTo>
                  <a:lnTo>
                    <a:pt x="438" y="16"/>
                  </a:lnTo>
                  <a:lnTo>
                    <a:pt x="449" y="8"/>
                  </a:lnTo>
                  <a:lnTo>
                    <a:pt x="449" y="8"/>
                  </a:lnTo>
                  <a:lnTo>
                    <a:pt x="456" y="4"/>
                  </a:lnTo>
                  <a:lnTo>
                    <a:pt x="462" y="1"/>
                  </a:lnTo>
                  <a:lnTo>
                    <a:pt x="469" y="0"/>
                  </a:lnTo>
                  <a:lnTo>
                    <a:pt x="476" y="1"/>
                  </a:lnTo>
                  <a:lnTo>
                    <a:pt x="476" y="1"/>
                  </a:lnTo>
                  <a:lnTo>
                    <a:pt x="484" y="3"/>
                  </a:lnTo>
                  <a:lnTo>
                    <a:pt x="490" y="7"/>
                  </a:lnTo>
                  <a:lnTo>
                    <a:pt x="495" y="11"/>
                  </a:lnTo>
                  <a:lnTo>
                    <a:pt x="500" y="17"/>
                  </a:lnTo>
                  <a:lnTo>
                    <a:pt x="500" y="17"/>
                  </a:lnTo>
                  <a:lnTo>
                    <a:pt x="506" y="32"/>
                  </a:lnTo>
                  <a:lnTo>
                    <a:pt x="513" y="46"/>
                  </a:lnTo>
                  <a:lnTo>
                    <a:pt x="519" y="62"/>
                  </a:lnTo>
                  <a:lnTo>
                    <a:pt x="523" y="77"/>
                  </a:lnTo>
                  <a:lnTo>
                    <a:pt x="528" y="94"/>
                  </a:lnTo>
                  <a:lnTo>
                    <a:pt x="531" y="110"/>
                  </a:lnTo>
                  <a:lnTo>
                    <a:pt x="534" y="127"/>
                  </a:lnTo>
                  <a:lnTo>
                    <a:pt x="537" y="145"/>
                  </a:lnTo>
                  <a:lnTo>
                    <a:pt x="540" y="181"/>
                  </a:lnTo>
                  <a:lnTo>
                    <a:pt x="541" y="217"/>
                  </a:lnTo>
                  <a:lnTo>
                    <a:pt x="541" y="253"/>
                  </a:lnTo>
                  <a:lnTo>
                    <a:pt x="538" y="290"/>
                  </a:lnTo>
                  <a:lnTo>
                    <a:pt x="533" y="327"/>
                  </a:lnTo>
                  <a:lnTo>
                    <a:pt x="527" y="362"/>
                  </a:lnTo>
                  <a:lnTo>
                    <a:pt x="519" y="395"/>
                  </a:lnTo>
                  <a:lnTo>
                    <a:pt x="509" y="427"/>
                  </a:lnTo>
                  <a:lnTo>
                    <a:pt x="498" y="457"/>
                  </a:lnTo>
                  <a:lnTo>
                    <a:pt x="486" y="484"/>
                  </a:lnTo>
                  <a:lnTo>
                    <a:pt x="478" y="496"/>
                  </a:lnTo>
                  <a:lnTo>
                    <a:pt x="471" y="508"/>
                  </a:lnTo>
                  <a:lnTo>
                    <a:pt x="464" y="518"/>
                  </a:lnTo>
                  <a:lnTo>
                    <a:pt x="456" y="528"/>
                  </a:lnTo>
                  <a:lnTo>
                    <a:pt x="456" y="528"/>
                  </a:lnTo>
                  <a:lnTo>
                    <a:pt x="434" y="552"/>
                  </a:lnTo>
                  <a:lnTo>
                    <a:pt x="412" y="573"/>
                  </a:lnTo>
                  <a:lnTo>
                    <a:pt x="401" y="582"/>
                  </a:lnTo>
                  <a:lnTo>
                    <a:pt x="389" y="591"/>
                  </a:lnTo>
                  <a:lnTo>
                    <a:pt x="379" y="599"/>
                  </a:lnTo>
                  <a:lnTo>
                    <a:pt x="368" y="606"/>
                  </a:lnTo>
                  <a:lnTo>
                    <a:pt x="356" y="612"/>
                  </a:lnTo>
                  <a:lnTo>
                    <a:pt x="345" y="617"/>
                  </a:lnTo>
                  <a:lnTo>
                    <a:pt x="333" y="622"/>
                  </a:lnTo>
                  <a:lnTo>
                    <a:pt x="323" y="626"/>
                  </a:lnTo>
                  <a:lnTo>
                    <a:pt x="312" y="629"/>
                  </a:lnTo>
                  <a:lnTo>
                    <a:pt x="301" y="631"/>
                  </a:lnTo>
                  <a:lnTo>
                    <a:pt x="290" y="632"/>
                  </a:lnTo>
                  <a:lnTo>
                    <a:pt x="280" y="633"/>
                  </a:lnTo>
                  <a:lnTo>
                    <a:pt x="280" y="633"/>
                  </a:lnTo>
                  <a:close/>
                  <a:moveTo>
                    <a:pt x="457" y="84"/>
                  </a:moveTo>
                  <a:lnTo>
                    <a:pt x="457" y="84"/>
                  </a:lnTo>
                  <a:lnTo>
                    <a:pt x="435" y="98"/>
                  </a:lnTo>
                  <a:lnTo>
                    <a:pt x="413" y="110"/>
                  </a:lnTo>
                  <a:lnTo>
                    <a:pt x="390" y="121"/>
                  </a:lnTo>
                  <a:lnTo>
                    <a:pt x="369" y="130"/>
                  </a:lnTo>
                  <a:lnTo>
                    <a:pt x="347" y="137"/>
                  </a:lnTo>
                  <a:lnTo>
                    <a:pt x="325" y="145"/>
                  </a:lnTo>
                  <a:lnTo>
                    <a:pt x="283" y="158"/>
                  </a:lnTo>
                  <a:lnTo>
                    <a:pt x="283" y="158"/>
                  </a:lnTo>
                  <a:lnTo>
                    <a:pt x="234" y="173"/>
                  </a:lnTo>
                  <a:lnTo>
                    <a:pt x="212" y="181"/>
                  </a:lnTo>
                  <a:lnTo>
                    <a:pt x="191" y="190"/>
                  </a:lnTo>
                  <a:lnTo>
                    <a:pt x="171" y="200"/>
                  </a:lnTo>
                  <a:lnTo>
                    <a:pt x="151" y="212"/>
                  </a:lnTo>
                  <a:lnTo>
                    <a:pt x="143" y="219"/>
                  </a:lnTo>
                  <a:lnTo>
                    <a:pt x="135" y="226"/>
                  </a:lnTo>
                  <a:lnTo>
                    <a:pt x="127" y="233"/>
                  </a:lnTo>
                  <a:lnTo>
                    <a:pt x="119" y="242"/>
                  </a:lnTo>
                  <a:lnTo>
                    <a:pt x="119" y="242"/>
                  </a:lnTo>
                  <a:lnTo>
                    <a:pt x="119" y="242"/>
                  </a:lnTo>
                  <a:lnTo>
                    <a:pt x="119" y="242"/>
                  </a:lnTo>
                  <a:lnTo>
                    <a:pt x="108" y="255"/>
                  </a:lnTo>
                  <a:lnTo>
                    <a:pt x="98" y="270"/>
                  </a:lnTo>
                  <a:lnTo>
                    <a:pt x="87" y="285"/>
                  </a:lnTo>
                  <a:lnTo>
                    <a:pt x="79" y="302"/>
                  </a:lnTo>
                  <a:lnTo>
                    <a:pt x="72" y="318"/>
                  </a:lnTo>
                  <a:lnTo>
                    <a:pt x="70" y="328"/>
                  </a:lnTo>
                  <a:lnTo>
                    <a:pt x="68" y="336"/>
                  </a:lnTo>
                  <a:lnTo>
                    <a:pt x="66" y="344"/>
                  </a:lnTo>
                  <a:lnTo>
                    <a:pt x="66" y="352"/>
                  </a:lnTo>
                  <a:lnTo>
                    <a:pt x="66" y="361"/>
                  </a:lnTo>
                  <a:lnTo>
                    <a:pt x="69" y="369"/>
                  </a:lnTo>
                  <a:lnTo>
                    <a:pt x="69" y="369"/>
                  </a:lnTo>
                  <a:lnTo>
                    <a:pt x="73" y="382"/>
                  </a:lnTo>
                  <a:lnTo>
                    <a:pt x="79" y="395"/>
                  </a:lnTo>
                  <a:lnTo>
                    <a:pt x="88" y="406"/>
                  </a:lnTo>
                  <a:lnTo>
                    <a:pt x="100" y="418"/>
                  </a:lnTo>
                  <a:lnTo>
                    <a:pt x="113" y="429"/>
                  </a:lnTo>
                  <a:lnTo>
                    <a:pt x="129" y="439"/>
                  </a:lnTo>
                  <a:lnTo>
                    <a:pt x="147" y="450"/>
                  </a:lnTo>
                  <a:lnTo>
                    <a:pt x="168" y="460"/>
                  </a:lnTo>
                  <a:lnTo>
                    <a:pt x="168" y="460"/>
                  </a:lnTo>
                  <a:lnTo>
                    <a:pt x="173" y="463"/>
                  </a:lnTo>
                  <a:lnTo>
                    <a:pt x="178" y="466"/>
                  </a:lnTo>
                  <a:lnTo>
                    <a:pt x="182" y="471"/>
                  </a:lnTo>
                  <a:lnTo>
                    <a:pt x="186" y="477"/>
                  </a:lnTo>
                  <a:lnTo>
                    <a:pt x="186" y="477"/>
                  </a:lnTo>
                  <a:lnTo>
                    <a:pt x="195" y="496"/>
                  </a:lnTo>
                  <a:lnTo>
                    <a:pt x="204" y="513"/>
                  </a:lnTo>
                  <a:lnTo>
                    <a:pt x="214" y="527"/>
                  </a:lnTo>
                  <a:lnTo>
                    <a:pt x="225" y="540"/>
                  </a:lnTo>
                  <a:lnTo>
                    <a:pt x="236" y="550"/>
                  </a:lnTo>
                  <a:lnTo>
                    <a:pt x="247" y="557"/>
                  </a:lnTo>
                  <a:lnTo>
                    <a:pt x="259" y="563"/>
                  </a:lnTo>
                  <a:lnTo>
                    <a:pt x="270" y="566"/>
                  </a:lnTo>
                  <a:lnTo>
                    <a:pt x="270" y="566"/>
                  </a:lnTo>
                  <a:lnTo>
                    <a:pt x="278" y="567"/>
                  </a:lnTo>
                  <a:lnTo>
                    <a:pt x="285" y="567"/>
                  </a:lnTo>
                  <a:lnTo>
                    <a:pt x="293" y="566"/>
                  </a:lnTo>
                  <a:lnTo>
                    <a:pt x="300" y="564"/>
                  </a:lnTo>
                  <a:lnTo>
                    <a:pt x="309" y="560"/>
                  </a:lnTo>
                  <a:lnTo>
                    <a:pt x="317" y="557"/>
                  </a:lnTo>
                  <a:lnTo>
                    <a:pt x="335" y="549"/>
                  </a:lnTo>
                  <a:lnTo>
                    <a:pt x="352" y="537"/>
                  </a:lnTo>
                  <a:lnTo>
                    <a:pt x="370" y="522"/>
                  </a:lnTo>
                  <a:lnTo>
                    <a:pt x="387" y="506"/>
                  </a:lnTo>
                  <a:lnTo>
                    <a:pt x="406" y="485"/>
                  </a:lnTo>
                  <a:lnTo>
                    <a:pt x="406" y="485"/>
                  </a:lnTo>
                  <a:lnTo>
                    <a:pt x="417" y="470"/>
                  </a:lnTo>
                  <a:lnTo>
                    <a:pt x="428" y="452"/>
                  </a:lnTo>
                  <a:lnTo>
                    <a:pt x="437" y="432"/>
                  </a:lnTo>
                  <a:lnTo>
                    <a:pt x="445" y="409"/>
                  </a:lnTo>
                  <a:lnTo>
                    <a:pt x="454" y="386"/>
                  </a:lnTo>
                  <a:lnTo>
                    <a:pt x="460" y="360"/>
                  </a:lnTo>
                  <a:lnTo>
                    <a:pt x="466" y="333"/>
                  </a:lnTo>
                  <a:lnTo>
                    <a:pt x="470" y="305"/>
                  </a:lnTo>
                  <a:lnTo>
                    <a:pt x="473" y="277"/>
                  </a:lnTo>
                  <a:lnTo>
                    <a:pt x="475" y="248"/>
                  </a:lnTo>
                  <a:lnTo>
                    <a:pt x="476" y="219"/>
                  </a:lnTo>
                  <a:lnTo>
                    <a:pt x="475" y="190"/>
                  </a:lnTo>
                  <a:lnTo>
                    <a:pt x="473" y="162"/>
                  </a:lnTo>
                  <a:lnTo>
                    <a:pt x="469" y="135"/>
                  </a:lnTo>
                  <a:lnTo>
                    <a:pt x="464" y="109"/>
                  </a:lnTo>
                  <a:lnTo>
                    <a:pt x="457" y="84"/>
                  </a:lnTo>
                  <a:lnTo>
                    <a:pt x="457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50">
              <a:extLst>
                <a:ext uri="{FF2B5EF4-FFF2-40B4-BE49-F238E27FC236}">
                  <a16:creationId xmlns:a16="http://schemas.microsoft.com/office/drawing/2014/main" id="{7089286A-D8E3-4237-BB84-2B0674620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888" y="1912938"/>
              <a:ext cx="93663" cy="144463"/>
            </a:xfrm>
            <a:custGeom>
              <a:avLst/>
              <a:gdLst>
                <a:gd name="T0" fmla="*/ 33 w 412"/>
                <a:gd name="T1" fmla="*/ 639 h 639"/>
                <a:gd name="T2" fmla="*/ 25 w 412"/>
                <a:gd name="T3" fmla="*/ 638 h 639"/>
                <a:gd name="T4" fmla="*/ 14 w 412"/>
                <a:gd name="T5" fmla="*/ 632 h 639"/>
                <a:gd name="T6" fmla="*/ 5 w 412"/>
                <a:gd name="T7" fmla="*/ 623 h 639"/>
                <a:gd name="T8" fmla="*/ 1 w 412"/>
                <a:gd name="T9" fmla="*/ 612 h 639"/>
                <a:gd name="T10" fmla="*/ 1 w 412"/>
                <a:gd name="T11" fmla="*/ 598 h 639"/>
                <a:gd name="T12" fmla="*/ 5 w 412"/>
                <a:gd name="T13" fmla="*/ 580 h 639"/>
                <a:gd name="T14" fmla="*/ 18 w 412"/>
                <a:gd name="T15" fmla="*/ 536 h 639"/>
                <a:gd name="T16" fmla="*/ 41 w 412"/>
                <a:gd name="T17" fmla="*/ 472 h 639"/>
                <a:gd name="T18" fmla="*/ 74 w 412"/>
                <a:gd name="T19" fmla="*/ 393 h 639"/>
                <a:gd name="T20" fmla="*/ 122 w 412"/>
                <a:gd name="T21" fmla="*/ 302 h 639"/>
                <a:gd name="T22" fmla="*/ 151 w 412"/>
                <a:gd name="T23" fmla="*/ 255 h 639"/>
                <a:gd name="T24" fmla="*/ 183 w 412"/>
                <a:gd name="T25" fmla="*/ 205 h 639"/>
                <a:gd name="T26" fmla="*/ 220 w 412"/>
                <a:gd name="T27" fmla="*/ 155 h 639"/>
                <a:gd name="T28" fmla="*/ 261 w 412"/>
                <a:gd name="T29" fmla="*/ 106 h 639"/>
                <a:gd name="T30" fmla="*/ 307 w 412"/>
                <a:gd name="T31" fmla="*/ 56 h 639"/>
                <a:gd name="T32" fmla="*/ 357 w 412"/>
                <a:gd name="T33" fmla="*/ 9 h 639"/>
                <a:gd name="T34" fmla="*/ 363 w 412"/>
                <a:gd name="T35" fmla="*/ 4 h 639"/>
                <a:gd name="T36" fmla="*/ 374 w 412"/>
                <a:gd name="T37" fmla="*/ 0 h 639"/>
                <a:gd name="T38" fmla="*/ 387 w 412"/>
                <a:gd name="T39" fmla="*/ 1 h 639"/>
                <a:gd name="T40" fmla="*/ 399 w 412"/>
                <a:gd name="T41" fmla="*/ 6 h 639"/>
                <a:gd name="T42" fmla="*/ 403 w 412"/>
                <a:gd name="T43" fmla="*/ 11 h 639"/>
                <a:gd name="T44" fmla="*/ 410 w 412"/>
                <a:gd name="T45" fmla="*/ 22 h 639"/>
                <a:gd name="T46" fmla="*/ 412 w 412"/>
                <a:gd name="T47" fmla="*/ 34 h 639"/>
                <a:gd name="T48" fmla="*/ 409 w 412"/>
                <a:gd name="T49" fmla="*/ 47 h 639"/>
                <a:gd name="T50" fmla="*/ 401 w 412"/>
                <a:gd name="T51" fmla="*/ 57 h 639"/>
                <a:gd name="T52" fmla="*/ 377 w 412"/>
                <a:gd name="T53" fmla="*/ 80 h 639"/>
                <a:gd name="T54" fmla="*/ 332 w 412"/>
                <a:gd name="T55" fmla="*/ 127 h 639"/>
                <a:gd name="T56" fmla="*/ 290 w 412"/>
                <a:gd name="T57" fmla="*/ 173 h 639"/>
                <a:gd name="T58" fmla="*/ 254 w 412"/>
                <a:gd name="T59" fmla="*/ 221 h 639"/>
                <a:gd name="T60" fmla="*/ 221 w 412"/>
                <a:gd name="T61" fmla="*/ 268 h 639"/>
                <a:gd name="T62" fmla="*/ 179 w 412"/>
                <a:gd name="T63" fmla="*/ 338 h 639"/>
                <a:gd name="T64" fmla="*/ 134 w 412"/>
                <a:gd name="T65" fmla="*/ 423 h 639"/>
                <a:gd name="T66" fmla="*/ 102 w 412"/>
                <a:gd name="T67" fmla="*/ 499 h 639"/>
                <a:gd name="T68" fmla="*/ 80 w 412"/>
                <a:gd name="T69" fmla="*/ 558 h 639"/>
                <a:gd name="T70" fmla="*/ 65 w 412"/>
                <a:gd name="T71" fmla="*/ 613 h 639"/>
                <a:gd name="T72" fmla="*/ 64 w 412"/>
                <a:gd name="T73" fmla="*/ 618 h 639"/>
                <a:gd name="T74" fmla="*/ 57 w 412"/>
                <a:gd name="T75" fmla="*/ 627 h 639"/>
                <a:gd name="T76" fmla="*/ 49 w 412"/>
                <a:gd name="T77" fmla="*/ 635 h 639"/>
                <a:gd name="T78" fmla="*/ 39 w 412"/>
                <a:gd name="T79" fmla="*/ 638 h 639"/>
                <a:gd name="T80" fmla="*/ 33 w 412"/>
                <a:gd name="T81" fmla="*/ 63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2" h="639">
                  <a:moveTo>
                    <a:pt x="33" y="639"/>
                  </a:moveTo>
                  <a:lnTo>
                    <a:pt x="33" y="639"/>
                  </a:lnTo>
                  <a:lnTo>
                    <a:pt x="25" y="638"/>
                  </a:lnTo>
                  <a:lnTo>
                    <a:pt x="25" y="638"/>
                  </a:lnTo>
                  <a:lnTo>
                    <a:pt x="19" y="636"/>
                  </a:lnTo>
                  <a:lnTo>
                    <a:pt x="14" y="632"/>
                  </a:lnTo>
                  <a:lnTo>
                    <a:pt x="9" y="628"/>
                  </a:lnTo>
                  <a:lnTo>
                    <a:pt x="5" y="623"/>
                  </a:lnTo>
                  <a:lnTo>
                    <a:pt x="3" y="618"/>
                  </a:lnTo>
                  <a:lnTo>
                    <a:pt x="1" y="612"/>
                  </a:lnTo>
                  <a:lnTo>
                    <a:pt x="0" y="606"/>
                  </a:lnTo>
                  <a:lnTo>
                    <a:pt x="1" y="598"/>
                  </a:lnTo>
                  <a:lnTo>
                    <a:pt x="1" y="598"/>
                  </a:lnTo>
                  <a:lnTo>
                    <a:pt x="5" y="580"/>
                  </a:lnTo>
                  <a:lnTo>
                    <a:pt x="11" y="561"/>
                  </a:lnTo>
                  <a:lnTo>
                    <a:pt x="18" y="536"/>
                  </a:lnTo>
                  <a:lnTo>
                    <a:pt x="27" y="506"/>
                  </a:lnTo>
                  <a:lnTo>
                    <a:pt x="41" y="472"/>
                  </a:lnTo>
                  <a:lnTo>
                    <a:pt x="56" y="435"/>
                  </a:lnTo>
                  <a:lnTo>
                    <a:pt x="74" y="393"/>
                  </a:lnTo>
                  <a:lnTo>
                    <a:pt x="96" y="349"/>
                  </a:lnTo>
                  <a:lnTo>
                    <a:pt x="122" y="302"/>
                  </a:lnTo>
                  <a:lnTo>
                    <a:pt x="135" y="279"/>
                  </a:lnTo>
                  <a:lnTo>
                    <a:pt x="151" y="255"/>
                  </a:lnTo>
                  <a:lnTo>
                    <a:pt x="166" y="230"/>
                  </a:lnTo>
                  <a:lnTo>
                    <a:pt x="183" y="205"/>
                  </a:lnTo>
                  <a:lnTo>
                    <a:pt x="201" y="180"/>
                  </a:lnTo>
                  <a:lnTo>
                    <a:pt x="220" y="155"/>
                  </a:lnTo>
                  <a:lnTo>
                    <a:pt x="240" y="131"/>
                  </a:lnTo>
                  <a:lnTo>
                    <a:pt x="261" y="106"/>
                  </a:lnTo>
                  <a:lnTo>
                    <a:pt x="283" y="81"/>
                  </a:lnTo>
                  <a:lnTo>
                    <a:pt x="307" y="56"/>
                  </a:lnTo>
                  <a:lnTo>
                    <a:pt x="332" y="32"/>
                  </a:lnTo>
                  <a:lnTo>
                    <a:pt x="357" y="9"/>
                  </a:lnTo>
                  <a:lnTo>
                    <a:pt x="357" y="9"/>
                  </a:lnTo>
                  <a:lnTo>
                    <a:pt x="363" y="4"/>
                  </a:lnTo>
                  <a:lnTo>
                    <a:pt x="368" y="1"/>
                  </a:lnTo>
                  <a:lnTo>
                    <a:pt x="374" y="0"/>
                  </a:lnTo>
                  <a:lnTo>
                    <a:pt x="380" y="0"/>
                  </a:lnTo>
                  <a:lnTo>
                    <a:pt x="387" y="1"/>
                  </a:lnTo>
                  <a:lnTo>
                    <a:pt x="393" y="3"/>
                  </a:lnTo>
                  <a:lnTo>
                    <a:pt x="399" y="6"/>
                  </a:lnTo>
                  <a:lnTo>
                    <a:pt x="403" y="11"/>
                  </a:lnTo>
                  <a:lnTo>
                    <a:pt x="403" y="11"/>
                  </a:lnTo>
                  <a:lnTo>
                    <a:pt x="407" y="16"/>
                  </a:lnTo>
                  <a:lnTo>
                    <a:pt x="410" y="22"/>
                  </a:lnTo>
                  <a:lnTo>
                    <a:pt x="411" y="28"/>
                  </a:lnTo>
                  <a:lnTo>
                    <a:pt x="412" y="34"/>
                  </a:lnTo>
                  <a:lnTo>
                    <a:pt x="411" y="41"/>
                  </a:lnTo>
                  <a:lnTo>
                    <a:pt x="409" y="47"/>
                  </a:lnTo>
                  <a:lnTo>
                    <a:pt x="405" y="53"/>
                  </a:lnTo>
                  <a:lnTo>
                    <a:pt x="401" y="57"/>
                  </a:lnTo>
                  <a:lnTo>
                    <a:pt x="401" y="57"/>
                  </a:lnTo>
                  <a:lnTo>
                    <a:pt x="377" y="80"/>
                  </a:lnTo>
                  <a:lnTo>
                    <a:pt x="353" y="103"/>
                  </a:lnTo>
                  <a:lnTo>
                    <a:pt x="332" y="127"/>
                  </a:lnTo>
                  <a:lnTo>
                    <a:pt x="311" y="150"/>
                  </a:lnTo>
                  <a:lnTo>
                    <a:pt x="290" y="173"/>
                  </a:lnTo>
                  <a:lnTo>
                    <a:pt x="272" y="197"/>
                  </a:lnTo>
                  <a:lnTo>
                    <a:pt x="254" y="221"/>
                  </a:lnTo>
                  <a:lnTo>
                    <a:pt x="237" y="244"/>
                  </a:lnTo>
                  <a:lnTo>
                    <a:pt x="221" y="268"/>
                  </a:lnTo>
                  <a:lnTo>
                    <a:pt x="205" y="291"/>
                  </a:lnTo>
                  <a:lnTo>
                    <a:pt x="179" y="338"/>
                  </a:lnTo>
                  <a:lnTo>
                    <a:pt x="155" y="381"/>
                  </a:lnTo>
                  <a:lnTo>
                    <a:pt x="134" y="423"/>
                  </a:lnTo>
                  <a:lnTo>
                    <a:pt x="116" y="463"/>
                  </a:lnTo>
                  <a:lnTo>
                    <a:pt x="102" y="499"/>
                  </a:lnTo>
                  <a:lnTo>
                    <a:pt x="90" y="530"/>
                  </a:lnTo>
                  <a:lnTo>
                    <a:pt x="80" y="558"/>
                  </a:lnTo>
                  <a:lnTo>
                    <a:pt x="69" y="597"/>
                  </a:lnTo>
                  <a:lnTo>
                    <a:pt x="65" y="613"/>
                  </a:lnTo>
                  <a:lnTo>
                    <a:pt x="65" y="613"/>
                  </a:lnTo>
                  <a:lnTo>
                    <a:pt x="64" y="618"/>
                  </a:lnTo>
                  <a:lnTo>
                    <a:pt x="61" y="623"/>
                  </a:lnTo>
                  <a:lnTo>
                    <a:pt x="57" y="627"/>
                  </a:lnTo>
                  <a:lnTo>
                    <a:pt x="53" y="631"/>
                  </a:lnTo>
                  <a:lnTo>
                    <a:pt x="49" y="635"/>
                  </a:lnTo>
                  <a:lnTo>
                    <a:pt x="44" y="637"/>
                  </a:lnTo>
                  <a:lnTo>
                    <a:pt x="39" y="638"/>
                  </a:lnTo>
                  <a:lnTo>
                    <a:pt x="33" y="639"/>
                  </a:lnTo>
                  <a:lnTo>
                    <a:pt x="33" y="6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BAFB66A-650B-45D2-B00A-E6BBC60CF444}"/>
              </a:ext>
            </a:extLst>
          </p:cNvPr>
          <p:cNvGrpSpPr/>
          <p:nvPr/>
        </p:nvGrpSpPr>
        <p:grpSpPr>
          <a:xfrm>
            <a:off x="249362" y="160508"/>
            <a:ext cx="552450" cy="564893"/>
            <a:chOff x="4116388" y="1809750"/>
            <a:chExt cx="352425" cy="360363"/>
          </a:xfrm>
          <a:gradFill>
            <a:gsLst>
              <a:gs pos="7000">
                <a:schemeClr val="accent1"/>
              </a:gs>
              <a:gs pos="100000">
                <a:schemeClr val="accent3"/>
              </a:gs>
            </a:gsLst>
            <a:lin ang="16800000" scaled="0"/>
          </a:gradFill>
        </p:grpSpPr>
        <p:sp>
          <p:nvSpPr>
            <p:cNvPr id="38" name="Freeform 197">
              <a:extLst>
                <a:ext uri="{FF2B5EF4-FFF2-40B4-BE49-F238E27FC236}">
                  <a16:creationId xmlns:a16="http://schemas.microsoft.com/office/drawing/2014/main" id="{AD021872-EF49-44BF-B528-3275D19B55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6388" y="1809750"/>
              <a:ext cx="187325" cy="360363"/>
            </a:xfrm>
            <a:custGeom>
              <a:avLst/>
              <a:gdLst>
                <a:gd name="T0" fmla="*/ 753 w 827"/>
                <a:gd name="T1" fmla="*/ 1586 h 1587"/>
                <a:gd name="T2" fmla="*/ 636 w 827"/>
                <a:gd name="T3" fmla="*/ 1571 h 1587"/>
                <a:gd name="T4" fmla="*/ 525 w 827"/>
                <a:gd name="T5" fmla="*/ 1538 h 1587"/>
                <a:gd name="T6" fmla="*/ 419 w 827"/>
                <a:gd name="T7" fmla="*/ 1490 h 1587"/>
                <a:gd name="T8" fmla="*/ 323 w 827"/>
                <a:gd name="T9" fmla="*/ 1427 h 1587"/>
                <a:gd name="T10" fmla="*/ 236 w 827"/>
                <a:gd name="T11" fmla="*/ 1351 h 1587"/>
                <a:gd name="T12" fmla="*/ 160 w 827"/>
                <a:gd name="T13" fmla="*/ 1264 h 1587"/>
                <a:gd name="T14" fmla="*/ 98 w 827"/>
                <a:gd name="T15" fmla="*/ 1168 h 1587"/>
                <a:gd name="T16" fmla="*/ 50 w 827"/>
                <a:gd name="T17" fmla="*/ 1064 h 1587"/>
                <a:gd name="T18" fmla="*/ 16 w 827"/>
                <a:gd name="T19" fmla="*/ 951 h 1587"/>
                <a:gd name="T20" fmla="*/ 1 w 827"/>
                <a:gd name="T21" fmla="*/ 834 h 1587"/>
                <a:gd name="T22" fmla="*/ 1 w 827"/>
                <a:gd name="T23" fmla="*/ 753 h 1587"/>
                <a:gd name="T24" fmla="*/ 16 w 827"/>
                <a:gd name="T25" fmla="*/ 636 h 1587"/>
                <a:gd name="T26" fmla="*/ 50 w 827"/>
                <a:gd name="T27" fmla="*/ 525 h 1587"/>
                <a:gd name="T28" fmla="*/ 98 w 827"/>
                <a:gd name="T29" fmla="*/ 419 h 1587"/>
                <a:gd name="T30" fmla="*/ 160 w 827"/>
                <a:gd name="T31" fmla="*/ 323 h 1587"/>
                <a:gd name="T32" fmla="*/ 236 w 827"/>
                <a:gd name="T33" fmla="*/ 236 h 1587"/>
                <a:gd name="T34" fmla="*/ 323 w 827"/>
                <a:gd name="T35" fmla="*/ 160 h 1587"/>
                <a:gd name="T36" fmla="*/ 419 w 827"/>
                <a:gd name="T37" fmla="*/ 98 h 1587"/>
                <a:gd name="T38" fmla="*/ 525 w 827"/>
                <a:gd name="T39" fmla="*/ 50 h 1587"/>
                <a:gd name="T40" fmla="*/ 636 w 827"/>
                <a:gd name="T41" fmla="*/ 17 h 1587"/>
                <a:gd name="T42" fmla="*/ 753 w 827"/>
                <a:gd name="T43" fmla="*/ 1 h 1587"/>
                <a:gd name="T44" fmla="*/ 801 w 827"/>
                <a:gd name="T45" fmla="*/ 1 h 1587"/>
                <a:gd name="T46" fmla="*/ 817 w 827"/>
                <a:gd name="T47" fmla="*/ 10 h 1587"/>
                <a:gd name="T48" fmla="*/ 826 w 827"/>
                <a:gd name="T49" fmla="*/ 27 h 1587"/>
                <a:gd name="T50" fmla="*/ 827 w 827"/>
                <a:gd name="T51" fmla="*/ 1554 h 1587"/>
                <a:gd name="T52" fmla="*/ 822 w 827"/>
                <a:gd name="T53" fmla="*/ 1573 h 1587"/>
                <a:gd name="T54" fmla="*/ 807 w 827"/>
                <a:gd name="T55" fmla="*/ 1584 h 1587"/>
                <a:gd name="T56" fmla="*/ 794 w 827"/>
                <a:gd name="T57" fmla="*/ 1587 h 1587"/>
                <a:gd name="T58" fmla="*/ 726 w 827"/>
                <a:gd name="T59" fmla="*/ 70 h 1587"/>
                <a:gd name="T60" fmla="*/ 624 w 827"/>
                <a:gd name="T61" fmla="*/ 89 h 1587"/>
                <a:gd name="T62" fmla="*/ 526 w 827"/>
                <a:gd name="T63" fmla="*/ 122 h 1587"/>
                <a:gd name="T64" fmla="*/ 434 w 827"/>
                <a:gd name="T65" fmla="*/ 169 h 1587"/>
                <a:gd name="T66" fmla="*/ 350 w 827"/>
                <a:gd name="T67" fmla="*/ 227 h 1587"/>
                <a:gd name="T68" fmla="*/ 273 w 827"/>
                <a:gd name="T69" fmla="*/ 296 h 1587"/>
                <a:gd name="T70" fmla="*/ 207 w 827"/>
                <a:gd name="T71" fmla="*/ 376 h 1587"/>
                <a:gd name="T72" fmla="*/ 152 w 827"/>
                <a:gd name="T73" fmla="*/ 463 h 1587"/>
                <a:gd name="T74" fmla="*/ 110 w 827"/>
                <a:gd name="T75" fmla="*/ 556 h 1587"/>
                <a:gd name="T76" fmla="*/ 81 w 827"/>
                <a:gd name="T77" fmla="*/ 655 h 1587"/>
                <a:gd name="T78" fmla="*/ 67 w 827"/>
                <a:gd name="T79" fmla="*/ 758 h 1587"/>
                <a:gd name="T80" fmla="*/ 67 w 827"/>
                <a:gd name="T81" fmla="*/ 829 h 1587"/>
                <a:gd name="T82" fmla="*/ 81 w 827"/>
                <a:gd name="T83" fmla="*/ 932 h 1587"/>
                <a:gd name="T84" fmla="*/ 110 w 827"/>
                <a:gd name="T85" fmla="*/ 1032 h 1587"/>
                <a:gd name="T86" fmla="*/ 152 w 827"/>
                <a:gd name="T87" fmla="*/ 1125 h 1587"/>
                <a:gd name="T88" fmla="*/ 207 w 827"/>
                <a:gd name="T89" fmla="*/ 1212 h 1587"/>
                <a:gd name="T90" fmla="*/ 273 w 827"/>
                <a:gd name="T91" fmla="*/ 1291 h 1587"/>
                <a:gd name="T92" fmla="*/ 350 w 827"/>
                <a:gd name="T93" fmla="*/ 1361 h 1587"/>
                <a:gd name="T94" fmla="*/ 434 w 827"/>
                <a:gd name="T95" fmla="*/ 1420 h 1587"/>
                <a:gd name="T96" fmla="*/ 526 w 827"/>
                <a:gd name="T97" fmla="*/ 1466 h 1587"/>
                <a:gd name="T98" fmla="*/ 624 w 827"/>
                <a:gd name="T99" fmla="*/ 1499 h 1587"/>
                <a:gd name="T100" fmla="*/ 726 w 827"/>
                <a:gd name="T101" fmla="*/ 1518 h 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27" h="1587">
                  <a:moveTo>
                    <a:pt x="794" y="1587"/>
                  </a:moveTo>
                  <a:lnTo>
                    <a:pt x="794" y="1587"/>
                  </a:lnTo>
                  <a:lnTo>
                    <a:pt x="753" y="1586"/>
                  </a:lnTo>
                  <a:lnTo>
                    <a:pt x="714" y="1583"/>
                  </a:lnTo>
                  <a:lnTo>
                    <a:pt x="675" y="1578"/>
                  </a:lnTo>
                  <a:lnTo>
                    <a:pt x="636" y="1571"/>
                  </a:lnTo>
                  <a:lnTo>
                    <a:pt x="598" y="1561"/>
                  </a:lnTo>
                  <a:lnTo>
                    <a:pt x="561" y="1551"/>
                  </a:lnTo>
                  <a:lnTo>
                    <a:pt x="525" y="1538"/>
                  </a:lnTo>
                  <a:lnTo>
                    <a:pt x="488" y="1523"/>
                  </a:lnTo>
                  <a:lnTo>
                    <a:pt x="453" y="1508"/>
                  </a:lnTo>
                  <a:lnTo>
                    <a:pt x="419" y="1490"/>
                  </a:lnTo>
                  <a:lnTo>
                    <a:pt x="386" y="1470"/>
                  </a:lnTo>
                  <a:lnTo>
                    <a:pt x="354" y="1450"/>
                  </a:lnTo>
                  <a:lnTo>
                    <a:pt x="323" y="1427"/>
                  </a:lnTo>
                  <a:lnTo>
                    <a:pt x="293" y="1403"/>
                  </a:lnTo>
                  <a:lnTo>
                    <a:pt x="264" y="1378"/>
                  </a:lnTo>
                  <a:lnTo>
                    <a:pt x="236" y="1351"/>
                  </a:lnTo>
                  <a:lnTo>
                    <a:pt x="209" y="1323"/>
                  </a:lnTo>
                  <a:lnTo>
                    <a:pt x="184" y="1295"/>
                  </a:lnTo>
                  <a:lnTo>
                    <a:pt x="160" y="1264"/>
                  </a:lnTo>
                  <a:lnTo>
                    <a:pt x="137" y="1233"/>
                  </a:lnTo>
                  <a:lnTo>
                    <a:pt x="117" y="1201"/>
                  </a:lnTo>
                  <a:lnTo>
                    <a:pt x="98" y="1168"/>
                  </a:lnTo>
                  <a:lnTo>
                    <a:pt x="80" y="1134"/>
                  </a:lnTo>
                  <a:lnTo>
                    <a:pt x="64" y="1099"/>
                  </a:lnTo>
                  <a:lnTo>
                    <a:pt x="50" y="1064"/>
                  </a:lnTo>
                  <a:lnTo>
                    <a:pt x="37" y="1026"/>
                  </a:lnTo>
                  <a:lnTo>
                    <a:pt x="26" y="989"/>
                  </a:lnTo>
                  <a:lnTo>
                    <a:pt x="16" y="951"/>
                  </a:lnTo>
                  <a:lnTo>
                    <a:pt x="9" y="913"/>
                  </a:lnTo>
                  <a:lnTo>
                    <a:pt x="4" y="873"/>
                  </a:lnTo>
                  <a:lnTo>
                    <a:pt x="1" y="834"/>
                  </a:lnTo>
                  <a:lnTo>
                    <a:pt x="0" y="794"/>
                  </a:lnTo>
                  <a:lnTo>
                    <a:pt x="0" y="794"/>
                  </a:lnTo>
                  <a:lnTo>
                    <a:pt x="1" y="753"/>
                  </a:lnTo>
                  <a:lnTo>
                    <a:pt x="4" y="714"/>
                  </a:lnTo>
                  <a:lnTo>
                    <a:pt x="9" y="675"/>
                  </a:lnTo>
                  <a:lnTo>
                    <a:pt x="16" y="636"/>
                  </a:lnTo>
                  <a:lnTo>
                    <a:pt x="26" y="598"/>
                  </a:lnTo>
                  <a:lnTo>
                    <a:pt x="37" y="561"/>
                  </a:lnTo>
                  <a:lnTo>
                    <a:pt x="50" y="525"/>
                  </a:lnTo>
                  <a:lnTo>
                    <a:pt x="64" y="488"/>
                  </a:lnTo>
                  <a:lnTo>
                    <a:pt x="80" y="453"/>
                  </a:lnTo>
                  <a:lnTo>
                    <a:pt x="98" y="419"/>
                  </a:lnTo>
                  <a:lnTo>
                    <a:pt x="117" y="386"/>
                  </a:lnTo>
                  <a:lnTo>
                    <a:pt x="137" y="354"/>
                  </a:lnTo>
                  <a:lnTo>
                    <a:pt x="160" y="323"/>
                  </a:lnTo>
                  <a:lnTo>
                    <a:pt x="184" y="293"/>
                  </a:lnTo>
                  <a:lnTo>
                    <a:pt x="209" y="264"/>
                  </a:lnTo>
                  <a:lnTo>
                    <a:pt x="236" y="236"/>
                  </a:lnTo>
                  <a:lnTo>
                    <a:pt x="264" y="209"/>
                  </a:lnTo>
                  <a:lnTo>
                    <a:pt x="293" y="184"/>
                  </a:lnTo>
                  <a:lnTo>
                    <a:pt x="323" y="160"/>
                  </a:lnTo>
                  <a:lnTo>
                    <a:pt x="354" y="138"/>
                  </a:lnTo>
                  <a:lnTo>
                    <a:pt x="386" y="117"/>
                  </a:lnTo>
                  <a:lnTo>
                    <a:pt x="419" y="98"/>
                  </a:lnTo>
                  <a:lnTo>
                    <a:pt x="453" y="80"/>
                  </a:lnTo>
                  <a:lnTo>
                    <a:pt x="488" y="64"/>
                  </a:lnTo>
                  <a:lnTo>
                    <a:pt x="525" y="50"/>
                  </a:lnTo>
                  <a:lnTo>
                    <a:pt x="561" y="37"/>
                  </a:lnTo>
                  <a:lnTo>
                    <a:pt x="598" y="26"/>
                  </a:lnTo>
                  <a:lnTo>
                    <a:pt x="636" y="17"/>
                  </a:lnTo>
                  <a:lnTo>
                    <a:pt x="675" y="9"/>
                  </a:lnTo>
                  <a:lnTo>
                    <a:pt x="714" y="4"/>
                  </a:lnTo>
                  <a:lnTo>
                    <a:pt x="753" y="1"/>
                  </a:lnTo>
                  <a:lnTo>
                    <a:pt x="794" y="0"/>
                  </a:lnTo>
                  <a:lnTo>
                    <a:pt x="794" y="0"/>
                  </a:lnTo>
                  <a:lnTo>
                    <a:pt x="801" y="1"/>
                  </a:lnTo>
                  <a:lnTo>
                    <a:pt x="807" y="3"/>
                  </a:lnTo>
                  <a:lnTo>
                    <a:pt x="812" y="6"/>
                  </a:lnTo>
                  <a:lnTo>
                    <a:pt x="817" y="10"/>
                  </a:lnTo>
                  <a:lnTo>
                    <a:pt x="822" y="14"/>
                  </a:lnTo>
                  <a:lnTo>
                    <a:pt x="825" y="21"/>
                  </a:lnTo>
                  <a:lnTo>
                    <a:pt x="826" y="27"/>
                  </a:lnTo>
                  <a:lnTo>
                    <a:pt x="827" y="33"/>
                  </a:lnTo>
                  <a:lnTo>
                    <a:pt x="827" y="1554"/>
                  </a:lnTo>
                  <a:lnTo>
                    <a:pt x="827" y="1554"/>
                  </a:lnTo>
                  <a:lnTo>
                    <a:pt x="826" y="1560"/>
                  </a:lnTo>
                  <a:lnTo>
                    <a:pt x="825" y="1567"/>
                  </a:lnTo>
                  <a:lnTo>
                    <a:pt x="822" y="1573"/>
                  </a:lnTo>
                  <a:lnTo>
                    <a:pt x="817" y="1577"/>
                  </a:lnTo>
                  <a:lnTo>
                    <a:pt x="812" y="1581"/>
                  </a:lnTo>
                  <a:lnTo>
                    <a:pt x="807" y="1584"/>
                  </a:lnTo>
                  <a:lnTo>
                    <a:pt x="801" y="1586"/>
                  </a:lnTo>
                  <a:lnTo>
                    <a:pt x="794" y="1587"/>
                  </a:lnTo>
                  <a:lnTo>
                    <a:pt x="794" y="1587"/>
                  </a:lnTo>
                  <a:close/>
                  <a:moveTo>
                    <a:pt x="760" y="67"/>
                  </a:moveTo>
                  <a:lnTo>
                    <a:pt x="760" y="67"/>
                  </a:lnTo>
                  <a:lnTo>
                    <a:pt x="726" y="70"/>
                  </a:lnTo>
                  <a:lnTo>
                    <a:pt x="691" y="74"/>
                  </a:lnTo>
                  <a:lnTo>
                    <a:pt x="657" y="81"/>
                  </a:lnTo>
                  <a:lnTo>
                    <a:pt x="624" y="89"/>
                  </a:lnTo>
                  <a:lnTo>
                    <a:pt x="591" y="98"/>
                  </a:lnTo>
                  <a:lnTo>
                    <a:pt x="558" y="109"/>
                  </a:lnTo>
                  <a:lnTo>
                    <a:pt x="526" y="122"/>
                  </a:lnTo>
                  <a:lnTo>
                    <a:pt x="495" y="136"/>
                  </a:lnTo>
                  <a:lnTo>
                    <a:pt x="464" y="151"/>
                  </a:lnTo>
                  <a:lnTo>
                    <a:pt x="434" y="169"/>
                  </a:lnTo>
                  <a:lnTo>
                    <a:pt x="406" y="186"/>
                  </a:lnTo>
                  <a:lnTo>
                    <a:pt x="377" y="206"/>
                  </a:lnTo>
                  <a:lnTo>
                    <a:pt x="350" y="227"/>
                  </a:lnTo>
                  <a:lnTo>
                    <a:pt x="323" y="249"/>
                  </a:lnTo>
                  <a:lnTo>
                    <a:pt x="298" y="272"/>
                  </a:lnTo>
                  <a:lnTo>
                    <a:pt x="273" y="296"/>
                  </a:lnTo>
                  <a:lnTo>
                    <a:pt x="250" y="322"/>
                  </a:lnTo>
                  <a:lnTo>
                    <a:pt x="229" y="348"/>
                  </a:lnTo>
                  <a:lnTo>
                    <a:pt x="207" y="376"/>
                  </a:lnTo>
                  <a:lnTo>
                    <a:pt x="187" y="404"/>
                  </a:lnTo>
                  <a:lnTo>
                    <a:pt x="170" y="433"/>
                  </a:lnTo>
                  <a:lnTo>
                    <a:pt x="152" y="463"/>
                  </a:lnTo>
                  <a:lnTo>
                    <a:pt x="136" y="493"/>
                  </a:lnTo>
                  <a:lnTo>
                    <a:pt x="122" y="525"/>
                  </a:lnTo>
                  <a:lnTo>
                    <a:pt x="110" y="556"/>
                  </a:lnTo>
                  <a:lnTo>
                    <a:pt x="98" y="589"/>
                  </a:lnTo>
                  <a:lnTo>
                    <a:pt x="89" y="622"/>
                  </a:lnTo>
                  <a:lnTo>
                    <a:pt x="81" y="655"/>
                  </a:lnTo>
                  <a:lnTo>
                    <a:pt x="74" y="689"/>
                  </a:lnTo>
                  <a:lnTo>
                    <a:pt x="70" y="723"/>
                  </a:lnTo>
                  <a:lnTo>
                    <a:pt x="67" y="758"/>
                  </a:lnTo>
                  <a:lnTo>
                    <a:pt x="66" y="794"/>
                  </a:lnTo>
                  <a:lnTo>
                    <a:pt x="66" y="794"/>
                  </a:lnTo>
                  <a:lnTo>
                    <a:pt x="67" y="829"/>
                  </a:lnTo>
                  <a:lnTo>
                    <a:pt x="70" y="864"/>
                  </a:lnTo>
                  <a:lnTo>
                    <a:pt x="74" y="898"/>
                  </a:lnTo>
                  <a:lnTo>
                    <a:pt x="81" y="932"/>
                  </a:lnTo>
                  <a:lnTo>
                    <a:pt x="89" y="965"/>
                  </a:lnTo>
                  <a:lnTo>
                    <a:pt x="98" y="998"/>
                  </a:lnTo>
                  <a:lnTo>
                    <a:pt x="110" y="1032"/>
                  </a:lnTo>
                  <a:lnTo>
                    <a:pt x="122" y="1064"/>
                  </a:lnTo>
                  <a:lnTo>
                    <a:pt x="136" y="1095"/>
                  </a:lnTo>
                  <a:lnTo>
                    <a:pt x="152" y="1125"/>
                  </a:lnTo>
                  <a:lnTo>
                    <a:pt x="170" y="1155"/>
                  </a:lnTo>
                  <a:lnTo>
                    <a:pt x="187" y="1184"/>
                  </a:lnTo>
                  <a:lnTo>
                    <a:pt x="207" y="1212"/>
                  </a:lnTo>
                  <a:lnTo>
                    <a:pt x="229" y="1240"/>
                  </a:lnTo>
                  <a:lnTo>
                    <a:pt x="250" y="1265"/>
                  </a:lnTo>
                  <a:lnTo>
                    <a:pt x="273" y="1291"/>
                  </a:lnTo>
                  <a:lnTo>
                    <a:pt x="298" y="1315"/>
                  </a:lnTo>
                  <a:lnTo>
                    <a:pt x="323" y="1339"/>
                  </a:lnTo>
                  <a:lnTo>
                    <a:pt x="350" y="1361"/>
                  </a:lnTo>
                  <a:lnTo>
                    <a:pt x="377" y="1381"/>
                  </a:lnTo>
                  <a:lnTo>
                    <a:pt x="406" y="1401"/>
                  </a:lnTo>
                  <a:lnTo>
                    <a:pt x="434" y="1420"/>
                  </a:lnTo>
                  <a:lnTo>
                    <a:pt x="464" y="1436"/>
                  </a:lnTo>
                  <a:lnTo>
                    <a:pt x="495" y="1452"/>
                  </a:lnTo>
                  <a:lnTo>
                    <a:pt x="526" y="1466"/>
                  </a:lnTo>
                  <a:lnTo>
                    <a:pt x="558" y="1479"/>
                  </a:lnTo>
                  <a:lnTo>
                    <a:pt x="591" y="1489"/>
                  </a:lnTo>
                  <a:lnTo>
                    <a:pt x="624" y="1499"/>
                  </a:lnTo>
                  <a:lnTo>
                    <a:pt x="657" y="1507"/>
                  </a:lnTo>
                  <a:lnTo>
                    <a:pt x="691" y="1513"/>
                  </a:lnTo>
                  <a:lnTo>
                    <a:pt x="726" y="1518"/>
                  </a:lnTo>
                  <a:lnTo>
                    <a:pt x="760" y="1520"/>
                  </a:lnTo>
                  <a:lnTo>
                    <a:pt x="76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8">
              <a:extLst>
                <a:ext uri="{FF2B5EF4-FFF2-40B4-BE49-F238E27FC236}">
                  <a16:creationId xmlns:a16="http://schemas.microsoft.com/office/drawing/2014/main" id="{F4F40F50-18BE-45E2-9ABB-C5E2B663C8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4350" y="1870075"/>
              <a:ext cx="144463" cy="168275"/>
            </a:xfrm>
            <a:custGeom>
              <a:avLst/>
              <a:gdLst>
                <a:gd name="T0" fmla="*/ 306 w 635"/>
                <a:gd name="T1" fmla="*/ 742 h 744"/>
                <a:gd name="T2" fmla="*/ 272 w 635"/>
                <a:gd name="T3" fmla="*/ 733 h 744"/>
                <a:gd name="T4" fmla="*/ 231 w 635"/>
                <a:gd name="T5" fmla="*/ 709 h 744"/>
                <a:gd name="T6" fmla="*/ 193 w 635"/>
                <a:gd name="T7" fmla="*/ 671 h 744"/>
                <a:gd name="T8" fmla="*/ 161 w 635"/>
                <a:gd name="T9" fmla="*/ 620 h 744"/>
                <a:gd name="T10" fmla="*/ 109 w 635"/>
                <a:gd name="T11" fmla="*/ 581 h 744"/>
                <a:gd name="T12" fmla="*/ 62 w 635"/>
                <a:gd name="T13" fmla="*/ 546 h 744"/>
                <a:gd name="T14" fmla="*/ 28 w 635"/>
                <a:gd name="T15" fmla="*/ 507 h 744"/>
                <a:gd name="T16" fmla="*/ 7 w 635"/>
                <a:gd name="T17" fmla="*/ 463 h 744"/>
                <a:gd name="T18" fmla="*/ 0 w 635"/>
                <a:gd name="T19" fmla="*/ 427 h 744"/>
                <a:gd name="T20" fmla="*/ 4 w 635"/>
                <a:gd name="T21" fmla="*/ 374 h 744"/>
                <a:gd name="T22" fmla="*/ 23 w 635"/>
                <a:gd name="T23" fmla="*/ 321 h 744"/>
                <a:gd name="T24" fmla="*/ 57 w 635"/>
                <a:gd name="T25" fmla="*/ 265 h 744"/>
                <a:gd name="T26" fmla="*/ 79 w 635"/>
                <a:gd name="T27" fmla="*/ 236 h 744"/>
                <a:gd name="T28" fmla="*/ 129 w 635"/>
                <a:gd name="T29" fmla="*/ 190 h 744"/>
                <a:gd name="T30" fmla="*/ 185 w 635"/>
                <a:gd name="T31" fmla="*/ 157 h 744"/>
                <a:gd name="T32" fmla="*/ 310 w 635"/>
                <a:gd name="T33" fmla="*/ 113 h 744"/>
                <a:gd name="T34" fmla="*/ 425 w 635"/>
                <a:gd name="T35" fmla="*/ 73 h 744"/>
                <a:gd name="T36" fmla="*/ 508 w 635"/>
                <a:gd name="T37" fmla="*/ 28 h 744"/>
                <a:gd name="T38" fmla="*/ 540 w 635"/>
                <a:gd name="T39" fmla="*/ 4 h 744"/>
                <a:gd name="T40" fmla="*/ 562 w 635"/>
                <a:gd name="T41" fmla="*/ 1 h 744"/>
                <a:gd name="T42" fmla="*/ 584 w 635"/>
                <a:gd name="T43" fmla="*/ 17 h 744"/>
                <a:gd name="T44" fmla="*/ 607 w 635"/>
                <a:gd name="T45" fmla="*/ 69 h 744"/>
                <a:gd name="T46" fmla="*/ 626 w 635"/>
                <a:gd name="T47" fmla="*/ 147 h 744"/>
                <a:gd name="T48" fmla="*/ 634 w 635"/>
                <a:gd name="T49" fmla="*/ 232 h 744"/>
                <a:gd name="T50" fmla="*/ 625 w 635"/>
                <a:gd name="T51" fmla="*/ 383 h 744"/>
                <a:gd name="T52" fmla="*/ 590 w 635"/>
                <a:gd name="T53" fmla="*/ 519 h 744"/>
                <a:gd name="T54" fmla="*/ 560 w 635"/>
                <a:gd name="T55" fmla="*/ 583 h 744"/>
                <a:gd name="T56" fmla="*/ 534 w 635"/>
                <a:gd name="T57" fmla="*/ 621 h 744"/>
                <a:gd name="T58" fmla="*/ 482 w 635"/>
                <a:gd name="T59" fmla="*/ 673 h 744"/>
                <a:gd name="T60" fmla="*/ 429 w 635"/>
                <a:gd name="T61" fmla="*/ 712 h 744"/>
                <a:gd name="T62" fmla="*/ 378 w 635"/>
                <a:gd name="T63" fmla="*/ 736 h 744"/>
                <a:gd name="T64" fmla="*/ 327 w 635"/>
                <a:gd name="T65" fmla="*/ 744 h 744"/>
                <a:gd name="T66" fmla="*/ 515 w 635"/>
                <a:gd name="T67" fmla="*/ 101 h 744"/>
                <a:gd name="T68" fmla="*/ 408 w 635"/>
                <a:gd name="T69" fmla="*/ 151 h 744"/>
                <a:gd name="T70" fmla="*/ 299 w 635"/>
                <a:gd name="T71" fmla="*/ 185 h 744"/>
                <a:gd name="T72" fmla="*/ 193 w 635"/>
                <a:gd name="T73" fmla="*/ 228 h 744"/>
                <a:gd name="T74" fmla="*/ 149 w 635"/>
                <a:gd name="T75" fmla="*/ 259 h 744"/>
                <a:gd name="T76" fmla="*/ 130 w 635"/>
                <a:gd name="T77" fmla="*/ 279 h 744"/>
                <a:gd name="T78" fmla="*/ 92 w 635"/>
                <a:gd name="T79" fmla="*/ 332 h 744"/>
                <a:gd name="T80" fmla="*/ 70 w 635"/>
                <a:gd name="T81" fmla="*/ 384 h 744"/>
                <a:gd name="T82" fmla="*/ 66 w 635"/>
                <a:gd name="T83" fmla="*/ 426 h 744"/>
                <a:gd name="T84" fmla="*/ 73 w 635"/>
                <a:gd name="T85" fmla="*/ 453 h 744"/>
                <a:gd name="T86" fmla="*/ 93 w 635"/>
                <a:gd name="T87" fmla="*/ 483 h 744"/>
                <a:gd name="T88" fmla="*/ 165 w 635"/>
                <a:gd name="T89" fmla="*/ 537 h 744"/>
                <a:gd name="T90" fmla="*/ 202 w 635"/>
                <a:gd name="T91" fmla="*/ 557 h 744"/>
                <a:gd name="T92" fmla="*/ 220 w 635"/>
                <a:gd name="T93" fmla="*/ 590 h 744"/>
                <a:gd name="T94" fmla="*/ 272 w 635"/>
                <a:gd name="T95" fmla="*/ 657 h 744"/>
                <a:gd name="T96" fmla="*/ 300 w 635"/>
                <a:gd name="T97" fmla="*/ 673 h 744"/>
                <a:gd name="T98" fmla="*/ 325 w 635"/>
                <a:gd name="T99" fmla="*/ 678 h 744"/>
                <a:gd name="T100" fmla="*/ 364 w 635"/>
                <a:gd name="T101" fmla="*/ 670 h 744"/>
                <a:gd name="T102" fmla="*/ 405 w 635"/>
                <a:gd name="T103" fmla="*/ 649 h 744"/>
                <a:gd name="T104" fmla="*/ 460 w 635"/>
                <a:gd name="T105" fmla="*/ 603 h 744"/>
                <a:gd name="T106" fmla="*/ 497 w 635"/>
                <a:gd name="T107" fmla="*/ 560 h 744"/>
                <a:gd name="T108" fmla="*/ 533 w 635"/>
                <a:gd name="T109" fmla="*/ 484 h 744"/>
                <a:gd name="T110" fmla="*/ 562 w 635"/>
                <a:gd name="T111" fmla="*/ 355 h 744"/>
                <a:gd name="T112" fmla="*/ 567 w 635"/>
                <a:gd name="T113" fmla="*/ 214 h 744"/>
                <a:gd name="T114" fmla="*/ 547 w 635"/>
                <a:gd name="T115" fmla="*/ 99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5" h="744">
                  <a:moveTo>
                    <a:pt x="327" y="744"/>
                  </a:moveTo>
                  <a:lnTo>
                    <a:pt x="327" y="744"/>
                  </a:lnTo>
                  <a:lnTo>
                    <a:pt x="316" y="743"/>
                  </a:lnTo>
                  <a:lnTo>
                    <a:pt x="306" y="742"/>
                  </a:lnTo>
                  <a:lnTo>
                    <a:pt x="306" y="742"/>
                  </a:lnTo>
                  <a:lnTo>
                    <a:pt x="295" y="740"/>
                  </a:lnTo>
                  <a:lnTo>
                    <a:pt x="283" y="737"/>
                  </a:lnTo>
                  <a:lnTo>
                    <a:pt x="272" y="733"/>
                  </a:lnTo>
                  <a:lnTo>
                    <a:pt x="262" y="728"/>
                  </a:lnTo>
                  <a:lnTo>
                    <a:pt x="251" y="723"/>
                  </a:lnTo>
                  <a:lnTo>
                    <a:pt x="241" y="717"/>
                  </a:lnTo>
                  <a:lnTo>
                    <a:pt x="231" y="709"/>
                  </a:lnTo>
                  <a:lnTo>
                    <a:pt x="221" y="701"/>
                  </a:lnTo>
                  <a:lnTo>
                    <a:pt x="212" y="692"/>
                  </a:lnTo>
                  <a:lnTo>
                    <a:pt x="203" y="682"/>
                  </a:lnTo>
                  <a:lnTo>
                    <a:pt x="193" y="671"/>
                  </a:lnTo>
                  <a:lnTo>
                    <a:pt x="185" y="660"/>
                  </a:lnTo>
                  <a:lnTo>
                    <a:pt x="177" y="648"/>
                  </a:lnTo>
                  <a:lnTo>
                    <a:pt x="168" y="634"/>
                  </a:lnTo>
                  <a:lnTo>
                    <a:pt x="161" y="620"/>
                  </a:lnTo>
                  <a:lnTo>
                    <a:pt x="153" y="605"/>
                  </a:lnTo>
                  <a:lnTo>
                    <a:pt x="153" y="605"/>
                  </a:lnTo>
                  <a:lnTo>
                    <a:pt x="123" y="590"/>
                  </a:lnTo>
                  <a:lnTo>
                    <a:pt x="109" y="581"/>
                  </a:lnTo>
                  <a:lnTo>
                    <a:pt x="96" y="573"/>
                  </a:lnTo>
                  <a:lnTo>
                    <a:pt x="84" y="564"/>
                  </a:lnTo>
                  <a:lnTo>
                    <a:pt x="72" y="556"/>
                  </a:lnTo>
                  <a:lnTo>
                    <a:pt x="62" y="546"/>
                  </a:lnTo>
                  <a:lnTo>
                    <a:pt x="52" y="537"/>
                  </a:lnTo>
                  <a:lnTo>
                    <a:pt x="43" y="528"/>
                  </a:lnTo>
                  <a:lnTo>
                    <a:pt x="35" y="517"/>
                  </a:lnTo>
                  <a:lnTo>
                    <a:pt x="28" y="507"/>
                  </a:lnTo>
                  <a:lnTo>
                    <a:pt x="22" y="497"/>
                  </a:lnTo>
                  <a:lnTo>
                    <a:pt x="15" y="485"/>
                  </a:lnTo>
                  <a:lnTo>
                    <a:pt x="11" y="475"/>
                  </a:lnTo>
                  <a:lnTo>
                    <a:pt x="7" y="463"/>
                  </a:lnTo>
                  <a:lnTo>
                    <a:pt x="4" y="452"/>
                  </a:lnTo>
                  <a:lnTo>
                    <a:pt x="4" y="452"/>
                  </a:lnTo>
                  <a:lnTo>
                    <a:pt x="1" y="440"/>
                  </a:lnTo>
                  <a:lnTo>
                    <a:pt x="0" y="427"/>
                  </a:lnTo>
                  <a:lnTo>
                    <a:pt x="0" y="414"/>
                  </a:lnTo>
                  <a:lnTo>
                    <a:pt x="0" y="401"/>
                  </a:lnTo>
                  <a:lnTo>
                    <a:pt x="1" y="388"/>
                  </a:lnTo>
                  <a:lnTo>
                    <a:pt x="4" y="374"/>
                  </a:lnTo>
                  <a:lnTo>
                    <a:pt x="7" y="362"/>
                  </a:lnTo>
                  <a:lnTo>
                    <a:pt x="11" y="349"/>
                  </a:lnTo>
                  <a:lnTo>
                    <a:pt x="16" y="334"/>
                  </a:lnTo>
                  <a:lnTo>
                    <a:pt x="23" y="321"/>
                  </a:lnTo>
                  <a:lnTo>
                    <a:pt x="30" y="307"/>
                  </a:lnTo>
                  <a:lnTo>
                    <a:pt x="38" y="293"/>
                  </a:lnTo>
                  <a:lnTo>
                    <a:pt x="47" y="279"/>
                  </a:lnTo>
                  <a:lnTo>
                    <a:pt x="57" y="265"/>
                  </a:lnTo>
                  <a:lnTo>
                    <a:pt x="68" y="250"/>
                  </a:lnTo>
                  <a:lnTo>
                    <a:pt x="79" y="236"/>
                  </a:lnTo>
                  <a:lnTo>
                    <a:pt x="79" y="236"/>
                  </a:lnTo>
                  <a:lnTo>
                    <a:pt x="79" y="236"/>
                  </a:lnTo>
                  <a:lnTo>
                    <a:pt x="91" y="223"/>
                  </a:lnTo>
                  <a:lnTo>
                    <a:pt x="103" y="211"/>
                  </a:lnTo>
                  <a:lnTo>
                    <a:pt x="116" y="200"/>
                  </a:lnTo>
                  <a:lnTo>
                    <a:pt x="129" y="190"/>
                  </a:lnTo>
                  <a:lnTo>
                    <a:pt x="143" y="181"/>
                  </a:lnTo>
                  <a:lnTo>
                    <a:pt x="156" y="173"/>
                  </a:lnTo>
                  <a:lnTo>
                    <a:pt x="171" y="164"/>
                  </a:lnTo>
                  <a:lnTo>
                    <a:pt x="185" y="157"/>
                  </a:lnTo>
                  <a:lnTo>
                    <a:pt x="215" y="145"/>
                  </a:lnTo>
                  <a:lnTo>
                    <a:pt x="246" y="133"/>
                  </a:lnTo>
                  <a:lnTo>
                    <a:pt x="278" y="123"/>
                  </a:lnTo>
                  <a:lnTo>
                    <a:pt x="310" y="113"/>
                  </a:lnTo>
                  <a:lnTo>
                    <a:pt x="310" y="113"/>
                  </a:lnTo>
                  <a:lnTo>
                    <a:pt x="367" y="95"/>
                  </a:lnTo>
                  <a:lnTo>
                    <a:pt x="396" y="85"/>
                  </a:lnTo>
                  <a:lnTo>
                    <a:pt x="425" y="73"/>
                  </a:lnTo>
                  <a:lnTo>
                    <a:pt x="453" y="61"/>
                  </a:lnTo>
                  <a:lnTo>
                    <a:pt x="481" y="45"/>
                  </a:lnTo>
                  <a:lnTo>
                    <a:pt x="494" y="37"/>
                  </a:lnTo>
                  <a:lnTo>
                    <a:pt x="508" y="28"/>
                  </a:lnTo>
                  <a:lnTo>
                    <a:pt x="521" y="19"/>
                  </a:lnTo>
                  <a:lnTo>
                    <a:pt x="534" y="8"/>
                  </a:lnTo>
                  <a:lnTo>
                    <a:pt x="534" y="8"/>
                  </a:lnTo>
                  <a:lnTo>
                    <a:pt x="540" y="4"/>
                  </a:lnTo>
                  <a:lnTo>
                    <a:pt x="547" y="1"/>
                  </a:lnTo>
                  <a:lnTo>
                    <a:pt x="554" y="0"/>
                  </a:lnTo>
                  <a:lnTo>
                    <a:pt x="562" y="1"/>
                  </a:lnTo>
                  <a:lnTo>
                    <a:pt x="562" y="1"/>
                  </a:lnTo>
                  <a:lnTo>
                    <a:pt x="569" y="3"/>
                  </a:lnTo>
                  <a:lnTo>
                    <a:pt x="575" y="6"/>
                  </a:lnTo>
                  <a:lnTo>
                    <a:pt x="580" y="11"/>
                  </a:lnTo>
                  <a:lnTo>
                    <a:pt x="584" y="17"/>
                  </a:lnTo>
                  <a:lnTo>
                    <a:pt x="584" y="17"/>
                  </a:lnTo>
                  <a:lnTo>
                    <a:pt x="593" y="34"/>
                  </a:lnTo>
                  <a:lnTo>
                    <a:pt x="600" y="52"/>
                  </a:lnTo>
                  <a:lnTo>
                    <a:pt x="607" y="69"/>
                  </a:lnTo>
                  <a:lnTo>
                    <a:pt x="612" y="88"/>
                  </a:lnTo>
                  <a:lnTo>
                    <a:pt x="618" y="107"/>
                  </a:lnTo>
                  <a:lnTo>
                    <a:pt x="623" y="127"/>
                  </a:lnTo>
                  <a:lnTo>
                    <a:pt x="626" y="147"/>
                  </a:lnTo>
                  <a:lnTo>
                    <a:pt x="629" y="168"/>
                  </a:lnTo>
                  <a:lnTo>
                    <a:pt x="631" y="189"/>
                  </a:lnTo>
                  <a:lnTo>
                    <a:pt x="633" y="210"/>
                  </a:lnTo>
                  <a:lnTo>
                    <a:pt x="634" y="232"/>
                  </a:lnTo>
                  <a:lnTo>
                    <a:pt x="635" y="253"/>
                  </a:lnTo>
                  <a:lnTo>
                    <a:pt x="634" y="297"/>
                  </a:lnTo>
                  <a:lnTo>
                    <a:pt x="631" y="339"/>
                  </a:lnTo>
                  <a:lnTo>
                    <a:pt x="625" y="383"/>
                  </a:lnTo>
                  <a:lnTo>
                    <a:pt x="618" y="424"/>
                  </a:lnTo>
                  <a:lnTo>
                    <a:pt x="607" y="463"/>
                  </a:lnTo>
                  <a:lnTo>
                    <a:pt x="596" y="502"/>
                  </a:lnTo>
                  <a:lnTo>
                    <a:pt x="590" y="519"/>
                  </a:lnTo>
                  <a:lnTo>
                    <a:pt x="582" y="537"/>
                  </a:lnTo>
                  <a:lnTo>
                    <a:pt x="575" y="552"/>
                  </a:lnTo>
                  <a:lnTo>
                    <a:pt x="568" y="568"/>
                  </a:lnTo>
                  <a:lnTo>
                    <a:pt x="560" y="583"/>
                  </a:lnTo>
                  <a:lnTo>
                    <a:pt x="551" y="597"/>
                  </a:lnTo>
                  <a:lnTo>
                    <a:pt x="542" y="609"/>
                  </a:lnTo>
                  <a:lnTo>
                    <a:pt x="534" y="621"/>
                  </a:lnTo>
                  <a:lnTo>
                    <a:pt x="534" y="621"/>
                  </a:lnTo>
                  <a:lnTo>
                    <a:pt x="520" y="635"/>
                  </a:lnTo>
                  <a:lnTo>
                    <a:pt x="508" y="650"/>
                  </a:lnTo>
                  <a:lnTo>
                    <a:pt x="494" y="662"/>
                  </a:lnTo>
                  <a:lnTo>
                    <a:pt x="482" y="673"/>
                  </a:lnTo>
                  <a:lnTo>
                    <a:pt x="469" y="685"/>
                  </a:lnTo>
                  <a:lnTo>
                    <a:pt x="456" y="695"/>
                  </a:lnTo>
                  <a:lnTo>
                    <a:pt x="443" y="703"/>
                  </a:lnTo>
                  <a:lnTo>
                    <a:pt x="429" y="712"/>
                  </a:lnTo>
                  <a:lnTo>
                    <a:pt x="417" y="719"/>
                  </a:lnTo>
                  <a:lnTo>
                    <a:pt x="403" y="726"/>
                  </a:lnTo>
                  <a:lnTo>
                    <a:pt x="391" y="731"/>
                  </a:lnTo>
                  <a:lnTo>
                    <a:pt x="378" y="736"/>
                  </a:lnTo>
                  <a:lnTo>
                    <a:pt x="365" y="739"/>
                  </a:lnTo>
                  <a:lnTo>
                    <a:pt x="352" y="742"/>
                  </a:lnTo>
                  <a:lnTo>
                    <a:pt x="339" y="743"/>
                  </a:lnTo>
                  <a:lnTo>
                    <a:pt x="327" y="744"/>
                  </a:lnTo>
                  <a:lnTo>
                    <a:pt x="327" y="744"/>
                  </a:lnTo>
                  <a:close/>
                  <a:moveTo>
                    <a:pt x="542" y="85"/>
                  </a:moveTo>
                  <a:lnTo>
                    <a:pt x="542" y="85"/>
                  </a:lnTo>
                  <a:lnTo>
                    <a:pt x="515" y="101"/>
                  </a:lnTo>
                  <a:lnTo>
                    <a:pt x="488" y="117"/>
                  </a:lnTo>
                  <a:lnTo>
                    <a:pt x="461" y="129"/>
                  </a:lnTo>
                  <a:lnTo>
                    <a:pt x="434" y="141"/>
                  </a:lnTo>
                  <a:lnTo>
                    <a:pt x="408" y="151"/>
                  </a:lnTo>
                  <a:lnTo>
                    <a:pt x="381" y="160"/>
                  </a:lnTo>
                  <a:lnTo>
                    <a:pt x="329" y="176"/>
                  </a:lnTo>
                  <a:lnTo>
                    <a:pt x="329" y="176"/>
                  </a:lnTo>
                  <a:lnTo>
                    <a:pt x="299" y="185"/>
                  </a:lnTo>
                  <a:lnTo>
                    <a:pt x="271" y="194"/>
                  </a:lnTo>
                  <a:lnTo>
                    <a:pt x="243" y="204"/>
                  </a:lnTo>
                  <a:lnTo>
                    <a:pt x="217" y="215"/>
                  </a:lnTo>
                  <a:lnTo>
                    <a:pt x="193" y="228"/>
                  </a:lnTo>
                  <a:lnTo>
                    <a:pt x="182" y="235"/>
                  </a:lnTo>
                  <a:lnTo>
                    <a:pt x="171" y="242"/>
                  </a:lnTo>
                  <a:lnTo>
                    <a:pt x="159" y="250"/>
                  </a:lnTo>
                  <a:lnTo>
                    <a:pt x="149" y="259"/>
                  </a:lnTo>
                  <a:lnTo>
                    <a:pt x="140" y="269"/>
                  </a:lnTo>
                  <a:lnTo>
                    <a:pt x="130" y="279"/>
                  </a:lnTo>
                  <a:lnTo>
                    <a:pt x="130" y="279"/>
                  </a:lnTo>
                  <a:lnTo>
                    <a:pt x="130" y="279"/>
                  </a:lnTo>
                  <a:lnTo>
                    <a:pt x="130" y="279"/>
                  </a:lnTo>
                  <a:lnTo>
                    <a:pt x="117" y="295"/>
                  </a:lnTo>
                  <a:lnTo>
                    <a:pt x="103" y="313"/>
                  </a:lnTo>
                  <a:lnTo>
                    <a:pt x="92" y="332"/>
                  </a:lnTo>
                  <a:lnTo>
                    <a:pt x="81" y="353"/>
                  </a:lnTo>
                  <a:lnTo>
                    <a:pt x="76" y="363"/>
                  </a:lnTo>
                  <a:lnTo>
                    <a:pt x="72" y="373"/>
                  </a:lnTo>
                  <a:lnTo>
                    <a:pt x="70" y="384"/>
                  </a:lnTo>
                  <a:lnTo>
                    <a:pt x="67" y="395"/>
                  </a:lnTo>
                  <a:lnTo>
                    <a:pt x="66" y="405"/>
                  </a:lnTo>
                  <a:lnTo>
                    <a:pt x="66" y="416"/>
                  </a:lnTo>
                  <a:lnTo>
                    <a:pt x="66" y="426"/>
                  </a:lnTo>
                  <a:lnTo>
                    <a:pt x="68" y="437"/>
                  </a:lnTo>
                  <a:lnTo>
                    <a:pt x="68" y="437"/>
                  </a:lnTo>
                  <a:lnTo>
                    <a:pt x="70" y="445"/>
                  </a:lnTo>
                  <a:lnTo>
                    <a:pt x="73" y="453"/>
                  </a:lnTo>
                  <a:lnTo>
                    <a:pt x="77" y="460"/>
                  </a:lnTo>
                  <a:lnTo>
                    <a:pt x="82" y="469"/>
                  </a:lnTo>
                  <a:lnTo>
                    <a:pt x="87" y="476"/>
                  </a:lnTo>
                  <a:lnTo>
                    <a:pt x="93" y="483"/>
                  </a:lnTo>
                  <a:lnTo>
                    <a:pt x="106" y="498"/>
                  </a:lnTo>
                  <a:lnTo>
                    <a:pt x="123" y="511"/>
                  </a:lnTo>
                  <a:lnTo>
                    <a:pt x="144" y="524"/>
                  </a:lnTo>
                  <a:lnTo>
                    <a:pt x="165" y="537"/>
                  </a:lnTo>
                  <a:lnTo>
                    <a:pt x="191" y="549"/>
                  </a:lnTo>
                  <a:lnTo>
                    <a:pt x="191" y="549"/>
                  </a:lnTo>
                  <a:lnTo>
                    <a:pt x="196" y="552"/>
                  </a:lnTo>
                  <a:lnTo>
                    <a:pt x="202" y="557"/>
                  </a:lnTo>
                  <a:lnTo>
                    <a:pt x="206" y="561"/>
                  </a:lnTo>
                  <a:lnTo>
                    <a:pt x="208" y="566"/>
                  </a:lnTo>
                  <a:lnTo>
                    <a:pt x="208" y="566"/>
                  </a:lnTo>
                  <a:lnTo>
                    <a:pt x="220" y="590"/>
                  </a:lnTo>
                  <a:lnTo>
                    <a:pt x="232" y="611"/>
                  </a:lnTo>
                  <a:lnTo>
                    <a:pt x="245" y="629"/>
                  </a:lnTo>
                  <a:lnTo>
                    <a:pt x="257" y="645"/>
                  </a:lnTo>
                  <a:lnTo>
                    <a:pt x="272" y="657"/>
                  </a:lnTo>
                  <a:lnTo>
                    <a:pt x="278" y="662"/>
                  </a:lnTo>
                  <a:lnTo>
                    <a:pt x="285" y="666"/>
                  </a:lnTo>
                  <a:lnTo>
                    <a:pt x="293" y="670"/>
                  </a:lnTo>
                  <a:lnTo>
                    <a:pt x="300" y="673"/>
                  </a:lnTo>
                  <a:lnTo>
                    <a:pt x="308" y="676"/>
                  </a:lnTo>
                  <a:lnTo>
                    <a:pt x="315" y="677"/>
                  </a:lnTo>
                  <a:lnTo>
                    <a:pt x="315" y="677"/>
                  </a:lnTo>
                  <a:lnTo>
                    <a:pt x="325" y="678"/>
                  </a:lnTo>
                  <a:lnTo>
                    <a:pt x="334" y="677"/>
                  </a:lnTo>
                  <a:lnTo>
                    <a:pt x="343" y="676"/>
                  </a:lnTo>
                  <a:lnTo>
                    <a:pt x="354" y="673"/>
                  </a:lnTo>
                  <a:lnTo>
                    <a:pt x="364" y="670"/>
                  </a:lnTo>
                  <a:lnTo>
                    <a:pt x="373" y="666"/>
                  </a:lnTo>
                  <a:lnTo>
                    <a:pt x="385" y="662"/>
                  </a:lnTo>
                  <a:lnTo>
                    <a:pt x="395" y="656"/>
                  </a:lnTo>
                  <a:lnTo>
                    <a:pt x="405" y="649"/>
                  </a:lnTo>
                  <a:lnTo>
                    <a:pt x="417" y="641"/>
                  </a:lnTo>
                  <a:lnTo>
                    <a:pt x="427" y="633"/>
                  </a:lnTo>
                  <a:lnTo>
                    <a:pt x="439" y="624"/>
                  </a:lnTo>
                  <a:lnTo>
                    <a:pt x="460" y="603"/>
                  </a:lnTo>
                  <a:lnTo>
                    <a:pt x="483" y="578"/>
                  </a:lnTo>
                  <a:lnTo>
                    <a:pt x="483" y="578"/>
                  </a:lnTo>
                  <a:lnTo>
                    <a:pt x="490" y="569"/>
                  </a:lnTo>
                  <a:lnTo>
                    <a:pt x="497" y="560"/>
                  </a:lnTo>
                  <a:lnTo>
                    <a:pt x="504" y="548"/>
                  </a:lnTo>
                  <a:lnTo>
                    <a:pt x="510" y="537"/>
                  </a:lnTo>
                  <a:lnTo>
                    <a:pt x="521" y="512"/>
                  </a:lnTo>
                  <a:lnTo>
                    <a:pt x="533" y="484"/>
                  </a:lnTo>
                  <a:lnTo>
                    <a:pt x="542" y="454"/>
                  </a:lnTo>
                  <a:lnTo>
                    <a:pt x="550" y="423"/>
                  </a:lnTo>
                  <a:lnTo>
                    <a:pt x="557" y="389"/>
                  </a:lnTo>
                  <a:lnTo>
                    <a:pt x="562" y="355"/>
                  </a:lnTo>
                  <a:lnTo>
                    <a:pt x="566" y="320"/>
                  </a:lnTo>
                  <a:lnTo>
                    <a:pt x="568" y="284"/>
                  </a:lnTo>
                  <a:lnTo>
                    <a:pt x="569" y="248"/>
                  </a:lnTo>
                  <a:lnTo>
                    <a:pt x="567" y="214"/>
                  </a:lnTo>
                  <a:lnTo>
                    <a:pt x="564" y="179"/>
                  </a:lnTo>
                  <a:lnTo>
                    <a:pt x="559" y="146"/>
                  </a:lnTo>
                  <a:lnTo>
                    <a:pt x="551" y="115"/>
                  </a:lnTo>
                  <a:lnTo>
                    <a:pt x="547" y="99"/>
                  </a:lnTo>
                  <a:lnTo>
                    <a:pt x="542" y="85"/>
                  </a:lnTo>
                  <a:lnTo>
                    <a:pt x="542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9">
              <a:extLst>
                <a:ext uri="{FF2B5EF4-FFF2-40B4-BE49-F238E27FC236}">
                  <a16:creationId xmlns:a16="http://schemas.microsoft.com/office/drawing/2014/main" id="{11F5789F-7BAE-4482-9ACC-D96625429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924050"/>
              <a:ext cx="109538" cy="169863"/>
            </a:xfrm>
            <a:custGeom>
              <a:avLst/>
              <a:gdLst>
                <a:gd name="T0" fmla="*/ 33 w 480"/>
                <a:gd name="T1" fmla="*/ 751 h 751"/>
                <a:gd name="T2" fmla="*/ 26 w 480"/>
                <a:gd name="T3" fmla="*/ 750 h 751"/>
                <a:gd name="T4" fmla="*/ 14 w 480"/>
                <a:gd name="T5" fmla="*/ 745 h 751"/>
                <a:gd name="T6" fmla="*/ 5 w 480"/>
                <a:gd name="T7" fmla="*/ 735 h 751"/>
                <a:gd name="T8" fmla="*/ 1 w 480"/>
                <a:gd name="T9" fmla="*/ 724 h 751"/>
                <a:gd name="T10" fmla="*/ 1 w 480"/>
                <a:gd name="T11" fmla="*/ 711 h 751"/>
                <a:gd name="T12" fmla="*/ 6 w 480"/>
                <a:gd name="T13" fmla="*/ 688 h 751"/>
                <a:gd name="T14" fmla="*/ 22 w 480"/>
                <a:gd name="T15" fmla="*/ 636 h 751"/>
                <a:gd name="T16" fmla="*/ 49 w 480"/>
                <a:gd name="T17" fmla="*/ 561 h 751"/>
                <a:gd name="T18" fmla="*/ 89 w 480"/>
                <a:gd name="T19" fmla="*/ 466 h 751"/>
                <a:gd name="T20" fmla="*/ 129 w 480"/>
                <a:gd name="T21" fmla="*/ 386 h 751"/>
                <a:gd name="T22" fmla="*/ 161 w 480"/>
                <a:gd name="T23" fmla="*/ 330 h 751"/>
                <a:gd name="T24" fmla="*/ 198 w 480"/>
                <a:gd name="T25" fmla="*/ 272 h 751"/>
                <a:gd name="T26" fmla="*/ 239 w 480"/>
                <a:gd name="T27" fmla="*/ 213 h 751"/>
                <a:gd name="T28" fmla="*/ 286 w 480"/>
                <a:gd name="T29" fmla="*/ 154 h 751"/>
                <a:gd name="T30" fmla="*/ 337 w 480"/>
                <a:gd name="T31" fmla="*/ 95 h 751"/>
                <a:gd name="T32" fmla="*/ 394 w 480"/>
                <a:gd name="T33" fmla="*/ 36 h 751"/>
                <a:gd name="T34" fmla="*/ 425 w 480"/>
                <a:gd name="T35" fmla="*/ 8 h 751"/>
                <a:gd name="T36" fmla="*/ 437 w 480"/>
                <a:gd name="T37" fmla="*/ 1 h 751"/>
                <a:gd name="T38" fmla="*/ 449 w 480"/>
                <a:gd name="T39" fmla="*/ 0 h 751"/>
                <a:gd name="T40" fmla="*/ 461 w 480"/>
                <a:gd name="T41" fmla="*/ 3 h 751"/>
                <a:gd name="T42" fmla="*/ 472 w 480"/>
                <a:gd name="T43" fmla="*/ 10 h 751"/>
                <a:gd name="T44" fmla="*/ 476 w 480"/>
                <a:gd name="T45" fmla="*/ 15 h 751"/>
                <a:gd name="T46" fmla="*/ 480 w 480"/>
                <a:gd name="T47" fmla="*/ 28 h 751"/>
                <a:gd name="T48" fmla="*/ 479 w 480"/>
                <a:gd name="T49" fmla="*/ 40 h 751"/>
                <a:gd name="T50" fmla="*/ 474 w 480"/>
                <a:gd name="T51" fmla="*/ 53 h 751"/>
                <a:gd name="T52" fmla="*/ 470 w 480"/>
                <a:gd name="T53" fmla="*/ 57 h 751"/>
                <a:gd name="T54" fmla="*/ 412 w 480"/>
                <a:gd name="T55" fmla="*/ 112 h 751"/>
                <a:gd name="T56" fmla="*/ 360 w 480"/>
                <a:gd name="T57" fmla="*/ 168 h 751"/>
                <a:gd name="T58" fmla="*/ 313 w 480"/>
                <a:gd name="T59" fmla="*/ 225 h 751"/>
                <a:gd name="T60" fmla="*/ 272 w 480"/>
                <a:gd name="T61" fmla="*/ 282 h 751"/>
                <a:gd name="T62" fmla="*/ 235 w 480"/>
                <a:gd name="T63" fmla="*/ 338 h 751"/>
                <a:gd name="T64" fmla="*/ 202 w 480"/>
                <a:gd name="T65" fmla="*/ 393 h 751"/>
                <a:gd name="T66" fmla="*/ 173 w 480"/>
                <a:gd name="T67" fmla="*/ 447 h 751"/>
                <a:gd name="T68" fmla="*/ 127 w 480"/>
                <a:gd name="T69" fmla="*/ 544 h 751"/>
                <a:gd name="T70" fmla="*/ 95 w 480"/>
                <a:gd name="T71" fmla="*/ 626 h 751"/>
                <a:gd name="T72" fmla="*/ 75 w 480"/>
                <a:gd name="T73" fmla="*/ 686 h 751"/>
                <a:gd name="T74" fmla="*/ 65 w 480"/>
                <a:gd name="T75" fmla="*/ 724 h 751"/>
                <a:gd name="T76" fmla="*/ 64 w 480"/>
                <a:gd name="T77" fmla="*/ 730 h 751"/>
                <a:gd name="T78" fmla="*/ 58 w 480"/>
                <a:gd name="T79" fmla="*/ 740 h 751"/>
                <a:gd name="T80" fmla="*/ 49 w 480"/>
                <a:gd name="T81" fmla="*/ 746 h 751"/>
                <a:gd name="T82" fmla="*/ 38 w 480"/>
                <a:gd name="T83" fmla="*/ 750 h 751"/>
                <a:gd name="T84" fmla="*/ 33 w 480"/>
                <a:gd name="T85" fmla="*/ 75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0" h="751">
                  <a:moveTo>
                    <a:pt x="33" y="751"/>
                  </a:moveTo>
                  <a:lnTo>
                    <a:pt x="33" y="751"/>
                  </a:lnTo>
                  <a:lnTo>
                    <a:pt x="26" y="750"/>
                  </a:lnTo>
                  <a:lnTo>
                    <a:pt x="26" y="750"/>
                  </a:lnTo>
                  <a:lnTo>
                    <a:pt x="20" y="748"/>
                  </a:lnTo>
                  <a:lnTo>
                    <a:pt x="14" y="745"/>
                  </a:lnTo>
                  <a:lnTo>
                    <a:pt x="9" y="741"/>
                  </a:lnTo>
                  <a:lnTo>
                    <a:pt x="5" y="735"/>
                  </a:lnTo>
                  <a:lnTo>
                    <a:pt x="2" y="729"/>
                  </a:lnTo>
                  <a:lnTo>
                    <a:pt x="1" y="724"/>
                  </a:lnTo>
                  <a:lnTo>
                    <a:pt x="0" y="717"/>
                  </a:lnTo>
                  <a:lnTo>
                    <a:pt x="1" y="711"/>
                  </a:lnTo>
                  <a:lnTo>
                    <a:pt x="1" y="711"/>
                  </a:lnTo>
                  <a:lnTo>
                    <a:pt x="6" y="688"/>
                  </a:lnTo>
                  <a:lnTo>
                    <a:pt x="12" y="665"/>
                  </a:lnTo>
                  <a:lnTo>
                    <a:pt x="22" y="636"/>
                  </a:lnTo>
                  <a:lnTo>
                    <a:pt x="33" y="601"/>
                  </a:lnTo>
                  <a:lnTo>
                    <a:pt x="49" y="561"/>
                  </a:lnTo>
                  <a:lnTo>
                    <a:pt x="66" y="515"/>
                  </a:lnTo>
                  <a:lnTo>
                    <a:pt x="89" y="466"/>
                  </a:lnTo>
                  <a:lnTo>
                    <a:pt x="115" y="414"/>
                  </a:lnTo>
                  <a:lnTo>
                    <a:pt x="129" y="386"/>
                  </a:lnTo>
                  <a:lnTo>
                    <a:pt x="145" y="358"/>
                  </a:lnTo>
                  <a:lnTo>
                    <a:pt x="161" y="330"/>
                  </a:lnTo>
                  <a:lnTo>
                    <a:pt x="179" y="301"/>
                  </a:lnTo>
                  <a:lnTo>
                    <a:pt x="198" y="272"/>
                  </a:lnTo>
                  <a:lnTo>
                    <a:pt x="218" y="243"/>
                  </a:lnTo>
                  <a:lnTo>
                    <a:pt x="239" y="213"/>
                  </a:lnTo>
                  <a:lnTo>
                    <a:pt x="262" y="183"/>
                  </a:lnTo>
                  <a:lnTo>
                    <a:pt x="286" y="154"/>
                  </a:lnTo>
                  <a:lnTo>
                    <a:pt x="310" y="124"/>
                  </a:lnTo>
                  <a:lnTo>
                    <a:pt x="337" y="95"/>
                  </a:lnTo>
                  <a:lnTo>
                    <a:pt x="365" y="65"/>
                  </a:lnTo>
                  <a:lnTo>
                    <a:pt x="394" y="36"/>
                  </a:lnTo>
                  <a:lnTo>
                    <a:pt x="425" y="8"/>
                  </a:lnTo>
                  <a:lnTo>
                    <a:pt x="425" y="8"/>
                  </a:lnTo>
                  <a:lnTo>
                    <a:pt x="430" y="4"/>
                  </a:lnTo>
                  <a:lnTo>
                    <a:pt x="437" y="1"/>
                  </a:lnTo>
                  <a:lnTo>
                    <a:pt x="443" y="0"/>
                  </a:lnTo>
                  <a:lnTo>
                    <a:pt x="449" y="0"/>
                  </a:lnTo>
                  <a:lnTo>
                    <a:pt x="455" y="1"/>
                  </a:lnTo>
                  <a:lnTo>
                    <a:pt x="461" y="3"/>
                  </a:lnTo>
                  <a:lnTo>
                    <a:pt x="467" y="6"/>
                  </a:lnTo>
                  <a:lnTo>
                    <a:pt x="472" y="10"/>
                  </a:lnTo>
                  <a:lnTo>
                    <a:pt x="472" y="10"/>
                  </a:lnTo>
                  <a:lnTo>
                    <a:pt x="476" y="15"/>
                  </a:lnTo>
                  <a:lnTo>
                    <a:pt x="478" y="22"/>
                  </a:lnTo>
                  <a:lnTo>
                    <a:pt x="480" y="28"/>
                  </a:lnTo>
                  <a:lnTo>
                    <a:pt x="480" y="34"/>
                  </a:lnTo>
                  <a:lnTo>
                    <a:pt x="479" y="40"/>
                  </a:lnTo>
                  <a:lnTo>
                    <a:pt x="477" y="46"/>
                  </a:lnTo>
                  <a:lnTo>
                    <a:pt x="474" y="53"/>
                  </a:lnTo>
                  <a:lnTo>
                    <a:pt x="470" y="57"/>
                  </a:lnTo>
                  <a:lnTo>
                    <a:pt x="470" y="57"/>
                  </a:lnTo>
                  <a:lnTo>
                    <a:pt x="440" y="85"/>
                  </a:lnTo>
                  <a:lnTo>
                    <a:pt x="412" y="112"/>
                  </a:lnTo>
                  <a:lnTo>
                    <a:pt x="386" y="139"/>
                  </a:lnTo>
                  <a:lnTo>
                    <a:pt x="360" y="168"/>
                  </a:lnTo>
                  <a:lnTo>
                    <a:pt x="336" y="196"/>
                  </a:lnTo>
                  <a:lnTo>
                    <a:pt x="313" y="225"/>
                  </a:lnTo>
                  <a:lnTo>
                    <a:pt x="292" y="253"/>
                  </a:lnTo>
                  <a:lnTo>
                    <a:pt x="272" y="282"/>
                  </a:lnTo>
                  <a:lnTo>
                    <a:pt x="252" y="310"/>
                  </a:lnTo>
                  <a:lnTo>
                    <a:pt x="235" y="338"/>
                  </a:lnTo>
                  <a:lnTo>
                    <a:pt x="217" y="366"/>
                  </a:lnTo>
                  <a:lnTo>
                    <a:pt x="202" y="393"/>
                  </a:lnTo>
                  <a:lnTo>
                    <a:pt x="186" y="420"/>
                  </a:lnTo>
                  <a:lnTo>
                    <a:pt x="173" y="447"/>
                  </a:lnTo>
                  <a:lnTo>
                    <a:pt x="148" y="496"/>
                  </a:lnTo>
                  <a:lnTo>
                    <a:pt x="127" y="544"/>
                  </a:lnTo>
                  <a:lnTo>
                    <a:pt x="110" y="588"/>
                  </a:lnTo>
                  <a:lnTo>
                    <a:pt x="95" y="626"/>
                  </a:lnTo>
                  <a:lnTo>
                    <a:pt x="84" y="659"/>
                  </a:lnTo>
                  <a:lnTo>
                    <a:pt x="75" y="686"/>
                  </a:lnTo>
                  <a:lnTo>
                    <a:pt x="70" y="707"/>
                  </a:lnTo>
                  <a:lnTo>
                    <a:pt x="65" y="724"/>
                  </a:lnTo>
                  <a:lnTo>
                    <a:pt x="65" y="724"/>
                  </a:lnTo>
                  <a:lnTo>
                    <a:pt x="64" y="730"/>
                  </a:lnTo>
                  <a:lnTo>
                    <a:pt x="61" y="735"/>
                  </a:lnTo>
                  <a:lnTo>
                    <a:pt x="58" y="740"/>
                  </a:lnTo>
                  <a:lnTo>
                    <a:pt x="54" y="744"/>
                  </a:lnTo>
                  <a:lnTo>
                    <a:pt x="49" y="746"/>
                  </a:lnTo>
                  <a:lnTo>
                    <a:pt x="44" y="749"/>
                  </a:lnTo>
                  <a:lnTo>
                    <a:pt x="38" y="750"/>
                  </a:lnTo>
                  <a:lnTo>
                    <a:pt x="33" y="751"/>
                  </a:lnTo>
                  <a:lnTo>
                    <a:pt x="33" y="7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00">
              <a:extLst>
                <a:ext uri="{FF2B5EF4-FFF2-40B4-BE49-F238E27FC236}">
                  <a16:creationId xmlns:a16="http://schemas.microsoft.com/office/drawing/2014/main" id="{E251C2C5-BFB0-4CB8-B463-4AB044AF7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0" y="1811338"/>
              <a:ext cx="74613" cy="357188"/>
            </a:xfrm>
            <a:custGeom>
              <a:avLst/>
              <a:gdLst>
                <a:gd name="T0" fmla="*/ 287 w 326"/>
                <a:gd name="T1" fmla="*/ 1573 h 1573"/>
                <a:gd name="T2" fmla="*/ 267 w 326"/>
                <a:gd name="T3" fmla="*/ 1566 h 1573"/>
                <a:gd name="T4" fmla="*/ 223 w 326"/>
                <a:gd name="T5" fmla="*/ 1539 h 1573"/>
                <a:gd name="T6" fmla="*/ 182 w 326"/>
                <a:gd name="T7" fmla="*/ 1498 h 1573"/>
                <a:gd name="T8" fmla="*/ 145 w 326"/>
                <a:gd name="T9" fmla="*/ 1446 h 1573"/>
                <a:gd name="T10" fmla="*/ 110 w 326"/>
                <a:gd name="T11" fmla="*/ 1383 h 1573"/>
                <a:gd name="T12" fmla="*/ 79 w 326"/>
                <a:gd name="T13" fmla="*/ 1309 h 1573"/>
                <a:gd name="T14" fmla="*/ 53 w 326"/>
                <a:gd name="T15" fmla="*/ 1226 h 1573"/>
                <a:gd name="T16" fmla="*/ 33 w 326"/>
                <a:gd name="T17" fmla="*/ 1135 h 1573"/>
                <a:gd name="T18" fmla="*/ 16 w 326"/>
                <a:gd name="T19" fmla="*/ 1037 h 1573"/>
                <a:gd name="T20" fmla="*/ 6 w 326"/>
                <a:gd name="T21" fmla="*/ 934 h 1573"/>
                <a:gd name="T22" fmla="*/ 1 w 326"/>
                <a:gd name="T23" fmla="*/ 824 h 1573"/>
                <a:gd name="T24" fmla="*/ 1 w 326"/>
                <a:gd name="T25" fmla="*/ 749 h 1573"/>
                <a:gd name="T26" fmla="*/ 6 w 326"/>
                <a:gd name="T27" fmla="*/ 641 h 1573"/>
                <a:gd name="T28" fmla="*/ 16 w 326"/>
                <a:gd name="T29" fmla="*/ 536 h 1573"/>
                <a:gd name="T30" fmla="*/ 33 w 326"/>
                <a:gd name="T31" fmla="*/ 439 h 1573"/>
                <a:gd name="T32" fmla="*/ 53 w 326"/>
                <a:gd name="T33" fmla="*/ 348 h 1573"/>
                <a:gd name="T34" fmla="*/ 79 w 326"/>
                <a:gd name="T35" fmla="*/ 265 h 1573"/>
                <a:gd name="T36" fmla="*/ 109 w 326"/>
                <a:gd name="T37" fmla="*/ 192 h 1573"/>
                <a:gd name="T38" fmla="*/ 143 w 326"/>
                <a:gd name="T39" fmla="*/ 128 h 1573"/>
                <a:gd name="T40" fmla="*/ 182 w 326"/>
                <a:gd name="T41" fmla="*/ 76 h 1573"/>
                <a:gd name="T42" fmla="*/ 222 w 326"/>
                <a:gd name="T43" fmla="*/ 35 h 1573"/>
                <a:gd name="T44" fmla="*/ 267 w 326"/>
                <a:gd name="T45" fmla="*/ 7 h 1573"/>
                <a:gd name="T46" fmla="*/ 288 w 326"/>
                <a:gd name="T47" fmla="*/ 0 h 1573"/>
                <a:gd name="T48" fmla="*/ 307 w 326"/>
                <a:gd name="T49" fmla="*/ 3 h 1573"/>
                <a:gd name="T50" fmla="*/ 320 w 326"/>
                <a:gd name="T51" fmla="*/ 17 h 1573"/>
                <a:gd name="T52" fmla="*/ 325 w 326"/>
                <a:gd name="T53" fmla="*/ 29 h 1573"/>
                <a:gd name="T54" fmla="*/ 321 w 326"/>
                <a:gd name="T55" fmla="*/ 48 h 1573"/>
                <a:gd name="T56" fmla="*/ 309 w 326"/>
                <a:gd name="T57" fmla="*/ 61 h 1573"/>
                <a:gd name="T58" fmla="*/ 291 w 326"/>
                <a:gd name="T59" fmla="*/ 69 h 1573"/>
                <a:gd name="T60" fmla="*/ 259 w 326"/>
                <a:gd name="T61" fmla="*/ 90 h 1573"/>
                <a:gd name="T62" fmla="*/ 227 w 326"/>
                <a:gd name="T63" fmla="*/ 123 h 1573"/>
                <a:gd name="T64" fmla="*/ 196 w 326"/>
                <a:gd name="T65" fmla="*/ 169 h 1573"/>
                <a:gd name="T66" fmla="*/ 167 w 326"/>
                <a:gd name="T67" fmla="*/ 224 h 1573"/>
                <a:gd name="T68" fmla="*/ 140 w 326"/>
                <a:gd name="T69" fmla="*/ 290 h 1573"/>
                <a:gd name="T70" fmla="*/ 118 w 326"/>
                <a:gd name="T71" fmla="*/ 364 h 1573"/>
                <a:gd name="T72" fmla="*/ 98 w 326"/>
                <a:gd name="T73" fmla="*/ 449 h 1573"/>
                <a:gd name="T74" fmla="*/ 82 w 326"/>
                <a:gd name="T75" fmla="*/ 541 h 1573"/>
                <a:gd name="T76" fmla="*/ 71 w 326"/>
                <a:gd name="T77" fmla="*/ 642 h 1573"/>
                <a:gd name="T78" fmla="*/ 67 w 326"/>
                <a:gd name="T79" fmla="*/ 749 h 1573"/>
                <a:gd name="T80" fmla="*/ 67 w 326"/>
                <a:gd name="T81" fmla="*/ 824 h 1573"/>
                <a:gd name="T82" fmla="*/ 71 w 326"/>
                <a:gd name="T83" fmla="*/ 931 h 1573"/>
                <a:gd name="T84" fmla="*/ 82 w 326"/>
                <a:gd name="T85" fmla="*/ 1032 h 1573"/>
                <a:gd name="T86" fmla="*/ 98 w 326"/>
                <a:gd name="T87" fmla="*/ 1125 h 1573"/>
                <a:gd name="T88" fmla="*/ 118 w 326"/>
                <a:gd name="T89" fmla="*/ 1209 h 1573"/>
                <a:gd name="T90" fmla="*/ 140 w 326"/>
                <a:gd name="T91" fmla="*/ 1284 h 1573"/>
                <a:gd name="T92" fmla="*/ 167 w 326"/>
                <a:gd name="T93" fmla="*/ 1350 h 1573"/>
                <a:gd name="T94" fmla="*/ 196 w 326"/>
                <a:gd name="T95" fmla="*/ 1405 h 1573"/>
                <a:gd name="T96" fmla="*/ 227 w 326"/>
                <a:gd name="T97" fmla="*/ 1450 h 1573"/>
                <a:gd name="T98" fmla="*/ 259 w 326"/>
                <a:gd name="T99" fmla="*/ 1483 h 1573"/>
                <a:gd name="T100" fmla="*/ 293 w 326"/>
                <a:gd name="T101" fmla="*/ 1505 h 1573"/>
                <a:gd name="T102" fmla="*/ 309 w 326"/>
                <a:gd name="T103" fmla="*/ 1512 h 1573"/>
                <a:gd name="T104" fmla="*/ 323 w 326"/>
                <a:gd name="T105" fmla="*/ 1525 h 1573"/>
                <a:gd name="T106" fmla="*/ 326 w 326"/>
                <a:gd name="T107" fmla="*/ 1544 h 1573"/>
                <a:gd name="T108" fmla="*/ 321 w 326"/>
                <a:gd name="T109" fmla="*/ 1555 h 1573"/>
                <a:gd name="T110" fmla="*/ 311 w 326"/>
                <a:gd name="T111" fmla="*/ 1568 h 1573"/>
                <a:gd name="T112" fmla="*/ 298 w 326"/>
                <a:gd name="T113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" h="1573">
                  <a:moveTo>
                    <a:pt x="293" y="1573"/>
                  </a:moveTo>
                  <a:lnTo>
                    <a:pt x="293" y="1573"/>
                  </a:lnTo>
                  <a:lnTo>
                    <a:pt x="287" y="1573"/>
                  </a:lnTo>
                  <a:lnTo>
                    <a:pt x="282" y="1572"/>
                  </a:lnTo>
                  <a:lnTo>
                    <a:pt x="282" y="1572"/>
                  </a:lnTo>
                  <a:lnTo>
                    <a:pt x="267" y="1566"/>
                  </a:lnTo>
                  <a:lnTo>
                    <a:pt x="252" y="1559"/>
                  </a:lnTo>
                  <a:lnTo>
                    <a:pt x="238" y="1549"/>
                  </a:lnTo>
                  <a:lnTo>
                    <a:pt x="223" y="1539"/>
                  </a:lnTo>
                  <a:lnTo>
                    <a:pt x="209" y="1526"/>
                  </a:lnTo>
                  <a:lnTo>
                    <a:pt x="195" y="1513"/>
                  </a:lnTo>
                  <a:lnTo>
                    <a:pt x="182" y="1498"/>
                  </a:lnTo>
                  <a:lnTo>
                    <a:pt x="169" y="1482"/>
                  </a:lnTo>
                  <a:lnTo>
                    <a:pt x="156" y="1464"/>
                  </a:lnTo>
                  <a:lnTo>
                    <a:pt x="145" y="1446"/>
                  </a:lnTo>
                  <a:lnTo>
                    <a:pt x="132" y="1426"/>
                  </a:lnTo>
                  <a:lnTo>
                    <a:pt x="121" y="1404"/>
                  </a:lnTo>
                  <a:lnTo>
                    <a:pt x="110" y="1383"/>
                  </a:lnTo>
                  <a:lnTo>
                    <a:pt x="99" y="1359"/>
                  </a:lnTo>
                  <a:lnTo>
                    <a:pt x="90" y="1334"/>
                  </a:lnTo>
                  <a:lnTo>
                    <a:pt x="79" y="1309"/>
                  </a:lnTo>
                  <a:lnTo>
                    <a:pt x="70" y="1282"/>
                  </a:lnTo>
                  <a:lnTo>
                    <a:pt x="62" y="1254"/>
                  </a:lnTo>
                  <a:lnTo>
                    <a:pt x="53" y="1226"/>
                  </a:lnTo>
                  <a:lnTo>
                    <a:pt x="46" y="1196"/>
                  </a:lnTo>
                  <a:lnTo>
                    <a:pt x="39" y="1166"/>
                  </a:lnTo>
                  <a:lnTo>
                    <a:pt x="33" y="1135"/>
                  </a:lnTo>
                  <a:lnTo>
                    <a:pt x="27" y="1103"/>
                  </a:lnTo>
                  <a:lnTo>
                    <a:pt x="21" y="1070"/>
                  </a:lnTo>
                  <a:lnTo>
                    <a:pt x="16" y="1037"/>
                  </a:lnTo>
                  <a:lnTo>
                    <a:pt x="12" y="1003"/>
                  </a:lnTo>
                  <a:lnTo>
                    <a:pt x="8" y="969"/>
                  </a:lnTo>
                  <a:lnTo>
                    <a:pt x="6" y="934"/>
                  </a:lnTo>
                  <a:lnTo>
                    <a:pt x="3" y="897"/>
                  </a:lnTo>
                  <a:lnTo>
                    <a:pt x="2" y="861"/>
                  </a:lnTo>
                  <a:lnTo>
                    <a:pt x="1" y="824"/>
                  </a:lnTo>
                  <a:lnTo>
                    <a:pt x="0" y="787"/>
                  </a:lnTo>
                  <a:lnTo>
                    <a:pt x="0" y="787"/>
                  </a:lnTo>
                  <a:lnTo>
                    <a:pt x="1" y="749"/>
                  </a:lnTo>
                  <a:lnTo>
                    <a:pt x="2" y="713"/>
                  </a:lnTo>
                  <a:lnTo>
                    <a:pt x="3" y="676"/>
                  </a:lnTo>
                  <a:lnTo>
                    <a:pt x="6" y="641"/>
                  </a:lnTo>
                  <a:lnTo>
                    <a:pt x="8" y="606"/>
                  </a:lnTo>
                  <a:lnTo>
                    <a:pt x="12" y="570"/>
                  </a:lnTo>
                  <a:lnTo>
                    <a:pt x="16" y="536"/>
                  </a:lnTo>
                  <a:lnTo>
                    <a:pt x="21" y="503"/>
                  </a:lnTo>
                  <a:lnTo>
                    <a:pt x="27" y="471"/>
                  </a:lnTo>
                  <a:lnTo>
                    <a:pt x="33" y="439"/>
                  </a:lnTo>
                  <a:lnTo>
                    <a:pt x="39" y="408"/>
                  </a:lnTo>
                  <a:lnTo>
                    <a:pt x="46" y="377"/>
                  </a:lnTo>
                  <a:lnTo>
                    <a:pt x="53" y="348"/>
                  </a:lnTo>
                  <a:lnTo>
                    <a:pt x="62" y="319"/>
                  </a:lnTo>
                  <a:lnTo>
                    <a:pt x="70" y="292"/>
                  </a:lnTo>
                  <a:lnTo>
                    <a:pt x="79" y="265"/>
                  </a:lnTo>
                  <a:lnTo>
                    <a:pt x="89" y="239"/>
                  </a:lnTo>
                  <a:lnTo>
                    <a:pt x="99" y="215"/>
                  </a:lnTo>
                  <a:lnTo>
                    <a:pt x="109" y="192"/>
                  </a:lnTo>
                  <a:lnTo>
                    <a:pt x="121" y="169"/>
                  </a:lnTo>
                  <a:lnTo>
                    <a:pt x="132" y="148"/>
                  </a:lnTo>
                  <a:lnTo>
                    <a:pt x="143" y="128"/>
                  </a:lnTo>
                  <a:lnTo>
                    <a:pt x="156" y="109"/>
                  </a:lnTo>
                  <a:lnTo>
                    <a:pt x="168" y="91"/>
                  </a:lnTo>
                  <a:lnTo>
                    <a:pt x="182" y="76"/>
                  </a:lnTo>
                  <a:lnTo>
                    <a:pt x="195" y="60"/>
                  </a:lnTo>
                  <a:lnTo>
                    <a:pt x="209" y="47"/>
                  </a:lnTo>
                  <a:lnTo>
                    <a:pt x="222" y="35"/>
                  </a:lnTo>
                  <a:lnTo>
                    <a:pt x="237" y="24"/>
                  </a:lnTo>
                  <a:lnTo>
                    <a:pt x="251" y="16"/>
                  </a:lnTo>
                  <a:lnTo>
                    <a:pt x="267" y="7"/>
                  </a:lnTo>
                  <a:lnTo>
                    <a:pt x="281" y="2"/>
                  </a:lnTo>
                  <a:lnTo>
                    <a:pt x="281" y="2"/>
                  </a:lnTo>
                  <a:lnTo>
                    <a:pt x="288" y="0"/>
                  </a:lnTo>
                  <a:lnTo>
                    <a:pt x="295" y="0"/>
                  </a:lnTo>
                  <a:lnTo>
                    <a:pt x="301" y="1"/>
                  </a:lnTo>
                  <a:lnTo>
                    <a:pt x="307" y="3"/>
                  </a:lnTo>
                  <a:lnTo>
                    <a:pt x="312" y="6"/>
                  </a:lnTo>
                  <a:lnTo>
                    <a:pt x="317" y="12"/>
                  </a:lnTo>
                  <a:lnTo>
                    <a:pt x="320" y="17"/>
                  </a:lnTo>
                  <a:lnTo>
                    <a:pt x="324" y="23"/>
                  </a:lnTo>
                  <a:lnTo>
                    <a:pt x="324" y="23"/>
                  </a:lnTo>
                  <a:lnTo>
                    <a:pt x="325" y="29"/>
                  </a:lnTo>
                  <a:lnTo>
                    <a:pt x="325" y="35"/>
                  </a:lnTo>
                  <a:lnTo>
                    <a:pt x="324" y="42"/>
                  </a:lnTo>
                  <a:lnTo>
                    <a:pt x="321" y="48"/>
                  </a:lnTo>
                  <a:lnTo>
                    <a:pt x="318" y="53"/>
                  </a:lnTo>
                  <a:lnTo>
                    <a:pt x="314" y="58"/>
                  </a:lnTo>
                  <a:lnTo>
                    <a:pt x="309" y="61"/>
                  </a:lnTo>
                  <a:lnTo>
                    <a:pt x="303" y="64"/>
                  </a:lnTo>
                  <a:lnTo>
                    <a:pt x="303" y="64"/>
                  </a:lnTo>
                  <a:lnTo>
                    <a:pt x="291" y="69"/>
                  </a:lnTo>
                  <a:lnTo>
                    <a:pt x="281" y="75"/>
                  </a:lnTo>
                  <a:lnTo>
                    <a:pt x="270" y="82"/>
                  </a:lnTo>
                  <a:lnTo>
                    <a:pt x="259" y="90"/>
                  </a:lnTo>
                  <a:lnTo>
                    <a:pt x="248" y="101"/>
                  </a:lnTo>
                  <a:lnTo>
                    <a:pt x="238" y="111"/>
                  </a:lnTo>
                  <a:lnTo>
                    <a:pt x="227" y="123"/>
                  </a:lnTo>
                  <a:lnTo>
                    <a:pt x="217" y="138"/>
                  </a:lnTo>
                  <a:lnTo>
                    <a:pt x="207" y="152"/>
                  </a:lnTo>
                  <a:lnTo>
                    <a:pt x="196" y="169"/>
                  </a:lnTo>
                  <a:lnTo>
                    <a:pt x="186" y="185"/>
                  </a:lnTo>
                  <a:lnTo>
                    <a:pt x="177" y="204"/>
                  </a:lnTo>
                  <a:lnTo>
                    <a:pt x="167" y="224"/>
                  </a:lnTo>
                  <a:lnTo>
                    <a:pt x="158" y="244"/>
                  </a:lnTo>
                  <a:lnTo>
                    <a:pt x="150" y="266"/>
                  </a:lnTo>
                  <a:lnTo>
                    <a:pt x="140" y="290"/>
                  </a:lnTo>
                  <a:lnTo>
                    <a:pt x="132" y="314"/>
                  </a:lnTo>
                  <a:lnTo>
                    <a:pt x="125" y="339"/>
                  </a:lnTo>
                  <a:lnTo>
                    <a:pt x="118" y="364"/>
                  </a:lnTo>
                  <a:lnTo>
                    <a:pt x="110" y="392"/>
                  </a:lnTo>
                  <a:lnTo>
                    <a:pt x="104" y="420"/>
                  </a:lnTo>
                  <a:lnTo>
                    <a:pt x="98" y="449"/>
                  </a:lnTo>
                  <a:lnTo>
                    <a:pt x="92" y="479"/>
                  </a:lnTo>
                  <a:lnTo>
                    <a:pt x="87" y="509"/>
                  </a:lnTo>
                  <a:lnTo>
                    <a:pt x="82" y="541"/>
                  </a:lnTo>
                  <a:lnTo>
                    <a:pt x="78" y="575"/>
                  </a:lnTo>
                  <a:lnTo>
                    <a:pt x="74" y="608"/>
                  </a:lnTo>
                  <a:lnTo>
                    <a:pt x="71" y="642"/>
                  </a:lnTo>
                  <a:lnTo>
                    <a:pt x="69" y="677"/>
                  </a:lnTo>
                  <a:lnTo>
                    <a:pt x="68" y="713"/>
                  </a:lnTo>
                  <a:lnTo>
                    <a:pt x="67" y="749"/>
                  </a:lnTo>
                  <a:lnTo>
                    <a:pt x="66" y="787"/>
                  </a:lnTo>
                  <a:lnTo>
                    <a:pt x="66" y="787"/>
                  </a:lnTo>
                  <a:lnTo>
                    <a:pt x="67" y="824"/>
                  </a:lnTo>
                  <a:lnTo>
                    <a:pt x="68" y="861"/>
                  </a:lnTo>
                  <a:lnTo>
                    <a:pt x="69" y="896"/>
                  </a:lnTo>
                  <a:lnTo>
                    <a:pt x="71" y="931"/>
                  </a:lnTo>
                  <a:lnTo>
                    <a:pt x="74" y="966"/>
                  </a:lnTo>
                  <a:lnTo>
                    <a:pt x="78" y="1000"/>
                  </a:lnTo>
                  <a:lnTo>
                    <a:pt x="82" y="1032"/>
                  </a:lnTo>
                  <a:lnTo>
                    <a:pt x="87" y="1064"/>
                  </a:lnTo>
                  <a:lnTo>
                    <a:pt x="92" y="1095"/>
                  </a:lnTo>
                  <a:lnTo>
                    <a:pt x="98" y="1125"/>
                  </a:lnTo>
                  <a:lnTo>
                    <a:pt x="104" y="1154"/>
                  </a:lnTo>
                  <a:lnTo>
                    <a:pt x="110" y="1182"/>
                  </a:lnTo>
                  <a:lnTo>
                    <a:pt x="118" y="1209"/>
                  </a:lnTo>
                  <a:lnTo>
                    <a:pt x="125" y="1235"/>
                  </a:lnTo>
                  <a:lnTo>
                    <a:pt x="133" y="1261"/>
                  </a:lnTo>
                  <a:lnTo>
                    <a:pt x="140" y="1284"/>
                  </a:lnTo>
                  <a:lnTo>
                    <a:pt x="150" y="1307"/>
                  </a:lnTo>
                  <a:lnTo>
                    <a:pt x="158" y="1329"/>
                  </a:lnTo>
                  <a:lnTo>
                    <a:pt x="167" y="1350"/>
                  </a:lnTo>
                  <a:lnTo>
                    <a:pt x="177" y="1369"/>
                  </a:lnTo>
                  <a:lnTo>
                    <a:pt x="187" y="1388"/>
                  </a:lnTo>
                  <a:lnTo>
                    <a:pt x="196" y="1405"/>
                  </a:lnTo>
                  <a:lnTo>
                    <a:pt x="207" y="1421"/>
                  </a:lnTo>
                  <a:lnTo>
                    <a:pt x="217" y="1436"/>
                  </a:lnTo>
                  <a:lnTo>
                    <a:pt x="227" y="1450"/>
                  </a:lnTo>
                  <a:lnTo>
                    <a:pt x="238" y="1462"/>
                  </a:lnTo>
                  <a:lnTo>
                    <a:pt x="249" y="1474"/>
                  </a:lnTo>
                  <a:lnTo>
                    <a:pt x="259" y="1483"/>
                  </a:lnTo>
                  <a:lnTo>
                    <a:pt x="270" y="1491"/>
                  </a:lnTo>
                  <a:lnTo>
                    <a:pt x="281" y="1498"/>
                  </a:lnTo>
                  <a:lnTo>
                    <a:pt x="293" y="1505"/>
                  </a:lnTo>
                  <a:lnTo>
                    <a:pt x="303" y="1509"/>
                  </a:lnTo>
                  <a:lnTo>
                    <a:pt x="303" y="1509"/>
                  </a:lnTo>
                  <a:lnTo>
                    <a:pt x="309" y="1512"/>
                  </a:lnTo>
                  <a:lnTo>
                    <a:pt x="314" y="1516"/>
                  </a:lnTo>
                  <a:lnTo>
                    <a:pt x="318" y="1520"/>
                  </a:lnTo>
                  <a:lnTo>
                    <a:pt x="323" y="1525"/>
                  </a:lnTo>
                  <a:lnTo>
                    <a:pt x="325" y="1532"/>
                  </a:lnTo>
                  <a:lnTo>
                    <a:pt x="326" y="1538"/>
                  </a:lnTo>
                  <a:lnTo>
                    <a:pt x="326" y="1544"/>
                  </a:lnTo>
                  <a:lnTo>
                    <a:pt x="324" y="1551"/>
                  </a:lnTo>
                  <a:lnTo>
                    <a:pt x="324" y="1551"/>
                  </a:lnTo>
                  <a:lnTo>
                    <a:pt x="321" y="1555"/>
                  </a:lnTo>
                  <a:lnTo>
                    <a:pt x="318" y="1561"/>
                  </a:lnTo>
                  <a:lnTo>
                    <a:pt x="315" y="1564"/>
                  </a:lnTo>
                  <a:lnTo>
                    <a:pt x="311" y="1568"/>
                  </a:lnTo>
                  <a:lnTo>
                    <a:pt x="307" y="1570"/>
                  </a:lnTo>
                  <a:lnTo>
                    <a:pt x="303" y="1572"/>
                  </a:lnTo>
                  <a:lnTo>
                    <a:pt x="298" y="1573"/>
                  </a:lnTo>
                  <a:lnTo>
                    <a:pt x="293" y="1573"/>
                  </a:lnTo>
                  <a:lnTo>
                    <a:pt x="293" y="15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01">
              <a:extLst>
                <a:ext uri="{FF2B5EF4-FFF2-40B4-BE49-F238E27FC236}">
                  <a16:creationId xmlns:a16="http://schemas.microsoft.com/office/drawing/2014/main" id="{8A896954-DD33-4E60-BBAF-EBEA03B50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775" y="1811338"/>
              <a:ext cx="130175" cy="357188"/>
            </a:xfrm>
            <a:custGeom>
              <a:avLst/>
              <a:gdLst>
                <a:gd name="T0" fmla="*/ 536 w 573"/>
                <a:gd name="T1" fmla="*/ 1577 h 1577"/>
                <a:gd name="T2" fmla="*/ 479 w 573"/>
                <a:gd name="T3" fmla="*/ 1566 h 1577"/>
                <a:gd name="T4" fmla="*/ 398 w 573"/>
                <a:gd name="T5" fmla="*/ 1537 h 1577"/>
                <a:gd name="T6" fmla="*/ 323 w 573"/>
                <a:gd name="T7" fmla="*/ 1493 h 1577"/>
                <a:gd name="T8" fmla="*/ 253 w 573"/>
                <a:gd name="T9" fmla="*/ 1437 h 1577"/>
                <a:gd name="T10" fmla="*/ 191 w 573"/>
                <a:gd name="T11" fmla="*/ 1370 h 1577"/>
                <a:gd name="T12" fmla="*/ 135 w 573"/>
                <a:gd name="T13" fmla="*/ 1293 h 1577"/>
                <a:gd name="T14" fmla="*/ 89 w 573"/>
                <a:gd name="T15" fmla="*/ 1206 h 1577"/>
                <a:gd name="T16" fmla="*/ 51 w 573"/>
                <a:gd name="T17" fmla="*/ 1110 h 1577"/>
                <a:gd name="T18" fmla="*/ 23 w 573"/>
                <a:gd name="T19" fmla="*/ 1008 h 1577"/>
                <a:gd name="T20" fmla="*/ 6 w 573"/>
                <a:gd name="T21" fmla="*/ 900 h 1577"/>
                <a:gd name="T22" fmla="*/ 0 w 573"/>
                <a:gd name="T23" fmla="*/ 788 h 1577"/>
                <a:gd name="T24" fmla="*/ 3 w 573"/>
                <a:gd name="T25" fmla="*/ 714 h 1577"/>
                <a:gd name="T26" fmla="*/ 15 w 573"/>
                <a:gd name="T27" fmla="*/ 607 h 1577"/>
                <a:gd name="T28" fmla="*/ 39 w 573"/>
                <a:gd name="T29" fmla="*/ 504 h 1577"/>
                <a:gd name="T30" fmla="*/ 73 w 573"/>
                <a:gd name="T31" fmla="*/ 408 h 1577"/>
                <a:gd name="T32" fmla="*/ 116 w 573"/>
                <a:gd name="T33" fmla="*/ 319 h 1577"/>
                <a:gd name="T34" fmla="*/ 166 w 573"/>
                <a:gd name="T35" fmla="*/ 238 h 1577"/>
                <a:gd name="T36" fmla="*/ 225 w 573"/>
                <a:gd name="T37" fmla="*/ 168 h 1577"/>
                <a:gd name="T38" fmla="*/ 290 w 573"/>
                <a:gd name="T39" fmla="*/ 107 h 1577"/>
                <a:gd name="T40" fmla="*/ 362 w 573"/>
                <a:gd name="T41" fmla="*/ 58 h 1577"/>
                <a:gd name="T42" fmla="*/ 438 w 573"/>
                <a:gd name="T43" fmla="*/ 23 h 1577"/>
                <a:gd name="T44" fmla="*/ 520 w 573"/>
                <a:gd name="T45" fmla="*/ 1 h 1577"/>
                <a:gd name="T46" fmla="*/ 534 w 573"/>
                <a:gd name="T47" fmla="*/ 1 h 1577"/>
                <a:gd name="T48" fmla="*/ 550 w 573"/>
                <a:gd name="T49" fmla="*/ 11 h 1577"/>
                <a:gd name="T50" fmla="*/ 559 w 573"/>
                <a:gd name="T51" fmla="*/ 28 h 1577"/>
                <a:gd name="T52" fmla="*/ 559 w 573"/>
                <a:gd name="T53" fmla="*/ 42 h 1577"/>
                <a:gd name="T54" fmla="*/ 549 w 573"/>
                <a:gd name="T55" fmla="*/ 57 h 1577"/>
                <a:gd name="T56" fmla="*/ 532 w 573"/>
                <a:gd name="T57" fmla="*/ 66 h 1577"/>
                <a:gd name="T58" fmla="*/ 483 w 573"/>
                <a:gd name="T59" fmla="*/ 78 h 1577"/>
                <a:gd name="T60" fmla="*/ 413 w 573"/>
                <a:gd name="T61" fmla="*/ 106 h 1577"/>
                <a:gd name="T62" fmla="*/ 346 w 573"/>
                <a:gd name="T63" fmla="*/ 146 h 1577"/>
                <a:gd name="T64" fmla="*/ 286 w 573"/>
                <a:gd name="T65" fmla="*/ 198 h 1577"/>
                <a:gd name="T66" fmla="*/ 231 w 573"/>
                <a:gd name="T67" fmla="*/ 260 h 1577"/>
                <a:gd name="T68" fmla="*/ 184 w 573"/>
                <a:gd name="T69" fmla="*/ 331 h 1577"/>
                <a:gd name="T70" fmla="*/ 144 w 573"/>
                <a:gd name="T71" fmla="*/ 411 h 1577"/>
                <a:gd name="T72" fmla="*/ 110 w 573"/>
                <a:gd name="T73" fmla="*/ 497 h 1577"/>
                <a:gd name="T74" fmla="*/ 86 w 573"/>
                <a:gd name="T75" fmla="*/ 589 h 1577"/>
                <a:gd name="T76" fmla="*/ 71 w 573"/>
                <a:gd name="T77" fmla="*/ 686 h 1577"/>
                <a:gd name="T78" fmla="*/ 66 w 573"/>
                <a:gd name="T79" fmla="*/ 788 h 1577"/>
                <a:gd name="T80" fmla="*/ 68 w 573"/>
                <a:gd name="T81" fmla="*/ 857 h 1577"/>
                <a:gd name="T82" fmla="*/ 80 w 573"/>
                <a:gd name="T83" fmla="*/ 958 h 1577"/>
                <a:gd name="T84" fmla="*/ 102 w 573"/>
                <a:gd name="T85" fmla="*/ 1054 h 1577"/>
                <a:gd name="T86" fmla="*/ 133 w 573"/>
                <a:gd name="T87" fmla="*/ 1144 h 1577"/>
                <a:gd name="T88" fmla="*/ 173 w 573"/>
                <a:gd name="T89" fmla="*/ 1225 h 1577"/>
                <a:gd name="T90" fmla="*/ 219 w 573"/>
                <a:gd name="T91" fmla="*/ 1300 h 1577"/>
                <a:gd name="T92" fmla="*/ 273 w 573"/>
                <a:gd name="T93" fmla="*/ 1365 h 1577"/>
                <a:gd name="T94" fmla="*/ 333 w 573"/>
                <a:gd name="T95" fmla="*/ 1420 h 1577"/>
                <a:gd name="T96" fmla="*/ 399 w 573"/>
                <a:gd name="T97" fmla="*/ 1463 h 1577"/>
                <a:gd name="T98" fmla="*/ 470 w 573"/>
                <a:gd name="T99" fmla="*/ 1493 h 1577"/>
                <a:gd name="T100" fmla="*/ 545 w 573"/>
                <a:gd name="T101" fmla="*/ 1511 h 1577"/>
                <a:gd name="T102" fmla="*/ 557 w 573"/>
                <a:gd name="T103" fmla="*/ 1516 h 1577"/>
                <a:gd name="T104" fmla="*/ 570 w 573"/>
                <a:gd name="T105" fmla="*/ 1530 h 1577"/>
                <a:gd name="T106" fmla="*/ 573 w 573"/>
                <a:gd name="T107" fmla="*/ 1548 h 1577"/>
                <a:gd name="T108" fmla="*/ 569 w 573"/>
                <a:gd name="T109" fmla="*/ 1560 h 1577"/>
                <a:gd name="T110" fmla="*/ 557 w 573"/>
                <a:gd name="T111" fmla="*/ 1572 h 1577"/>
                <a:gd name="T112" fmla="*/ 540 w 573"/>
                <a:gd name="T113" fmla="*/ 15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3" h="1577">
                  <a:moveTo>
                    <a:pt x="540" y="1577"/>
                  </a:moveTo>
                  <a:lnTo>
                    <a:pt x="540" y="1577"/>
                  </a:lnTo>
                  <a:lnTo>
                    <a:pt x="536" y="1577"/>
                  </a:lnTo>
                  <a:lnTo>
                    <a:pt x="536" y="1577"/>
                  </a:lnTo>
                  <a:lnTo>
                    <a:pt x="507" y="1572"/>
                  </a:lnTo>
                  <a:lnTo>
                    <a:pt x="479" y="1566"/>
                  </a:lnTo>
                  <a:lnTo>
                    <a:pt x="452" y="1557"/>
                  </a:lnTo>
                  <a:lnTo>
                    <a:pt x="425" y="1547"/>
                  </a:lnTo>
                  <a:lnTo>
                    <a:pt x="398" y="1537"/>
                  </a:lnTo>
                  <a:lnTo>
                    <a:pt x="372" y="1523"/>
                  </a:lnTo>
                  <a:lnTo>
                    <a:pt x="347" y="1509"/>
                  </a:lnTo>
                  <a:lnTo>
                    <a:pt x="323" y="1493"/>
                  </a:lnTo>
                  <a:lnTo>
                    <a:pt x="299" y="1476"/>
                  </a:lnTo>
                  <a:lnTo>
                    <a:pt x="276" y="1457"/>
                  </a:lnTo>
                  <a:lnTo>
                    <a:pt x="253" y="1437"/>
                  </a:lnTo>
                  <a:lnTo>
                    <a:pt x="231" y="1417"/>
                  </a:lnTo>
                  <a:lnTo>
                    <a:pt x="211" y="1394"/>
                  </a:lnTo>
                  <a:lnTo>
                    <a:pt x="191" y="1370"/>
                  </a:lnTo>
                  <a:lnTo>
                    <a:pt x="171" y="1345"/>
                  </a:lnTo>
                  <a:lnTo>
                    <a:pt x="153" y="1319"/>
                  </a:lnTo>
                  <a:lnTo>
                    <a:pt x="135" y="1293"/>
                  </a:lnTo>
                  <a:lnTo>
                    <a:pt x="119" y="1265"/>
                  </a:lnTo>
                  <a:lnTo>
                    <a:pt x="103" y="1236"/>
                  </a:lnTo>
                  <a:lnTo>
                    <a:pt x="89" y="1206"/>
                  </a:lnTo>
                  <a:lnTo>
                    <a:pt x="75" y="1175"/>
                  </a:lnTo>
                  <a:lnTo>
                    <a:pt x="63" y="1144"/>
                  </a:lnTo>
                  <a:lnTo>
                    <a:pt x="51" y="1110"/>
                  </a:lnTo>
                  <a:lnTo>
                    <a:pt x="40" y="1077"/>
                  </a:lnTo>
                  <a:lnTo>
                    <a:pt x="31" y="1043"/>
                  </a:lnTo>
                  <a:lnTo>
                    <a:pt x="23" y="1008"/>
                  </a:lnTo>
                  <a:lnTo>
                    <a:pt x="16" y="973"/>
                  </a:lnTo>
                  <a:lnTo>
                    <a:pt x="10" y="937"/>
                  </a:lnTo>
                  <a:lnTo>
                    <a:pt x="6" y="900"/>
                  </a:lnTo>
                  <a:lnTo>
                    <a:pt x="3" y="863"/>
                  </a:lnTo>
                  <a:lnTo>
                    <a:pt x="1" y="826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1" y="750"/>
                  </a:lnTo>
                  <a:lnTo>
                    <a:pt x="3" y="714"/>
                  </a:lnTo>
                  <a:lnTo>
                    <a:pt x="6" y="678"/>
                  </a:lnTo>
                  <a:lnTo>
                    <a:pt x="10" y="642"/>
                  </a:lnTo>
                  <a:lnTo>
                    <a:pt x="15" y="607"/>
                  </a:lnTo>
                  <a:lnTo>
                    <a:pt x="22" y="571"/>
                  </a:lnTo>
                  <a:lnTo>
                    <a:pt x="31" y="537"/>
                  </a:lnTo>
                  <a:lnTo>
                    <a:pt x="39" y="504"/>
                  </a:lnTo>
                  <a:lnTo>
                    <a:pt x="49" y="471"/>
                  </a:lnTo>
                  <a:lnTo>
                    <a:pt x="61" y="439"/>
                  </a:lnTo>
                  <a:lnTo>
                    <a:pt x="73" y="408"/>
                  </a:lnTo>
                  <a:lnTo>
                    <a:pt x="87" y="378"/>
                  </a:lnTo>
                  <a:lnTo>
                    <a:pt x="100" y="348"/>
                  </a:lnTo>
                  <a:lnTo>
                    <a:pt x="116" y="319"/>
                  </a:lnTo>
                  <a:lnTo>
                    <a:pt x="132" y="291"/>
                  </a:lnTo>
                  <a:lnTo>
                    <a:pt x="149" y="264"/>
                  </a:lnTo>
                  <a:lnTo>
                    <a:pt x="166" y="238"/>
                  </a:lnTo>
                  <a:lnTo>
                    <a:pt x="185" y="213"/>
                  </a:lnTo>
                  <a:lnTo>
                    <a:pt x="205" y="190"/>
                  </a:lnTo>
                  <a:lnTo>
                    <a:pt x="225" y="168"/>
                  </a:lnTo>
                  <a:lnTo>
                    <a:pt x="246" y="146"/>
                  </a:lnTo>
                  <a:lnTo>
                    <a:pt x="268" y="125"/>
                  </a:lnTo>
                  <a:lnTo>
                    <a:pt x="290" y="107"/>
                  </a:lnTo>
                  <a:lnTo>
                    <a:pt x="314" y="89"/>
                  </a:lnTo>
                  <a:lnTo>
                    <a:pt x="338" y="74"/>
                  </a:lnTo>
                  <a:lnTo>
                    <a:pt x="362" y="58"/>
                  </a:lnTo>
                  <a:lnTo>
                    <a:pt x="387" y="45"/>
                  </a:lnTo>
                  <a:lnTo>
                    <a:pt x="413" y="33"/>
                  </a:lnTo>
                  <a:lnTo>
                    <a:pt x="438" y="23"/>
                  </a:lnTo>
                  <a:lnTo>
                    <a:pt x="465" y="14"/>
                  </a:lnTo>
                  <a:lnTo>
                    <a:pt x="492" y="6"/>
                  </a:lnTo>
                  <a:lnTo>
                    <a:pt x="520" y="1"/>
                  </a:lnTo>
                  <a:lnTo>
                    <a:pt x="520" y="1"/>
                  </a:lnTo>
                  <a:lnTo>
                    <a:pt x="527" y="0"/>
                  </a:lnTo>
                  <a:lnTo>
                    <a:pt x="534" y="1"/>
                  </a:lnTo>
                  <a:lnTo>
                    <a:pt x="540" y="3"/>
                  </a:lnTo>
                  <a:lnTo>
                    <a:pt x="545" y="6"/>
                  </a:lnTo>
                  <a:lnTo>
                    <a:pt x="550" y="11"/>
                  </a:lnTo>
                  <a:lnTo>
                    <a:pt x="553" y="16"/>
                  </a:lnTo>
                  <a:lnTo>
                    <a:pt x="556" y="22"/>
                  </a:lnTo>
                  <a:lnTo>
                    <a:pt x="559" y="28"/>
                  </a:lnTo>
                  <a:lnTo>
                    <a:pt x="559" y="28"/>
                  </a:lnTo>
                  <a:lnTo>
                    <a:pt x="559" y="34"/>
                  </a:lnTo>
                  <a:lnTo>
                    <a:pt x="559" y="42"/>
                  </a:lnTo>
                  <a:lnTo>
                    <a:pt x="556" y="47"/>
                  </a:lnTo>
                  <a:lnTo>
                    <a:pt x="553" y="53"/>
                  </a:lnTo>
                  <a:lnTo>
                    <a:pt x="549" y="57"/>
                  </a:lnTo>
                  <a:lnTo>
                    <a:pt x="544" y="61"/>
                  </a:lnTo>
                  <a:lnTo>
                    <a:pt x="538" y="64"/>
                  </a:lnTo>
                  <a:lnTo>
                    <a:pt x="532" y="66"/>
                  </a:lnTo>
                  <a:lnTo>
                    <a:pt x="532" y="66"/>
                  </a:lnTo>
                  <a:lnTo>
                    <a:pt x="507" y="72"/>
                  </a:lnTo>
                  <a:lnTo>
                    <a:pt x="483" y="78"/>
                  </a:lnTo>
                  <a:lnTo>
                    <a:pt x="458" y="86"/>
                  </a:lnTo>
                  <a:lnTo>
                    <a:pt x="435" y="95"/>
                  </a:lnTo>
                  <a:lnTo>
                    <a:pt x="413" y="106"/>
                  </a:lnTo>
                  <a:lnTo>
                    <a:pt x="390" y="118"/>
                  </a:lnTo>
                  <a:lnTo>
                    <a:pt x="368" y="132"/>
                  </a:lnTo>
                  <a:lnTo>
                    <a:pt x="346" y="146"/>
                  </a:lnTo>
                  <a:lnTo>
                    <a:pt x="326" y="163"/>
                  </a:lnTo>
                  <a:lnTo>
                    <a:pt x="306" y="180"/>
                  </a:lnTo>
                  <a:lnTo>
                    <a:pt x="286" y="198"/>
                  </a:lnTo>
                  <a:lnTo>
                    <a:pt x="268" y="217"/>
                  </a:lnTo>
                  <a:lnTo>
                    <a:pt x="249" y="238"/>
                  </a:lnTo>
                  <a:lnTo>
                    <a:pt x="231" y="260"/>
                  </a:lnTo>
                  <a:lnTo>
                    <a:pt x="215" y="283"/>
                  </a:lnTo>
                  <a:lnTo>
                    <a:pt x="199" y="306"/>
                  </a:lnTo>
                  <a:lnTo>
                    <a:pt x="184" y="331"/>
                  </a:lnTo>
                  <a:lnTo>
                    <a:pt x="169" y="357"/>
                  </a:lnTo>
                  <a:lnTo>
                    <a:pt x="156" y="383"/>
                  </a:lnTo>
                  <a:lnTo>
                    <a:pt x="144" y="411"/>
                  </a:lnTo>
                  <a:lnTo>
                    <a:pt x="131" y="439"/>
                  </a:lnTo>
                  <a:lnTo>
                    <a:pt x="121" y="467"/>
                  </a:lnTo>
                  <a:lnTo>
                    <a:pt x="110" y="497"/>
                  </a:lnTo>
                  <a:lnTo>
                    <a:pt x="101" y="527"/>
                  </a:lnTo>
                  <a:lnTo>
                    <a:pt x="93" y="558"/>
                  </a:lnTo>
                  <a:lnTo>
                    <a:pt x="86" y="589"/>
                  </a:lnTo>
                  <a:lnTo>
                    <a:pt x="80" y="621"/>
                  </a:lnTo>
                  <a:lnTo>
                    <a:pt x="75" y="653"/>
                  </a:lnTo>
                  <a:lnTo>
                    <a:pt x="71" y="686"/>
                  </a:lnTo>
                  <a:lnTo>
                    <a:pt x="68" y="719"/>
                  </a:lnTo>
                  <a:lnTo>
                    <a:pt x="67" y="753"/>
                  </a:lnTo>
                  <a:lnTo>
                    <a:pt x="66" y="788"/>
                  </a:lnTo>
                  <a:lnTo>
                    <a:pt x="66" y="788"/>
                  </a:lnTo>
                  <a:lnTo>
                    <a:pt x="67" y="823"/>
                  </a:lnTo>
                  <a:lnTo>
                    <a:pt x="68" y="857"/>
                  </a:lnTo>
                  <a:lnTo>
                    <a:pt x="71" y="891"/>
                  </a:lnTo>
                  <a:lnTo>
                    <a:pt x="75" y="925"/>
                  </a:lnTo>
                  <a:lnTo>
                    <a:pt x="80" y="958"/>
                  </a:lnTo>
                  <a:lnTo>
                    <a:pt x="87" y="990"/>
                  </a:lnTo>
                  <a:lnTo>
                    <a:pt x="94" y="1022"/>
                  </a:lnTo>
                  <a:lnTo>
                    <a:pt x="102" y="1054"/>
                  </a:lnTo>
                  <a:lnTo>
                    <a:pt x="111" y="1085"/>
                  </a:lnTo>
                  <a:lnTo>
                    <a:pt x="122" y="1115"/>
                  </a:lnTo>
                  <a:lnTo>
                    <a:pt x="133" y="1144"/>
                  </a:lnTo>
                  <a:lnTo>
                    <a:pt x="146" y="1171"/>
                  </a:lnTo>
                  <a:lnTo>
                    <a:pt x="158" y="1199"/>
                  </a:lnTo>
                  <a:lnTo>
                    <a:pt x="173" y="1225"/>
                  </a:lnTo>
                  <a:lnTo>
                    <a:pt x="187" y="1251"/>
                  </a:lnTo>
                  <a:lnTo>
                    <a:pt x="203" y="1276"/>
                  </a:lnTo>
                  <a:lnTo>
                    <a:pt x="219" y="1300"/>
                  </a:lnTo>
                  <a:lnTo>
                    <a:pt x="237" y="1323"/>
                  </a:lnTo>
                  <a:lnTo>
                    <a:pt x="254" y="1344"/>
                  </a:lnTo>
                  <a:lnTo>
                    <a:pt x="273" y="1365"/>
                  </a:lnTo>
                  <a:lnTo>
                    <a:pt x="293" y="1385"/>
                  </a:lnTo>
                  <a:lnTo>
                    <a:pt x="312" y="1402"/>
                  </a:lnTo>
                  <a:lnTo>
                    <a:pt x="333" y="1420"/>
                  </a:lnTo>
                  <a:lnTo>
                    <a:pt x="355" y="1435"/>
                  </a:lnTo>
                  <a:lnTo>
                    <a:pt x="376" y="1450"/>
                  </a:lnTo>
                  <a:lnTo>
                    <a:pt x="399" y="1463"/>
                  </a:lnTo>
                  <a:lnTo>
                    <a:pt x="422" y="1475"/>
                  </a:lnTo>
                  <a:lnTo>
                    <a:pt x="446" y="1485"/>
                  </a:lnTo>
                  <a:lnTo>
                    <a:pt x="470" y="1493"/>
                  </a:lnTo>
                  <a:lnTo>
                    <a:pt x="494" y="1502"/>
                  </a:lnTo>
                  <a:lnTo>
                    <a:pt x="519" y="1507"/>
                  </a:lnTo>
                  <a:lnTo>
                    <a:pt x="545" y="1511"/>
                  </a:lnTo>
                  <a:lnTo>
                    <a:pt x="545" y="1511"/>
                  </a:lnTo>
                  <a:lnTo>
                    <a:pt x="551" y="1513"/>
                  </a:lnTo>
                  <a:lnTo>
                    <a:pt x="557" y="1516"/>
                  </a:lnTo>
                  <a:lnTo>
                    <a:pt x="563" y="1519"/>
                  </a:lnTo>
                  <a:lnTo>
                    <a:pt x="567" y="1524"/>
                  </a:lnTo>
                  <a:lnTo>
                    <a:pt x="570" y="1530"/>
                  </a:lnTo>
                  <a:lnTo>
                    <a:pt x="572" y="1536"/>
                  </a:lnTo>
                  <a:lnTo>
                    <a:pt x="573" y="1542"/>
                  </a:lnTo>
                  <a:lnTo>
                    <a:pt x="573" y="1548"/>
                  </a:lnTo>
                  <a:lnTo>
                    <a:pt x="573" y="1548"/>
                  </a:lnTo>
                  <a:lnTo>
                    <a:pt x="572" y="1554"/>
                  </a:lnTo>
                  <a:lnTo>
                    <a:pt x="569" y="1560"/>
                  </a:lnTo>
                  <a:lnTo>
                    <a:pt x="566" y="1565"/>
                  </a:lnTo>
                  <a:lnTo>
                    <a:pt x="562" y="1569"/>
                  </a:lnTo>
                  <a:lnTo>
                    <a:pt x="557" y="1572"/>
                  </a:lnTo>
                  <a:lnTo>
                    <a:pt x="552" y="1575"/>
                  </a:lnTo>
                  <a:lnTo>
                    <a:pt x="546" y="1576"/>
                  </a:lnTo>
                  <a:lnTo>
                    <a:pt x="540" y="1577"/>
                  </a:lnTo>
                  <a:lnTo>
                    <a:pt x="540" y="15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02">
              <a:extLst>
                <a:ext uri="{FF2B5EF4-FFF2-40B4-BE49-F238E27FC236}">
                  <a16:creationId xmlns:a16="http://schemas.microsoft.com/office/drawing/2014/main" id="{CF462C23-1348-4FC7-A98A-CB7DFCD35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613" y="1900238"/>
              <a:ext cx="165100" cy="14288"/>
            </a:xfrm>
            <a:custGeom>
              <a:avLst/>
              <a:gdLst>
                <a:gd name="T0" fmla="*/ 695 w 728"/>
                <a:gd name="T1" fmla="*/ 67 h 67"/>
                <a:gd name="T2" fmla="*/ 33 w 728"/>
                <a:gd name="T3" fmla="*/ 67 h 67"/>
                <a:gd name="T4" fmla="*/ 33 w 728"/>
                <a:gd name="T5" fmla="*/ 67 h 67"/>
                <a:gd name="T6" fmla="*/ 27 w 728"/>
                <a:gd name="T7" fmla="*/ 66 h 67"/>
                <a:gd name="T8" fmla="*/ 21 w 728"/>
                <a:gd name="T9" fmla="*/ 63 h 67"/>
                <a:gd name="T10" fmla="*/ 15 w 728"/>
                <a:gd name="T11" fmla="*/ 60 h 67"/>
                <a:gd name="T12" fmla="*/ 10 w 728"/>
                <a:gd name="T13" fmla="*/ 56 h 67"/>
                <a:gd name="T14" fmla="*/ 6 w 728"/>
                <a:gd name="T15" fmla="*/ 52 h 67"/>
                <a:gd name="T16" fmla="*/ 3 w 728"/>
                <a:gd name="T17" fmla="*/ 46 h 67"/>
                <a:gd name="T18" fmla="*/ 1 w 728"/>
                <a:gd name="T19" fmla="*/ 40 h 67"/>
                <a:gd name="T20" fmla="*/ 0 w 728"/>
                <a:gd name="T21" fmla="*/ 33 h 67"/>
                <a:gd name="T22" fmla="*/ 0 w 728"/>
                <a:gd name="T23" fmla="*/ 33 h 67"/>
                <a:gd name="T24" fmla="*/ 1 w 728"/>
                <a:gd name="T25" fmla="*/ 26 h 67"/>
                <a:gd name="T26" fmla="*/ 3 w 728"/>
                <a:gd name="T27" fmla="*/ 20 h 67"/>
                <a:gd name="T28" fmla="*/ 6 w 728"/>
                <a:gd name="T29" fmla="*/ 15 h 67"/>
                <a:gd name="T30" fmla="*/ 10 w 728"/>
                <a:gd name="T31" fmla="*/ 10 h 67"/>
                <a:gd name="T32" fmla="*/ 15 w 728"/>
                <a:gd name="T33" fmla="*/ 6 h 67"/>
                <a:gd name="T34" fmla="*/ 21 w 728"/>
                <a:gd name="T35" fmla="*/ 2 h 67"/>
                <a:gd name="T36" fmla="*/ 27 w 728"/>
                <a:gd name="T37" fmla="*/ 0 h 67"/>
                <a:gd name="T38" fmla="*/ 33 w 728"/>
                <a:gd name="T39" fmla="*/ 0 h 67"/>
                <a:gd name="T40" fmla="*/ 695 w 728"/>
                <a:gd name="T41" fmla="*/ 0 h 67"/>
                <a:gd name="T42" fmla="*/ 695 w 728"/>
                <a:gd name="T43" fmla="*/ 0 h 67"/>
                <a:gd name="T44" fmla="*/ 701 w 728"/>
                <a:gd name="T45" fmla="*/ 0 h 67"/>
                <a:gd name="T46" fmla="*/ 707 w 728"/>
                <a:gd name="T47" fmla="*/ 2 h 67"/>
                <a:gd name="T48" fmla="*/ 713 w 728"/>
                <a:gd name="T49" fmla="*/ 6 h 67"/>
                <a:gd name="T50" fmla="*/ 718 w 728"/>
                <a:gd name="T51" fmla="*/ 10 h 67"/>
                <a:gd name="T52" fmla="*/ 721 w 728"/>
                <a:gd name="T53" fmla="*/ 15 h 67"/>
                <a:gd name="T54" fmla="*/ 725 w 728"/>
                <a:gd name="T55" fmla="*/ 20 h 67"/>
                <a:gd name="T56" fmla="*/ 727 w 728"/>
                <a:gd name="T57" fmla="*/ 26 h 67"/>
                <a:gd name="T58" fmla="*/ 728 w 728"/>
                <a:gd name="T59" fmla="*/ 33 h 67"/>
                <a:gd name="T60" fmla="*/ 728 w 728"/>
                <a:gd name="T61" fmla="*/ 33 h 67"/>
                <a:gd name="T62" fmla="*/ 727 w 728"/>
                <a:gd name="T63" fmla="*/ 40 h 67"/>
                <a:gd name="T64" fmla="*/ 725 w 728"/>
                <a:gd name="T65" fmla="*/ 46 h 67"/>
                <a:gd name="T66" fmla="*/ 721 w 728"/>
                <a:gd name="T67" fmla="*/ 52 h 67"/>
                <a:gd name="T68" fmla="*/ 718 w 728"/>
                <a:gd name="T69" fmla="*/ 56 h 67"/>
                <a:gd name="T70" fmla="*/ 713 w 728"/>
                <a:gd name="T71" fmla="*/ 60 h 67"/>
                <a:gd name="T72" fmla="*/ 707 w 728"/>
                <a:gd name="T73" fmla="*/ 63 h 67"/>
                <a:gd name="T74" fmla="*/ 701 w 728"/>
                <a:gd name="T75" fmla="*/ 66 h 67"/>
                <a:gd name="T76" fmla="*/ 695 w 728"/>
                <a:gd name="T77" fmla="*/ 67 h 67"/>
                <a:gd name="T78" fmla="*/ 695 w 728"/>
                <a:gd name="T7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8" h="67">
                  <a:moveTo>
                    <a:pt x="695" y="67"/>
                  </a:moveTo>
                  <a:lnTo>
                    <a:pt x="33" y="67"/>
                  </a:lnTo>
                  <a:lnTo>
                    <a:pt x="33" y="67"/>
                  </a:lnTo>
                  <a:lnTo>
                    <a:pt x="27" y="66"/>
                  </a:lnTo>
                  <a:lnTo>
                    <a:pt x="21" y="63"/>
                  </a:lnTo>
                  <a:lnTo>
                    <a:pt x="15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3" y="46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695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7" y="2"/>
                  </a:lnTo>
                  <a:lnTo>
                    <a:pt x="713" y="6"/>
                  </a:lnTo>
                  <a:lnTo>
                    <a:pt x="718" y="10"/>
                  </a:lnTo>
                  <a:lnTo>
                    <a:pt x="721" y="15"/>
                  </a:lnTo>
                  <a:lnTo>
                    <a:pt x="725" y="20"/>
                  </a:lnTo>
                  <a:lnTo>
                    <a:pt x="727" y="26"/>
                  </a:lnTo>
                  <a:lnTo>
                    <a:pt x="728" y="33"/>
                  </a:lnTo>
                  <a:lnTo>
                    <a:pt x="728" y="33"/>
                  </a:lnTo>
                  <a:lnTo>
                    <a:pt x="727" y="40"/>
                  </a:lnTo>
                  <a:lnTo>
                    <a:pt x="725" y="46"/>
                  </a:lnTo>
                  <a:lnTo>
                    <a:pt x="721" y="52"/>
                  </a:lnTo>
                  <a:lnTo>
                    <a:pt x="718" y="56"/>
                  </a:lnTo>
                  <a:lnTo>
                    <a:pt x="713" y="60"/>
                  </a:lnTo>
                  <a:lnTo>
                    <a:pt x="707" y="63"/>
                  </a:lnTo>
                  <a:lnTo>
                    <a:pt x="701" y="66"/>
                  </a:lnTo>
                  <a:lnTo>
                    <a:pt x="695" y="67"/>
                  </a:lnTo>
                  <a:lnTo>
                    <a:pt x="69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03">
              <a:extLst>
                <a:ext uri="{FF2B5EF4-FFF2-40B4-BE49-F238E27FC236}">
                  <a16:creationId xmlns:a16="http://schemas.microsoft.com/office/drawing/2014/main" id="{F762745E-6C8A-46F3-8826-82CD8AF9B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388" y="1974850"/>
              <a:ext cx="187325" cy="14288"/>
            </a:xfrm>
            <a:custGeom>
              <a:avLst/>
              <a:gdLst>
                <a:gd name="T0" fmla="*/ 792 w 825"/>
                <a:gd name="T1" fmla="*/ 67 h 67"/>
                <a:gd name="T2" fmla="*/ 33 w 825"/>
                <a:gd name="T3" fmla="*/ 67 h 67"/>
                <a:gd name="T4" fmla="*/ 33 w 825"/>
                <a:gd name="T5" fmla="*/ 67 h 67"/>
                <a:gd name="T6" fmla="*/ 27 w 825"/>
                <a:gd name="T7" fmla="*/ 66 h 67"/>
                <a:gd name="T8" fmla="*/ 21 w 825"/>
                <a:gd name="T9" fmla="*/ 65 h 67"/>
                <a:gd name="T10" fmla="*/ 15 w 825"/>
                <a:gd name="T11" fmla="*/ 61 h 67"/>
                <a:gd name="T12" fmla="*/ 10 w 825"/>
                <a:gd name="T13" fmla="*/ 57 h 67"/>
                <a:gd name="T14" fmla="*/ 6 w 825"/>
                <a:gd name="T15" fmla="*/ 52 h 67"/>
                <a:gd name="T16" fmla="*/ 3 w 825"/>
                <a:gd name="T17" fmla="*/ 47 h 67"/>
                <a:gd name="T18" fmla="*/ 1 w 825"/>
                <a:gd name="T19" fmla="*/ 41 h 67"/>
                <a:gd name="T20" fmla="*/ 0 w 825"/>
                <a:gd name="T21" fmla="*/ 34 h 67"/>
                <a:gd name="T22" fmla="*/ 0 w 825"/>
                <a:gd name="T23" fmla="*/ 34 h 67"/>
                <a:gd name="T24" fmla="*/ 1 w 825"/>
                <a:gd name="T25" fmla="*/ 27 h 67"/>
                <a:gd name="T26" fmla="*/ 3 w 825"/>
                <a:gd name="T27" fmla="*/ 21 h 67"/>
                <a:gd name="T28" fmla="*/ 6 w 825"/>
                <a:gd name="T29" fmla="*/ 15 h 67"/>
                <a:gd name="T30" fmla="*/ 10 w 825"/>
                <a:gd name="T31" fmla="*/ 11 h 67"/>
                <a:gd name="T32" fmla="*/ 15 w 825"/>
                <a:gd name="T33" fmla="*/ 7 h 67"/>
                <a:gd name="T34" fmla="*/ 21 w 825"/>
                <a:gd name="T35" fmla="*/ 4 h 67"/>
                <a:gd name="T36" fmla="*/ 27 w 825"/>
                <a:gd name="T37" fmla="*/ 1 h 67"/>
                <a:gd name="T38" fmla="*/ 33 w 825"/>
                <a:gd name="T39" fmla="*/ 0 h 67"/>
                <a:gd name="T40" fmla="*/ 792 w 825"/>
                <a:gd name="T41" fmla="*/ 0 h 67"/>
                <a:gd name="T42" fmla="*/ 792 w 825"/>
                <a:gd name="T43" fmla="*/ 0 h 67"/>
                <a:gd name="T44" fmla="*/ 798 w 825"/>
                <a:gd name="T45" fmla="*/ 1 h 67"/>
                <a:gd name="T46" fmla="*/ 804 w 825"/>
                <a:gd name="T47" fmla="*/ 4 h 67"/>
                <a:gd name="T48" fmla="*/ 810 w 825"/>
                <a:gd name="T49" fmla="*/ 7 h 67"/>
                <a:gd name="T50" fmla="*/ 815 w 825"/>
                <a:gd name="T51" fmla="*/ 11 h 67"/>
                <a:gd name="T52" fmla="*/ 818 w 825"/>
                <a:gd name="T53" fmla="*/ 15 h 67"/>
                <a:gd name="T54" fmla="*/ 822 w 825"/>
                <a:gd name="T55" fmla="*/ 21 h 67"/>
                <a:gd name="T56" fmla="*/ 824 w 825"/>
                <a:gd name="T57" fmla="*/ 27 h 67"/>
                <a:gd name="T58" fmla="*/ 825 w 825"/>
                <a:gd name="T59" fmla="*/ 34 h 67"/>
                <a:gd name="T60" fmla="*/ 825 w 825"/>
                <a:gd name="T61" fmla="*/ 34 h 67"/>
                <a:gd name="T62" fmla="*/ 824 w 825"/>
                <a:gd name="T63" fmla="*/ 41 h 67"/>
                <a:gd name="T64" fmla="*/ 822 w 825"/>
                <a:gd name="T65" fmla="*/ 47 h 67"/>
                <a:gd name="T66" fmla="*/ 818 w 825"/>
                <a:gd name="T67" fmla="*/ 52 h 67"/>
                <a:gd name="T68" fmla="*/ 815 w 825"/>
                <a:gd name="T69" fmla="*/ 57 h 67"/>
                <a:gd name="T70" fmla="*/ 810 w 825"/>
                <a:gd name="T71" fmla="*/ 61 h 67"/>
                <a:gd name="T72" fmla="*/ 804 w 825"/>
                <a:gd name="T73" fmla="*/ 65 h 67"/>
                <a:gd name="T74" fmla="*/ 798 w 825"/>
                <a:gd name="T75" fmla="*/ 66 h 67"/>
                <a:gd name="T76" fmla="*/ 792 w 825"/>
                <a:gd name="T77" fmla="*/ 67 h 67"/>
                <a:gd name="T78" fmla="*/ 792 w 825"/>
                <a:gd name="T7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5" h="67">
                  <a:moveTo>
                    <a:pt x="792" y="67"/>
                  </a:moveTo>
                  <a:lnTo>
                    <a:pt x="33" y="67"/>
                  </a:lnTo>
                  <a:lnTo>
                    <a:pt x="33" y="67"/>
                  </a:lnTo>
                  <a:lnTo>
                    <a:pt x="27" y="66"/>
                  </a:lnTo>
                  <a:lnTo>
                    <a:pt x="21" y="65"/>
                  </a:lnTo>
                  <a:lnTo>
                    <a:pt x="15" y="61"/>
                  </a:lnTo>
                  <a:lnTo>
                    <a:pt x="10" y="57"/>
                  </a:lnTo>
                  <a:lnTo>
                    <a:pt x="6" y="52"/>
                  </a:lnTo>
                  <a:lnTo>
                    <a:pt x="3" y="47"/>
                  </a:lnTo>
                  <a:lnTo>
                    <a:pt x="1" y="41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1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7"/>
                  </a:lnTo>
                  <a:lnTo>
                    <a:pt x="21" y="4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98" y="1"/>
                  </a:lnTo>
                  <a:lnTo>
                    <a:pt x="804" y="4"/>
                  </a:lnTo>
                  <a:lnTo>
                    <a:pt x="810" y="7"/>
                  </a:lnTo>
                  <a:lnTo>
                    <a:pt x="815" y="11"/>
                  </a:lnTo>
                  <a:lnTo>
                    <a:pt x="818" y="15"/>
                  </a:lnTo>
                  <a:lnTo>
                    <a:pt x="822" y="21"/>
                  </a:lnTo>
                  <a:lnTo>
                    <a:pt x="824" y="27"/>
                  </a:lnTo>
                  <a:lnTo>
                    <a:pt x="825" y="34"/>
                  </a:lnTo>
                  <a:lnTo>
                    <a:pt x="825" y="34"/>
                  </a:lnTo>
                  <a:lnTo>
                    <a:pt x="824" y="41"/>
                  </a:lnTo>
                  <a:lnTo>
                    <a:pt x="822" y="47"/>
                  </a:lnTo>
                  <a:lnTo>
                    <a:pt x="818" y="52"/>
                  </a:lnTo>
                  <a:lnTo>
                    <a:pt x="815" y="57"/>
                  </a:lnTo>
                  <a:lnTo>
                    <a:pt x="810" y="61"/>
                  </a:lnTo>
                  <a:lnTo>
                    <a:pt x="804" y="65"/>
                  </a:lnTo>
                  <a:lnTo>
                    <a:pt x="798" y="66"/>
                  </a:lnTo>
                  <a:lnTo>
                    <a:pt x="792" y="67"/>
                  </a:lnTo>
                  <a:lnTo>
                    <a:pt x="79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04">
              <a:extLst>
                <a:ext uri="{FF2B5EF4-FFF2-40B4-BE49-F238E27FC236}">
                  <a16:creationId xmlns:a16="http://schemas.microsoft.com/office/drawing/2014/main" id="{B83F9815-1BB4-4383-B479-3A104F948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675" y="2049463"/>
              <a:ext cx="173038" cy="15875"/>
            </a:xfrm>
            <a:custGeom>
              <a:avLst/>
              <a:gdLst>
                <a:gd name="T0" fmla="*/ 726 w 759"/>
                <a:gd name="T1" fmla="*/ 66 h 66"/>
                <a:gd name="T2" fmla="*/ 33 w 759"/>
                <a:gd name="T3" fmla="*/ 66 h 66"/>
                <a:gd name="T4" fmla="*/ 33 w 759"/>
                <a:gd name="T5" fmla="*/ 66 h 66"/>
                <a:gd name="T6" fmla="*/ 27 w 759"/>
                <a:gd name="T7" fmla="*/ 65 h 66"/>
                <a:gd name="T8" fmla="*/ 21 w 759"/>
                <a:gd name="T9" fmla="*/ 63 h 66"/>
                <a:gd name="T10" fmla="*/ 15 w 759"/>
                <a:gd name="T11" fmla="*/ 60 h 66"/>
                <a:gd name="T12" fmla="*/ 10 w 759"/>
                <a:gd name="T13" fmla="*/ 55 h 66"/>
                <a:gd name="T14" fmla="*/ 6 w 759"/>
                <a:gd name="T15" fmla="*/ 50 h 66"/>
                <a:gd name="T16" fmla="*/ 3 w 759"/>
                <a:gd name="T17" fmla="*/ 45 h 66"/>
                <a:gd name="T18" fmla="*/ 1 w 759"/>
                <a:gd name="T19" fmla="*/ 39 h 66"/>
                <a:gd name="T20" fmla="*/ 0 w 759"/>
                <a:gd name="T21" fmla="*/ 33 h 66"/>
                <a:gd name="T22" fmla="*/ 0 w 759"/>
                <a:gd name="T23" fmla="*/ 33 h 66"/>
                <a:gd name="T24" fmla="*/ 1 w 759"/>
                <a:gd name="T25" fmla="*/ 25 h 66"/>
                <a:gd name="T26" fmla="*/ 3 w 759"/>
                <a:gd name="T27" fmla="*/ 19 h 66"/>
                <a:gd name="T28" fmla="*/ 6 w 759"/>
                <a:gd name="T29" fmla="*/ 14 h 66"/>
                <a:gd name="T30" fmla="*/ 10 w 759"/>
                <a:gd name="T31" fmla="*/ 9 h 66"/>
                <a:gd name="T32" fmla="*/ 15 w 759"/>
                <a:gd name="T33" fmla="*/ 5 h 66"/>
                <a:gd name="T34" fmla="*/ 21 w 759"/>
                <a:gd name="T35" fmla="*/ 2 h 66"/>
                <a:gd name="T36" fmla="*/ 27 w 759"/>
                <a:gd name="T37" fmla="*/ 0 h 66"/>
                <a:gd name="T38" fmla="*/ 33 w 759"/>
                <a:gd name="T39" fmla="*/ 0 h 66"/>
                <a:gd name="T40" fmla="*/ 726 w 759"/>
                <a:gd name="T41" fmla="*/ 0 h 66"/>
                <a:gd name="T42" fmla="*/ 726 w 759"/>
                <a:gd name="T43" fmla="*/ 0 h 66"/>
                <a:gd name="T44" fmla="*/ 732 w 759"/>
                <a:gd name="T45" fmla="*/ 0 h 66"/>
                <a:gd name="T46" fmla="*/ 738 w 759"/>
                <a:gd name="T47" fmla="*/ 2 h 66"/>
                <a:gd name="T48" fmla="*/ 744 w 759"/>
                <a:gd name="T49" fmla="*/ 5 h 66"/>
                <a:gd name="T50" fmla="*/ 749 w 759"/>
                <a:gd name="T51" fmla="*/ 9 h 66"/>
                <a:gd name="T52" fmla="*/ 752 w 759"/>
                <a:gd name="T53" fmla="*/ 14 h 66"/>
                <a:gd name="T54" fmla="*/ 756 w 759"/>
                <a:gd name="T55" fmla="*/ 19 h 66"/>
                <a:gd name="T56" fmla="*/ 758 w 759"/>
                <a:gd name="T57" fmla="*/ 25 h 66"/>
                <a:gd name="T58" fmla="*/ 759 w 759"/>
                <a:gd name="T59" fmla="*/ 33 h 66"/>
                <a:gd name="T60" fmla="*/ 759 w 759"/>
                <a:gd name="T61" fmla="*/ 33 h 66"/>
                <a:gd name="T62" fmla="*/ 758 w 759"/>
                <a:gd name="T63" fmla="*/ 39 h 66"/>
                <a:gd name="T64" fmla="*/ 756 w 759"/>
                <a:gd name="T65" fmla="*/ 45 h 66"/>
                <a:gd name="T66" fmla="*/ 752 w 759"/>
                <a:gd name="T67" fmla="*/ 50 h 66"/>
                <a:gd name="T68" fmla="*/ 749 w 759"/>
                <a:gd name="T69" fmla="*/ 55 h 66"/>
                <a:gd name="T70" fmla="*/ 744 w 759"/>
                <a:gd name="T71" fmla="*/ 60 h 66"/>
                <a:gd name="T72" fmla="*/ 738 w 759"/>
                <a:gd name="T73" fmla="*/ 63 h 66"/>
                <a:gd name="T74" fmla="*/ 732 w 759"/>
                <a:gd name="T75" fmla="*/ 65 h 66"/>
                <a:gd name="T76" fmla="*/ 726 w 759"/>
                <a:gd name="T77" fmla="*/ 66 h 66"/>
                <a:gd name="T78" fmla="*/ 726 w 759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59" h="66">
                  <a:moveTo>
                    <a:pt x="726" y="66"/>
                  </a:moveTo>
                  <a:lnTo>
                    <a:pt x="33" y="66"/>
                  </a:lnTo>
                  <a:lnTo>
                    <a:pt x="33" y="66"/>
                  </a:lnTo>
                  <a:lnTo>
                    <a:pt x="27" y="65"/>
                  </a:lnTo>
                  <a:lnTo>
                    <a:pt x="21" y="63"/>
                  </a:lnTo>
                  <a:lnTo>
                    <a:pt x="15" y="60"/>
                  </a:lnTo>
                  <a:lnTo>
                    <a:pt x="10" y="55"/>
                  </a:lnTo>
                  <a:lnTo>
                    <a:pt x="6" y="50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8" y="2"/>
                  </a:lnTo>
                  <a:lnTo>
                    <a:pt x="744" y="5"/>
                  </a:lnTo>
                  <a:lnTo>
                    <a:pt x="749" y="9"/>
                  </a:lnTo>
                  <a:lnTo>
                    <a:pt x="752" y="14"/>
                  </a:lnTo>
                  <a:lnTo>
                    <a:pt x="756" y="19"/>
                  </a:lnTo>
                  <a:lnTo>
                    <a:pt x="758" y="25"/>
                  </a:lnTo>
                  <a:lnTo>
                    <a:pt x="759" y="33"/>
                  </a:lnTo>
                  <a:lnTo>
                    <a:pt x="759" y="33"/>
                  </a:lnTo>
                  <a:lnTo>
                    <a:pt x="758" y="39"/>
                  </a:lnTo>
                  <a:lnTo>
                    <a:pt x="756" y="45"/>
                  </a:lnTo>
                  <a:lnTo>
                    <a:pt x="752" y="50"/>
                  </a:lnTo>
                  <a:lnTo>
                    <a:pt x="749" y="55"/>
                  </a:lnTo>
                  <a:lnTo>
                    <a:pt x="744" y="60"/>
                  </a:lnTo>
                  <a:lnTo>
                    <a:pt x="738" y="63"/>
                  </a:lnTo>
                  <a:lnTo>
                    <a:pt x="732" y="65"/>
                  </a:lnTo>
                  <a:lnTo>
                    <a:pt x="726" y="66"/>
                  </a:lnTo>
                  <a:lnTo>
                    <a:pt x="726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680DA02-BB53-47CF-AEAA-BA202AB5B08A}"/>
              </a:ext>
            </a:extLst>
          </p:cNvPr>
          <p:cNvGrpSpPr/>
          <p:nvPr/>
        </p:nvGrpSpPr>
        <p:grpSpPr>
          <a:xfrm>
            <a:off x="2553195" y="332510"/>
            <a:ext cx="676893" cy="451263"/>
            <a:chOff x="7715250" y="1847850"/>
            <a:chExt cx="352425" cy="269875"/>
          </a:xfrm>
          <a:gradFill>
            <a:gsLst>
              <a:gs pos="7000">
                <a:schemeClr val="accent1"/>
              </a:gs>
              <a:gs pos="100000">
                <a:schemeClr val="accent3"/>
              </a:gs>
            </a:gsLst>
            <a:lin ang="16800000" scaled="0"/>
          </a:gradFill>
        </p:grpSpPr>
        <p:sp>
          <p:nvSpPr>
            <p:cNvPr id="47" name="Freeform 236">
              <a:extLst>
                <a:ext uri="{FF2B5EF4-FFF2-40B4-BE49-F238E27FC236}">
                  <a16:creationId xmlns:a16="http://schemas.microsoft.com/office/drawing/2014/main" id="{91A8A5DE-3BEB-4835-94D9-37B57EB69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250" y="1949450"/>
              <a:ext cx="104775" cy="77788"/>
            </a:xfrm>
            <a:custGeom>
              <a:avLst/>
              <a:gdLst>
                <a:gd name="T0" fmla="*/ 218 w 463"/>
                <a:gd name="T1" fmla="*/ 340 h 340"/>
                <a:gd name="T2" fmla="*/ 218 w 463"/>
                <a:gd name="T3" fmla="*/ 340 h 340"/>
                <a:gd name="T4" fmla="*/ 216 w 463"/>
                <a:gd name="T5" fmla="*/ 340 h 340"/>
                <a:gd name="T6" fmla="*/ 216 w 463"/>
                <a:gd name="T7" fmla="*/ 340 h 340"/>
                <a:gd name="T8" fmla="*/ 208 w 463"/>
                <a:gd name="T9" fmla="*/ 339 h 340"/>
                <a:gd name="T10" fmla="*/ 201 w 463"/>
                <a:gd name="T11" fmla="*/ 336 h 340"/>
                <a:gd name="T12" fmla="*/ 195 w 463"/>
                <a:gd name="T13" fmla="*/ 332 h 340"/>
                <a:gd name="T14" fmla="*/ 190 w 463"/>
                <a:gd name="T15" fmla="*/ 326 h 340"/>
                <a:gd name="T16" fmla="*/ 6 w 463"/>
                <a:gd name="T17" fmla="*/ 51 h 340"/>
                <a:gd name="T18" fmla="*/ 6 w 463"/>
                <a:gd name="T19" fmla="*/ 51 h 340"/>
                <a:gd name="T20" fmla="*/ 3 w 463"/>
                <a:gd name="T21" fmla="*/ 45 h 340"/>
                <a:gd name="T22" fmla="*/ 2 w 463"/>
                <a:gd name="T23" fmla="*/ 39 h 340"/>
                <a:gd name="T24" fmla="*/ 0 w 463"/>
                <a:gd name="T25" fmla="*/ 33 h 340"/>
                <a:gd name="T26" fmla="*/ 2 w 463"/>
                <a:gd name="T27" fmla="*/ 27 h 340"/>
                <a:gd name="T28" fmla="*/ 3 w 463"/>
                <a:gd name="T29" fmla="*/ 20 h 340"/>
                <a:gd name="T30" fmla="*/ 6 w 463"/>
                <a:gd name="T31" fmla="*/ 15 h 340"/>
                <a:gd name="T32" fmla="*/ 10 w 463"/>
                <a:gd name="T33" fmla="*/ 10 h 340"/>
                <a:gd name="T34" fmla="*/ 15 w 463"/>
                <a:gd name="T35" fmla="*/ 6 h 340"/>
                <a:gd name="T36" fmla="*/ 15 w 463"/>
                <a:gd name="T37" fmla="*/ 6 h 340"/>
                <a:gd name="T38" fmla="*/ 21 w 463"/>
                <a:gd name="T39" fmla="*/ 3 h 340"/>
                <a:gd name="T40" fmla="*/ 27 w 463"/>
                <a:gd name="T41" fmla="*/ 1 h 340"/>
                <a:gd name="T42" fmla="*/ 34 w 463"/>
                <a:gd name="T43" fmla="*/ 0 h 340"/>
                <a:gd name="T44" fmla="*/ 40 w 463"/>
                <a:gd name="T45" fmla="*/ 1 h 340"/>
                <a:gd name="T46" fmla="*/ 46 w 463"/>
                <a:gd name="T47" fmla="*/ 3 h 340"/>
                <a:gd name="T48" fmla="*/ 51 w 463"/>
                <a:gd name="T49" fmla="*/ 6 h 340"/>
                <a:gd name="T50" fmla="*/ 56 w 463"/>
                <a:gd name="T51" fmla="*/ 9 h 340"/>
                <a:gd name="T52" fmla="*/ 60 w 463"/>
                <a:gd name="T53" fmla="*/ 14 h 340"/>
                <a:gd name="T54" fmla="*/ 221 w 463"/>
                <a:gd name="T55" fmla="*/ 252 h 340"/>
                <a:gd name="T56" fmla="*/ 404 w 463"/>
                <a:gd name="T57" fmla="*/ 33 h 340"/>
                <a:gd name="T58" fmla="*/ 404 w 463"/>
                <a:gd name="T59" fmla="*/ 33 h 340"/>
                <a:gd name="T60" fmla="*/ 409 w 463"/>
                <a:gd name="T61" fmla="*/ 28 h 340"/>
                <a:gd name="T62" fmla="*/ 414 w 463"/>
                <a:gd name="T63" fmla="*/ 25 h 340"/>
                <a:gd name="T64" fmla="*/ 421 w 463"/>
                <a:gd name="T65" fmla="*/ 23 h 340"/>
                <a:gd name="T66" fmla="*/ 427 w 463"/>
                <a:gd name="T67" fmla="*/ 20 h 340"/>
                <a:gd name="T68" fmla="*/ 433 w 463"/>
                <a:gd name="T69" fmla="*/ 20 h 340"/>
                <a:gd name="T70" fmla="*/ 439 w 463"/>
                <a:gd name="T71" fmla="*/ 23 h 340"/>
                <a:gd name="T72" fmla="*/ 445 w 463"/>
                <a:gd name="T73" fmla="*/ 25 h 340"/>
                <a:gd name="T74" fmla="*/ 451 w 463"/>
                <a:gd name="T75" fmla="*/ 29 h 340"/>
                <a:gd name="T76" fmla="*/ 451 w 463"/>
                <a:gd name="T77" fmla="*/ 29 h 340"/>
                <a:gd name="T78" fmla="*/ 456 w 463"/>
                <a:gd name="T79" fmla="*/ 33 h 340"/>
                <a:gd name="T80" fmla="*/ 459 w 463"/>
                <a:gd name="T81" fmla="*/ 39 h 340"/>
                <a:gd name="T82" fmla="*/ 461 w 463"/>
                <a:gd name="T83" fmla="*/ 44 h 340"/>
                <a:gd name="T84" fmla="*/ 463 w 463"/>
                <a:gd name="T85" fmla="*/ 50 h 340"/>
                <a:gd name="T86" fmla="*/ 463 w 463"/>
                <a:gd name="T87" fmla="*/ 58 h 340"/>
                <a:gd name="T88" fmla="*/ 461 w 463"/>
                <a:gd name="T89" fmla="*/ 64 h 340"/>
                <a:gd name="T90" fmla="*/ 459 w 463"/>
                <a:gd name="T91" fmla="*/ 69 h 340"/>
                <a:gd name="T92" fmla="*/ 455 w 463"/>
                <a:gd name="T93" fmla="*/ 75 h 340"/>
                <a:gd name="T94" fmla="*/ 244 w 463"/>
                <a:gd name="T95" fmla="*/ 329 h 340"/>
                <a:gd name="T96" fmla="*/ 244 w 463"/>
                <a:gd name="T97" fmla="*/ 329 h 340"/>
                <a:gd name="T98" fmla="*/ 237 w 463"/>
                <a:gd name="T99" fmla="*/ 334 h 340"/>
                <a:gd name="T100" fmla="*/ 231 w 463"/>
                <a:gd name="T101" fmla="*/ 337 h 340"/>
                <a:gd name="T102" fmla="*/ 225 w 463"/>
                <a:gd name="T103" fmla="*/ 340 h 340"/>
                <a:gd name="T104" fmla="*/ 218 w 463"/>
                <a:gd name="T105" fmla="*/ 340 h 340"/>
                <a:gd name="T106" fmla="*/ 218 w 463"/>
                <a:gd name="T107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3" h="340">
                  <a:moveTo>
                    <a:pt x="218" y="340"/>
                  </a:moveTo>
                  <a:lnTo>
                    <a:pt x="218" y="340"/>
                  </a:lnTo>
                  <a:lnTo>
                    <a:pt x="216" y="340"/>
                  </a:lnTo>
                  <a:lnTo>
                    <a:pt x="216" y="340"/>
                  </a:lnTo>
                  <a:lnTo>
                    <a:pt x="208" y="339"/>
                  </a:lnTo>
                  <a:lnTo>
                    <a:pt x="201" y="336"/>
                  </a:lnTo>
                  <a:lnTo>
                    <a:pt x="195" y="332"/>
                  </a:lnTo>
                  <a:lnTo>
                    <a:pt x="190" y="326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39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21" y="3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40" y="1"/>
                  </a:lnTo>
                  <a:lnTo>
                    <a:pt x="46" y="3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221" y="252"/>
                  </a:lnTo>
                  <a:lnTo>
                    <a:pt x="404" y="33"/>
                  </a:lnTo>
                  <a:lnTo>
                    <a:pt x="404" y="33"/>
                  </a:lnTo>
                  <a:lnTo>
                    <a:pt x="409" y="28"/>
                  </a:lnTo>
                  <a:lnTo>
                    <a:pt x="414" y="25"/>
                  </a:lnTo>
                  <a:lnTo>
                    <a:pt x="421" y="23"/>
                  </a:lnTo>
                  <a:lnTo>
                    <a:pt x="427" y="20"/>
                  </a:lnTo>
                  <a:lnTo>
                    <a:pt x="433" y="20"/>
                  </a:lnTo>
                  <a:lnTo>
                    <a:pt x="439" y="23"/>
                  </a:lnTo>
                  <a:lnTo>
                    <a:pt x="445" y="25"/>
                  </a:lnTo>
                  <a:lnTo>
                    <a:pt x="451" y="29"/>
                  </a:lnTo>
                  <a:lnTo>
                    <a:pt x="451" y="29"/>
                  </a:lnTo>
                  <a:lnTo>
                    <a:pt x="456" y="33"/>
                  </a:lnTo>
                  <a:lnTo>
                    <a:pt x="459" y="39"/>
                  </a:lnTo>
                  <a:lnTo>
                    <a:pt x="461" y="44"/>
                  </a:lnTo>
                  <a:lnTo>
                    <a:pt x="463" y="50"/>
                  </a:lnTo>
                  <a:lnTo>
                    <a:pt x="463" y="58"/>
                  </a:lnTo>
                  <a:lnTo>
                    <a:pt x="461" y="64"/>
                  </a:lnTo>
                  <a:lnTo>
                    <a:pt x="459" y="69"/>
                  </a:lnTo>
                  <a:lnTo>
                    <a:pt x="455" y="75"/>
                  </a:lnTo>
                  <a:lnTo>
                    <a:pt x="244" y="329"/>
                  </a:lnTo>
                  <a:lnTo>
                    <a:pt x="244" y="329"/>
                  </a:lnTo>
                  <a:lnTo>
                    <a:pt x="237" y="334"/>
                  </a:lnTo>
                  <a:lnTo>
                    <a:pt x="231" y="337"/>
                  </a:lnTo>
                  <a:lnTo>
                    <a:pt x="225" y="340"/>
                  </a:lnTo>
                  <a:lnTo>
                    <a:pt x="218" y="340"/>
                  </a:lnTo>
                  <a:lnTo>
                    <a:pt x="218" y="3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37">
              <a:extLst>
                <a:ext uri="{FF2B5EF4-FFF2-40B4-BE49-F238E27FC236}">
                  <a16:creationId xmlns:a16="http://schemas.microsoft.com/office/drawing/2014/main" id="{71D2C18E-81D9-45BF-9C8A-97BC33C61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900" y="1952625"/>
              <a:ext cx="104775" cy="77788"/>
            </a:xfrm>
            <a:custGeom>
              <a:avLst/>
              <a:gdLst>
                <a:gd name="T0" fmla="*/ 430 w 463"/>
                <a:gd name="T1" fmla="*/ 341 h 341"/>
                <a:gd name="T2" fmla="*/ 430 w 463"/>
                <a:gd name="T3" fmla="*/ 341 h 341"/>
                <a:gd name="T4" fmla="*/ 423 w 463"/>
                <a:gd name="T5" fmla="*/ 339 h 341"/>
                <a:gd name="T6" fmla="*/ 414 w 463"/>
                <a:gd name="T7" fmla="*/ 336 h 341"/>
                <a:gd name="T8" fmla="*/ 408 w 463"/>
                <a:gd name="T9" fmla="*/ 332 h 341"/>
                <a:gd name="T10" fmla="*/ 403 w 463"/>
                <a:gd name="T11" fmla="*/ 326 h 341"/>
                <a:gd name="T12" fmla="*/ 243 w 463"/>
                <a:gd name="T13" fmla="*/ 88 h 341"/>
                <a:gd name="T14" fmla="*/ 59 w 463"/>
                <a:gd name="T15" fmla="*/ 308 h 341"/>
                <a:gd name="T16" fmla="*/ 59 w 463"/>
                <a:gd name="T17" fmla="*/ 308 h 341"/>
                <a:gd name="T18" fmla="*/ 54 w 463"/>
                <a:gd name="T19" fmla="*/ 313 h 341"/>
                <a:gd name="T20" fmla="*/ 49 w 463"/>
                <a:gd name="T21" fmla="*/ 316 h 341"/>
                <a:gd name="T22" fmla="*/ 43 w 463"/>
                <a:gd name="T23" fmla="*/ 319 h 341"/>
                <a:gd name="T24" fmla="*/ 37 w 463"/>
                <a:gd name="T25" fmla="*/ 320 h 341"/>
                <a:gd name="T26" fmla="*/ 30 w 463"/>
                <a:gd name="T27" fmla="*/ 320 h 341"/>
                <a:gd name="T28" fmla="*/ 24 w 463"/>
                <a:gd name="T29" fmla="*/ 319 h 341"/>
                <a:gd name="T30" fmla="*/ 18 w 463"/>
                <a:gd name="T31" fmla="*/ 316 h 341"/>
                <a:gd name="T32" fmla="*/ 13 w 463"/>
                <a:gd name="T33" fmla="*/ 313 h 341"/>
                <a:gd name="T34" fmla="*/ 13 w 463"/>
                <a:gd name="T35" fmla="*/ 313 h 341"/>
                <a:gd name="T36" fmla="*/ 8 w 463"/>
                <a:gd name="T37" fmla="*/ 307 h 341"/>
                <a:gd name="T38" fmla="*/ 5 w 463"/>
                <a:gd name="T39" fmla="*/ 302 h 341"/>
                <a:gd name="T40" fmla="*/ 2 w 463"/>
                <a:gd name="T41" fmla="*/ 296 h 341"/>
                <a:gd name="T42" fmla="*/ 0 w 463"/>
                <a:gd name="T43" fmla="*/ 290 h 341"/>
                <a:gd name="T44" fmla="*/ 1 w 463"/>
                <a:gd name="T45" fmla="*/ 284 h 341"/>
                <a:gd name="T46" fmla="*/ 2 w 463"/>
                <a:gd name="T47" fmla="*/ 277 h 341"/>
                <a:gd name="T48" fmla="*/ 5 w 463"/>
                <a:gd name="T49" fmla="*/ 271 h 341"/>
                <a:gd name="T50" fmla="*/ 9 w 463"/>
                <a:gd name="T51" fmla="*/ 266 h 341"/>
                <a:gd name="T52" fmla="*/ 221 w 463"/>
                <a:gd name="T53" fmla="*/ 11 h 341"/>
                <a:gd name="T54" fmla="*/ 221 w 463"/>
                <a:gd name="T55" fmla="*/ 11 h 341"/>
                <a:gd name="T56" fmla="*/ 226 w 463"/>
                <a:gd name="T57" fmla="*/ 6 h 341"/>
                <a:gd name="T58" fmla="*/ 232 w 463"/>
                <a:gd name="T59" fmla="*/ 3 h 341"/>
                <a:gd name="T60" fmla="*/ 239 w 463"/>
                <a:gd name="T61" fmla="*/ 1 h 341"/>
                <a:gd name="T62" fmla="*/ 248 w 463"/>
                <a:gd name="T63" fmla="*/ 0 h 341"/>
                <a:gd name="T64" fmla="*/ 248 w 463"/>
                <a:gd name="T65" fmla="*/ 0 h 341"/>
                <a:gd name="T66" fmla="*/ 255 w 463"/>
                <a:gd name="T67" fmla="*/ 1 h 341"/>
                <a:gd name="T68" fmla="*/ 262 w 463"/>
                <a:gd name="T69" fmla="*/ 4 h 341"/>
                <a:gd name="T70" fmla="*/ 268 w 463"/>
                <a:gd name="T71" fmla="*/ 8 h 341"/>
                <a:gd name="T72" fmla="*/ 274 w 463"/>
                <a:gd name="T73" fmla="*/ 15 h 341"/>
                <a:gd name="T74" fmla="*/ 458 w 463"/>
                <a:gd name="T75" fmla="*/ 289 h 341"/>
                <a:gd name="T76" fmla="*/ 458 w 463"/>
                <a:gd name="T77" fmla="*/ 289 h 341"/>
                <a:gd name="T78" fmla="*/ 461 w 463"/>
                <a:gd name="T79" fmla="*/ 295 h 341"/>
                <a:gd name="T80" fmla="*/ 462 w 463"/>
                <a:gd name="T81" fmla="*/ 301 h 341"/>
                <a:gd name="T82" fmla="*/ 463 w 463"/>
                <a:gd name="T83" fmla="*/ 307 h 341"/>
                <a:gd name="T84" fmla="*/ 462 w 463"/>
                <a:gd name="T85" fmla="*/ 314 h 341"/>
                <a:gd name="T86" fmla="*/ 461 w 463"/>
                <a:gd name="T87" fmla="*/ 320 h 341"/>
                <a:gd name="T88" fmla="*/ 458 w 463"/>
                <a:gd name="T89" fmla="*/ 326 h 341"/>
                <a:gd name="T90" fmla="*/ 454 w 463"/>
                <a:gd name="T91" fmla="*/ 330 h 341"/>
                <a:gd name="T92" fmla="*/ 448 w 463"/>
                <a:gd name="T93" fmla="*/ 335 h 341"/>
                <a:gd name="T94" fmla="*/ 448 w 463"/>
                <a:gd name="T95" fmla="*/ 335 h 341"/>
                <a:gd name="T96" fmla="*/ 444 w 463"/>
                <a:gd name="T97" fmla="*/ 337 h 341"/>
                <a:gd name="T98" fmla="*/ 439 w 463"/>
                <a:gd name="T99" fmla="*/ 339 h 341"/>
                <a:gd name="T100" fmla="*/ 435 w 463"/>
                <a:gd name="T101" fmla="*/ 341 h 341"/>
                <a:gd name="T102" fmla="*/ 430 w 463"/>
                <a:gd name="T103" fmla="*/ 341 h 341"/>
                <a:gd name="T104" fmla="*/ 430 w 463"/>
                <a:gd name="T105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3" h="341">
                  <a:moveTo>
                    <a:pt x="430" y="341"/>
                  </a:moveTo>
                  <a:lnTo>
                    <a:pt x="430" y="341"/>
                  </a:lnTo>
                  <a:lnTo>
                    <a:pt x="423" y="339"/>
                  </a:lnTo>
                  <a:lnTo>
                    <a:pt x="414" y="336"/>
                  </a:lnTo>
                  <a:lnTo>
                    <a:pt x="408" y="332"/>
                  </a:lnTo>
                  <a:lnTo>
                    <a:pt x="403" y="326"/>
                  </a:lnTo>
                  <a:lnTo>
                    <a:pt x="243" y="88"/>
                  </a:lnTo>
                  <a:lnTo>
                    <a:pt x="59" y="308"/>
                  </a:lnTo>
                  <a:lnTo>
                    <a:pt x="59" y="308"/>
                  </a:lnTo>
                  <a:lnTo>
                    <a:pt x="54" y="313"/>
                  </a:lnTo>
                  <a:lnTo>
                    <a:pt x="49" y="316"/>
                  </a:lnTo>
                  <a:lnTo>
                    <a:pt x="43" y="319"/>
                  </a:lnTo>
                  <a:lnTo>
                    <a:pt x="37" y="320"/>
                  </a:lnTo>
                  <a:lnTo>
                    <a:pt x="30" y="320"/>
                  </a:lnTo>
                  <a:lnTo>
                    <a:pt x="24" y="319"/>
                  </a:lnTo>
                  <a:lnTo>
                    <a:pt x="18" y="316"/>
                  </a:lnTo>
                  <a:lnTo>
                    <a:pt x="13" y="313"/>
                  </a:lnTo>
                  <a:lnTo>
                    <a:pt x="13" y="313"/>
                  </a:lnTo>
                  <a:lnTo>
                    <a:pt x="8" y="307"/>
                  </a:lnTo>
                  <a:lnTo>
                    <a:pt x="5" y="302"/>
                  </a:lnTo>
                  <a:lnTo>
                    <a:pt x="2" y="296"/>
                  </a:lnTo>
                  <a:lnTo>
                    <a:pt x="0" y="290"/>
                  </a:lnTo>
                  <a:lnTo>
                    <a:pt x="1" y="284"/>
                  </a:lnTo>
                  <a:lnTo>
                    <a:pt x="2" y="277"/>
                  </a:lnTo>
                  <a:lnTo>
                    <a:pt x="5" y="271"/>
                  </a:lnTo>
                  <a:lnTo>
                    <a:pt x="9" y="266"/>
                  </a:lnTo>
                  <a:lnTo>
                    <a:pt x="221" y="11"/>
                  </a:lnTo>
                  <a:lnTo>
                    <a:pt x="221" y="11"/>
                  </a:lnTo>
                  <a:lnTo>
                    <a:pt x="226" y="6"/>
                  </a:lnTo>
                  <a:lnTo>
                    <a:pt x="232" y="3"/>
                  </a:lnTo>
                  <a:lnTo>
                    <a:pt x="239" y="1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55" y="1"/>
                  </a:lnTo>
                  <a:lnTo>
                    <a:pt x="262" y="4"/>
                  </a:lnTo>
                  <a:lnTo>
                    <a:pt x="268" y="8"/>
                  </a:lnTo>
                  <a:lnTo>
                    <a:pt x="274" y="15"/>
                  </a:lnTo>
                  <a:lnTo>
                    <a:pt x="458" y="289"/>
                  </a:lnTo>
                  <a:lnTo>
                    <a:pt x="458" y="289"/>
                  </a:lnTo>
                  <a:lnTo>
                    <a:pt x="461" y="295"/>
                  </a:lnTo>
                  <a:lnTo>
                    <a:pt x="462" y="301"/>
                  </a:lnTo>
                  <a:lnTo>
                    <a:pt x="463" y="307"/>
                  </a:lnTo>
                  <a:lnTo>
                    <a:pt x="462" y="314"/>
                  </a:lnTo>
                  <a:lnTo>
                    <a:pt x="461" y="320"/>
                  </a:lnTo>
                  <a:lnTo>
                    <a:pt x="458" y="326"/>
                  </a:lnTo>
                  <a:lnTo>
                    <a:pt x="454" y="330"/>
                  </a:lnTo>
                  <a:lnTo>
                    <a:pt x="448" y="335"/>
                  </a:lnTo>
                  <a:lnTo>
                    <a:pt x="448" y="335"/>
                  </a:lnTo>
                  <a:lnTo>
                    <a:pt x="444" y="337"/>
                  </a:lnTo>
                  <a:lnTo>
                    <a:pt x="439" y="339"/>
                  </a:lnTo>
                  <a:lnTo>
                    <a:pt x="435" y="341"/>
                  </a:lnTo>
                  <a:lnTo>
                    <a:pt x="430" y="341"/>
                  </a:lnTo>
                  <a:lnTo>
                    <a:pt x="430" y="3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38">
              <a:extLst>
                <a:ext uri="{FF2B5EF4-FFF2-40B4-BE49-F238E27FC236}">
                  <a16:creationId xmlns:a16="http://schemas.microsoft.com/office/drawing/2014/main" id="{AC46687D-4204-435B-A1BC-B0F8D3828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4625" y="1952625"/>
              <a:ext cx="233363" cy="165100"/>
            </a:xfrm>
            <a:custGeom>
              <a:avLst/>
              <a:gdLst>
                <a:gd name="T0" fmla="*/ 399 w 1030"/>
                <a:gd name="T1" fmla="*/ 724 h 726"/>
                <a:gd name="T2" fmla="*/ 313 w 1030"/>
                <a:gd name="T3" fmla="*/ 714 h 726"/>
                <a:gd name="T4" fmla="*/ 230 w 1030"/>
                <a:gd name="T5" fmla="*/ 691 h 726"/>
                <a:gd name="T6" fmla="*/ 151 w 1030"/>
                <a:gd name="T7" fmla="*/ 656 h 726"/>
                <a:gd name="T8" fmla="*/ 78 w 1030"/>
                <a:gd name="T9" fmla="*/ 611 h 726"/>
                <a:gd name="T10" fmla="*/ 11 w 1030"/>
                <a:gd name="T11" fmla="*/ 553 h 726"/>
                <a:gd name="T12" fmla="*/ 3 w 1030"/>
                <a:gd name="T13" fmla="*/ 542 h 726"/>
                <a:gd name="T14" fmla="*/ 1 w 1030"/>
                <a:gd name="T15" fmla="*/ 524 h 726"/>
                <a:gd name="T16" fmla="*/ 10 w 1030"/>
                <a:gd name="T17" fmla="*/ 506 h 726"/>
                <a:gd name="T18" fmla="*/ 21 w 1030"/>
                <a:gd name="T19" fmla="*/ 499 h 726"/>
                <a:gd name="T20" fmla="*/ 40 w 1030"/>
                <a:gd name="T21" fmla="*/ 497 h 726"/>
                <a:gd name="T22" fmla="*/ 57 w 1030"/>
                <a:gd name="T23" fmla="*/ 506 h 726"/>
                <a:gd name="T24" fmla="*/ 108 w 1030"/>
                <a:gd name="T25" fmla="*/ 551 h 726"/>
                <a:gd name="T26" fmla="*/ 194 w 1030"/>
                <a:gd name="T27" fmla="*/ 603 h 726"/>
                <a:gd name="T28" fmla="*/ 286 w 1030"/>
                <a:gd name="T29" fmla="*/ 640 h 726"/>
                <a:gd name="T30" fmla="*/ 383 w 1030"/>
                <a:gd name="T31" fmla="*/ 657 h 726"/>
                <a:gd name="T32" fmla="*/ 484 w 1030"/>
                <a:gd name="T33" fmla="*/ 656 h 726"/>
                <a:gd name="T34" fmla="*/ 551 w 1030"/>
                <a:gd name="T35" fmla="*/ 645 h 726"/>
                <a:gd name="T36" fmla="*/ 624 w 1030"/>
                <a:gd name="T37" fmla="*/ 621 h 726"/>
                <a:gd name="T38" fmla="*/ 693 w 1030"/>
                <a:gd name="T39" fmla="*/ 588 h 726"/>
                <a:gd name="T40" fmla="*/ 755 w 1030"/>
                <a:gd name="T41" fmla="*/ 545 h 726"/>
                <a:gd name="T42" fmla="*/ 811 w 1030"/>
                <a:gd name="T43" fmla="*/ 495 h 726"/>
                <a:gd name="T44" fmla="*/ 858 w 1030"/>
                <a:gd name="T45" fmla="*/ 438 h 726"/>
                <a:gd name="T46" fmla="*/ 899 w 1030"/>
                <a:gd name="T47" fmla="*/ 375 h 726"/>
                <a:gd name="T48" fmla="*/ 930 w 1030"/>
                <a:gd name="T49" fmla="*/ 307 h 726"/>
                <a:gd name="T50" fmla="*/ 951 w 1030"/>
                <a:gd name="T51" fmla="*/ 237 h 726"/>
                <a:gd name="T52" fmla="*/ 963 w 1030"/>
                <a:gd name="T53" fmla="*/ 164 h 726"/>
                <a:gd name="T54" fmla="*/ 963 w 1030"/>
                <a:gd name="T55" fmla="*/ 89 h 726"/>
                <a:gd name="T56" fmla="*/ 955 w 1030"/>
                <a:gd name="T57" fmla="*/ 39 h 726"/>
                <a:gd name="T58" fmla="*/ 958 w 1030"/>
                <a:gd name="T59" fmla="*/ 21 h 726"/>
                <a:gd name="T60" fmla="*/ 970 w 1030"/>
                <a:gd name="T61" fmla="*/ 6 h 726"/>
                <a:gd name="T62" fmla="*/ 982 w 1030"/>
                <a:gd name="T63" fmla="*/ 1 h 726"/>
                <a:gd name="T64" fmla="*/ 1001 w 1030"/>
                <a:gd name="T65" fmla="*/ 3 h 726"/>
                <a:gd name="T66" fmla="*/ 1015 w 1030"/>
                <a:gd name="T67" fmla="*/ 16 h 726"/>
                <a:gd name="T68" fmla="*/ 1021 w 1030"/>
                <a:gd name="T69" fmla="*/ 27 h 726"/>
                <a:gd name="T70" fmla="*/ 1030 w 1030"/>
                <a:gd name="T71" fmla="*/ 113 h 726"/>
                <a:gd name="T72" fmla="*/ 1027 w 1030"/>
                <a:gd name="T73" fmla="*/ 197 h 726"/>
                <a:gd name="T74" fmla="*/ 1010 w 1030"/>
                <a:gd name="T75" fmla="*/ 279 h 726"/>
                <a:gd name="T76" fmla="*/ 983 w 1030"/>
                <a:gd name="T77" fmla="*/ 357 h 726"/>
                <a:gd name="T78" fmla="*/ 945 w 1030"/>
                <a:gd name="T79" fmla="*/ 431 h 726"/>
                <a:gd name="T80" fmla="*/ 898 w 1030"/>
                <a:gd name="T81" fmla="*/ 499 h 726"/>
                <a:gd name="T82" fmla="*/ 841 w 1030"/>
                <a:gd name="T83" fmla="*/ 561 h 726"/>
                <a:gd name="T84" fmla="*/ 774 w 1030"/>
                <a:gd name="T85" fmla="*/ 614 h 726"/>
                <a:gd name="T86" fmla="*/ 702 w 1030"/>
                <a:gd name="T87" fmla="*/ 658 h 726"/>
                <a:gd name="T88" fmla="*/ 622 w 1030"/>
                <a:gd name="T89" fmla="*/ 692 h 726"/>
                <a:gd name="T90" fmla="*/ 565 w 1030"/>
                <a:gd name="T91" fmla="*/ 709 h 726"/>
                <a:gd name="T92" fmla="*/ 462 w 1030"/>
                <a:gd name="T93" fmla="*/ 724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30" h="726">
                  <a:moveTo>
                    <a:pt x="428" y="726"/>
                  </a:moveTo>
                  <a:lnTo>
                    <a:pt x="428" y="726"/>
                  </a:lnTo>
                  <a:lnTo>
                    <a:pt x="399" y="724"/>
                  </a:lnTo>
                  <a:lnTo>
                    <a:pt x="370" y="722"/>
                  </a:lnTo>
                  <a:lnTo>
                    <a:pt x="342" y="718"/>
                  </a:lnTo>
                  <a:lnTo>
                    <a:pt x="313" y="714"/>
                  </a:lnTo>
                  <a:lnTo>
                    <a:pt x="285" y="708"/>
                  </a:lnTo>
                  <a:lnTo>
                    <a:pt x="258" y="700"/>
                  </a:lnTo>
                  <a:lnTo>
                    <a:pt x="230" y="691"/>
                  </a:lnTo>
                  <a:lnTo>
                    <a:pt x="203" y="681"/>
                  </a:lnTo>
                  <a:lnTo>
                    <a:pt x="177" y="670"/>
                  </a:lnTo>
                  <a:lnTo>
                    <a:pt x="151" y="656"/>
                  </a:lnTo>
                  <a:lnTo>
                    <a:pt x="127" y="643"/>
                  </a:lnTo>
                  <a:lnTo>
                    <a:pt x="102" y="627"/>
                  </a:lnTo>
                  <a:lnTo>
                    <a:pt x="78" y="611"/>
                  </a:lnTo>
                  <a:lnTo>
                    <a:pt x="54" y="593"/>
                  </a:lnTo>
                  <a:lnTo>
                    <a:pt x="32" y="573"/>
                  </a:lnTo>
                  <a:lnTo>
                    <a:pt x="11" y="553"/>
                  </a:lnTo>
                  <a:lnTo>
                    <a:pt x="11" y="553"/>
                  </a:lnTo>
                  <a:lnTo>
                    <a:pt x="7" y="548"/>
                  </a:lnTo>
                  <a:lnTo>
                    <a:pt x="3" y="542"/>
                  </a:lnTo>
                  <a:lnTo>
                    <a:pt x="1" y="536"/>
                  </a:lnTo>
                  <a:lnTo>
                    <a:pt x="0" y="530"/>
                  </a:lnTo>
                  <a:lnTo>
                    <a:pt x="1" y="524"/>
                  </a:lnTo>
                  <a:lnTo>
                    <a:pt x="3" y="518"/>
                  </a:lnTo>
                  <a:lnTo>
                    <a:pt x="5" y="511"/>
                  </a:lnTo>
                  <a:lnTo>
                    <a:pt x="10" y="506"/>
                  </a:lnTo>
                  <a:lnTo>
                    <a:pt x="10" y="506"/>
                  </a:lnTo>
                  <a:lnTo>
                    <a:pt x="15" y="502"/>
                  </a:lnTo>
                  <a:lnTo>
                    <a:pt x="21" y="499"/>
                  </a:lnTo>
                  <a:lnTo>
                    <a:pt x="27" y="497"/>
                  </a:lnTo>
                  <a:lnTo>
                    <a:pt x="33" y="497"/>
                  </a:lnTo>
                  <a:lnTo>
                    <a:pt x="40" y="497"/>
                  </a:lnTo>
                  <a:lnTo>
                    <a:pt x="46" y="499"/>
                  </a:lnTo>
                  <a:lnTo>
                    <a:pt x="52" y="502"/>
                  </a:lnTo>
                  <a:lnTo>
                    <a:pt x="57" y="506"/>
                  </a:lnTo>
                  <a:lnTo>
                    <a:pt x="57" y="506"/>
                  </a:lnTo>
                  <a:lnTo>
                    <a:pt x="82" y="529"/>
                  </a:lnTo>
                  <a:lnTo>
                    <a:pt x="108" y="551"/>
                  </a:lnTo>
                  <a:lnTo>
                    <a:pt x="136" y="570"/>
                  </a:lnTo>
                  <a:lnTo>
                    <a:pt x="164" y="588"/>
                  </a:lnTo>
                  <a:lnTo>
                    <a:pt x="194" y="603"/>
                  </a:lnTo>
                  <a:lnTo>
                    <a:pt x="224" y="618"/>
                  </a:lnTo>
                  <a:lnTo>
                    <a:pt x="254" y="629"/>
                  </a:lnTo>
                  <a:lnTo>
                    <a:pt x="286" y="640"/>
                  </a:lnTo>
                  <a:lnTo>
                    <a:pt x="318" y="647"/>
                  </a:lnTo>
                  <a:lnTo>
                    <a:pt x="350" y="653"/>
                  </a:lnTo>
                  <a:lnTo>
                    <a:pt x="383" y="657"/>
                  </a:lnTo>
                  <a:lnTo>
                    <a:pt x="416" y="658"/>
                  </a:lnTo>
                  <a:lnTo>
                    <a:pt x="449" y="658"/>
                  </a:lnTo>
                  <a:lnTo>
                    <a:pt x="484" y="656"/>
                  </a:lnTo>
                  <a:lnTo>
                    <a:pt x="517" y="651"/>
                  </a:lnTo>
                  <a:lnTo>
                    <a:pt x="551" y="645"/>
                  </a:lnTo>
                  <a:lnTo>
                    <a:pt x="551" y="645"/>
                  </a:lnTo>
                  <a:lnTo>
                    <a:pt x="576" y="638"/>
                  </a:lnTo>
                  <a:lnTo>
                    <a:pt x="599" y="630"/>
                  </a:lnTo>
                  <a:lnTo>
                    <a:pt x="624" y="621"/>
                  </a:lnTo>
                  <a:lnTo>
                    <a:pt x="647" y="611"/>
                  </a:lnTo>
                  <a:lnTo>
                    <a:pt x="670" y="600"/>
                  </a:lnTo>
                  <a:lnTo>
                    <a:pt x="693" y="588"/>
                  </a:lnTo>
                  <a:lnTo>
                    <a:pt x="713" y="574"/>
                  </a:lnTo>
                  <a:lnTo>
                    <a:pt x="735" y="560"/>
                  </a:lnTo>
                  <a:lnTo>
                    <a:pt x="755" y="545"/>
                  </a:lnTo>
                  <a:lnTo>
                    <a:pt x="774" y="529"/>
                  </a:lnTo>
                  <a:lnTo>
                    <a:pt x="793" y="512"/>
                  </a:lnTo>
                  <a:lnTo>
                    <a:pt x="811" y="495"/>
                  </a:lnTo>
                  <a:lnTo>
                    <a:pt x="827" y="476"/>
                  </a:lnTo>
                  <a:lnTo>
                    <a:pt x="844" y="458"/>
                  </a:lnTo>
                  <a:lnTo>
                    <a:pt x="858" y="438"/>
                  </a:lnTo>
                  <a:lnTo>
                    <a:pt x="873" y="417"/>
                  </a:lnTo>
                  <a:lnTo>
                    <a:pt x="886" y="396"/>
                  </a:lnTo>
                  <a:lnTo>
                    <a:pt x="899" y="375"/>
                  </a:lnTo>
                  <a:lnTo>
                    <a:pt x="910" y="353"/>
                  </a:lnTo>
                  <a:lnTo>
                    <a:pt x="920" y="330"/>
                  </a:lnTo>
                  <a:lnTo>
                    <a:pt x="930" y="307"/>
                  </a:lnTo>
                  <a:lnTo>
                    <a:pt x="938" y="284"/>
                  </a:lnTo>
                  <a:lnTo>
                    <a:pt x="945" y="261"/>
                  </a:lnTo>
                  <a:lnTo>
                    <a:pt x="951" y="237"/>
                  </a:lnTo>
                  <a:lnTo>
                    <a:pt x="957" y="212"/>
                  </a:lnTo>
                  <a:lnTo>
                    <a:pt x="960" y="188"/>
                  </a:lnTo>
                  <a:lnTo>
                    <a:pt x="963" y="164"/>
                  </a:lnTo>
                  <a:lnTo>
                    <a:pt x="964" y="139"/>
                  </a:lnTo>
                  <a:lnTo>
                    <a:pt x="964" y="114"/>
                  </a:lnTo>
                  <a:lnTo>
                    <a:pt x="963" y="89"/>
                  </a:lnTo>
                  <a:lnTo>
                    <a:pt x="960" y="64"/>
                  </a:lnTo>
                  <a:lnTo>
                    <a:pt x="955" y="39"/>
                  </a:lnTo>
                  <a:lnTo>
                    <a:pt x="955" y="39"/>
                  </a:lnTo>
                  <a:lnTo>
                    <a:pt x="955" y="33"/>
                  </a:lnTo>
                  <a:lnTo>
                    <a:pt x="957" y="26"/>
                  </a:lnTo>
                  <a:lnTo>
                    <a:pt x="958" y="21"/>
                  </a:lnTo>
                  <a:lnTo>
                    <a:pt x="961" y="15"/>
                  </a:lnTo>
                  <a:lnTo>
                    <a:pt x="965" y="11"/>
                  </a:lnTo>
                  <a:lnTo>
                    <a:pt x="970" y="6"/>
                  </a:lnTo>
                  <a:lnTo>
                    <a:pt x="976" y="3"/>
                  </a:lnTo>
                  <a:lnTo>
                    <a:pt x="982" y="1"/>
                  </a:lnTo>
                  <a:lnTo>
                    <a:pt x="982" y="1"/>
                  </a:lnTo>
                  <a:lnTo>
                    <a:pt x="989" y="0"/>
                  </a:lnTo>
                  <a:lnTo>
                    <a:pt x="995" y="1"/>
                  </a:lnTo>
                  <a:lnTo>
                    <a:pt x="1001" y="3"/>
                  </a:lnTo>
                  <a:lnTo>
                    <a:pt x="1007" y="6"/>
                  </a:lnTo>
                  <a:lnTo>
                    <a:pt x="1011" y="11"/>
                  </a:lnTo>
                  <a:lnTo>
                    <a:pt x="1015" y="16"/>
                  </a:lnTo>
                  <a:lnTo>
                    <a:pt x="1019" y="21"/>
                  </a:lnTo>
                  <a:lnTo>
                    <a:pt x="1021" y="27"/>
                  </a:lnTo>
                  <a:lnTo>
                    <a:pt x="1021" y="27"/>
                  </a:lnTo>
                  <a:lnTo>
                    <a:pt x="1026" y="56"/>
                  </a:lnTo>
                  <a:lnTo>
                    <a:pt x="1029" y="84"/>
                  </a:lnTo>
                  <a:lnTo>
                    <a:pt x="1030" y="113"/>
                  </a:lnTo>
                  <a:lnTo>
                    <a:pt x="1030" y="141"/>
                  </a:lnTo>
                  <a:lnTo>
                    <a:pt x="1029" y="169"/>
                  </a:lnTo>
                  <a:lnTo>
                    <a:pt x="1027" y="197"/>
                  </a:lnTo>
                  <a:lnTo>
                    <a:pt x="1023" y="224"/>
                  </a:lnTo>
                  <a:lnTo>
                    <a:pt x="1018" y="252"/>
                  </a:lnTo>
                  <a:lnTo>
                    <a:pt x="1010" y="279"/>
                  </a:lnTo>
                  <a:lnTo>
                    <a:pt x="1003" y="305"/>
                  </a:lnTo>
                  <a:lnTo>
                    <a:pt x="994" y="331"/>
                  </a:lnTo>
                  <a:lnTo>
                    <a:pt x="983" y="357"/>
                  </a:lnTo>
                  <a:lnTo>
                    <a:pt x="972" y="382"/>
                  </a:lnTo>
                  <a:lnTo>
                    <a:pt x="959" y="407"/>
                  </a:lnTo>
                  <a:lnTo>
                    <a:pt x="945" y="431"/>
                  </a:lnTo>
                  <a:lnTo>
                    <a:pt x="931" y="454"/>
                  </a:lnTo>
                  <a:lnTo>
                    <a:pt x="914" y="477"/>
                  </a:lnTo>
                  <a:lnTo>
                    <a:pt x="898" y="499"/>
                  </a:lnTo>
                  <a:lnTo>
                    <a:pt x="879" y="521"/>
                  </a:lnTo>
                  <a:lnTo>
                    <a:pt x="860" y="541"/>
                  </a:lnTo>
                  <a:lnTo>
                    <a:pt x="841" y="561"/>
                  </a:lnTo>
                  <a:lnTo>
                    <a:pt x="819" y="580"/>
                  </a:lnTo>
                  <a:lnTo>
                    <a:pt x="797" y="597"/>
                  </a:lnTo>
                  <a:lnTo>
                    <a:pt x="774" y="614"/>
                  </a:lnTo>
                  <a:lnTo>
                    <a:pt x="752" y="630"/>
                  </a:lnTo>
                  <a:lnTo>
                    <a:pt x="727" y="645"/>
                  </a:lnTo>
                  <a:lnTo>
                    <a:pt x="702" y="658"/>
                  </a:lnTo>
                  <a:lnTo>
                    <a:pt x="676" y="671"/>
                  </a:lnTo>
                  <a:lnTo>
                    <a:pt x="649" y="682"/>
                  </a:lnTo>
                  <a:lnTo>
                    <a:pt x="622" y="692"/>
                  </a:lnTo>
                  <a:lnTo>
                    <a:pt x="594" y="702"/>
                  </a:lnTo>
                  <a:lnTo>
                    <a:pt x="565" y="709"/>
                  </a:lnTo>
                  <a:lnTo>
                    <a:pt x="565" y="709"/>
                  </a:lnTo>
                  <a:lnTo>
                    <a:pt x="531" y="716"/>
                  </a:lnTo>
                  <a:lnTo>
                    <a:pt x="496" y="721"/>
                  </a:lnTo>
                  <a:lnTo>
                    <a:pt x="462" y="724"/>
                  </a:lnTo>
                  <a:lnTo>
                    <a:pt x="428" y="726"/>
                  </a:lnTo>
                  <a:lnTo>
                    <a:pt x="428" y="7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39">
              <a:extLst>
                <a:ext uri="{FF2B5EF4-FFF2-40B4-BE49-F238E27FC236}">
                  <a16:creationId xmlns:a16="http://schemas.microsoft.com/office/drawing/2014/main" id="{08E87351-E32C-41D5-9A8D-C68D2B9F7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763" y="1847850"/>
              <a:ext cx="242888" cy="179388"/>
            </a:xfrm>
            <a:custGeom>
              <a:avLst/>
              <a:gdLst>
                <a:gd name="T0" fmla="*/ 47 w 1068"/>
                <a:gd name="T1" fmla="*/ 791 h 792"/>
                <a:gd name="T2" fmla="*/ 32 w 1068"/>
                <a:gd name="T3" fmla="*/ 785 h 792"/>
                <a:gd name="T4" fmla="*/ 22 w 1068"/>
                <a:gd name="T5" fmla="*/ 772 h 792"/>
                <a:gd name="T6" fmla="*/ 14 w 1068"/>
                <a:gd name="T7" fmla="*/ 738 h 792"/>
                <a:gd name="T8" fmla="*/ 1 w 1068"/>
                <a:gd name="T9" fmla="*/ 649 h 792"/>
                <a:gd name="T10" fmla="*/ 2 w 1068"/>
                <a:gd name="T11" fmla="*/ 560 h 792"/>
                <a:gd name="T12" fmla="*/ 17 w 1068"/>
                <a:gd name="T13" fmla="*/ 472 h 792"/>
                <a:gd name="T14" fmla="*/ 45 w 1068"/>
                <a:gd name="T15" fmla="*/ 388 h 792"/>
                <a:gd name="T16" fmla="*/ 86 w 1068"/>
                <a:gd name="T17" fmla="*/ 305 h 792"/>
                <a:gd name="T18" fmla="*/ 121 w 1068"/>
                <a:gd name="T19" fmla="*/ 252 h 792"/>
                <a:gd name="T20" fmla="*/ 182 w 1068"/>
                <a:gd name="T21" fmla="*/ 182 h 792"/>
                <a:gd name="T22" fmla="*/ 254 w 1068"/>
                <a:gd name="T23" fmla="*/ 121 h 792"/>
                <a:gd name="T24" fmla="*/ 332 w 1068"/>
                <a:gd name="T25" fmla="*/ 71 h 792"/>
                <a:gd name="T26" fmla="*/ 417 w 1068"/>
                <a:gd name="T27" fmla="*/ 34 h 792"/>
                <a:gd name="T28" fmla="*/ 477 w 1068"/>
                <a:gd name="T29" fmla="*/ 16 h 792"/>
                <a:gd name="T30" fmla="*/ 537 w 1068"/>
                <a:gd name="T31" fmla="*/ 5 h 792"/>
                <a:gd name="T32" fmla="*/ 597 w 1068"/>
                <a:gd name="T33" fmla="*/ 0 h 792"/>
                <a:gd name="T34" fmla="*/ 657 w 1068"/>
                <a:gd name="T35" fmla="*/ 2 h 792"/>
                <a:gd name="T36" fmla="*/ 716 w 1068"/>
                <a:gd name="T37" fmla="*/ 9 h 792"/>
                <a:gd name="T38" fmla="*/ 774 w 1068"/>
                <a:gd name="T39" fmla="*/ 22 h 792"/>
                <a:gd name="T40" fmla="*/ 831 w 1068"/>
                <a:gd name="T41" fmla="*/ 41 h 792"/>
                <a:gd name="T42" fmla="*/ 885 w 1068"/>
                <a:gd name="T43" fmla="*/ 66 h 792"/>
                <a:gd name="T44" fmla="*/ 937 w 1068"/>
                <a:gd name="T45" fmla="*/ 95 h 792"/>
                <a:gd name="T46" fmla="*/ 986 w 1068"/>
                <a:gd name="T47" fmla="*/ 131 h 792"/>
                <a:gd name="T48" fmla="*/ 1031 w 1068"/>
                <a:gd name="T49" fmla="*/ 171 h 792"/>
                <a:gd name="T50" fmla="*/ 1060 w 1068"/>
                <a:gd name="T51" fmla="*/ 200 h 792"/>
                <a:gd name="T52" fmla="*/ 1068 w 1068"/>
                <a:gd name="T53" fmla="*/ 218 h 792"/>
                <a:gd name="T54" fmla="*/ 1065 w 1068"/>
                <a:gd name="T55" fmla="*/ 237 h 792"/>
                <a:gd name="T56" fmla="*/ 1057 w 1068"/>
                <a:gd name="T57" fmla="*/ 247 h 792"/>
                <a:gd name="T58" fmla="*/ 1039 w 1068"/>
                <a:gd name="T59" fmla="*/ 255 h 792"/>
                <a:gd name="T60" fmla="*/ 1020 w 1068"/>
                <a:gd name="T61" fmla="*/ 252 h 792"/>
                <a:gd name="T62" fmla="*/ 1010 w 1068"/>
                <a:gd name="T63" fmla="*/ 245 h 792"/>
                <a:gd name="T64" fmla="*/ 958 w 1068"/>
                <a:gd name="T65" fmla="*/ 194 h 792"/>
                <a:gd name="T66" fmla="*/ 870 w 1068"/>
                <a:gd name="T67" fmla="*/ 132 h 792"/>
                <a:gd name="T68" fmla="*/ 773 w 1068"/>
                <a:gd name="T69" fmla="*/ 91 h 792"/>
                <a:gd name="T70" fmla="*/ 670 w 1068"/>
                <a:gd name="T71" fmla="*/ 69 h 792"/>
                <a:gd name="T72" fmla="*/ 563 w 1068"/>
                <a:gd name="T73" fmla="*/ 68 h 792"/>
                <a:gd name="T74" fmla="*/ 492 w 1068"/>
                <a:gd name="T75" fmla="*/ 80 h 792"/>
                <a:gd name="T76" fmla="*/ 439 w 1068"/>
                <a:gd name="T77" fmla="*/ 96 h 792"/>
                <a:gd name="T78" fmla="*/ 363 w 1068"/>
                <a:gd name="T79" fmla="*/ 129 h 792"/>
                <a:gd name="T80" fmla="*/ 293 w 1068"/>
                <a:gd name="T81" fmla="*/ 173 h 792"/>
                <a:gd name="T82" fmla="*/ 229 w 1068"/>
                <a:gd name="T83" fmla="*/ 228 h 792"/>
                <a:gd name="T84" fmla="*/ 174 w 1068"/>
                <a:gd name="T85" fmla="*/ 292 h 792"/>
                <a:gd name="T86" fmla="*/ 143 w 1068"/>
                <a:gd name="T87" fmla="*/ 339 h 792"/>
                <a:gd name="T88" fmla="*/ 107 w 1068"/>
                <a:gd name="T89" fmla="*/ 412 h 792"/>
                <a:gd name="T90" fmla="*/ 81 w 1068"/>
                <a:gd name="T91" fmla="*/ 488 h 792"/>
                <a:gd name="T92" fmla="*/ 68 w 1068"/>
                <a:gd name="T93" fmla="*/ 567 h 792"/>
                <a:gd name="T94" fmla="*/ 66 w 1068"/>
                <a:gd name="T95" fmla="*/ 645 h 792"/>
                <a:gd name="T96" fmla="*/ 78 w 1068"/>
                <a:gd name="T97" fmla="*/ 724 h 792"/>
                <a:gd name="T98" fmla="*/ 85 w 1068"/>
                <a:gd name="T99" fmla="*/ 757 h 792"/>
                <a:gd name="T100" fmla="*/ 81 w 1068"/>
                <a:gd name="T101" fmla="*/ 776 h 792"/>
                <a:gd name="T102" fmla="*/ 67 w 1068"/>
                <a:gd name="T103" fmla="*/ 788 h 792"/>
                <a:gd name="T104" fmla="*/ 52 w 1068"/>
                <a:gd name="T105" fmla="*/ 79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8" h="792">
                  <a:moveTo>
                    <a:pt x="52" y="792"/>
                  </a:moveTo>
                  <a:lnTo>
                    <a:pt x="52" y="792"/>
                  </a:lnTo>
                  <a:lnTo>
                    <a:pt x="47" y="791"/>
                  </a:lnTo>
                  <a:lnTo>
                    <a:pt x="41" y="790"/>
                  </a:lnTo>
                  <a:lnTo>
                    <a:pt x="36" y="788"/>
                  </a:lnTo>
                  <a:lnTo>
                    <a:pt x="32" y="785"/>
                  </a:lnTo>
                  <a:lnTo>
                    <a:pt x="28" y="782"/>
                  </a:lnTo>
                  <a:lnTo>
                    <a:pt x="25" y="778"/>
                  </a:lnTo>
                  <a:lnTo>
                    <a:pt x="22" y="772"/>
                  </a:lnTo>
                  <a:lnTo>
                    <a:pt x="20" y="767"/>
                  </a:lnTo>
                  <a:lnTo>
                    <a:pt x="20" y="767"/>
                  </a:lnTo>
                  <a:lnTo>
                    <a:pt x="14" y="738"/>
                  </a:lnTo>
                  <a:lnTo>
                    <a:pt x="7" y="708"/>
                  </a:lnTo>
                  <a:lnTo>
                    <a:pt x="3" y="679"/>
                  </a:lnTo>
                  <a:lnTo>
                    <a:pt x="1" y="649"/>
                  </a:lnTo>
                  <a:lnTo>
                    <a:pt x="0" y="619"/>
                  </a:lnTo>
                  <a:lnTo>
                    <a:pt x="0" y="589"/>
                  </a:lnTo>
                  <a:lnTo>
                    <a:pt x="2" y="560"/>
                  </a:lnTo>
                  <a:lnTo>
                    <a:pt x="5" y="530"/>
                  </a:lnTo>
                  <a:lnTo>
                    <a:pt x="10" y="501"/>
                  </a:lnTo>
                  <a:lnTo>
                    <a:pt x="17" y="472"/>
                  </a:lnTo>
                  <a:lnTo>
                    <a:pt x="25" y="443"/>
                  </a:lnTo>
                  <a:lnTo>
                    <a:pt x="34" y="416"/>
                  </a:lnTo>
                  <a:lnTo>
                    <a:pt x="45" y="388"/>
                  </a:lnTo>
                  <a:lnTo>
                    <a:pt x="57" y="360"/>
                  </a:lnTo>
                  <a:lnTo>
                    <a:pt x="70" y="332"/>
                  </a:lnTo>
                  <a:lnTo>
                    <a:pt x="86" y="305"/>
                  </a:lnTo>
                  <a:lnTo>
                    <a:pt x="86" y="305"/>
                  </a:lnTo>
                  <a:lnTo>
                    <a:pt x="103" y="278"/>
                  </a:lnTo>
                  <a:lnTo>
                    <a:pt x="121" y="252"/>
                  </a:lnTo>
                  <a:lnTo>
                    <a:pt x="141" y="227"/>
                  </a:lnTo>
                  <a:lnTo>
                    <a:pt x="161" y="203"/>
                  </a:lnTo>
                  <a:lnTo>
                    <a:pt x="182" y="182"/>
                  </a:lnTo>
                  <a:lnTo>
                    <a:pt x="205" y="160"/>
                  </a:lnTo>
                  <a:lnTo>
                    <a:pt x="229" y="139"/>
                  </a:lnTo>
                  <a:lnTo>
                    <a:pt x="254" y="121"/>
                  </a:lnTo>
                  <a:lnTo>
                    <a:pt x="278" y="102"/>
                  </a:lnTo>
                  <a:lnTo>
                    <a:pt x="305" y="85"/>
                  </a:lnTo>
                  <a:lnTo>
                    <a:pt x="332" y="71"/>
                  </a:lnTo>
                  <a:lnTo>
                    <a:pt x="360" y="56"/>
                  </a:lnTo>
                  <a:lnTo>
                    <a:pt x="388" y="44"/>
                  </a:lnTo>
                  <a:lnTo>
                    <a:pt x="417" y="34"/>
                  </a:lnTo>
                  <a:lnTo>
                    <a:pt x="447" y="23"/>
                  </a:lnTo>
                  <a:lnTo>
                    <a:pt x="477" y="16"/>
                  </a:lnTo>
                  <a:lnTo>
                    <a:pt x="477" y="16"/>
                  </a:lnTo>
                  <a:lnTo>
                    <a:pt x="497" y="11"/>
                  </a:lnTo>
                  <a:lnTo>
                    <a:pt x="516" y="8"/>
                  </a:lnTo>
                  <a:lnTo>
                    <a:pt x="537" y="5"/>
                  </a:lnTo>
                  <a:lnTo>
                    <a:pt x="557" y="3"/>
                  </a:lnTo>
                  <a:lnTo>
                    <a:pt x="578" y="1"/>
                  </a:lnTo>
                  <a:lnTo>
                    <a:pt x="597" y="0"/>
                  </a:lnTo>
                  <a:lnTo>
                    <a:pt x="618" y="0"/>
                  </a:lnTo>
                  <a:lnTo>
                    <a:pt x="638" y="1"/>
                  </a:lnTo>
                  <a:lnTo>
                    <a:pt x="657" y="2"/>
                  </a:lnTo>
                  <a:lnTo>
                    <a:pt x="677" y="3"/>
                  </a:lnTo>
                  <a:lnTo>
                    <a:pt x="697" y="6"/>
                  </a:lnTo>
                  <a:lnTo>
                    <a:pt x="716" y="9"/>
                  </a:lnTo>
                  <a:lnTo>
                    <a:pt x="736" y="12"/>
                  </a:lnTo>
                  <a:lnTo>
                    <a:pt x="756" y="17"/>
                  </a:lnTo>
                  <a:lnTo>
                    <a:pt x="774" y="22"/>
                  </a:lnTo>
                  <a:lnTo>
                    <a:pt x="794" y="27"/>
                  </a:lnTo>
                  <a:lnTo>
                    <a:pt x="812" y="34"/>
                  </a:lnTo>
                  <a:lnTo>
                    <a:pt x="831" y="41"/>
                  </a:lnTo>
                  <a:lnTo>
                    <a:pt x="850" y="48"/>
                  </a:lnTo>
                  <a:lnTo>
                    <a:pt x="867" y="56"/>
                  </a:lnTo>
                  <a:lnTo>
                    <a:pt x="885" y="66"/>
                  </a:lnTo>
                  <a:lnTo>
                    <a:pt x="902" y="75"/>
                  </a:lnTo>
                  <a:lnTo>
                    <a:pt x="920" y="84"/>
                  </a:lnTo>
                  <a:lnTo>
                    <a:pt x="937" y="95"/>
                  </a:lnTo>
                  <a:lnTo>
                    <a:pt x="953" y="106"/>
                  </a:lnTo>
                  <a:lnTo>
                    <a:pt x="970" y="119"/>
                  </a:lnTo>
                  <a:lnTo>
                    <a:pt x="986" y="131"/>
                  </a:lnTo>
                  <a:lnTo>
                    <a:pt x="1002" y="143"/>
                  </a:lnTo>
                  <a:lnTo>
                    <a:pt x="1016" y="157"/>
                  </a:lnTo>
                  <a:lnTo>
                    <a:pt x="1031" y="171"/>
                  </a:lnTo>
                  <a:lnTo>
                    <a:pt x="1045" y="186"/>
                  </a:lnTo>
                  <a:lnTo>
                    <a:pt x="1060" y="200"/>
                  </a:lnTo>
                  <a:lnTo>
                    <a:pt x="1060" y="200"/>
                  </a:lnTo>
                  <a:lnTo>
                    <a:pt x="1064" y="206"/>
                  </a:lnTo>
                  <a:lnTo>
                    <a:pt x="1066" y="212"/>
                  </a:lnTo>
                  <a:lnTo>
                    <a:pt x="1068" y="218"/>
                  </a:lnTo>
                  <a:lnTo>
                    <a:pt x="1068" y="224"/>
                  </a:lnTo>
                  <a:lnTo>
                    <a:pt x="1067" y="231"/>
                  </a:lnTo>
                  <a:lnTo>
                    <a:pt x="1065" y="237"/>
                  </a:lnTo>
                  <a:lnTo>
                    <a:pt x="1061" y="243"/>
                  </a:lnTo>
                  <a:lnTo>
                    <a:pt x="1057" y="247"/>
                  </a:lnTo>
                  <a:lnTo>
                    <a:pt x="1057" y="247"/>
                  </a:lnTo>
                  <a:lnTo>
                    <a:pt x="1051" y="251"/>
                  </a:lnTo>
                  <a:lnTo>
                    <a:pt x="1045" y="254"/>
                  </a:lnTo>
                  <a:lnTo>
                    <a:pt x="1039" y="255"/>
                  </a:lnTo>
                  <a:lnTo>
                    <a:pt x="1033" y="255"/>
                  </a:lnTo>
                  <a:lnTo>
                    <a:pt x="1027" y="254"/>
                  </a:lnTo>
                  <a:lnTo>
                    <a:pt x="1020" y="252"/>
                  </a:lnTo>
                  <a:lnTo>
                    <a:pt x="1015" y="249"/>
                  </a:lnTo>
                  <a:lnTo>
                    <a:pt x="1010" y="245"/>
                  </a:lnTo>
                  <a:lnTo>
                    <a:pt x="1010" y="245"/>
                  </a:lnTo>
                  <a:lnTo>
                    <a:pt x="998" y="231"/>
                  </a:lnTo>
                  <a:lnTo>
                    <a:pt x="985" y="218"/>
                  </a:lnTo>
                  <a:lnTo>
                    <a:pt x="958" y="194"/>
                  </a:lnTo>
                  <a:lnTo>
                    <a:pt x="930" y="171"/>
                  </a:lnTo>
                  <a:lnTo>
                    <a:pt x="901" y="151"/>
                  </a:lnTo>
                  <a:lnTo>
                    <a:pt x="870" y="132"/>
                  </a:lnTo>
                  <a:lnTo>
                    <a:pt x="839" y="116"/>
                  </a:lnTo>
                  <a:lnTo>
                    <a:pt x="807" y="102"/>
                  </a:lnTo>
                  <a:lnTo>
                    <a:pt x="773" y="91"/>
                  </a:lnTo>
                  <a:lnTo>
                    <a:pt x="740" y="81"/>
                  </a:lnTo>
                  <a:lnTo>
                    <a:pt x="705" y="74"/>
                  </a:lnTo>
                  <a:lnTo>
                    <a:pt x="670" y="69"/>
                  </a:lnTo>
                  <a:lnTo>
                    <a:pt x="634" y="66"/>
                  </a:lnTo>
                  <a:lnTo>
                    <a:pt x="599" y="66"/>
                  </a:lnTo>
                  <a:lnTo>
                    <a:pt x="563" y="68"/>
                  </a:lnTo>
                  <a:lnTo>
                    <a:pt x="528" y="73"/>
                  </a:lnTo>
                  <a:lnTo>
                    <a:pt x="510" y="76"/>
                  </a:lnTo>
                  <a:lnTo>
                    <a:pt x="492" y="80"/>
                  </a:lnTo>
                  <a:lnTo>
                    <a:pt x="492" y="80"/>
                  </a:lnTo>
                  <a:lnTo>
                    <a:pt x="465" y="88"/>
                  </a:lnTo>
                  <a:lnTo>
                    <a:pt x="439" y="96"/>
                  </a:lnTo>
                  <a:lnTo>
                    <a:pt x="413" y="105"/>
                  </a:lnTo>
                  <a:lnTo>
                    <a:pt x="387" y="116"/>
                  </a:lnTo>
                  <a:lnTo>
                    <a:pt x="363" y="129"/>
                  </a:lnTo>
                  <a:lnTo>
                    <a:pt x="338" y="142"/>
                  </a:lnTo>
                  <a:lnTo>
                    <a:pt x="316" y="158"/>
                  </a:lnTo>
                  <a:lnTo>
                    <a:pt x="293" y="173"/>
                  </a:lnTo>
                  <a:lnTo>
                    <a:pt x="270" y="191"/>
                  </a:lnTo>
                  <a:lnTo>
                    <a:pt x="249" y="209"/>
                  </a:lnTo>
                  <a:lnTo>
                    <a:pt x="229" y="228"/>
                  </a:lnTo>
                  <a:lnTo>
                    <a:pt x="210" y="248"/>
                  </a:lnTo>
                  <a:lnTo>
                    <a:pt x="192" y="270"/>
                  </a:lnTo>
                  <a:lnTo>
                    <a:pt x="174" y="292"/>
                  </a:lnTo>
                  <a:lnTo>
                    <a:pt x="158" y="315"/>
                  </a:lnTo>
                  <a:lnTo>
                    <a:pt x="143" y="339"/>
                  </a:lnTo>
                  <a:lnTo>
                    <a:pt x="143" y="339"/>
                  </a:lnTo>
                  <a:lnTo>
                    <a:pt x="129" y="363"/>
                  </a:lnTo>
                  <a:lnTo>
                    <a:pt x="117" y="388"/>
                  </a:lnTo>
                  <a:lnTo>
                    <a:pt x="107" y="412"/>
                  </a:lnTo>
                  <a:lnTo>
                    <a:pt x="96" y="437"/>
                  </a:lnTo>
                  <a:lnTo>
                    <a:pt x="88" y="462"/>
                  </a:lnTo>
                  <a:lnTo>
                    <a:pt x="81" y="488"/>
                  </a:lnTo>
                  <a:lnTo>
                    <a:pt x="76" y="514"/>
                  </a:lnTo>
                  <a:lnTo>
                    <a:pt x="71" y="540"/>
                  </a:lnTo>
                  <a:lnTo>
                    <a:pt x="68" y="567"/>
                  </a:lnTo>
                  <a:lnTo>
                    <a:pt x="66" y="592"/>
                  </a:lnTo>
                  <a:lnTo>
                    <a:pt x="66" y="618"/>
                  </a:lnTo>
                  <a:lnTo>
                    <a:pt x="66" y="645"/>
                  </a:lnTo>
                  <a:lnTo>
                    <a:pt x="69" y="671"/>
                  </a:lnTo>
                  <a:lnTo>
                    <a:pt x="72" y="698"/>
                  </a:lnTo>
                  <a:lnTo>
                    <a:pt x="78" y="724"/>
                  </a:lnTo>
                  <a:lnTo>
                    <a:pt x="84" y="751"/>
                  </a:lnTo>
                  <a:lnTo>
                    <a:pt x="84" y="751"/>
                  </a:lnTo>
                  <a:lnTo>
                    <a:pt x="85" y="757"/>
                  </a:lnTo>
                  <a:lnTo>
                    <a:pt x="85" y="763"/>
                  </a:lnTo>
                  <a:lnTo>
                    <a:pt x="83" y="769"/>
                  </a:lnTo>
                  <a:lnTo>
                    <a:pt x="81" y="776"/>
                  </a:lnTo>
                  <a:lnTo>
                    <a:pt x="77" y="781"/>
                  </a:lnTo>
                  <a:lnTo>
                    <a:pt x="72" y="785"/>
                  </a:lnTo>
                  <a:lnTo>
                    <a:pt x="67" y="788"/>
                  </a:lnTo>
                  <a:lnTo>
                    <a:pt x="61" y="791"/>
                  </a:lnTo>
                  <a:lnTo>
                    <a:pt x="61" y="791"/>
                  </a:lnTo>
                  <a:lnTo>
                    <a:pt x="52" y="792"/>
                  </a:lnTo>
                  <a:lnTo>
                    <a:pt x="52" y="7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40">
              <a:extLst>
                <a:ext uri="{FF2B5EF4-FFF2-40B4-BE49-F238E27FC236}">
                  <a16:creationId xmlns:a16="http://schemas.microsoft.com/office/drawing/2014/main" id="{7DD5A3E4-DAA9-4167-A361-DDC9FA8C8D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4313" y="1897063"/>
              <a:ext cx="112713" cy="165100"/>
            </a:xfrm>
            <a:custGeom>
              <a:avLst/>
              <a:gdLst>
                <a:gd name="T0" fmla="*/ 222 w 496"/>
                <a:gd name="T1" fmla="*/ 725 h 726"/>
                <a:gd name="T2" fmla="*/ 150 w 496"/>
                <a:gd name="T3" fmla="*/ 709 h 726"/>
                <a:gd name="T4" fmla="*/ 89 w 496"/>
                <a:gd name="T5" fmla="*/ 675 h 726"/>
                <a:gd name="T6" fmla="*/ 42 w 496"/>
                <a:gd name="T7" fmla="*/ 626 h 726"/>
                <a:gd name="T8" fmla="*/ 12 w 496"/>
                <a:gd name="T9" fmla="*/ 566 h 726"/>
                <a:gd name="T10" fmla="*/ 0 w 496"/>
                <a:gd name="T11" fmla="*/ 507 h 726"/>
                <a:gd name="T12" fmla="*/ 1 w 496"/>
                <a:gd name="T13" fmla="*/ 483 h 726"/>
                <a:gd name="T14" fmla="*/ 9 w 496"/>
                <a:gd name="T15" fmla="*/ 441 h 726"/>
                <a:gd name="T16" fmla="*/ 47 w 496"/>
                <a:gd name="T17" fmla="*/ 336 h 726"/>
                <a:gd name="T18" fmla="*/ 102 w 496"/>
                <a:gd name="T19" fmla="*/ 221 h 726"/>
                <a:gd name="T20" fmla="*/ 176 w 496"/>
                <a:gd name="T21" fmla="*/ 88 h 726"/>
                <a:gd name="T22" fmla="*/ 221 w 496"/>
                <a:gd name="T23" fmla="*/ 15 h 726"/>
                <a:gd name="T24" fmla="*/ 240 w 496"/>
                <a:gd name="T25" fmla="*/ 1 h 726"/>
                <a:gd name="T26" fmla="*/ 264 w 496"/>
                <a:gd name="T27" fmla="*/ 4 h 726"/>
                <a:gd name="T28" fmla="*/ 277 w 496"/>
                <a:gd name="T29" fmla="*/ 15 h 726"/>
                <a:gd name="T30" fmla="*/ 320 w 496"/>
                <a:gd name="T31" fmla="*/ 88 h 726"/>
                <a:gd name="T32" fmla="*/ 395 w 496"/>
                <a:gd name="T33" fmla="*/ 221 h 726"/>
                <a:gd name="T34" fmla="*/ 449 w 496"/>
                <a:gd name="T35" fmla="*/ 336 h 726"/>
                <a:gd name="T36" fmla="*/ 488 w 496"/>
                <a:gd name="T37" fmla="*/ 441 h 726"/>
                <a:gd name="T38" fmla="*/ 496 w 496"/>
                <a:gd name="T39" fmla="*/ 483 h 726"/>
                <a:gd name="T40" fmla="*/ 496 w 496"/>
                <a:gd name="T41" fmla="*/ 507 h 726"/>
                <a:gd name="T42" fmla="*/ 486 w 496"/>
                <a:gd name="T43" fmla="*/ 566 h 726"/>
                <a:gd name="T44" fmla="*/ 455 w 496"/>
                <a:gd name="T45" fmla="*/ 626 h 726"/>
                <a:gd name="T46" fmla="*/ 408 w 496"/>
                <a:gd name="T47" fmla="*/ 675 h 726"/>
                <a:gd name="T48" fmla="*/ 347 w 496"/>
                <a:gd name="T49" fmla="*/ 709 h 726"/>
                <a:gd name="T50" fmla="*/ 275 w 496"/>
                <a:gd name="T51" fmla="*/ 725 h 726"/>
                <a:gd name="T52" fmla="*/ 249 w 496"/>
                <a:gd name="T53" fmla="*/ 96 h 726"/>
                <a:gd name="T54" fmla="*/ 191 w 496"/>
                <a:gd name="T55" fmla="*/ 196 h 726"/>
                <a:gd name="T56" fmla="*/ 118 w 496"/>
                <a:gd name="T57" fmla="*/ 337 h 726"/>
                <a:gd name="T58" fmla="*/ 85 w 496"/>
                <a:gd name="T59" fmla="*/ 416 h 726"/>
                <a:gd name="T60" fmla="*/ 68 w 496"/>
                <a:gd name="T61" fmla="*/ 479 h 726"/>
                <a:gd name="T62" fmla="*/ 68 w 496"/>
                <a:gd name="T63" fmla="*/ 513 h 726"/>
                <a:gd name="T64" fmla="*/ 80 w 496"/>
                <a:gd name="T65" fmla="*/ 562 h 726"/>
                <a:gd name="T66" fmla="*/ 107 w 496"/>
                <a:gd name="T67" fmla="*/ 602 h 726"/>
                <a:gd name="T68" fmla="*/ 144 w 496"/>
                <a:gd name="T69" fmla="*/ 633 h 726"/>
                <a:gd name="T70" fmla="*/ 193 w 496"/>
                <a:gd name="T71" fmla="*/ 653 h 726"/>
                <a:gd name="T72" fmla="*/ 249 w 496"/>
                <a:gd name="T73" fmla="*/ 660 h 726"/>
                <a:gd name="T74" fmla="*/ 286 w 496"/>
                <a:gd name="T75" fmla="*/ 657 h 726"/>
                <a:gd name="T76" fmla="*/ 338 w 496"/>
                <a:gd name="T77" fmla="*/ 642 h 726"/>
                <a:gd name="T78" fmla="*/ 379 w 496"/>
                <a:gd name="T79" fmla="*/ 614 h 726"/>
                <a:gd name="T80" fmla="*/ 409 w 496"/>
                <a:gd name="T81" fmla="*/ 576 h 726"/>
                <a:gd name="T82" fmla="*/ 427 w 496"/>
                <a:gd name="T83" fmla="*/ 530 h 726"/>
                <a:gd name="T84" fmla="*/ 430 w 496"/>
                <a:gd name="T85" fmla="*/ 496 h 726"/>
                <a:gd name="T86" fmla="*/ 419 w 496"/>
                <a:gd name="T87" fmla="*/ 440 h 726"/>
                <a:gd name="T88" fmla="*/ 391 w 496"/>
                <a:gd name="T89" fmla="*/ 365 h 726"/>
                <a:gd name="T90" fmla="*/ 336 w 496"/>
                <a:gd name="T91" fmla="*/ 252 h 726"/>
                <a:gd name="T92" fmla="*/ 249 w 496"/>
                <a:gd name="T93" fmla="*/ 9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6" h="726">
                  <a:moveTo>
                    <a:pt x="249" y="726"/>
                  </a:moveTo>
                  <a:lnTo>
                    <a:pt x="249" y="726"/>
                  </a:lnTo>
                  <a:lnTo>
                    <a:pt x="222" y="725"/>
                  </a:lnTo>
                  <a:lnTo>
                    <a:pt x="197" y="722"/>
                  </a:lnTo>
                  <a:lnTo>
                    <a:pt x="173" y="716"/>
                  </a:lnTo>
                  <a:lnTo>
                    <a:pt x="150" y="709"/>
                  </a:lnTo>
                  <a:lnTo>
                    <a:pt x="129" y="699"/>
                  </a:lnTo>
                  <a:lnTo>
                    <a:pt x="108" y="688"/>
                  </a:lnTo>
                  <a:lnTo>
                    <a:pt x="89" y="675"/>
                  </a:lnTo>
                  <a:lnTo>
                    <a:pt x="72" y="660"/>
                  </a:lnTo>
                  <a:lnTo>
                    <a:pt x="55" y="644"/>
                  </a:lnTo>
                  <a:lnTo>
                    <a:pt x="42" y="626"/>
                  </a:lnTo>
                  <a:lnTo>
                    <a:pt x="29" y="607"/>
                  </a:lnTo>
                  <a:lnTo>
                    <a:pt x="19" y="587"/>
                  </a:lnTo>
                  <a:lnTo>
                    <a:pt x="12" y="566"/>
                  </a:lnTo>
                  <a:lnTo>
                    <a:pt x="6" y="543"/>
                  </a:lnTo>
                  <a:lnTo>
                    <a:pt x="1" y="519"/>
                  </a:lnTo>
                  <a:lnTo>
                    <a:pt x="0" y="507"/>
                  </a:lnTo>
                  <a:lnTo>
                    <a:pt x="0" y="496"/>
                  </a:lnTo>
                  <a:lnTo>
                    <a:pt x="0" y="496"/>
                  </a:lnTo>
                  <a:lnTo>
                    <a:pt x="1" y="483"/>
                  </a:lnTo>
                  <a:lnTo>
                    <a:pt x="2" y="470"/>
                  </a:lnTo>
                  <a:lnTo>
                    <a:pt x="6" y="455"/>
                  </a:lnTo>
                  <a:lnTo>
                    <a:pt x="9" y="441"/>
                  </a:lnTo>
                  <a:lnTo>
                    <a:pt x="19" y="408"/>
                  </a:lnTo>
                  <a:lnTo>
                    <a:pt x="31" y="373"/>
                  </a:lnTo>
                  <a:lnTo>
                    <a:pt x="47" y="336"/>
                  </a:lnTo>
                  <a:lnTo>
                    <a:pt x="65" y="298"/>
                  </a:lnTo>
                  <a:lnTo>
                    <a:pt x="83" y="260"/>
                  </a:lnTo>
                  <a:lnTo>
                    <a:pt x="102" y="221"/>
                  </a:lnTo>
                  <a:lnTo>
                    <a:pt x="121" y="185"/>
                  </a:lnTo>
                  <a:lnTo>
                    <a:pt x="141" y="150"/>
                  </a:lnTo>
                  <a:lnTo>
                    <a:pt x="176" y="88"/>
                  </a:lnTo>
                  <a:lnTo>
                    <a:pt x="204" y="40"/>
                  </a:lnTo>
                  <a:lnTo>
                    <a:pt x="221" y="15"/>
                  </a:lnTo>
                  <a:lnTo>
                    <a:pt x="221" y="15"/>
                  </a:lnTo>
                  <a:lnTo>
                    <a:pt x="226" y="8"/>
                  </a:lnTo>
                  <a:lnTo>
                    <a:pt x="232" y="4"/>
                  </a:lnTo>
                  <a:lnTo>
                    <a:pt x="240" y="1"/>
                  </a:lnTo>
                  <a:lnTo>
                    <a:pt x="249" y="0"/>
                  </a:lnTo>
                  <a:lnTo>
                    <a:pt x="257" y="1"/>
                  </a:lnTo>
                  <a:lnTo>
                    <a:pt x="264" y="4"/>
                  </a:lnTo>
                  <a:lnTo>
                    <a:pt x="271" y="8"/>
                  </a:lnTo>
                  <a:lnTo>
                    <a:pt x="274" y="11"/>
                  </a:lnTo>
                  <a:lnTo>
                    <a:pt x="277" y="15"/>
                  </a:lnTo>
                  <a:lnTo>
                    <a:pt x="277" y="15"/>
                  </a:lnTo>
                  <a:lnTo>
                    <a:pt x="292" y="40"/>
                  </a:lnTo>
                  <a:lnTo>
                    <a:pt x="320" y="88"/>
                  </a:lnTo>
                  <a:lnTo>
                    <a:pt x="356" y="150"/>
                  </a:lnTo>
                  <a:lnTo>
                    <a:pt x="375" y="185"/>
                  </a:lnTo>
                  <a:lnTo>
                    <a:pt x="395" y="221"/>
                  </a:lnTo>
                  <a:lnTo>
                    <a:pt x="414" y="260"/>
                  </a:lnTo>
                  <a:lnTo>
                    <a:pt x="433" y="298"/>
                  </a:lnTo>
                  <a:lnTo>
                    <a:pt x="449" y="336"/>
                  </a:lnTo>
                  <a:lnTo>
                    <a:pt x="465" y="373"/>
                  </a:lnTo>
                  <a:lnTo>
                    <a:pt x="478" y="408"/>
                  </a:lnTo>
                  <a:lnTo>
                    <a:pt x="488" y="441"/>
                  </a:lnTo>
                  <a:lnTo>
                    <a:pt x="492" y="455"/>
                  </a:lnTo>
                  <a:lnTo>
                    <a:pt x="494" y="470"/>
                  </a:lnTo>
                  <a:lnTo>
                    <a:pt x="496" y="483"/>
                  </a:lnTo>
                  <a:lnTo>
                    <a:pt x="496" y="496"/>
                  </a:lnTo>
                  <a:lnTo>
                    <a:pt x="496" y="496"/>
                  </a:lnTo>
                  <a:lnTo>
                    <a:pt x="496" y="507"/>
                  </a:lnTo>
                  <a:lnTo>
                    <a:pt x="495" y="519"/>
                  </a:lnTo>
                  <a:lnTo>
                    <a:pt x="492" y="543"/>
                  </a:lnTo>
                  <a:lnTo>
                    <a:pt x="486" y="566"/>
                  </a:lnTo>
                  <a:lnTo>
                    <a:pt x="477" y="587"/>
                  </a:lnTo>
                  <a:lnTo>
                    <a:pt x="467" y="607"/>
                  </a:lnTo>
                  <a:lnTo>
                    <a:pt x="455" y="626"/>
                  </a:lnTo>
                  <a:lnTo>
                    <a:pt x="441" y="644"/>
                  </a:lnTo>
                  <a:lnTo>
                    <a:pt x="426" y="660"/>
                  </a:lnTo>
                  <a:lnTo>
                    <a:pt x="408" y="675"/>
                  </a:lnTo>
                  <a:lnTo>
                    <a:pt x="389" y="688"/>
                  </a:lnTo>
                  <a:lnTo>
                    <a:pt x="369" y="699"/>
                  </a:lnTo>
                  <a:lnTo>
                    <a:pt x="347" y="709"/>
                  </a:lnTo>
                  <a:lnTo>
                    <a:pt x="324" y="716"/>
                  </a:lnTo>
                  <a:lnTo>
                    <a:pt x="299" y="722"/>
                  </a:lnTo>
                  <a:lnTo>
                    <a:pt x="275" y="725"/>
                  </a:lnTo>
                  <a:lnTo>
                    <a:pt x="249" y="726"/>
                  </a:lnTo>
                  <a:lnTo>
                    <a:pt x="249" y="726"/>
                  </a:lnTo>
                  <a:close/>
                  <a:moveTo>
                    <a:pt x="249" y="96"/>
                  </a:moveTo>
                  <a:lnTo>
                    <a:pt x="249" y="96"/>
                  </a:lnTo>
                  <a:lnTo>
                    <a:pt x="221" y="143"/>
                  </a:lnTo>
                  <a:lnTo>
                    <a:pt x="191" y="196"/>
                  </a:lnTo>
                  <a:lnTo>
                    <a:pt x="161" y="252"/>
                  </a:lnTo>
                  <a:lnTo>
                    <a:pt x="132" y="309"/>
                  </a:lnTo>
                  <a:lnTo>
                    <a:pt x="118" y="337"/>
                  </a:lnTo>
                  <a:lnTo>
                    <a:pt x="106" y="365"/>
                  </a:lnTo>
                  <a:lnTo>
                    <a:pt x="95" y="391"/>
                  </a:lnTo>
                  <a:lnTo>
                    <a:pt x="85" y="416"/>
                  </a:lnTo>
                  <a:lnTo>
                    <a:pt x="78" y="440"/>
                  </a:lnTo>
                  <a:lnTo>
                    <a:pt x="72" y="460"/>
                  </a:lnTo>
                  <a:lnTo>
                    <a:pt x="68" y="479"/>
                  </a:lnTo>
                  <a:lnTo>
                    <a:pt x="67" y="496"/>
                  </a:lnTo>
                  <a:lnTo>
                    <a:pt x="67" y="496"/>
                  </a:lnTo>
                  <a:lnTo>
                    <a:pt x="68" y="513"/>
                  </a:lnTo>
                  <a:lnTo>
                    <a:pt x="70" y="530"/>
                  </a:lnTo>
                  <a:lnTo>
                    <a:pt x="74" y="546"/>
                  </a:lnTo>
                  <a:lnTo>
                    <a:pt x="80" y="562"/>
                  </a:lnTo>
                  <a:lnTo>
                    <a:pt x="87" y="576"/>
                  </a:lnTo>
                  <a:lnTo>
                    <a:pt x="97" y="590"/>
                  </a:lnTo>
                  <a:lnTo>
                    <a:pt x="107" y="602"/>
                  </a:lnTo>
                  <a:lnTo>
                    <a:pt x="118" y="614"/>
                  </a:lnTo>
                  <a:lnTo>
                    <a:pt x="131" y="624"/>
                  </a:lnTo>
                  <a:lnTo>
                    <a:pt x="144" y="633"/>
                  </a:lnTo>
                  <a:lnTo>
                    <a:pt x="160" y="642"/>
                  </a:lnTo>
                  <a:lnTo>
                    <a:pt x="175" y="648"/>
                  </a:lnTo>
                  <a:lnTo>
                    <a:pt x="193" y="653"/>
                  </a:lnTo>
                  <a:lnTo>
                    <a:pt x="210" y="657"/>
                  </a:lnTo>
                  <a:lnTo>
                    <a:pt x="229" y="660"/>
                  </a:lnTo>
                  <a:lnTo>
                    <a:pt x="249" y="660"/>
                  </a:lnTo>
                  <a:lnTo>
                    <a:pt x="249" y="660"/>
                  </a:lnTo>
                  <a:lnTo>
                    <a:pt x="267" y="660"/>
                  </a:lnTo>
                  <a:lnTo>
                    <a:pt x="286" y="657"/>
                  </a:lnTo>
                  <a:lnTo>
                    <a:pt x="305" y="653"/>
                  </a:lnTo>
                  <a:lnTo>
                    <a:pt x="321" y="648"/>
                  </a:lnTo>
                  <a:lnTo>
                    <a:pt x="338" y="642"/>
                  </a:lnTo>
                  <a:lnTo>
                    <a:pt x="352" y="633"/>
                  </a:lnTo>
                  <a:lnTo>
                    <a:pt x="366" y="624"/>
                  </a:lnTo>
                  <a:lnTo>
                    <a:pt x="379" y="614"/>
                  </a:lnTo>
                  <a:lnTo>
                    <a:pt x="391" y="602"/>
                  </a:lnTo>
                  <a:lnTo>
                    <a:pt x="401" y="590"/>
                  </a:lnTo>
                  <a:lnTo>
                    <a:pt x="409" y="576"/>
                  </a:lnTo>
                  <a:lnTo>
                    <a:pt x="416" y="562"/>
                  </a:lnTo>
                  <a:lnTo>
                    <a:pt x="423" y="546"/>
                  </a:lnTo>
                  <a:lnTo>
                    <a:pt x="427" y="530"/>
                  </a:lnTo>
                  <a:lnTo>
                    <a:pt x="430" y="513"/>
                  </a:lnTo>
                  <a:lnTo>
                    <a:pt x="430" y="496"/>
                  </a:lnTo>
                  <a:lnTo>
                    <a:pt x="430" y="496"/>
                  </a:lnTo>
                  <a:lnTo>
                    <a:pt x="429" y="479"/>
                  </a:lnTo>
                  <a:lnTo>
                    <a:pt x="426" y="460"/>
                  </a:lnTo>
                  <a:lnTo>
                    <a:pt x="419" y="440"/>
                  </a:lnTo>
                  <a:lnTo>
                    <a:pt x="411" y="416"/>
                  </a:lnTo>
                  <a:lnTo>
                    <a:pt x="402" y="391"/>
                  </a:lnTo>
                  <a:lnTo>
                    <a:pt x="391" y="365"/>
                  </a:lnTo>
                  <a:lnTo>
                    <a:pt x="378" y="337"/>
                  </a:lnTo>
                  <a:lnTo>
                    <a:pt x="365" y="309"/>
                  </a:lnTo>
                  <a:lnTo>
                    <a:pt x="336" y="252"/>
                  </a:lnTo>
                  <a:lnTo>
                    <a:pt x="306" y="196"/>
                  </a:lnTo>
                  <a:lnTo>
                    <a:pt x="276" y="143"/>
                  </a:lnTo>
                  <a:lnTo>
                    <a:pt x="249" y="96"/>
                  </a:lnTo>
                  <a:lnTo>
                    <a:pt x="249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41">
              <a:extLst>
                <a:ext uri="{FF2B5EF4-FFF2-40B4-BE49-F238E27FC236}">
                  <a16:creationId xmlns:a16="http://schemas.microsoft.com/office/drawing/2014/main" id="{23F4C2A3-7101-4DFD-B167-ED899AD10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4475" y="1995488"/>
              <a:ext cx="38100" cy="36513"/>
            </a:xfrm>
            <a:custGeom>
              <a:avLst/>
              <a:gdLst>
                <a:gd name="T0" fmla="*/ 137 w 170"/>
                <a:gd name="T1" fmla="*/ 162 h 162"/>
                <a:gd name="T2" fmla="*/ 108 w 170"/>
                <a:gd name="T3" fmla="*/ 160 h 162"/>
                <a:gd name="T4" fmla="*/ 82 w 170"/>
                <a:gd name="T5" fmla="*/ 153 h 162"/>
                <a:gd name="T6" fmla="*/ 59 w 170"/>
                <a:gd name="T7" fmla="*/ 140 h 162"/>
                <a:gd name="T8" fmla="*/ 39 w 170"/>
                <a:gd name="T9" fmla="*/ 125 h 162"/>
                <a:gd name="T10" fmla="*/ 22 w 170"/>
                <a:gd name="T11" fmla="*/ 106 h 162"/>
                <a:gd name="T12" fmla="*/ 10 w 170"/>
                <a:gd name="T13" fmla="*/ 84 h 162"/>
                <a:gd name="T14" fmla="*/ 2 w 170"/>
                <a:gd name="T15" fmla="*/ 60 h 162"/>
                <a:gd name="T16" fmla="*/ 0 w 170"/>
                <a:gd name="T17" fmla="*/ 33 h 162"/>
                <a:gd name="T18" fmla="*/ 0 w 170"/>
                <a:gd name="T19" fmla="*/ 25 h 162"/>
                <a:gd name="T20" fmla="*/ 5 w 170"/>
                <a:gd name="T21" fmla="*/ 14 h 162"/>
                <a:gd name="T22" fmla="*/ 14 w 170"/>
                <a:gd name="T23" fmla="*/ 5 h 162"/>
                <a:gd name="T24" fmla="*/ 25 w 170"/>
                <a:gd name="T25" fmla="*/ 0 h 162"/>
                <a:gd name="T26" fmla="*/ 32 w 170"/>
                <a:gd name="T27" fmla="*/ 0 h 162"/>
                <a:gd name="T28" fmla="*/ 45 w 170"/>
                <a:gd name="T29" fmla="*/ 2 h 162"/>
                <a:gd name="T30" fmla="*/ 55 w 170"/>
                <a:gd name="T31" fmla="*/ 9 h 162"/>
                <a:gd name="T32" fmla="*/ 63 w 170"/>
                <a:gd name="T33" fmla="*/ 19 h 162"/>
                <a:gd name="T34" fmla="*/ 65 w 170"/>
                <a:gd name="T35" fmla="*/ 33 h 162"/>
                <a:gd name="T36" fmla="*/ 66 w 170"/>
                <a:gd name="T37" fmla="*/ 40 h 162"/>
                <a:gd name="T38" fmla="*/ 69 w 170"/>
                <a:gd name="T39" fmla="*/ 54 h 162"/>
                <a:gd name="T40" fmla="*/ 75 w 170"/>
                <a:gd name="T41" fmla="*/ 67 h 162"/>
                <a:gd name="T42" fmla="*/ 83 w 170"/>
                <a:gd name="T43" fmla="*/ 76 h 162"/>
                <a:gd name="T44" fmla="*/ 94 w 170"/>
                <a:gd name="T45" fmla="*/ 84 h 162"/>
                <a:gd name="T46" fmla="*/ 111 w 170"/>
                <a:gd name="T47" fmla="*/ 93 h 162"/>
                <a:gd name="T48" fmla="*/ 137 w 170"/>
                <a:gd name="T49" fmla="*/ 96 h 162"/>
                <a:gd name="T50" fmla="*/ 143 w 170"/>
                <a:gd name="T51" fmla="*/ 97 h 162"/>
                <a:gd name="T52" fmla="*/ 156 w 170"/>
                <a:gd name="T53" fmla="*/ 102 h 162"/>
                <a:gd name="T54" fmla="*/ 164 w 170"/>
                <a:gd name="T55" fmla="*/ 110 h 162"/>
                <a:gd name="T56" fmla="*/ 169 w 170"/>
                <a:gd name="T57" fmla="*/ 123 h 162"/>
                <a:gd name="T58" fmla="*/ 170 w 170"/>
                <a:gd name="T59" fmla="*/ 129 h 162"/>
                <a:gd name="T60" fmla="*/ 167 w 170"/>
                <a:gd name="T61" fmla="*/ 142 h 162"/>
                <a:gd name="T62" fmla="*/ 160 w 170"/>
                <a:gd name="T63" fmla="*/ 153 h 162"/>
                <a:gd name="T64" fmla="*/ 150 w 170"/>
                <a:gd name="T65" fmla="*/ 160 h 162"/>
                <a:gd name="T66" fmla="*/ 137 w 170"/>
                <a:gd name="T6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162">
                  <a:moveTo>
                    <a:pt x="137" y="162"/>
                  </a:moveTo>
                  <a:lnTo>
                    <a:pt x="137" y="162"/>
                  </a:lnTo>
                  <a:lnTo>
                    <a:pt x="123" y="162"/>
                  </a:lnTo>
                  <a:lnTo>
                    <a:pt x="108" y="160"/>
                  </a:lnTo>
                  <a:lnTo>
                    <a:pt x="95" y="157"/>
                  </a:lnTo>
                  <a:lnTo>
                    <a:pt x="82" y="153"/>
                  </a:lnTo>
                  <a:lnTo>
                    <a:pt x="70" y="147"/>
                  </a:lnTo>
                  <a:lnTo>
                    <a:pt x="59" y="140"/>
                  </a:lnTo>
                  <a:lnTo>
                    <a:pt x="48" y="133"/>
                  </a:lnTo>
                  <a:lnTo>
                    <a:pt x="39" y="125"/>
                  </a:lnTo>
                  <a:lnTo>
                    <a:pt x="30" y="116"/>
                  </a:lnTo>
                  <a:lnTo>
                    <a:pt x="22" y="106"/>
                  </a:lnTo>
                  <a:lnTo>
                    <a:pt x="15" y="96"/>
                  </a:lnTo>
                  <a:lnTo>
                    <a:pt x="10" y="84"/>
                  </a:lnTo>
                  <a:lnTo>
                    <a:pt x="5" y="72"/>
                  </a:lnTo>
                  <a:lnTo>
                    <a:pt x="2" y="60"/>
                  </a:lnTo>
                  <a:lnTo>
                    <a:pt x="0" y="4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5" y="9"/>
                  </a:lnTo>
                  <a:lnTo>
                    <a:pt x="60" y="14"/>
                  </a:lnTo>
                  <a:lnTo>
                    <a:pt x="63" y="19"/>
                  </a:lnTo>
                  <a:lnTo>
                    <a:pt x="65" y="25"/>
                  </a:lnTo>
                  <a:lnTo>
                    <a:pt x="65" y="33"/>
                  </a:lnTo>
                  <a:lnTo>
                    <a:pt x="65" y="33"/>
                  </a:lnTo>
                  <a:lnTo>
                    <a:pt x="66" y="40"/>
                  </a:lnTo>
                  <a:lnTo>
                    <a:pt x="67" y="48"/>
                  </a:lnTo>
                  <a:lnTo>
                    <a:pt x="69" y="54"/>
                  </a:lnTo>
                  <a:lnTo>
                    <a:pt x="72" y="61"/>
                  </a:lnTo>
                  <a:lnTo>
                    <a:pt x="75" y="67"/>
                  </a:lnTo>
                  <a:lnTo>
                    <a:pt x="79" y="72"/>
                  </a:lnTo>
                  <a:lnTo>
                    <a:pt x="83" y="76"/>
                  </a:lnTo>
                  <a:lnTo>
                    <a:pt x="89" y="80"/>
                  </a:lnTo>
                  <a:lnTo>
                    <a:pt x="94" y="84"/>
                  </a:lnTo>
                  <a:lnTo>
                    <a:pt x="99" y="87"/>
                  </a:lnTo>
                  <a:lnTo>
                    <a:pt x="111" y="93"/>
                  </a:lnTo>
                  <a:lnTo>
                    <a:pt x="124" y="95"/>
                  </a:lnTo>
                  <a:lnTo>
                    <a:pt x="137" y="96"/>
                  </a:lnTo>
                  <a:lnTo>
                    <a:pt x="137" y="96"/>
                  </a:lnTo>
                  <a:lnTo>
                    <a:pt x="143" y="97"/>
                  </a:lnTo>
                  <a:lnTo>
                    <a:pt x="150" y="99"/>
                  </a:lnTo>
                  <a:lnTo>
                    <a:pt x="156" y="102"/>
                  </a:lnTo>
                  <a:lnTo>
                    <a:pt x="160" y="106"/>
                  </a:lnTo>
                  <a:lnTo>
                    <a:pt x="164" y="110"/>
                  </a:lnTo>
                  <a:lnTo>
                    <a:pt x="167" y="116"/>
                  </a:lnTo>
                  <a:lnTo>
                    <a:pt x="169" y="123"/>
                  </a:lnTo>
                  <a:lnTo>
                    <a:pt x="170" y="129"/>
                  </a:lnTo>
                  <a:lnTo>
                    <a:pt x="170" y="129"/>
                  </a:lnTo>
                  <a:lnTo>
                    <a:pt x="169" y="136"/>
                  </a:lnTo>
                  <a:lnTo>
                    <a:pt x="167" y="142"/>
                  </a:lnTo>
                  <a:lnTo>
                    <a:pt x="164" y="147"/>
                  </a:lnTo>
                  <a:lnTo>
                    <a:pt x="160" y="153"/>
                  </a:lnTo>
                  <a:lnTo>
                    <a:pt x="156" y="157"/>
                  </a:lnTo>
                  <a:lnTo>
                    <a:pt x="150" y="160"/>
                  </a:lnTo>
                  <a:lnTo>
                    <a:pt x="143" y="162"/>
                  </a:lnTo>
                  <a:lnTo>
                    <a:pt x="137" y="162"/>
                  </a:lnTo>
                  <a:lnTo>
                    <a:pt x="137" y="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B33B44F-CBBE-42F0-B43C-4D8AF1033105}"/>
              </a:ext>
            </a:extLst>
          </p:cNvPr>
          <p:cNvGrpSpPr/>
          <p:nvPr/>
        </p:nvGrpSpPr>
        <p:grpSpPr>
          <a:xfrm>
            <a:off x="6650206" y="3862727"/>
            <a:ext cx="5231146" cy="2847444"/>
            <a:chOff x="8654986" y="-1310744"/>
            <a:chExt cx="2142545" cy="1166241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0445CB9-AA5A-4912-BC8D-CB0E76292F25}"/>
                </a:ext>
              </a:extLst>
            </p:cNvPr>
            <p:cNvSpPr/>
            <p:nvPr/>
          </p:nvSpPr>
          <p:spPr>
            <a:xfrm>
              <a:off x="9261910" y="-586749"/>
              <a:ext cx="76200" cy="104775"/>
            </a:xfrm>
            <a:custGeom>
              <a:avLst/>
              <a:gdLst>
                <a:gd name="connsiteX0" fmla="*/ 6667 w 76200"/>
                <a:gd name="connsiteY0" fmla="*/ 107347 h 104775"/>
                <a:gd name="connsiteX1" fmla="*/ 31432 w 76200"/>
                <a:gd name="connsiteY1" fmla="*/ 84582 h 104775"/>
                <a:gd name="connsiteX2" fmla="*/ 52006 w 76200"/>
                <a:gd name="connsiteY2" fmla="*/ 58769 h 104775"/>
                <a:gd name="connsiteX3" fmla="*/ 68294 w 76200"/>
                <a:gd name="connsiteY3" fmla="*/ 30385 h 104775"/>
                <a:gd name="connsiteX4" fmla="*/ 79629 w 76200"/>
                <a:gd name="connsiteY4" fmla="*/ 0 h 104775"/>
                <a:gd name="connsiteX5" fmla="*/ 65723 w 76200"/>
                <a:gd name="connsiteY5" fmla="*/ 29051 h 104775"/>
                <a:gd name="connsiteX6" fmla="*/ 47244 w 76200"/>
                <a:gd name="connsiteY6" fmla="*/ 55340 h 104775"/>
                <a:gd name="connsiteX7" fmla="*/ 25051 w 76200"/>
                <a:gd name="connsiteY7" fmla="*/ 78486 h 104775"/>
                <a:gd name="connsiteX8" fmla="*/ 0 w 76200"/>
                <a:gd name="connsiteY8" fmla="*/ 97726 h 104775"/>
                <a:gd name="connsiteX9" fmla="*/ 6667 w 76200"/>
                <a:gd name="connsiteY9" fmla="*/ 107347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104775">
                  <a:moveTo>
                    <a:pt x="6667" y="107347"/>
                  </a:moveTo>
                  <a:cubicBezTo>
                    <a:pt x="16002" y="100298"/>
                    <a:pt x="23908" y="92773"/>
                    <a:pt x="31432" y="84582"/>
                  </a:cubicBezTo>
                  <a:cubicBezTo>
                    <a:pt x="38957" y="76486"/>
                    <a:pt x="45910" y="67818"/>
                    <a:pt x="52006" y="58769"/>
                  </a:cubicBezTo>
                  <a:cubicBezTo>
                    <a:pt x="58198" y="49721"/>
                    <a:pt x="63722" y="40291"/>
                    <a:pt x="68294" y="30385"/>
                  </a:cubicBezTo>
                  <a:cubicBezTo>
                    <a:pt x="73152" y="20669"/>
                    <a:pt x="76486" y="10287"/>
                    <a:pt x="79629" y="0"/>
                  </a:cubicBezTo>
                  <a:cubicBezTo>
                    <a:pt x="75629" y="10001"/>
                    <a:pt x="71342" y="19907"/>
                    <a:pt x="65723" y="29051"/>
                  </a:cubicBezTo>
                  <a:cubicBezTo>
                    <a:pt x="60388" y="38290"/>
                    <a:pt x="54102" y="47053"/>
                    <a:pt x="47244" y="55340"/>
                  </a:cubicBezTo>
                  <a:cubicBezTo>
                    <a:pt x="40481" y="63627"/>
                    <a:pt x="33052" y="71342"/>
                    <a:pt x="25051" y="78486"/>
                  </a:cubicBezTo>
                  <a:cubicBezTo>
                    <a:pt x="17145" y="85534"/>
                    <a:pt x="8573" y="92297"/>
                    <a:pt x="0" y="97726"/>
                  </a:cubicBezTo>
                  <a:lnTo>
                    <a:pt x="6667" y="107347"/>
                  </a:ln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02D1175-6A1F-4176-8192-AB30F8B85097}"/>
                </a:ext>
              </a:extLst>
            </p:cNvPr>
            <p:cNvSpPr/>
            <p:nvPr/>
          </p:nvSpPr>
          <p:spPr>
            <a:xfrm>
              <a:off x="9176852" y="-771819"/>
              <a:ext cx="152400" cy="457200"/>
            </a:xfrm>
            <a:custGeom>
              <a:avLst/>
              <a:gdLst>
                <a:gd name="connsiteX0" fmla="*/ 15240 w 152400"/>
                <a:gd name="connsiteY0" fmla="*/ 466058 h 457200"/>
                <a:gd name="connsiteX1" fmla="*/ 66294 w 152400"/>
                <a:gd name="connsiteY1" fmla="*/ 354044 h 457200"/>
                <a:gd name="connsiteX2" fmla="*/ 110014 w 152400"/>
                <a:gd name="connsiteY2" fmla="*/ 239268 h 457200"/>
                <a:gd name="connsiteX3" fmla="*/ 143637 w 152400"/>
                <a:gd name="connsiteY3" fmla="*/ 121348 h 457200"/>
                <a:gd name="connsiteX4" fmla="*/ 158306 w 152400"/>
                <a:gd name="connsiteY4" fmla="*/ 0 h 457200"/>
                <a:gd name="connsiteX5" fmla="*/ 139446 w 152400"/>
                <a:gd name="connsiteY5" fmla="*/ 120396 h 457200"/>
                <a:gd name="connsiteX6" fmla="*/ 101917 w 152400"/>
                <a:gd name="connsiteY6" fmla="*/ 236506 h 457200"/>
                <a:gd name="connsiteX7" fmla="*/ 54483 w 152400"/>
                <a:gd name="connsiteY7" fmla="*/ 349091 h 457200"/>
                <a:gd name="connsiteX8" fmla="*/ 0 w 152400"/>
                <a:gd name="connsiteY8" fmla="*/ 458343 h 457200"/>
                <a:gd name="connsiteX9" fmla="*/ 15240 w 152400"/>
                <a:gd name="connsiteY9" fmla="*/ 466058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0" h="457200">
                  <a:moveTo>
                    <a:pt x="15240" y="466058"/>
                  </a:moveTo>
                  <a:cubicBezTo>
                    <a:pt x="33719" y="429101"/>
                    <a:pt x="50387" y="391859"/>
                    <a:pt x="66294" y="354044"/>
                  </a:cubicBezTo>
                  <a:cubicBezTo>
                    <a:pt x="82105" y="316230"/>
                    <a:pt x="96965" y="278035"/>
                    <a:pt x="110014" y="239268"/>
                  </a:cubicBezTo>
                  <a:cubicBezTo>
                    <a:pt x="122968" y="200501"/>
                    <a:pt x="135065" y="161353"/>
                    <a:pt x="143637" y="121348"/>
                  </a:cubicBezTo>
                  <a:cubicBezTo>
                    <a:pt x="152209" y="81439"/>
                    <a:pt x="158686" y="40862"/>
                    <a:pt x="158306" y="0"/>
                  </a:cubicBezTo>
                  <a:cubicBezTo>
                    <a:pt x="157258" y="40862"/>
                    <a:pt x="149352" y="80963"/>
                    <a:pt x="139446" y="120396"/>
                  </a:cubicBezTo>
                  <a:cubicBezTo>
                    <a:pt x="129540" y="159829"/>
                    <a:pt x="116110" y="198406"/>
                    <a:pt x="101917" y="236506"/>
                  </a:cubicBezTo>
                  <a:cubicBezTo>
                    <a:pt x="87630" y="274606"/>
                    <a:pt x="71533" y="312039"/>
                    <a:pt x="54483" y="349091"/>
                  </a:cubicBezTo>
                  <a:cubicBezTo>
                    <a:pt x="37338" y="386048"/>
                    <a:pt x="19336" y="422719"/>
                    <a:pt x="0" y="458343"/>
                  </a:cubicBezTo>
                  <a:lnTo>
                    <a:pt x="15240" y="466058"/>
                  </a:ln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1B96712-FE97-4E3E-A468-D03B9B0C9966}"/>
                </a:ext>
              </a:extLst>
            </p:cNvPr>
            <p:cNvSpPr/>
            <p:nvPr/>
          </p:nvSpPr>
          <p:spPr>
            <a:xfrm>
              <a:off x="9204538" y="-662854"/>
              <a:ext cx="19050" cy="266700"/>
            </a:xfrm>
            <a:custGeom>
              <a:avLst/>
              <a:gdLst>
                <a:gd name="connsiteX0" fmla="*/ 26987 w 19050"/>
                <a:gd name="connsiteY0" fmla="*/ 272225 h 266700"/>
                <a:gd name="connsiteX1" fmla="*/ 14986 w 19050"/>
                <a:gd name="connsiteY1" fmla="*/ 205454 h 266700"/>
                <a:gd name="connsiteX2" fmla="*/ 8700 w 19050"/>
                <a:gd name="connsiteY2" fmla="*/ 137255 h 266700"/>
                <a:gd name="connsiteX3" fmla="*/ 7366 w 19050"/>
                <a:gd name="connsiteY3" fmla="*/ 68675 h 266700"/>
                <a:gd name="connsiteX4" fmla="*/ 10509 w 19050"/>
                <a:gd name="connsiteY4" fmla="*/ 0 h 266700"/>
                <a:gd name="connsiteX5" fmla="*/ 2984 w 19050"/>
                <a:gd name="connsiteY5" fmla="*/ 68485 h 266700"/>
                <a:gd name="connsiteX6" fmla="*/ 32 w 19050"/>
                <a:gd name="connsiteY6" fmla="*/ 137446 h 266700"/>
                <a:gd name="connsiteX7" fmla="*/ 2032 w 19050"/>
                <a:gd name="connsiteY7" fmla="*/ 206597 h 266700"/>
                <a:gd name="connsiteX8" fmla="*/ 10033 w 19050"/>
                <a:gd name="connsiteY8" fmla="*/ 275939 h 266700"/>
                <a:gd name="connsiteX9" fmla="*/ 26987 w 19050"/>
                <a:gd name="connsiteY9" fmla="*/ 272225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266700">
                  <a:moveTo>
                    <a:pt x="26987" y="272225"/>
                  </a:moveTo>
                  <a:cubicBezTo>
                    <a:pt x="21654" y="250698"/>
                    <a:pt x="17939" y="227933"/>
                    <a:pt x="14986" y="205454"/>
                  </a:cubicBezTo>
                  <a:cubicBezTo>
                    <a:pt x="12033" y="182880"/>
                    <a:pt x="9938" y="160115"/>
                    <a:pt x="8700" y="137255"/>
                  </a:cubicBezTo>
                  <a:cubicBezTo>
                    <a:pt x="7652" y="114491"/>
                    <a:pt x="6890" y="91535"/>
                    <a:pt x="7366" y="68675"/>
                  </a:cubicBezTo>
                  <a:cubicBezTo>
                    <a:pt x="7557" y="45815"/>
                    <a:pt x="8890" y="22860"/>
                    <a:pt x="10509" y="0"/>
                  </a:cubicBezTo>
                  <a:cubicBezTo>
                    <a:pt x="7461" y="22765"/>
                    <a:pt x="4699" y="45530"/>
                    <a:pt x="2984" y="68485"/>
                  </a:cubicBezTo>
                  <a:cubicBezTo>
                    <a:pt x="1080" y="91440"/>
                    <a:pt x="317" y="114395"/>
                    <a:pt x="32" y="137446"/>
                  </a:cubicBezTo>
                  <a:cubicBezTo>
                    <a:pt x="-159" y="160496"/>
                    <a:pt x="508" y="183547"/>
                    <a:pt x="2032" y="206597"/>
                  </a:cubicBezTo>
                  <a:cubicBezTo>
                    <a:pt x="3651" y="229743"/>
                    <a:pt x="5842" y="252508"/>
                    <a:pt x="10033" y="275939"/>
                  </a:cubicBezTo>
                  <a:lnTo>
                    <a:pt x="26987" y="272225"/>
                  </a:ln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0415C42-6B0B-46BC-88AA-D9CE01E9BEAD}"/>
                </a:ext>
              </a:extLst>
            </p:cNvPr>
            <p:cNvSpPr/>
            <p:nvPr/>
          </p:nvSpPr>
          <p:spPr>
            <a:xfrm>
              <a:off x="9324965" y="-666949"/>
              <a:ext cx="95250" cy="95250"/>
            </a:xfrm>
            <a:custGeom>
              <a:avLst/>
              <a:gdLst>
                <a:gd name="connsiteX0" fmla="*/ 0 w 95250"/>
                <a:gd name="connsiteY0" fmla="*/ 104585 h 95250"/>
                <a:gd name="connsiteX1" fmla="*/ 96774 w 95250"/>
                <a:gd name="connsiteY1" fmla="*/ 0 h 95250"/>
                <a:gd name="connsiteX2" fmla="*/ 2762 w 95250"/>
                <a:gd name="connsiteY2" fmla="*/ 10372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95250">
                  <a:moveTo>
                    <a:pt x="0" y="104585"/>
                  </a:moveTo>
                  <a:cubicBezTo>
                    <a:pt x="0" y="104585"/>
                    <a:pt x="25146" y="13907"/>
                    <a:pt x="96774" y="0"/>
                  </a:cubicBezTo>
                  <a:cubicBezTo>
                    <a:pt x="96774" y="0"/>
                    <a:pt x="144780" y="84487"/>
                    <a:pt x="2762" y="103727"/>
                  </a:cubicBezTo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C820AFB-A6DC-4BA9-AAB3-FFF009DF9B0F}"/>
                </a:ext>
              </a:extLst>
            </p:cNvPr>
            <p:cNvSpPr/>
            <p:nvPr/>
          </p:nvSpPr>
          <p:spPr>
            <a:xfrm>
              <a:off x="9242574" y="-772413"/>
              <a:ext cx="76200" cy="104775"/>
            </a:xfrm>
            <a:custGeom>
              <a:avLst/>
              <a:gdLst>
                <a:gd name="connsiteX0" fmla="*/ 80963 w 76200"/>
                <a:gd name="connsiteY0" fmla="*/ 106321 h 104775"/>
                <a:gd name="connsiteX1" fmla="*/ 18955 w 76200"/>
                <a:gd name="connsiteY1" fmla="*/ 307 h 104775"/>
                <a:gd name="connsiteX2" fmla="*/ 80963 w 76200"/>
                <a:gd name="connsiteY2" fmla="*/ 10632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104775">
                  <a:moveTo>
                    <a:pt x="80963" y="106321"/>
                  </a:moveTo>
                  <a:cubicBezTo>
                    <a:pt x="80963" y="106321"/>
                    <a:pt x="56008" y="7070"/>
                    <a:pt x="18955" y="307"/>
                  </a:cubicBezTo>
                  <a:cubicBezTo>
                    <a:pt x="-18192" y="-6455"/>
                    <a:pt x="-2381" y="100606"/>
                    <a:pt x="80963" y="106321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ECD19D2-73C9-4D3F-BD74-44C88B521AE0}"/>
                </a:ext>
              </a:extLst>
            </p:cNvPr>
            <p:cNvSpPr/>
            <p:nvPr/>
          </p:nvSpPr>
          <p:spPr>
            <a:xfrm>
              <a:off x="9175290" y="-748674"/>
              <a:ext cx="47625" cy="123825"/>
            </a:xfrm>
            <a:custGeom>
              <a:avLst/>
              <a:gdLst>
                <a:gd name="connsiteX0" fmla="*/ 42043 w 47625"/>
                <a:gd name="connsiteY0" fmla="*/ 130016 h 123825"/>
                <a:gd name="connsiteX1" fmla="*/ 31947 w 47625"/>
                <a:gd name="connsiteY1" fmla="*/ 0 h 123825"/>
                <a:gd name="connsiteX2" fmla="*/ 42043 w 47625"/>
                <a:gd name="connsiteY2" fmla="*/ 13001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23825">
                  <a:moveTo>
                    <a:pt x="42043" y="130016"/>
                  </a:moveTo>
                  <a:cubicBezTo>
                    <a:pt x="42043" y="130016"/>
                    <a:pt x="75095" y="34862"/>
                    <a:pt x="31947" y="0"/>
                  </a:cubicBezTo>
                  <a:cubicBezTo>
                    <a:pt x="31947" y="-95"/>
                    <a:pt x="-46254" y="56198"/>
                    <a:pt x="42043" y="130016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3D9EE56-4CA1-4461-BAED-9660C3503D0C}"/>
                </a:ext>
              </a:extLst>
            </p:cNvPr>
            <p:cNvSpPr/>
            <p:nvPr/>
          </p:nvSpPr>
          <p:spPr>
            <a:xfrm>
              <a:off x="9140900" y="-599423"/>
              <a:ext cx="66675" cy="133350"/>
            </a:xfrm>
            <a:custGeom>
              <a:avLst/>
              <a:gdLst>
                <a:gd name="connsiteX0" fmla="*/ 68909 w 66675"/>
                <a:gd name="connsiteY0" fmla="*/ 134213 h 133350"/>
                <a:gd name="connsiteX1" fmla="*/ 32904 w 66675"/>
                <a:gd name="connsiteY1" fmla="*/ 6 h 133350"/>
                <a:gd name="connsiteX2" fmla="*/ 68909 w 66675"/>
                <a:gd name="connsiteY2" fmla="*/ 13421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133350">
                  <a:moveTo>
                    <a:pt x="68909" y="134213"/>
                  </a:moveTo>
                  <a:cubicBezTo>
                    <a:pt x="68909" y="134213"/>
                    <a:pt x="75957" y="-1042"/>
                    <a:pt x="32904" y="6"/>
                  </a:cubicBezTo>
                  <a:cubicBezTo>
                    <a:pt x="-58250" y="2292"/>
                    <a:pt x="68909" y="134213"/>
                    <a:pt x="68909" y="134213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D7B9935-A948-4AD9-B68A-84AE0D8513A2}"/>
                </a:ext>
              </a:extLst>
            </p:cNvPr>
            <p:cNvSpPr/>
            <p:nvPr/>
          </p:nvSpPr>
          <p:spPr>
            <a:xfrm>
              <a:off x="8824808" y="-420728"/>
              <a:ext cx="161925" cy="276225"/>
            </a:xfrm>
            <a:custGeom>
              <a:avLst/>
              <a:gdLst>
                <a:gd name="connsiteX0" fmla="*/ 170974 w 161925"/>
                <a:gd name="connsiteY0" fmla="*/ 272796 h 276225"/>
                <a:gd name="connsiteX1" fmla="*/ 122301 w 161925"/>
                <a:gd name="connsiteY1" fmla="*/ 208502 h 276225"/>
                <a:gd name="connsiteX2" fmla="*/ 76867 w 161925"/>
                <a:gd name="connsiteY2" fmla="*/ 141732 h 276225"/>
                <a:gd name="connsiteX3" fmla="*/ 0 w 161925"/>
                <a:gd name="connsiteY3" fmla="*/ 0 h 276225"/>
                <a:gd name="connsiteX4" fmla="*/ 69818 w 161925"/>
                <a:gd name="connsiteY4" fmla="*/ 145923 h 276225"/>
                <a:gd name="connsiteX5" fmla="*/ 112014 w 161925"/>
                <a:gd name="connsiteY5" fmla="*/ 215265 h 276225"/>
                <a:gd name="connsiteX6" fmla="*/ 157925 w 161925"/>
                <a:gd name="connsiteY6" fmla="*/ 282607 h 276225"/>
                <a:gd name="connsiteX7" fmla="*/ 170974 w 161925"/>
                <a:gd name="connsiteY7" fmla="*/ 272796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276225">
                  <a:moveTo>
                    <a:pt x="170974" y="272796"/>
                  </a:moveTo>
                  <a:cubicBezTo>
                    <a:pt x="154210" y="252031"/>
                    <a:pt x="138017" y="230410"/>
                    <a:pt x="122301" y="208502"/>
                  </a:cubicBezTo>
                  <a:cubicBezTo>
                    <a:pt x="106585" y="186595"/>
                    <a:pt x="91440" y="164401"/>
                    <a:pt x="76867" y="141732"/>
                  </a:cubicBezTo>
                  <a:cubicBezTo>
                    <a:pt x="47816" y="96393"/>
                    <a:pt x="21241" y="49530"/>
                    <a:pt x="0" y="0"/>
                  </a:cubicBezTo>
                  <a:cubicBezTo>
                    <a:pt x="18669" y="50482"/>
                    <a:pt x="42958" y="98965"/>
                    <a:pt x="69818" y="145923"/>
                  </a:cubicBezTo>
                  <a:cubicBezTo>
                    <a:pt x="83249" y="169354"/>
                    <a:pt x="97345" y="192500"/>
                    <a:pt x="112014" y="215265"/>
                  </a:cubicBezTo>
                  <a:cubicBezTo>
                    <a:pt x="126682" y="238030"/>
                    <a:pt x="141827" y="260509"/>
                    <a:pt x="157925" y="282607"/>
                  </a:cubicBezTo>
                  <a:lnTo>
                    <a:pt x="170974" y="272796"/>
                  </a:ln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EA6AA9E-0616-47CA-A09E-C830057E3345}"/>
                </a:ext>
              </a:extLst>
            </p:cNvPr>
            <p:cNvSpPr/>
            <p:nvPr/>
          </p:nvSpPr>
          <p:spPr>
            <a:xfrm>
              <a:off x="8783088" y="-347576"/>
              <a:ext cx="104775" cy="66675"/>
            </a:xfrm>
            <a:custGeom>
              <a:avLst/>
              <a:gdLst>
                <a:gd name="connsiteX0" fmla="*/ 110204 w 104775"/>
                <a:gd name="connsiteY0" fmla="*/ 54007 h 66675"/>
                <a:gd name="connsiteX1" fmla="*/ 80486 w 104775"/>
                <a:gd name="connsiteY1" fmla="*/ 49149 h 66675"/>
                <a:gd name="connsiteX2" fmla="*/ 51245 w 104775"/>
                <a:gd name="connsiteY2" fmla="*/ 37719 h 66675"/>
                <a:gd name="connsiteX3" fmla="*/ 24289 w 104775"/>
                <a:gd name="connsiteY3" fmla="*/ 20955 h 66675"/>
                <a:gd name="connsiteX4" fmla="*/ 0 w 104775"/>
                <a:gd name="connsiteY4" fmla="*/ 0 h 66675"/>
                <a:gd name="connsiteX5" fmla="*/ 21527 w 104775"/>
                <a:gd name="connsiteY5" fmla="*/ 24003 h 66675"/>
                <a:gd name="connsiteX6" fmla="*/ 46958 w 104775"/>
                <a:gd name="connsiteY6" fmla="*/ 44672 h 66675"/>
                <a:gd name="connsiteX7" fmla="*/ 76200 w 104775"/>
                <a:gd name="connsiteY7" fmla="*/ 60579 h 66675"/>
                <a:gd name="connsiteX8" fmla="*/ 109538 w 104775"/>
                <a:gd name="connsiteY8" fmla="*/ 70199 h 66675"/>
                <a:gd name="connsiteX9" fmla="*/ 110204 w 104775"/>
                <a:gd name="connsiteY9" fmla="*/ 5400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" h="66675">
                  <a:moveTo>
                    <a:pt x="110204" y="54007"/>
                  </a:moveTo>
                  <a:cubicBezTo>
                    <a:pt x="101156" y="53911"/>
                    <a:pt x="90297" y="51911"/>
                    <a:pt x="80486" y="49149"/>
                  </a:cubicBezTo>
                  <a:cubicBezTo>
                    <a:pt x="70485" y="46292"/>
                    <a:pt x="60674" y="42386"/>
                    <a:pt x="51245" y="37719"/>
                  </a:cubicBezTo>
                  <a:cubicBezTo>
                    <a:pt x="41910" y="32766"/>
                    <a:pt x="32766" y="27432"/>
                    <a:pt x="24289" y="20955"/>
                  </a:cubicBezTo>
                  <a:cubicBezTo>
                    <a:pt x="15621" y="14669"/>
                    <a:pt x="7715" y="7525"/>
                    <a:pt x="0" y="0"/>
                  </a:cubicBezTo>
                  <a:cubicBezTo>
                    <a:pt x="6667" y="8382"/>
                    <a:pt x="13621" y="16573"/>
                    <a:pt x="21527" y="24003"/>
                  </a:cubicBezTo>
                  <a:cubicBezTo>
                    <a:pt x="29242" y="31623"/>
                    <a:pt x="37910" y="38290"/>
                    <a:pt x="46958" y="44672"/>
                  </a:cubicBezTo>
                  <a:cubicBezTo>
                    <a:pt x="56102" y="50768"/>
                    <a:pt x="65913" y="56197"/>
                    <a:pt x="76200" y="60579"/>
                  </a:cubicBezTo>
                  <a:cubicBezTo>
                    <a:pt x="86677" y="64960"/>
                    <a:pt x="96964" y="68485"/>
                    <a:pt x="109538" y="70199"/>
                  </a:cubicBezTo>
                  <a:lnTo>
                    <a:pt x="110204" y="54007"/>
                  </a:ln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8312E67-A69B-4419-B6F5-0506C9B16E5C}"/>
                </a:ext>
              </a:extLst>
            </p:cNvPr>
            <p:cNvSpPr/>
            <p:nvPr/>
          </p:nvSpPr>
          <p:spPr>
            <a:xfrm>
              <a:off x="8799194" y="-619229"/>
              <a:ext cx="57150" cy="142875"/>
            </a:xfrm>
            <a:custGeom>
              <a:avLst/>
              <a:gdLst>
                <a:gd name="connsiteX0" fmla="*/ 12946 w 57150"/>
                <a:gd name="connsiteY0" fmla="*/ 144209 h 142875"/>
                <a:gd name="connsiteX1" fmla="*/ 41997 w 57150"/>
                <a:gd name="connsiteY1" fmla="*/ 0 h 142875"/>
                <a:gd name="connsiteX2" fmla="*/ 54475 w 57150"/>
                <a:gd name="connsiteY2" fmla="*/ 91440 h 142875"/>
                <a:gd name="connsiteX3" fmla="*/ 12946 w 57150"/>
                <a:gd name="connsiteY3" fmla="*/ 14420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42875">
                  <a:moveTo>
                    <a:pt x="12946" y="144209"/>
                  </a:moveTo>
                  <a:cubicBezTo>
                    <a:pt x="12946" y="144209"/>
                    <a:pt x="-30584" y="34385"/>
                    <a:pt x="41997" y="0"/>
                  </a:cubicBezTo>
                  <a:cubicBezTo>
                    <a:pt x="41997" y="0"/>
                    <a:pt x="73048" y="43815"/>
                    <a:pt x="54475" y="91440"/>
                  </a:cubicBezTo>
                  <a:cubicBezTo>
                    <a:pt x="43711" y="118872"/>
                    <a:pt x="12946" y="144209"/>
                    <a:pt x="12946" y="144209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55E46BD-E220-4C2F-92FA-CDEE542270D2}"/>
                </a:ext>
              </a:extLst>
            </p:cNvPr>
            <p:cNvSpPr/>
            <p:nvPr/>
          </p:nvSpPr>
          <p:spPr>
            <a:xfrm>
              <a:off x="8855369" y="-505882"/>
              <a:ext cx="66675" cy="114300"/>
            </a:xfrm>
            <a:custGeom>
              <a:avLst/>
              <a:gdLst>
                <a:gd name="connsiteX0" fmla="*/ 2300 w 66675"/>
                <a:gd name="connsiteY0" fmla="*/ 121253 h 114300"/>
                <a:gd name="connsiteX1" fmla="*/ 56973 w 66675"/>
                <a:gd name="connsiteY1" fmla="*/ 0 h 114300"/>
                <a:gd name="connsiteX2" fmla="*/ 61259 w 66675"/>
                <a:gd name="connsiteY2" fmla="*/ 72581 h 114300"/>
                <a:gd name="connsiteX3" fmla="*/ 2300 w 66675"/>
                <a:gd name="connsiteY3" fmla="*/ 12125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14300">
                  <a:moveTo>
                    <a:pt x="2300" y="121253"/>
                  </a:moveTo>
                  <a:cubicBezTo>
                    <a:pt x="2300" y="121253"/>
                    <a:pt x="-17131" y="13430"/>
                    <a:pt x="56973" y="0"/>
                  </a:cubicBezTo>
                  <a:cubicBezTo>
                    <a:pt x="56973" y="0"/>
                    <a:pt x="87929" y="30290"/>
                    <a:pt x="61259" y="72581"/>
                  </a:cubicBezTo>
                  <a:cubicBezTo>
                    <a:pt x="34589" y="114871"/>
                    <a:pt x="2300" y="121253"/>
                    <a:pt x="2300" y="121253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C82C8615-8F86-4A23-82AC-1423765EC976}"/>
                </a:ext>
              </a:extLst>
            </p:cNvPr>
            <p:cNvSpPr/>
            <p:nvPr/>
          </p:nvSpPr>
          <p:spPr>
            <a:xfrm>
              <a:off x="8718233" y="-484994"/>
              <a:ext cx="95250" cy="76200"/>
            </a:xfrm>
            <a:custGeom>
              <a:avLst/>
              <a:gdLst>
                <a:gd name="connsiteX0" fmla="*/ 102860 w 95250"/>
                <a:gd name="connsiteY0" fmla="*/ 81030 h 76200"/>
                <a:gd name="connsiteX1" fmla="*/ 11706 w 95250"/>
                <a:gd name="connsiteY1" fmla="*/ 5306 h 76200"/>
                <a:gd name="connsiteX2" fmla="*/ 102860 w 95250"/>
                <a:gd name="connsiteY2" fmla="*/ 810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76200">
                  <a:moveTo>
                    <a:pt x="102860" y="81030"/>
                  </a:moveTo>
                  <a:cubicBezTo>
                    <a:pt x="102860" y="81030"/>
                    <a:pt x="41329" y="-24507"/>
                    <a:pt x="11706" y="5306"/>
                  </a:cubicBezTo>
                  <a:cubicBezTo>
                    <a:pt x="-18012" y="35024"/>
                    <a:pt x="7610" y="83697"/>
                    <a:pt x="102860" y="81030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342BA8D-C5B7-4597-AC83-78F0B93E18F2}"/>
                </a:ext>
              </a:extLst>
            </p:cNvPr>
            <p:cNvSpPr/>
            <p:nvPr/>
          </p:nvSpPr>
          <p:spPr>
            <a:xfrm>
              <a:off x="8654986" y="-401667"/>
              <a:ext cx="95250" cy="47625"/>
            </a:xfrm>
            <a:custGeom>
              <a:avLst/>
              <a:gdLst>
                <a:gd name="connsiteX0" fmla="*/ 99717 w 95250"/>
                <a:gd name="connsiteY0" fmla="*/ 43804 h 47625"/>
                <a:gd name="connsiteX1" fmla="*/ 2562 w 95250"/>
                <a:gd name="connsiteY1" fmla="*/ 17039 h 47625"/>
                <a:gd name="connsiteX2" fmla="*/ 99717 w 95250"/>
                <a:gd name="connsiteY2" fmla="*/ 4380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99717" y="43804"/>
                  </a:moveTo>
                  <a:cubicBezTo>
                    <a:pt x="99717" y="43804"/>
                    <a:pt x="20660" y="-33254"/>
                    <a:pt x="2562" y="17039"/>
                  </a:cubicBezTo>
                  <a:cubicBezTo>
                    <a:pt x="-14773" y="65044"/>
                    <a:pt x="60093" y="52281"/>
                    <a:pt x="99717" y="43804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106313B-778D-4006-BDDD-8372FD47378E}"/>
                </a:ext>
              </a:extLst>
            </p:cNvPr>
            <p:cNvSpPr/>
            <p:nvPr/>
          </p:nvSpPr>
          <p:spPr>
            <a:xfrm>
              <a:off x="8729496" y="-322454"/>
              <a:ext cx="95250" cy="76200"/>
            </a:xfrm>
            <a:custGeom>
              <a:avLst/>
              <a:gdLst>
                <a:gd name="connsiteX0" fmla="*/ 99884 w 95250"/>
                <a:gd name="connsiteY0" fmla="*/ 310 h 76200"/>
                <a:gd name="connsiteX1" fmla="*/ 2538 w 95250"/>
                <a:gd name="connsiteY1" fmla="*/ 36124 h 76200"/>
                <a:gd name="connsiteX2" fmla="*/ 46068 w 95250"/>
                <a:gd name="connsiteY2" fmla="*/ 78034 h 76200"/>
                <a:gd name="connsiteX3" fmla="*/ 99884 w 95250"/>
                <a:gd name="connsiteY3" fmla="*/ 31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76200">
                  <a:moveTo>
                    <a:pt x="99884" y="310"/>
                  </a:moveTo>
                  <a:cubicBezTo>
                    <a:pt x="99884" y="310"/>
                    <a:pt x="13587" y="-5786"/>
                    <a:pt x="2538" y="36124"/>
                  </a:cubicBezTo>
                  <a:cubicBezTo>
                    <a:pt x="-8511" y="78034"/>
                    <a:pt x="18445" y="92226"/>
                    <a:pt x="46068" y="78034"/>
                  </a:cubicBezTo>
                  <a:cubicBezTo>
                    <a:pt x="73690" y="63937"/>
                    <a:pt x="99884" y="310"/>
                    <a:pt x="99884" y="310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0FEFBA4-6B0B-421A-9EEF-33750099715B}"/>
                </a:ext>
              </a:extLst>
            </p:cNvPr>
            <p:cNvSpPr/>
            <p:nvPr/>
          </p:nvSpPr>
          <p:spPr>
            <a:xfrm>
              <a:off x="10108206" y="-755532"/>
              <a:ext cx="76200" cy="476250"/>
            </a:xfrm>
            <a:custGeom>
              <a:avLst/>
              <a:gdLst>
                <a:gd name="connsiteX0" fmla="*/ 50673 w 76200"/>
                <a:gd name="connsiteY0" fmla="*/ 391096 h 476250"/>
                <a:gd name="connsiteX1" fmla="*/ 18002 w 76200"/>
                <a:gd name="connsiteY1" fmla="*/ 481679 h 476250"/>
                <a:gd name="connsiteX2" fmla="*/ 0 w 76200"/>
                <a:gd name="connsiteY2" fmla="*/ 481679 h 476250"/>
                <a:gd name="connsiteX3" fmla="*/ 38290 w 76200"/>
                <a:gd name="connsiteY3" fmla="*/ 387477 h 476250"/>
                <a:gd name="connsiteX4" fmla="*/ 66484 w 76200"/>
                <a:gd name="connsiteY4" fmla="*/ 260223 h 476250"/>
                <a:gd name="connsiteX5" fmla="*/ 71152 w 76200"/>
                <a:gd name="connsiteY5" fmla="*/ 129731 h 476250"/>
                <a:gd name="connsiteX6" fmla="*/ 64675 w 76200"/>
                <a:gd name="connsiteY6" fmla="*/ 64484 h 476250"/>
                <a:gd name="connsiteX7" fmla="*/ 58960 w 76200"/>
                <a:gd name="connsiteY7" fmla="*/ 32194 h 476250"/>
                <a:gd name="connsiteX8" fmla="*/ 52483 w 76200"/>
                <a:gd name="connsiteY8" fmla="*/ 0 h 476250"/>
                <a:gd name="connsiteX9" fmla="*/ 60007 w 76200"/>
                <a:gd name="connsiteY9" fmla="*/ 32004 h 476250"/>
                <a:gd name="connsiteX10" fmla="*/ 66770 w 76200"/>
                <a:gd name="connsiteY10" fmla="*/ 64198 h 476250"/>
                <a:gd name="connsiteX11" fmla="*/ 75438 w 76200"/>
                <a:gd name="connsiteY11" fmla="*/ 129445 h 476250"/>
                <a:gd name="connsiteX12" fmla="*/ 75057 w 76200"/>
                <a:gd name="connsiteY12" fmla="*/ 261175 h 476250"/>
                <a:gd name="connsiteX13" fmla="*/ 50673 w 76200"/>
                <a:gd name="connsiteY13" fmla="*/ 39109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200" h="476250">
                  <a:moveTo>
                    <a:pt x="50673" y="391096"/>
                  </a:moveTo>
                  <a:cubicBezTo>
                    <a:pt x="41815" y="421957"/>
                    <a:pt x="31337" y="452247"/>
                    <a:pt x="18002" y="481679"/>
                  </a:cubicBezTo>
                  <a:lnTo>
                    <a:pt x="0" y="481679"/>
                  </a:lnTo>
                  <a:cubicBezTo>
                    <a:pt x="15335" y="451675"/>
                    <a:pt x="28003" y="419767"/>
                    <a:pt x="38290" y="387477"/>
                  </a:cubicBezTo>
                  <a:cubicBezTo>
                    <a:pt x="51435" y="346043"/>
                    <a:pt x="61341" y="303467"/>
                    <a:pt x="66484" y="260223"/>
                  </a:cubicBezTo>
                  <a:cubicBezTo>
                    <a:pt x="71723" y="217075"/>
                    <a:pt x="74200" y="173260"/>
                    <a:pt x="71152" y="129731"/>
                  </a:cubicBezTo>
                  <a:cubicBezTo>
                    <a:pt x="70675" y="107823"/>
                    <a:pt x="67342" y="86201"/>
                    <a:pt x="64675" y="64484"/>
                  </a:cubicBezTo>
                  <a:cubicBezTo>
                    <a:pt x="63627" y="53530"/>
                    <a:pt x="61055" y="42958"/>
                    <a:pt x="58960" y="32194"/>
                  </a:cubicBezTo>
                  <a:lnTo>
                    <a:pt x="52483" y="0"/>
                  </a:lnTo>
                  <a:lnTo>
                    <a:pt x="60007" y="32004"/>
                  </a:lnTo>
                  <a:cubicBezTo>
                    <a:pt x="62389" y="42672"/>
                    <a:pt x="65437" y="53340"/>
                    <a:pt x="66770" y="64198"/>
                  </a:cubicBezTo>
                  <a:cubicBezTo>
                    <a:pt x="70199" y="85820"/>
                    <a:pt x="74200" y="107537"/>
                    <a:pt x="75438" y="129445"/>
                  </a:cubicBezTo>
                  <a:cubicBezTo>
                    <a:pt x="79915" y="173165"/>
                    <a:pt x="78962" y="217361"/>
                    <a:pt x="75057" y="261175"/>
                  </a:cubicBezTo>
                  <a:cubicBezTo>
                    <a:pt x="71152" y="304990"/>
                    <a:pt x="62579" y="348520"/>
                    <a:pt x="50673" y="391096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D8A5B7E-71F8-495A-940C-C182C55248D6}"/>
                </a:ext>
              </a:extLst>
            </p:cNvPr>
            <p:cNvSpPr/>
            <p:nvPr/>
          </p:nvSpPr>
          <p:spPr>
            <a:xfrm>
              <a:off x="10147259" y="-581986"/>
              <a:ext cx="28575" cy="304800"/>
            </a:xfrm>
            <a:custGeom>
              <a:avLst/>
              <a:gdLst>
                <a:gd name="connsiteX0" fmla="*/ 17717 w 28575"/>
                <a:gd name="connsiteY0" fmla="*/ 308134 h 304800"/>
                <a:gd name="connsiteX1" fmla="*/ 1333 w 28575"/>
                <a:gd name="connsiteY1" fmla="*/ 308134 h 304800"/>
                <a:gd name="connsiteX2" fmla="*/ 16383 w 28575"/>
                <a:gd name="connsiteY2" fmla="*/ 252698 h 304800"/>
                <a:gd name="connsiteX3" fmla="*/ 27908 w 28575"/>
                <a:gd name="connsiteY3" fmla="*/ 168021 h 304800"/>
                <a:gd name="connsiteX4" fmla="*/ 23908 w 28575"/>
                <a:gd name="connsiteY4" fmla="*/ 82582 h 304800"/>
                <a:gd name="connsiteX5" fmla="*/ 0 w 28575"/>
                <a:gd name="connsiteY5" fmla="*/ 0 h 304800"/>
                <a:gd name="connsiteX6" fmla="*/ 28099 w 28575"/>
                <a:gd name="connsiteY6" fmla="*/ 81820 h 304800"/>
                <a:gd name="connsiteX7" fmla="*/ 36481 w 28575"/>
                <a:gd name="connsiteY7" fmla="*/ 168211 h 304800"/>
                <a:gd name="connsiteX8" fmla="*/ 29051 w 28575"/>
                <a:gd name="connsiteY8" fmla="*/ 254984 h 304800"/>
                <a:gd name="connsiteX9" fmla="*/ 17717 w 28575"/>
                <a:gd name="connsiteY9" fmla="*/ 30813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5" h="304800">
                  <a:moveTo>
                    <a:pt x="17717" y="308134"/>
                  </a:moveTo>
                  <a:lnTo>
                    <a:pt x="1333" y="308134"/>
                  </a:lnTo>
                  <a:cubicBezTo>
                    <a:pt x="7239" y="290036"/>
                    <a:pt x="12287" y="271367"/>
                    <a:pt x="16383" y="252698"/>
                  </a:cubicBezTo>
                  <a:cubicBezTo>
                    <a:pt x="22384" y="224885"/>
                    <a:pt x="26289" y="196501"/>
                    <a:pt x="27908" y="168021"/>
                  </a:cubicBezTo>
                  <a:cubicBezTo>
                    <a:pt x="29813" y="139541"/>
                    <a:pt x="27908" y="110871"/>
                    <a:pt x="23908" y="82582"/>
                  </a:cubicBezTo>
                  <a:cubicBezTo>
                    <a:pt x="19812" y="54197"/>
                    <a:pt x="11049" y="26670"/>
                    <a:pt x="0" y="0"/>
                  </a:cubicBezTo>
                  <a:cubicBezTo>
                    <a:pt x="12287" y="26098"/>
                    <a:pt x="22574" y="53340"/>
                    <a:pt x="28099" y="81820"/>
                  </a:cubicBezTo>
                  <a:cubicBezTo>
                    <a:pt x="33623" y="110204"/>
                    <a:pt x="36957" y="139160"/>
                    <a:pt x="36481" y="168211"/>
                  </a:cubicBezTo>
                  <a:cubicBezTo>
                    <a:pt x="36290" y="197263"/>
                    <a:pt x="33814" y="226219"/>
                    <a:pt x="29051" y="254984"/>
                  </a:cubicBezTo>
                  <a:cubicBezTo>
                    <a:pt x="26099" y="272891"/>
                    <a:pt x="22384" y="290608"/>
                    <a:pt x="17717" y="308134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6911001-7C4A-4825-A74C-06A7750D2913}"/>
                </a:ext>
              </a:extLst>
            </p:cNvPr>
            <p:cNvSpPr/>
            <p:nvPr/>
          </p:nvSpPr>
          <p:spPr>
            <a:xfrm>
              <a:off x="10091345" y="-676474"/>
              <a:ext cx="76200" cy="123825"/>
            </a:xfrm>
            <a:custGeom>
              <a:avLst/>
              <a:gdLst>
                <a:gd name="connsiteX0" fmla="*/ 77535 w 76200"/>
                <a:gd name="connsiteY0" fmla="*/ 130302 h 123825"/>
                <a:gd name="connsiteX1" fmla="*/ 7907 w 76200"/>
                <a:gd name="connsiteY1" fmla="*/ 0 h 123825"/>
                <a:gd name="connsiteX2" fmla="*/ 11527 w 76200"/>
                <a:gd name="connsiteY2" fmla="*/ 91726 h 123825"/>
                <a:gd name="connsiteX3" fmla="*/ 77535 w 76200"/>
                <a:gd name="connsiteY3" fmla="*/ 13030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23825">
                  <a:moveTo>
                    <a:pt x="77535" y="130302"/>
                  </a:moveTo>
                  <a:cubicBezTo>
                    <a:pt x="77535" y="130302"/>
                    <a:pt x="47817" y="27813"/>
                    <a:pt x="7907" y="0"/>
                  </a:cubicBezTo>
                  <a:cubicBezTo>
                    <a:pt x="7907" y="0"/>
                    <a:pt x="-12095" y="42005"/>
                    <a:pt x="11527" y="91726"/>
                  </a:cubicBezTo>
                  <a:cubicBezTo>
                    <a:pt x="35149" y="141351"/>
                    <a:pt x="77535" y="130302"/>
                    <a:pt x="77535" y="130302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1AE8FB4-A894-4B9B-B42D-6CE99ADBA36A}"/>
                </a:ext>
              </a:extLst>
            </p:cNvPr>
            <p:cNvSpPr/>
            <p:nvPr/>
          </p:nvSpPr>
          <p:spPr>
            <a:xfrm>
              <a:off x="10121066" y="-838854"/>
              <a:ext cx="57150" cy="133350"/>
            </a:xfrm>
            <a:custGeom>
              <a:avLst/>
              <a:gdLst>
                <a:gd name="connsiteX0" fmla="*/ 52481 w 57150"/>
                <a:gd name="connsiteY0" fmla="*/ 138282 h 133350"/>
                <a:gd name="connsiteX1" fmla="*/ 2761 w 57150"/>
                <a:gd name="connsiteY1" fmla="*/ 5598 h 133350"/>
                <a:gd name="connsiteX2" fmla="*/ 52481 w 57150"/>
                <a:gd name="connsiteY2" fmla="*/ 13828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33350">
                  <a:moveTo>
                    <a:pt x="52481" y="138282"/>
                  </a:moveTo>
                  <a:cubicBezTo>
                    <a:pt x="52481" y="138282"/>
                    <a:pt x="-14194" y="35983"/>
                    <a:pt x="2761" y="5598"/>
                  </a:cubicBezTo>
                  <a:cubicBezTo>
                    <a:pt x="19620" y="-24691"/>
                    <a:pt x="97535" y="74845"/>
                    <a:pt x="52481" y="138282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98DE7EF-CFA8-4BCB-922F-7AFFE4596FBE}"/>
                </a:ext>
              </a:extLst>
            </p:cNvPr>
            <p:cNvSpPr/>
            <p:nvPr/>
          </p:nvSpPr>
          <p:spPr>
            <a:xfrm>
              <a:off x="10196122" y="-583889"/>
              <a:ext cx="66675" cy="95250"/>
            </a:xfrm>
            <a:custGeom>
              <a:avLst/>
              <a:gdLst>
                <a:gd name="connsiteX0" fmla="*/ 0 w 66675"/>
                <a:gd name="connsiteY0" fmla="*/ 96581 h 95250"/>
                <a:gd name="connsiteX1" fmla="*/ 60293 w 66675"/>
                <a:gd name="connsiteY1" fmla="*/ 1046 h 95250"/>
                <a:gd name="connsiteX2" fmla="*/ 0 w 66675"/>
                <a:gd name="connsiteY2" fmla="*/ 9658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95250">
                  <a:moveTo>
                    <a:pt x="0" y="96581"/>
                  </a:moveTo>
                  <a:cubicBezTo>
                    <a:pt x="0" y="96581"/>
                    <a:pt x="10573" y="-11718"/>
                    <a:pt x="60293" y="1046"/>
                  </a:cubicBezTo>
                  <a:cubicBezTo>
                    <a:pt x="110014" y="13809"/>
                    <a:pt x="0" y="96581"/>
                    <a:pt x="0" y="96581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21671C6-2E99-4756-94BB-DA6A78B01B0C}"/>
                </a:ext>
              </a:extLst>
            </p:cNvPr>
            <p:cNvSpPr/>
            <p:nvPr/>
          </p:nvSpPr>
          <p:spPr>
            <a:xfrm>
              <a:off x="10583313" y="-544077"/>
              <a:ext cx="114300" cy="314325"/>
            </a:xfrm>
            <a:custGeom>
              <a:avLst/>
              <a:gdLst>
                <a:gd name="connsiteX0" fmla="*/ 24384 w 114300"/>
                <a:gd name="connsiteY0" fmla="*/ 315373 h 314325"/>
                <a:gd name="connsiteX1" fmla="*/ 75629 w 114300"/>
                <a:gd name="connsiteY1" fmla="*/ 158687 h 314325"/>
                <a:gd name="connsiteX2" fmla="*/ 117824 w 114300"/>
                <a:gd name="connsiteY2" fmla="*/ 0 h 314325"/>
                <a:gd name="connsiteX3" fmla="*/ 63151 w 114300"/>
                <a:gd name="connsiteY3" fmla="*/ 154686 h 314325"/>
                <a:gd name="connsiteX4" fmla="*/ 0 w 114300"/>
                <a:gd name="connsiteY4" fmla="*/ 305562 h 314325"/>
                <a:gd name="connsiteX5" fmla="*/ 24384 w 114300"/>
                <a:gd name="connsiteY5" fmla="*/ 315373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314325">
                  <a:moveTo>
                    <a:pt x="24384" y="315373"/>
                  </a:moveTo>
                  <a:cubicBezTo>
                    <a:pt x="43434" y="263366"/>
                    <a:pt x="60103" y="211265"/>
                    <a:pt x="75629" y="158687"/>
                  </a:cubicBezTo>
                  <a:cubicBezTo>
                    <a:pt x="91154" y="106108"/>
                    <a:pt x="105156" y="53150"/>
                    <a:pt x="117824" y="0"/>
                  </a:cubicBezTo>
                  <a:cubicBezTo>
                    <a:pt x="100965" y="52102"/>
                    <a:pt x="82772" y="103632"/>
                    <a:pt x="63151" y="154686"/>
                  </a:cubicBezTo>
                  <a:cubicBezTo>
                    <a:pt x="43529" y="205645"/>
                    <a:pt x="22670" y="256318"/>
                    <a:pt x="0" y="305562"/>
                  </a:cubicBezTo>
                  <a:lnTo>
                    <a:pt x="24384" y="315373"/>
                  </a:ln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7484FD7-2B2D-408E-8D85-9904E9BD7D61}"/>
                </a:ext>
              </a:extLst>
            </p:cNvPr>
            <p:cNvSpPr/>
            <p:nvPr/>
          </p:nvSpPr>
          <p:spPr>
            <a:xfrm>
              <a:off x="10387670" y="-922791"/>
              <a:ext cx="76200" cy="400050"/>
            </a:xfrm>
            <a:custGeom>
              <a:avLst/>
              <a:gdLst>
                <a:gd name="connsiteX0" fmla="*/ 84106 w 76200"/>
                <a:gd name="connsiteY0" fmla="*/ 393764 h 400050"/>
                <a:gd name="connsiteX1" fmla="*/ 70009 w 76200"/>
                <a:gd name="connsiteY1" fmla="*/ 374428 h 400050"/>
                <a:gd name="connsiteX2" fmla="*/ 57912 w 76200"/>
                <a:gd name="connsiteY2" fmla="*/ 352330 h 400050"/>
                <a:gd name="connsiteX3" fmla="*/ 39052 w 76200"/>
                <a:gd name="connsiteY3" fmla="*/ 305086 h 400050"/>
                <a:gd name="connsiteX4" fmla="*/ 15335 w 76200"/>
                <a:gd name="connsiteY4" fmla="*/ 205454 h 400050"/>
                <a:gd name="connsiteX5" fmla="*/ 13240 w 76200"/>
                <a:gd name="connsiteY5" fmla="*/ 192786 h 400050"/>
                <a:gd name="connsiteX6" fmla="*/ 11621 w 76200"/>
                <a:gd name="connsiteY6" fmla="*/ 180023 h 400050"/>
                <a:gd name="connsiteX7" fmla="*/ 8477 w 76200"/>
                <a:gd name="connsiteY7" fmla="*/ 154496 h 400050"/>
                <a:gd name="connsiteX8" fmla="*/ 4381 w 76200"/>
                <a:gd name="connsiteY8" fmla="*/ 103156 h 400050"/>
                <a:gd name="connsiteX9" fmla="*/ 2476 w 76200"/>
                <a:gd name="connsiteY9" fmla="*/ 51626 h 400050"/>
                <a:gd name="connsiteX10" fmla="*/ 2381 w 76200"/>
                <a:gd name="connsiteY10" fmla="*/ 0 h 400050"/>
                <a:gd name="connsiteX11" fmla="*/ 286 w 76200"/>
                <a:gd name="connsiteY11" fmla="*/ 51626 h 400050"/>
                <a:gd name="connsiteX12" fmla="*/ 0 w 76200"/>
                <a:gd name="connsiteY12" fmla="*/ 103346 h 400050"/>
                <a:gd name="connsiteX13" fmla="*/ 2000 w 76200"/>
                <a:gd name="connsiteY13" fmla="*/ 155067 h 400050"/>
                <a:gd name="connsiteX14" fmla="*/ 4096 w 76200"/>
                <a:gd name="connsiteY14" fmla="*/ 180880 h 400050"/>
                <a:gd name="connsiteX15" fmla="*/ 5143 w 76200"/>
                <a:gd name="connsiteY15" fmla="*/ 193834 h 400050"/>
                <a:gd name="connsiteX16" fmla="*/ 6763 w 76200"/>
                <a:gd name="connsiteY16" fmla="*/ 206693 h 400050"/>
                <a:gd name="connsiteX17" fmla="*/ 26575 w 76200"/>
                <a:gd name="connsiteY17" fmla="*/ 308896 h 400050"/>
                <a:gd name="connsiteX18" fmla="*/ 44005 w 76200"/>
                <a:gd name="connsiteY18" fmla="*/ 358521 h 400050"/>
                <a:gd name="connsiteX19" fmla="*/ 55817 w 76200"/>
                <a:gd name="connsiteY19" fmla="*/ 382429 h 400050"/>
                <a:gd name="connsiteX20" fmla="*/ 71438 w 76200"/>
                <a:gd name="connsiteY20" fmla="*/ 405574 h 400050"/>
                <a:gd name="connsiteX21" fmla="*/ 84106 w 76200"/>
                <a:gd name="connsiteY21" fmla="*/ 39376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200" h="400050">
                  <a:moveTo>
                    <a:pt x="84106" y="393764"/>
                  </a:moveTo>
                  <a:cubicBezTo>
                    <a:pt x="79343" y="388715"/>
                    <a:pt x="74295" y="381286"/>
                    <a:pt x="70009" y="374428"/>
                  </a:cubicBezTo>
                  <a:cubicBezTo>
                    <a:pt x="65627" y="367379"/>
                    <a:pt x="61817" y="359855"/>
                    <a:pt x="57912" y="352330"/>
                  </a:cubicBezTo>
                  <a:cubicBezTo>
                    <a:pt x="50768" y="336995"/>
                    <a:pt x="44291" y="321278"/>
                    <a:pt x="39052" y="305086"/>
                  </a:cubicBezTo>
                  <a:cubicBezTo>
                    <a:pt x="28480" y="272701"/>
                    <a:pt x="20479" y="239268"/>
                    <a:pt x="15335" y="205454"/>
                  </a:cubicBezTo>
                  <a:lnTo>
                    <a:pt x="13240" y="192786"/>
                  </a:lnTo>
                  <a:lnTo>
                    <a:pt x="11621" y="180023"/>
                  </a:lnTo>
                  <a:lnTo>
                    <a:pt x="8477" y="154496"/>
                  </a:lnTo>
                  <a:cubicBezTo>
                    <a:pt x="6953" y="137446"/>
                    <a:pt x="5525" y="120301"/>
                    <a:pt x="4381" y="103156"/>
                  </a:cubicBezTo>
                  <a:cubicBezTo>
                    <a:pt x="3810" y="86011"/>
                    <a:pt x="2858" y="68771"/>
                    <a:pt x="2476" y="51626"/>
                  </a:cubicBezTo>
                  <a:lnTo>
                    <a:pt x="2381" y="0"/>
                  </a:lnTo>
                  <a:lnTo>
                    <a:pt x="286" y="51626"/>
                  </a:lnTo>
                  <a:cubicBezTo>
                    <a:pt x="-95" y="68866"/>
                    <a:pt x="95" y="86106"/>
                    <a:pt x="0" y="103346"/>
                  </a:cubicBezTo>
                  <a:cubicBezTo>
                    <a:pt x="476" y="120587"/>
                    <a:pt x="1143" y="137827"/>
                    <a:pt x="2000" y="155067"/>
                  </a:cubicBezTo>
                  <a:lnTo>
                    <a:pt x="4096" y="180880"/>
                  </a:lnTo>
                  <a:lnTo>
                    <a:pt x="5143" y="193834"/>
                  </a:lnTo>
                  <a:lnTo>
                    <a:pt x="6763" y="206693"/>
                  </a:lnTo>
                  <a:cubicBezTo>
                    <a:pt x="10477" y="241078"/>
                    <a:pt x="17145" y="275272"/>
                    <a:pt x="26575" y="308896"/>
                  </a:cubicBezTo>
                  <a:cubicBezTo>
                    <a:pt x="31147" y="325755"/>
                    <a:pt x="37243" y="342233"/>
                    <a:pt x="44005" y="358521"/>
                  </a:cubicBezTo>
                  <a:cubicBezTo>
                    <a:pt x="47720" y="366522"/>
                    <a:pt x="51435" y="374618"/>
                    <a:pt x="55817" y="382429"/>
                  </a:cubicBezTo>
                  <a:cubicBezTo>
                    <a:pt x="60388" y="390335"/>
                    <a:pt x="64579" y="397669"/>
                    <a:pt x="71438" y="405574"/>
                  </a:cubicBezTo>
                  <a:lnTo>
                    <a:pt x="84106" y="393764"/>
                  </a:ln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D13BEF2-ACB8-469A-9B56-288864AC568A}"/>
                </a:ext>
              </a:extLst>
            </p:cNvPr>
            <p:cNvSpPr/>
            <p:nvPr/>
          </p:nvSpPr>
          <p:spPr>
            <a:xfrm>
              <a:off x="10438275" y="-1087764"/>
              <a:ext cx="228600" cy="828675"/>
            </a:xfrm>
            <a:custGeom>
              <a:avLst/>
              <a:gdLst>
                <a:gd name="connsiteX0" fmla="*/ 18356 w 228600"/>
                <a:gd name="connsiteY0" fmla="*/ 827627 h 828675"/>
                <a:gd name="connsiteX1" fmla="*/ 25881 w 228600"/>
                <a:gd name="connsiteY1" fmla="*/ 612267 h 828675"/>
                <a:gd name="connsiteX2" fmla="*/ 66457 w 228600"/>
                <a:gd name="connsiteY2" fmla="*/ 399479 h 828675"/>
                <a:gd name="connsiteX3" fmla="*/ 137037 w 228600"/>
                <a:gd name="connsiteY3" fmla="*/ 194024 h 828675"/>
                <a:gd name="connsiteX4" fmla="*/ 147705 w 228600"/>
                <a:gd name="connsiteY4" fmla="*/ 168974 h 828675"/>
                <a:gd name="connsiteX5" fmla="*/ 153039 w 228600"/>
                <a:gd name="connsiteY5" fmla="*/ 156401 h 828675"/>
                <a:gd name="connsiteX6" fmla="*/ 159040 w 228600"/>
                <a:gd name="connsiteY6" fmla="*/ 144209 h 828675"/>
                <a:gd name="connsiteX7" fmla="*/ 183138 w 228600"/>
                <a:gd name="connsiteY7" fmla="*/ 95345 h 828675"/>
                <a:gd name="connsiteX8" fmla="*/ 209142 w 228600"/>
                <a:gd name="connsiteY8" fmla="*/ 47434 h 828675"/>
                <a:gd name="connsiteX9" fmla="*/ 236193 w 228600"/>
                <a:gd name="connsiteY9" fmla="*/ 0 h 828675"/>
                <a:gd name="connsiteX10" fmla="*/ 208189 w 228600"/>
                <a:gd name="connsiteY10" fmla="*/ 46958 h 828675"/>
                <a:gd name="connsiteX11" fmla="*/ 181233 w 228600"/>
                <a:gd name="connsiteY11" fmla="*/ 94488 h 828675"/>
                <a:gd name="connsiteX12" fmla="*/ 156087 w 228600"/>
                <a:gd name="connsiteY12" fmla="*/ 142970 h 828675"/>
                <a:gd name="connsiteX13" fmla="*/ 149801 w 228600"/>
                <a:gd name="connsiteY13" fmla="*/ 155067 h 828675"/>
                <a:gd name="connsiteX14" fmla="*/ 144181 w 228600"/>
                <a:gd name="connsiteY14" fmla="*/ 167545 h 828675"/>
                <a:gd name="connsiteX15" fmla="*/ 133037 w 228600"/>
                <a:gd name="connsiteY15" fmla="*/ 192500 h 828675"/>
                <a:gd name="connsiteX16" fmla="*/ 58075 w 228600"/>
                <a:gd name="connsiteY16" fmla="*/ 397383 h 828675"/>
                <a:gd name="connsiteX17" fmla="*/ 12927 w 228600"/>
                <a:gd name="connsiteY17" fmla="*/ 610838 h 828675"/>
                <a:gd name="connsiteX18" fmla="*/ 1020 w 228600"/>
                <a:gd name="connsiteY18" fmla="*/ 829247 h 828675"/>
                <a:gd name="connsiteX19" fmla="*/ 18356 w 228600"/>
                <a:gd name="connsiteY19" fmla="*/ 827627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8600" h="828675">
                  <a:moveTo>
                    <a:pt x="18356" y="827627"/>
                  </a:moveTo>
                  <a:cubicBezTo>
                    <a:pt x="13689" y="756476"/>
                    <a:pt x="17594" y="683800"/>
                    <a:pt x="25881" y="612267"/>
                  </a:cubicBezTo>
                  <a:cubicBezTo>
                    <a:pt x="34453" y="540639"/>
                    <a:pt x="47407" y="469297"/>
                    <a:pt x="66457" y="399479"/>
                  </a:cubicBezTo>
                  <a:cubicBezTo>
                    <a:pt x="85317" y="329660"/>
                    <a:pt x="107891" y="260604"/>
                    <a:pt x="137037" y="194024"/>
                  </a:cubicBezTo>
                  <a:lnTo>
                    <a:pt x="147705" y="168974"/>
                  </a:lnTo>
                  <a:lnTo>
                    <a:pt x="153039" y="156401"/>
                  </a:lnTo>
                  <a:lnTo>
                    <a:pt x="159040" y="144209"/>
                  </a:lnTo>
                  <a:lnTo>
                    <a:pt x="183138" y="95345"/>
                  </a:lnTo>
                  <a:cubicBezTo>
                    <a:pt x="190758" y="78772"/>
                    <a:pt x="200283" y="63246"/>
                    <a:pt x="209142" y="47434"/>
                  </a:cubicBezTo>
                  <a:lnTo>
                    <a:pt x="236193" y="0"/>
                  </a:lnTo>
                  <a:lnTo>
                    <a:pt x="208189" y="46958"/>
                  </a:lnTo>
                  <a:cubicBezTo>
                    <a:pt x="198950" y="62675"/>
                    <a:pt x="189139" y="78105"/>
                    <a:pt x="181233" y="94488"/>
                  </a:cubicBezTo>
                  <a:lnTo>
                    <a:pt x="156087" y="142970"/>
                  </a:lnTo>
                  <a:lnTo>
                    <a:pt x="149801" y="155067"/>
                  </a:lnTo>
                  <a:lnTo>
                    <a:pt x="144181" y="167545"/>
                  </a:lnTo>
                  <a:lnTo>
                    <a:pt x="133037" y="192500"/>
                  </a:lnTo>
                  <a:cubicBezTo>
                    <a:pt x="102462" y="258699"/>
                    <a:pt x="78459" y="327565"/>
                    <a:pt x="58075" y="397383"/>
                  </a:cubicBezTo>
                  <a:cubicBezTo>
                    <a:pt x="37501" y="467201"/>
                    <a:pt x="23023" y="538734"/>
                    <a:pt x="12927" y="610838"/>
                  </a:cubicBezTo>
                  <a:cubicBezTo>
                    <a:pt x="3116" y="683038"/>
                    <a:pt x="-2409" y="755618"/>
                    <a:pt x="1020" y="829247"/>
                  </a:cubicBezTo>
                  <a:lnTo>
                    <a:pt x="18356" y="827627"/>
                  </a:ln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71DE704-CEB0-4705-BAB6-EBDDFFAF8F6B}"/>
                </a:ext>
              </a:extLst>
            </p:cNvPr>
            <p:cNvSpPr/>
            <p:nvPr/>
          </p:nvSpPr>
          <p:spPr>
            <a:xfrm>
              <a:off x="10527116" y="-840872"/>
              <a:ext cx="200025" cy="95250"/>
            </a:xfrm>
            <a:custGeom>
              <a:avLst/>
              <a:gdLst>
                <a:gd name="connsiteX0" fmla="*/ 0 w 200025"/>
                <a:gd name="connsiteY0" fmla="*/ 69910 h 95250"/>
                <a:gd name="connsiteX1" fmla="*/ 200882 w 200025"/>
                <a:gd name="connsiteY1" fmla="*/ 6473 h 95250"/>
                <a:gd name="connsiteX2" fmla="*/ 0 w 200025"/>
                <a:gd name="connsiteY2" fmla="*/ 6991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025" h="95250">
                  <a:moveTo>
                    <a:pt x="0" y="69910"/>
                  </a:moveTo>
                  <a:cubicBezTo>
                    <a:pt x="0" y="69910"/>
                    <a:pt x="41053" y="-25245"/>
                    <a:pt x="200882" y="6473"/>
                  </a:cubicBezTo>
                  <a:cubicBezTo>
                    <a:pt x="200882" y="6473"/>
                    <a:pt x="158782" y="156587"/>
                    <a:pt x="0" y="69910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9736B9B-E59E-478C-9187-1EB58F52C680}"/>
                </a:ext>
              </a:extLst>
            </p:cNvPr>
            <p:cNvSpPr/>
            <p:nvPr/>
          </p:nvSpPr>
          <p:spPr>
            <a:xfrm>
              <a:off x="10577884" y="-1310744"/>
              <a:ext cx="95250" cy="238125"/>
            </a:xfrm>
            <a:custGeom>
              <a:avLst/>
              <a:gdLst>
                <a:gd name="connsiteX0" fmla="*/ 0 w 95250"/>
                <a:gd name="connsiteY0" fmla="*/ 0 h 238125"/>
                <a:gd name="connsiteX1" fmla="*/ 87821 w 95250"/>
                <a:gd name="connsiteY1" fmla="*/ 242411 h 238125"/>
                <a:gd name="connsiteX2" fmla="*/ 0 w 95250"/>
                <a:gd name="connsiteY2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238125">
                  <a:moveTo>
                    <a:pt x="0" y="0"/>
                  </a:moveTo>
                  <a:cubicBezTo>
                    <a:pt x="0" y="0"/>
                    <a:pt x="139636" y="80105"/>
                    <a:pt x="87821" y="242411"/>
                  </a:cubicBezTo>
                  <a:cubicBezTo>
                    <a:pt x="87821" y="242411"/>
                    <a:pt x="1429" y="260794"/>
                    <a:pt x="0" y="0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5B94462-88EE-4E4F-9B6A-667F896573FE}"/>
                </a:ext>
              </a:extLst>
            </p:cNvPr>
            <p:cNvSpPr/>
            <p:nvPr/>
          </p:nvSpPr>
          <p:spPr>
            <a:xfrm>
              <a:off x="10662106" y="-1183014"/>
              <a:ext cx="66675" cy="114300"/>
            </a:xfrm>
            <a:custGeom>
              <a:avLst/>
              <a:gdLst>
                <a:gd name="connsiteX0" fmla="*/ 70274 w 66675"/>
                <a:gd name="connsiteY0" fmla="*/ 0 h 114300"/>
                <a:gd name="connsiteX1" fmla="*/ 1122 w 66675"/>
                <a:gd name="connsiteY1" fmla="*/ 114871 h 114300"/>
                <a:gd name="connsiteX2" fmla="*/ 70274 w 66675"/>
                <a:gd name="connsiteY2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114300">
                  <a:moveTo>
                    <a:pt x="70274" y="0"/>
                  </a:moveTo>
                  <a:cubicBezTo>
                    <a:pt x="70274" y="0"/>
                    <a:pt x="86085" y="84582"/>
                    <a:pt x="1122" y="114871"/>
                  </a:cubicBezTo>
                  <a:cubicBezTo>
                    <a:pt x="1217" y="114967"/>
                    <a:pt x="-14689" y="35243"/>
                    <a:pt x="70274" y="0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C090AA3-0F58-473C-A965-E0C8993C0711}"/>
                </a:ext>
              </a:extLst>
            </p:cNvPr>
            <p:cNvSpPr/>
            <p:nvPr/>
          </p:nvSpPr>
          <p:spPr>
            <a:xfrm>
              <a:off x="10534024" y="-1129388"/>
              <a:ext cx="66675" cy="180975"/>
            </a:xfrm>
            <a:custGeom>
              <a:avLst/>
              <a:gdLst>
                <a:gd name="connsiteX0" fmla="*/ 15095 w 66675"/>
                <a:gd name="connsiteY0" fmla="*/ 0 h 180975"/>
                <a:gd name="connsiteX1" fmla="*/ 61577 w 66675"/>
                <a:gd name="connsiteY1" fmla="*/ 189262 h 180975"/>
                <a:gd name="connsiteX2" fmla="*/ 15095 w 66675"/>
                <a:gd name="connsiteY2" fmla="*/ 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180975">
                  <a:moveTo>
                    <a:pt x="15095" y="0"/>
                  </a:moveTo>
                  <a:cubicBezTo>
                    <a:pt x="15095" y="0"/>
                    <a:pt x="106916" y="43339"/>
                    <a:pt x="61577" y="189262"/>
                  </a:cubicBezTo>
                  <a:cubicBezTo>
                    <a:pt x="61482" y="189262"/>
                    <a:pt x="-36721" y="160782"/>
                    <a:pt x="15095" y="0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A0764B4-D9BE-492B-8C89-CE7B016ACE93}"/>
                </a:ext>
              </a:extLst>
            </p:cNvPr>
            <p:cNvSpPr/>
            <p:nvPr/>
          </p:nvSpPr>
          <p:spPr>
            <a:xfrm>
              <a:off x="10387764" y="-1055014"/>
              <a:ext cx="104775" cy="180975"/>
            </a:xfrm>
            <a:custGeom>
              <a:avLst/>
              <a:gdLst>
                <a:gd name="connsiteX0" fmla="*/ 1 w 104775"/>
                <a:gd name="connsiteY0" fmla="*/ 183182 h 180975"/>
                <a:gd name="connsiteX1" fmla="*/ 86392 w 104775"/>
                <a:gd name="connsiteY1" fmla="*/ 207 h 180975"/>
                <a:gd name="connsiteX2" fmla="*/ 1 w 104775"/>
                <a:gd name="connsiteY2" fmla="*/ 183182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180975">
                  <a:moveTo>
                    <a:pt x="1" y="183182"/>
                  </a:moveTo>
                  <a:cubicBezTo>
                    <a:pt x="1" y="183182"/>
                    <a:pt x="-1047" y="-7128"/>
                    <a:pt x="86392" y="207"/>
                  </a:cubicBezTo>
                  <a:cubicBezTo>
                    <a:pt x="173832" y="7636"/>
                    <a:pt x="1" y="183182"/>
                    <a:pt x="1" y="183182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3849568-2499-4D8B-97A5-53E85B1E0019}"/>
                </a:ext>
              </a:extLst>
            </p:cNvPr>
            <p:cNvSpPr/>
            <p:nvPr/>
          </p:nvSpPr>
          <p:spPr>
            <a:xfrm>
              <a:off x="10271606" y="-853552"/>
              <a:ext cx="123825" cy="152400"/>
            </a:xfrm>
            <a:custGeom>
              <a:avLst/>
              <a:gdLst>
                <a:gd name="connsiteX0" fmla="*/ 129780 w 123825"/>
                <a:gd name="connsiteY0" fmla="*/ 156027 h 152400"/>
                <a:gd name="connsiteX1" fmla="*/ 20719 w 123825"/>
                <a:gd name="connsiteY1" fmla="*/ 579 h 152400"/>
                <a:gd name="connsiteX2" fmla="*/ 129780 w 123825"/>
                <a:gd name="connsiteY2" fmla="*/ 15602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52400">
                  <a:moveTo>
                    <a:pt x="129780" y="156027"/>
                  </a:moveTo>
                  <a:cubicBezTo>
                    <a:pt x="129780" y="156027"/>
                    <a:pt x="90918" y="-11041"/>
                    <a:pt x="20719" y="579"/>
                  </a:cubicBezTo>
                  <a:cubicBezTo>
                    <a:pt x="-49481" y="12200"/>
                    <a:pt x="76916" y="148598"/>
                    <a:pt x="129780" y="156027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1F324D3-BFB8-4C8C-A9C3-9A78A2CDB105}"/>
                </a:ext>
              </a:extLst>
            </p:cNvPr>
            <p:cNvSpPr/>
            <p:nvPr/>
          </p:nvSpPr>
          <p:spPr>
            <a:xfrm>
              <a:off x="10420153" y="-751887"/>
              <a:ext cx="66675" cy="133350"/>
            </a:xfrm>
            <a:custGeom>
              <a:avLst/>
              <a:gdLst>
                <a:gd name="connsiteX0" fmla="*/ 283 w 66675"/>
                <a:gd name="connsiteY0" fmla="*/ 137801 h 133350"/>
                <a:gd name="connsiteX1" fmla="*/ 55337 w 66675"/>
                <a:gd name="connsiteY1" fmla="*/ 356 h 133350"/>
                <a:gd name="connsiteX2" fmla="*/ 283 w 66675"/>
                <a:gd name="connsiteY2" fmla="*/ 137801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133350">
                  <a:moveTo>
                    <a:pt x="283" y="137801"/>
                  </a:moveTo>
                  <a:cubicBezTo>
                    <a:pt x="283" y="137801"/>
                    <a:pt x="-7242" y="8833"/>
                    <a:pt x="55337" y="356"/>
                  </a:cubicBezTo>
                  <a:cubicBezTo>
                    <a:pt x="117916" y="-8122"/>
                    <a:pt x="283" y="137801"/>
                    <a:pt x="283" y="137801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0A4BD45-16BC-4F3B-BB15-A63546B21877}"/>
                </a:ext>
              </a:extLst>
            </p:cNvPr>
            <p:cNvSpPr/>
            <p:nvPr/>
          </p:nvSpPr>
          <p:spPr>
            <a:xfrm>
              <a:off x="10664181" y="-487103"/>
              <a:ext cx="133350" cy="66675"/>
            </a:xfrm>
            <a:custGeom>
              <a:avLst/>
              <a:gdLst>
                <a:gd name="connsiteX0" fmla="*/ 0 w 133350"/>
                <a:gd name="connsiteY0" fmla="*/ 68470 h 66675"/>
                <a:gd name="connsiteX1" fmla="*/ 125921 w 133350"/>
                <a:gd name="connsiteY1" fmla="*/ 6367 h 66675"/>
                <a:gd name="connsiteX2" fmla="*/ 0 w 133350"/>
                <a:gd name="connsiteY2" fmla="*/ 6847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66675">
                  <a:moveTo>
                    <a:pt x="0" y="68470"/>
                  </a:moveTo>
                  <a:cubicBezTo>
                    <a:pt x="0" y="68470"/>
                    <a:pt x="63437" y="-24780"/>
                    <a:pt x="125921" y="6367"/>
                  </a:cubicBezTo>
                  <a:cubicBezTo>
                    <a:pt x="188404" y="37609"/>
                    <a:pt x="0" y="68470"/>
                    <a:pt x="0" y="68470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CC6B7DE-F2B8-4F63-931B-D5A52323D700}"/>
                </a:ext>
              </a:extLst>
            </p:cNvPr>
            <p:cNvSpPr/>
            <p:nvPr/>
          </p:nvSpPr>
          <p:spPr>
            <a:xfrm>
              <a:off x="10692368" y="-628521"/>
              <a:ext cx="95250" cy="114300"/>
            </a:xfrm>
            <a:custGeom>
              <a:avLst/>
              <a:gdLst>
                <a:gd name="connsiteX0" fmla="*/ 6 w 95250"/>
                <a:gd name="connsiteY0" fmla="*/ 114448 h 114300"/>
                <a:gd name="connsiteX1" fmla="*/ 80112 w 95250"/>
                <a:gd name="connsiteY1" fmla="*/ 1768 h 114300"/>
                <a:gd name="connsiteX2" fmla="*/ 6 w 95250"/>
                <a:gd name="connsiteY2" fmla="*/ 11444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114300">
                  <a:moveTo>
                    <a:pt x="6" y="114448"/>
                  </a:moveTo>
                  <a:cubicBezTo>
                    <a:pt x="6" y="114448"/>
                    <a:pt x="-2280" y="-16616"/>
                    <a:pt x="80112" y="1768"/>
                  </a:cubicBezTo>
                  <a:cubicBezTo>
                    <a:pt x="162503" y="20151"/>
                    <a:pt x="6" y="114448"/>
                    <a:pt x="6" y="114448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EADC2B4-98EC-4912-8AD4-312A7724F7EA}"/>
                </a:ext>
              </a:extLst>
            </p:cNvPr>
            <p:cNvSpPr/>
            <p:nvPr/>
          </p:nvSpPr>
          <p:spPr>
            <a:xfrm>
              <a:off x="10608666" y="-583639"/>
              <a:ext cx="66675" cy="114300"/>
            </a:xfrm>
            <a:custGeom>
              <a:avLst/>
              <a:gdLst>
                <a:gd name="connsiteX0" fmla="*/ 67040 w 66675"/>
                <a:gd name="connsiteY0" fmla="*/ 120239 h 114300"/>
                <a:gd name="connsiteX1" fmla="*/ 20081 w 66675"/>
                <a:gd name="connsiteY1" fmla="*/ 1557 h 114300"/>
                <a:gd name="connsiteX2" fmla="*/ 67040 w 66675"/>
                <a:gd name="connsiteY2" fmla="*/ 12023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114300">
                  <a:moveTo>
                    <a:pt x="67040" y="120239"/>
                  </a:moveTo>
                  <a:cubicBezTo>
                    <a:pt x="67040" y="120239"/>
                    <a:pt x="84566" y="-15969"/>
                    <a:pt x="20081" y="1557"/>
                  </a:cubicBezTo>
                  <a:cubicBezTo>
                    <a:pt x="-44403" y="19274"/>
                    <a:pt x="67040" y="120239"/>
                    <a:pt x="67040" y="120239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8C9964A-EB99-42A0-AA8B-6D2C69A59CEC}"/>
                </a:ext>
              </a:extLst>
            </p:cNvPr>
            <p:cNvSpPr/>
            <p:nvPr/>
          </p:nvSpPr>
          <p:spPr>
            <a:xfrm>
              <a:off x="9769638" y="-645232"/>
              <a:ext cx="200025" cy="457200"/>
            </a:xfrm>
            <a:custGeom>
              <a:avLst/>
              <a:gdLst>
                <a:gd name="connsiteX0" fmla="*/ 129114 w 200025"/>
                <a:gd name="connsiteY0" fmla="*/ 317754 h 457200"/>
                <a:gd name="connsiteX1" fmla="*/ 118446 w 200025"/>
                <a:gd name="connsiteY1" fmla="*/ 184213 h 457200"/>
                <a:gd name="connsiteX2" fmla="*/ 121970 w 200025"/>
                <a:gd name="connsiteY2" fmla="*/ 117538 h 457200"/>
                <a:gd name="connsiteX3" fmla="*/ 134829 w 200025"/>
                <a:gd name="connsiteY3" fmla="*/ 53054 h 457200"/>
                <a:gd name="connsiteX4" fmla="*/ 115302 w 200025"/>
                <a:gd name="connsiteY4" fmla="*/ 115157 h 457200"/>
                <a:gd name="connsiteX5" fmla="*/ 104920 w 200025"/>
                <a:gd name="connsiteY5" fmla="*/ 181927 h 457200"/>
                <a:gd name="connsiteX6" fmla="*/ 102729 w 200025"/>
                <a:gd name="connsiteY6" fmla="*/ 251174 h 457200"/>
                <a:gd name="connsiteX7" fmla="*/ 102729 w 200025"/>
                <a:gd name="connsiteY7" fmla="*/ 252127 h 457200"/>
                <a:gd name="connsiteX8" fmla="*/ 60057 w 200025"/>
                <a:gd name="connsiteY8" fmla="*/ 78867 h 457200"/>
                <a:gd name="connsiteX9" fmla="*/ 73392 w 200025"/>
                <a:gd name="connsiteY9" fmla="*/ 178308 h 457200"/>
                <a:gd name="connsiteX10" fmla="*/ 55581 w 200025"/>
                <a:gd name="connsiteY10" fmla="*/ 156877 h 457200"/>
                <a:gd name="connsiteX11" fmla="*/ 28053 w 200025"/>
                <a:gd name="connsiteY11" fmla="*/ 110204 h 457200"/>
                <a:gd name="connsiteX12" fmla="*/ 9765 w 200025"/>
                <a:gd name="connsiteY12" fmla="*/ 56959 h 457200"/>
                <a:gd name="connsiteX13" fmla="*/ 2145 w 200025"/>
                <a:gd name="connsiteY13" fmla="*/ 0 h 457200"/>
                <a:gd name="connsiteX14" fmla="*/ 1193 w 200025"/>
                <a:gd name="connsiteY14" fmla="*/ 49149 h 457200"/>
                <a:gd name="connsiteX15" fmla="*/ 13956 w 200025"/>
                <a:gd name="connsiteY15" fmla="*/ 107347 h 457200"/>
                <a:gd name="connsiteX16" fmla="*/ 36150 w 200025"/>
                <a:gd name="connsiteY16" fmla="*/ 153448 h 457200"/>
                <a:gd name="connsiteX17" fmla="*/ 82632 w 200025"/>
                <a:gd name="connsiteY17" fmla="*/ 214884 h 457200"/>
                <a:gd name="connsiteX18" fmla="*/ 80631 w 200025"/>
                <a:gd name="connsiteY18" fmla="*/ 209836 h 457200"/>
                <a:gd name="connsiteX19" fmla="*/ 115017 w 200025"/>
                <a:gd name="connsiteY19" fmla="*/ 320802 h 457200"/>
                <a:gd name="connsiteX20" fmla="*/ 155593 w 200025"/>
                <a:gd name="connsiteY20" fmla="*/ 417862 h 457200"/>
                <a:gd name="connsiteX21" fmla="*/ 177882 w 200025"/>
                <a:gd name="connsiteY21" fmla="*/ 463391 h 457200"/>
                <a:gd name="connsiteX22" fmla="*/ 202170 w 200025"/>
                <a:gd name="connsiteY22" fmla="*/ 458057 h 457200"/>
                <a:gd name="connsiteX23" fmla="*/ 172738 w 200025"/>
                <a:gd name="connsiteY23" fmla="*/ 406432 h 457200"/>
                <a:gd name="connsiteX24" fmla="*/ 129114 w 200025"/>
                <a:gd name="connsiteY24" fmla="*/ 317754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0025" h="457200">
                  <a:moveTo>
                    <a:pt x="129114" y="317754"/>
                  </a:moveTo>
                  <a:cubicBezTo>
                    <a:pt x="129114" y="317754"/>
                    <a:pt x="114636" y="252794"/>
                    <a:pt x="118446" y="184213"/>
                  </a:cubicBezTo>
                  <a:cubicBezTo>
                    <a:pt x="119684" y="162020"/>
                    <a:pt x="119303" y="139541"/>
                    <a:pt x="121970" y="117538"/>
                  </a:cubicBezTo>
                  <a:cubicBezTo>
                    <a:pt x="124256" y="95345"/>
                    <a:pt x="129304" y="74104"/>
                    <a:pt x="134829" y="53054"/>
                  </a:cubicBezTo>
                  <a:cubicBezTo>
                    <a:pt x="127113" y="72866"/>
                    <a:pt x="119874" y="93345"/>
                    <a:pt x="115302" y="115157"/>
                  </a:cubicBezTo>
                  <a:cubicBezTo>
                    <a:pt x="110349" y="136779"/>
                    <a:pt x="106730" y="159163"/>
                    <a:pt x="104920" y="181927"/>
                  </a:cubicBezTo>
                  <a:cubicBezTo>
                    <a:pt x="102920" y="204692"/>
                    <a:pt x="102063" y="227838"/>
                    <a:pt x="102729" y="251174"/>
                  </a:cubicBezTo>
                  <a:cubicBezTo>
                    <a:pt x="102729" y="251555"/>
                    <a:pt x="102729" y="251841"/>
                    <a:pt x="102729" y="252127"/>
                  </a:cubicBezTo>
                  <a:cubicBezTo>
                    <a:pt x="96633" y="235267"/>
                    <a:pt x="64629" y="115252"/>
                    <a:pt x="60057" y="78867"/>
                  </a:cubicBezTo>
                  <a:cubicBezTo>
                    <a:pt x="62248" y="112014"/>
                    <a:pt x="66725" y="145351"/>
                    <a:pt x="73392" y="178308"/>
                  </a:cubicBezTo>
                  <a:cubicBezTo>
                    <a:pt x="67201" y="171640"/>
                    <a:pt x="61105" y="164401"/>
                    <a:pt x="55581" y="156877"/>
                  </a:cubicBezTo>
                  <a:cubicBezTo>
                    <a:pt x="45008" y="142684"/>
                    <a:pt x="35673" y="126968"/>
                    <a:pt x="28053" y="110204"/>
                  </a:cubicBezTo>
                  <a:cubicBezTo>
                    <a:pt x="20338" y="93440"/>
                    <a:pt x="13861" y="75533"/>
                    <a:pt x="9765" y="56959"/>
                  </a:cubicBezTo>
                  <a:cubicBezTo>
                    <a:pt x="5098" y="38386"/>
                    <a:pt x="3288" y="19240"/>
                    <a:pt x="2145" y="0"/>
                  </a:cubicBezTo>
                  <a:cubicBezTo>
                    <a:pt x="1002" y="18955"/>
                    <a:pt x="-1474" y="29623"/>
                    <a:pt x="1193" y="49149"/>
                  </a:cubicBezTo>
                  <a:cubicBezTo>
                    <a:pt x="3193" y="68770"/>
                    <a:pt x="7670" y="88392"/>
                    <a:pt x="13956" y="107347"/>
                  </a:cubicBezTo>
                  <a:cubicBezTo>
                    <a:pt x="20148" y="126397"/>
                    <a:pt x="26339" y="136112"/>
                    <a:pt x="36150" y="153448"/>
                  </a:cubicBezTo>
                  <a:cubicBezTo>
                    <a:pt x="46151" y="170974"/>
                    <a:pt x="68344" y="199358"/>
                    <a:pt x="82632" y="214884"/>
                  </a:cubicBezTo>
                  <a:lnTo>
                    <a:pt x="80631" y="209836"/>
                  </a:lnTo>
                  <a:cubicBezTo>
                    <a:pt x="87680" y="238125"/>
                    <a:pt x="115017" y="320802"/>
                    <a:pt x="115017" y="320802"/>
                  </a:cubicBezTo>
                  <a:cubicBezTo>
                    <a:pt x="127304" y="353759"/>
                    <a:pt x="140829" y="386144"/>
                    <a:pt x="155593" y="417862"/>
                  </a:cubicBezTo>
                  <a:cubicBezTo>
                    <a:pt x="162832" y="433197"/>
                    <a:pt x="170262" y="448342"/>
                    <a:pt x="177882" y="463391"/>
                  </a:cubicBezTo>
                  <a:lnTo>
                    <a:pt x="202170" y="458057"/>
                  </a:lnTo>
                  <a:cubicBezTo>
                    <a:pt x="191979" y="441103"/>
                    <a:pt x="182168" y="423863"/>
                    <a:pt x="172738" y="406432"/>
                  </a:cubicBezTo>
                  <a:cubicBezTo>
                    <a:pt x="156927" y="377666"/>
                    <a:pt x="142544" y="348044"/>
                    <a:pt x="129114" y="317754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6D04910-779B-4307-BD7A-6277ADEA9324}"/>
                </a:ext>
              </a:extLst>
            </p:cNvPr>
            <p:cNvSpPr/>
            <p:nvPr/>
          </p:nvSpPr>
          <p:spPr>
            <a:xfrm>
              <a:off x="9659079" y="-771486"/>
              <a:ext cx="114300" cy="152400"/>
            </a:xfrm>
            <a:custGeom>
              <a:avLst/>
              <a:gdLst>
                <a:gd name="connsiteX0" fmla="*/ 117943 w 114300"/>
                <a:gd name="connsiteY0" fmla="*/ 153496 h 152400"/>
                <a:gd name="connsiteX1" fmla="*/ 27265 w 114300"/>
                <a:gd name="connsiteY1" fmla="*/ 8430 h 152400"/>
                <a:gd name="connsiteX2" fmla="*/ 117943 w 114300"/>
                <a:gd name="connsiteY2" fmla="*/ 153496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52400">
                  <a:moveTo>
                    <a:pt x="117943" y="153496"/>
                  </a:moveTo>
                  <a:cubicBezTo>
                    <a:pt x="117943" y="153496"/>
                    <a:pt x="122705" y="-42434"/>
                    <a:pt x="27265" y="8430"/>
                  </a:cubicBezTo>
                  <a:cubicBezTo>
                    <a:pt x="-68271" y="59293"/>
                    <a:pt x="117943" y="153496"/>
                    <a:pt x="117943" y="153496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98501AA-28C4-417B-9F2D-00DE1F30116B}"/>
                </a:ext>
              </a:extLst>
            </p:cNvPr>
            <p:cNvSpPr/>
            <p:nvPr/>
          </p:nvSpPr>
          <p:spPr>
            <a:xfrm>
              <a:off x="9810551" y="-673435"/>
              <a:ext cx="47625" cy="133350"/>
            </a:xfrm>
            <a:custGeom>
              <a:avLst/>
              <a:gdLst>
                <a:gd name="connsiteX0" fmla="*/ 20287 w 47625"/>
                <a:gd name="connsiteY0" fmla="*/ 135549 h 133350"/>
                <a:gd name="connsiteX1" fmla="*/ 22001 w 47625"/>
                <a:gd name="connsiteY1" fmla="*/ 3342 h 133350"/>
                <a:gd name="connsiteX2" fmla="*/ 20287 w 47625"/>
                <a:gd name="connsiteY2" fmla="*/ 13554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33350">
                  <a:moveTo>
                    <a:pt x="20287" y="135549"/>
                  </a:moveTo>
                  <a:cubicBezTo>
                    <a:pt x="20287" y="135549"/>
                    <a:pt x="-26481" y="27822"/>
                    <a:pt x="22001" y="3342"/>
                  </a:cubicBezTo>
                  <a:cubicBezTo>
                    <a:pt x="70388" y="-21137"/>
                    <a:pt x="66388" y="95544"/>
                    <a:pt x="20287" y="135549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82D3476-9F7A-463D-9BC0-DB13DADDD11A}"/>
                </a:ext>
              </a:extLst>
            </p:cNvPr>
            <p:cNvSpPr/>
            <p:nvPr/>
          </p:nvSpPr>
          <p:spPr>
            <a:xfrm>
              <a:off x="9898520" y="-698993"/>
              <a:ext cx="85725" cy="114300"/>
            </a:xfrm>
            <a:custGeom>
              <a:avLst/>
              <a:gdLst>
                <a:gd name="connsiteX0" fmla="*/ 1565 w 85725"/>
                <a:gd name="connsiteY0" fmla="*/ 115007 h 114300"/>
                <a:gd name="connsiteX1" fmla="*/ 69002 w 85725"/>
                <a:gd name="connsiteY1" fmla="*/ 326 h 114300"/>
                <a:gd name="connsiteX2" fmla="*/ 1565 w 85725"/>
                <a:gd name="connsiteY2" fmla="*/ 11500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14300">
                  <a:moveTo>
                    <a:pt x="1565" y="115007"/>
                  </a:moveTo>
                  <a:cubicBezTo>
                    <a:pt x="1565" y="115007"/>
                    <a:pt x="-16342" y="-7104"/>
                    <a:pt x="69002" y="326"/>
                  </a:cubicBezTo>
                  <a:cubicBezTo>
                    <a:pt x="154346" y="7851"/>
                    <a:pt x="1565" y="115007"/>
                    <a:pt x="1565" y="115007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DD50BCE7-4B96-4744-AE0F-15B4F70218C9}"/>
                </a:ext>
              </a:extLst>
            </p:cNvPr>
            <p:cNvSpPr/>
            <p:nvPr/>
          </p:nvSpPr>
          <p:spPr>
            <a:xfrm>
              <a:off x="9885798" y="-598426"/>
              <a:ext cx="123825" cy="66675"/>
            </a:xfrm>
            <a:custGeom>
              <a:avLst/>
              <a:gdLst>
                <a:gd name="connsiteX0" fmla="*/ 0 w 123825"/>
                <a:gd name="connsiteY0" fmla="*/ 70161 h 66675"/>
                <a:gd name="connsiteX1" fmla="*/ 123539 w 123825"/>
                <a:gd name="connsiteY1" fmla="*/ 33680 h 66675"/>
                <a:gd name="connsiteX2" fmla="*/ 0 w 123825"/>
                <a:gd name="connsiteY2" fmla="*/ 7016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66675">
                  <a:moveTo>
                    <a:pt x="0" y="70161"/>
                  </a:moveTo>
                  <a:cubicBezTo>
                    <a:pt x="0" y="70161"/>
                    <a:pt x="84772" y="-59474"/>
                    <a:pt x="123539" y="33680"/>
                  </a:cubicBezTo>
                  <a:cubicBezTo>
                    <a:pt x="138017" y="68351"/>
                    <a:pt x="0" y="70161"/>
                    <a:pt x="0" y="70161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9348257-E061-4EB2-87C0-9976AB665D79}"/>
                </a:ext>
              </a:extLst>
            </p:cNvPr>
            <p:cNvSpPr/>
            <p:nvPr/>
          </p:nvSpPr>
          <p:spPr>
            <a:xfrm>
              <a:off x="9643860" y="-605105"/>
              <a:ext cx="142875" cy="47625"/>
            </a:xfrm>
            <a:custGeom>
              <a:avLst/>
              <a:gdLst>
                <a:gd name="connsiteX0" fmla="*/ 145259 w 142875"/>
                <a:gd name="connsiteY0" fmla="*/ 46360 h 47625"/>
                <a:gd name="connsiteX1" fmla="*/ 13433 w 142875"/>
                <a:gd name="connsiteY1" fmla="*/ 13880 h 47625"/>
                <a:gd name="connsiteX2" fmla="*/ 145259 w 142875"/>
                <a:gd name="connsiteY2" fmla="*/ 4636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47625">
                  <a:moveTo>
                    <a:pt x="145259" y="46360"/>
                  </a:moveTo>
                  <a:cubicBezTo>
                    <a:pt x="145259" y="46360"/>
                    <a:pt x="70012" y="-30697"/>
                    <a:pt x="13433" y="13880"/>
                  </a:cubicBezTo>
                  <a:cubicBezTo>
                    <a:pt x="-43241" y="58552"/>
                    <a:pt x="94586" y="61981"/>
                    <a:pt x="145259" y="46360"/>
                  </a:cubicBezTo>
                  <a:close/>
                </a:path>
              </a:pathLst>
            </a:custGeom>
            <a:solidFill>
              <a:srgbClr val="018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7E6795B-D164-4BCD-8A48-690BC735CDBF}"/>
              </a:ext>
            </a:extLst>
          </p:cNvPr>
          <p:cNvGrpSpPr/>
          <p:nvPr/>
        </p:nvGrpSpPr>
        <p:grpSpPr>
          <a:xfrm>
            <a:off x="4868883" y="0"/>
            <a:ext cx="510623" cy="553936"/>
            <a:chOff x="6310313" y="2528888"/>
            <a:chExt cx="301625" cy="360362"/>
          </a:xfrm>
          <a:gradFill>
            <a:gsLst>
              <a:gs pos="7000">
                <a:schemeClr val="accent1"/>
              </a:gs>
              <a:gs pos="100000">
                <a:schemeClr val="accent3"/>
              </a:gs>
            </a:gsLst>
            <a:lin ang="16800000" scaled="0"/>
          </a:gradFill>
        </p:grpSpPr>
        <p:sp>
          <p:nvSpPr>
            <p:cNvPr id="135" name="Freeform 23">
              <a:extLst>
                <a:ext uri="{FF2B5EF4-FFF2-40B4-BE49-F238E27FC236}">
                  <a16:creationId xmlns:a16="http://schemas.microsoft.com/office/drawing/2014/main" id="{60EC3ED8-98F2-4F4D-8291-E15C068470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5875" y="2784475"/>
              <a:ext cx="179388" cy="104775"/>
            </a:xfrm>
            <a:custGeom>
              <a:avLst/>
              <a:gdLst>
                <a:gd name="T0" fmla="*/ 694 w 794"/>
                <a:gd name="T1" fmla="*/ 463 h 463"/>
                <a:gd name="T2" fmla="*/ 99 w 794"/>
                <a:gd name="T3" fmla="*/ 463 h 463"/>
                <a:gd name="T4" fmla="*/ 99 w 794"/>
                <a:gd name="T5" fmla="*/ 463 h 463"/>
                <a:gd name="T6" fmla="*/ 93 w 794"/>
                <a:gd name="T7" fmla="*/ 463 h 463"/>
                <a:gd name="T8" fmla="*/ 88 w 794"/>
                <a:gd name="T9" fmla="*/ 461 h 463"/>
                <a:gd name="T10" fmla="*/ 83 w 794"/>
                <a:gd name="T11" fmla="*/ 459 h 463"/>
                <a:gd name="T12" fmla="*/ 78 w 794"/>
                <a:gd name="T13" fmla="*/ 455 h 463"/>
                <a:gd name="T14" fmla="*/ 73 w 794"/>
                <a:gd name="T15" fmla="*/ 451 h 463"/>
                <a:gd name="T16" fmla="*/ 70 w 794"/>
                <a:gd name="T17" fmla="*/ 446 h 463"/>
                <a:gd name="T18" fmla="*/ 68 w 794"/>
                <a:gd name="T19" fmla="*/ 441 h 463"/>
                <a:gd name="T20" fmla="*/ 66 w 794"/>
                <a:gd name="T21" fmla="*/ 436 h 463"/>
                <a:gd name="T22" fmla="*/ 0 w 794"/>
                <a:gd name="T23" fmla="*/ 38 h 463"/>
                <a:gd name="T24" fmla="*/ 0 w 794"/>
                <a:gd name="T25" fmla="*/ 38 h 463"/>
                <a:gd name="T26" fmla="*/ 0 w 794"/>
                <a:gd name="T27" fmla="*/ 31 h 463"/>
                <a:gd name="T28" fmla="*/ 1 w 794"/>
                <a:gd name="T29" fmla="*/ 25 h 463"/>
                <a:gd name="T30" fmla="*/ 4 w 794"/>
                <a:gd name="T31" fmla="*/ 18 h 463"/>
                <a:gd name="T32" fmla="*/ 7 w 794"/>
                <a:gd name="T33" fmla="*/ 13 h 463"/>
                <a:gd name="T34" fmla="*/ 7 w 794"/>
                <a:gd name="T35" fmla="*/ 13 h 463"/>
                <a:gd name="T36" fmla="*/ 13 w 794"/>
                <a:gd name="T37" fmla="*/ 7 h 463"/>
                <a:gd name="T38" fmla="*/ 19 w 794"/>
                <a:gd name="T39" fmla="*/ 3 h 463"/>
                <a:gd name="T40" fmla="*/ 26 w 794"/>
                <a:gd name="T41" fmla="*/ 1 h 463"/>
                <a:gd name="T42" fmla="*/ 33 w 794"/>
                <a:gd name="T43" fmla="*/ 0 h 463"/>
                <a:gd name="T44" fmla="*/ 761 w 794"/>
                <a:gd name="T45" fmla="*/ 0 h 463"/>
                <a:gd name="T46" fmla="*/ 761 w 794"/>
                <a:gd name="T47" fmla="*/ 0 h 463"/>
                <a:gd name="T48" fmla="*/ 768 w 794"/>
                <a:gd name="T49" fmla="*/ 1 h 463"/>
                <a:gd name="T50" fmla="*/ 774 w 794"/>
                <a:gd name="T51" fmla="*/ 3 h 463"/>
                <a:gd name="T52" fmla="*/ 780 w 794"/>
                <a:gd name="T53" fmla="*/ 7 h 463"/>
                <a:gd name="T54" fmla="*/ 785 w 794"/>
                <a:gd name="T55" fmla="*/ 13 h 463"/>
                <a:gd name="T56" fmla="*/ 785 w 794"/>
                <a:gd name="T57" fmla="*/ 13 h 463"/>
                <a:gd name="T58" fmla="*/ 790 w 794"/>
                <a:gd name="T59" fmla="*/ 18 h 463"/>
                <a:gd name="T60" fmla="*/ 792 w 794"/>
                <a:gd name="T61" fmla="*/ 25 h 463"/>
                <a:gd name="T62" fmla="*/ 794 w 794"/>
                <a:gd name="T63" fmla="*/ 31 h 463"/>
                <a:gd name="T64" fmla="*/ 793 w 794"/>
                <a:gd name="T65" fmla="*/ 38 h 463"/>
                <a:gd name="T66" fmla="*/ 726 w 794"/>
                <a:gd name="T67" fmla="*/ 436 h 463"/>
                <a:gd name="T68" fmla="*/ 726 w 794"/>
                <a:gd name="T69" fmla="*/ 436 h 463"/>
                <a:gd name="T70" fmla="*/ 725 w 794"/>
                <a:gd name="T71" fmla="*/ 441 h 463"/>
                <a:gd name="T72" fmla="*/ 722 w 794"/>
                <a:gd name="T73" fmla="*/ 446 h 463"/>
                <a:gd name="T74" fmla="*/ 719 w 794"/>
                <a:gd name="T75" fmla="*/ 451 h 463"/>
                <a:gd name="T76" fmla="*/ 715 w 794"/>
                <a:gd name="T77" fmla="*/ 455 h 463"/>
                <a:gd name="T78" fmla="*/ 711 w 794"/>
                <a:gd name="T79" fmla="*/ 459 h 463"/>
                <a:gd name="T80" fmla="*/ 706 w 794"/>
                <a:gd name="T81" fmla="*/ 461 h 463"/>
                <a:gd name="T82" fmla="*/ 700 w 794"/>
                <a:gd name="T83" fmla="*/ 463 h 463"/>
                <a:gd name="T84" fmla="*/ 694 w 794"/>
                <a:gd name="T85" fmla="*/ 463 h 463"/>
                <a:gd name="T86" fmla="*/ 694 w 794"/>
                <a:gd name="T87" fmla="*/ 463 h 463"/>
                <a:gd name="T88" fmla="*/ 127 w 794"/>
                <a:gd name="T89" fmla="*/ 397 h 463"/>
                <a:gd name="T90" fmla="*/ 666 w 794"/>
                <a:gd name="T91" fmla="*/ 397 h 463"/>
                <a:gd name="T92" fmla="*/ 721 w 794"/>
                <a:gd name="T93" fmla="*/ 66 h 463"/>
                <a:gd name="T94" fmla="*/ 72 w 794"/>
                <a:gd name="T95" fmla="*/ 66 h 463"/>
                <a:gd name="T96" fmla="*/ 127 w 794"/>
                <a:gd name="T97" fmla="*/ 397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4" h="463">
                  <a:moveTo>
                    <a:pt x="694" y="463"/>
                  </a:moveTo>
                  <a:lnTo>
                    <a:pt x="99" y="463"/>
                  </a:lnTo>
                  <a:lnTo>
                    <a:pt x="99" y="463"/>
                  </a:lnTo>
                  <a:lnTo>
                    <a:pt x="93" y="463"/>
                  </a:lnTo>
                  <a:lnTo>
                    <a:pt x="88" y="461"/>
                  </a:lnTo>
                  <a:lnTo>
                    <a:pt x="83" y="459"/>
                  </a:lnTo>
                  <a:lnTo>
                    <a:pt x="78" y="455"/>
                  </a:lnTo>
                  <a:lnTo>
                    <a:pt x="73" y="451"/>
                  </a:lnTo>
                  <a:lnTo>
                    <a:pt x="70" y="446"/>
                  </a:lnTo>
                  <a:lnTo>
                    <a:pt x="68" y="441"/>
                  </a:lnTo>
                  <a:lnTo>
                    <a:pt x="66" y="43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4" y="18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761" y="0"/>
                  </a:lnTo>
                  <a:lnTo>
                    <a:pt x="761" y="0"/>
                  </a:lnTo>
                  <a:lnTo>
                    <a:pt x="768" y="1"/>
                  </a:lnTo>
                  <a:lnTo>
                    <a:pt x="774" y="3"/>
                  </a:lnTo>
                  <a:lnTo>
                    <a:pt x="780" y="7"/>
                  </a:lnTo>
                  <a:lnTo>
                    <a:pt x="785" y="13"/>
                  </a:lnTo>
                  <a:lnTo>
                    <a:pt x="785" y="13"/>
                  </a:lnTo>
                  <a:lnTo>
                    <a:pt x="790" y="18"/>
                  </a:lnTo>
                  <a:lnTo>
                    <a:pt x="792" y="25"/>
                  </a:lnTo>
                  <a:lnTo>
                    <a:pt x="794" y="31"/>
                  </a:lnTo>
                  <a:lnTo>
                    <a:pt x="793" y="38"/>
                  </a:lnTo>
                  <a:lnTo>
                    <a:pt x="726" y="436"/>
                  </a:lnTo>
                  <a:lnTo>
                    <a:pt x="726" y="436"/>
                  </a:lnTo>
                  <a:lnTo>
                    <a:pt x="725" y="441"/>
                  </a:lnTo>
                  <a:lnTo>
                    <a:pt x="722" y="446"/>
                  </a:lnTo>
                  <a:lnTo>
                    <a:pt x="719" y="451"/>
                  </a:lnTo>
                  <a:lnTo>
                    <a:pt x="715" y="455"/>
                  </a:lnTo>
                  <a:lnTo>
                    <a:pt x="711" y="459"/>
                  </a:lnTo>
                  <a:lnTo>
                    <a:pt x="706" y="461"/>
                  </a:lnTo>
                  <a:lnTo>
                    <a:pt x="700" y="463"/>
                  </a:lnTo>
                  <a:lnTo>
                    <a:pt x="694" y="463"/>
                  </a:lnTo>
                  <a:lnTo>
                    <a:pt x="694" y="463"/>
                  </a:lnTo>
                  <a:close/>
                  <a:moveTo>
                    <a:pt x="127" y="397"/>
                  </a:moveTo>
                  <a:lnTo>
                    <a:pt x="666" y="397"/>
                  </a:lnTo>
                  <a:lnTo>
                    <a:pt x="721" y="66"/>
                  </a:lnTo>
                  <a:lnTo>
                    <a:pt x="72" y="66"/>
                  </a:lnTo>
                  <a:lnTo>
                    <a:pt x="127" y="3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4">
              <a:extLst>
                <a:ext uri="{FF2B5EF4-FFF2-40B4-BE49-F238E27FC236}">
                  <a16:creationId xmlns:a16="http://schemas.microsoft.com/office/drawing/2014/main" id="{6CD78B43-025A-4814-A6D7-A44C962EE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38" y="2566988"/>
              <a:ext cx="269875" cy="231775"/>
            </a:xfrm>
            <a:custGeom>
              <a:avLst/>
              <a:gdLst>
                <a:gd name="T0" fmla="*/ 799 w 1190"/>
                <a:gd name="T1" fmla="*/ 1010 h 1024"/>
                <a:gd name="T2" fmla="*/ 796 w 1190"/>
                <a:gd name="T3" fmla="*/ 780 h 1024"/>
                <a:gd name="T4" fmla="*/ 1058 w 1190"/>
                <a:gd name="T5" fmla="*/ 761 h 1024"/>
                <a:gd name="T6" fmla="*/ 1099 w 1190"/>
                <a:gd name="T7" fmla="*/ 743 h 1024"/>
                <a:gd name="T8" fmla="*/ 1124 w 1190"/>
                <a:gd name="T9" fmla="*/ 628 h 1024"/>
                <a:gd name="T10" fmla="*/ 1107 w 1190"/>
                <a:gd name="T11" fmla="*/ 564 h 1024"/>
                <a:gd name="T12" fmla="*/ 1070 w 1190"/>
                <a:gd name="T13" fmla="*/ 568 h 1024"/>
                <a:gd name="T14" fmla="*/ 1042 w 1190"/>
                <a:gd name="T15" fmla="*/ 647 h 1024"/>
                <a:gd name="T16" fmla="*/ 996 w 1190"/>
                <a:gd name="T17" fmla="*/ 688 h 1024"/>
                <a:gd name="T18" fmla="*/ 814 w 1190"/>
                <a:gd name="T19" fmla="*/ 691 h 1024"/>
                <a:gd name="T20" fmla="*/ 794 w 1190"/>
                <a:gd name="T21" fmla="*/ 264 h 1024"/>
                <a:gd name="T22" fmla="*/ 764 w 1190"/>
                <a:gd name="T23" fmla="*/ 165 h 1024"/>
                <a:gd name="T24" fmla="*/ 704 w 1190"/>
                <a:gd name="T25" fmla="*/ 96 h 1024"/>
                <a:gd name="T26" fmla="*/ 612 w 1190"/>
                <a:gd name="T27" fmla="*/ 66 h 1024"/>
                <a:gd name="T28" fmla="*/ 521 w 1190"/>
                <a:gd name="T29" fmla="*/ 79 h 1024"/>
                <a:gd name="T30" fmla="*/ 453 w 1190"/>
                <a:gd name="T31" fmla="*/ 128 h 1024"/>
                <a:gd name="T32" fmla="*/ 403 w 1190"/>
                <a:gd name="T33" fmla="*/ 233 h 1024"/>
                <a:gd name="T34" fmla="*/ 391 w 1190"/>
                <a:gd name="T35" fmla="*/ 481 h 1024"/>
                <a:gd name="T36" fmla="*/ 298 w 1190"/>
                <a:gd name="T37" fmla="*/ 496 h 1024"/>
                <a:gd name="T38" fmla="*/ 236 w 1190"/>
                <a:gd name="T39" fmla="*/ 472 h 1024"/>
                <a:gd name="T40" fmla="*/ 201 w 1190"/>
                <a:gd name="T41" fmla="*/ 415 h 1024"/>
                <a:gd name="T42" fmla="*/ 194 w 1190"/>
                <a:gd name="T43" fmla="*/ 270 h 1024"/>
                <a:gd name="T44" fmla="*/ 162 w 1190"/>
                <a:gd name="T45" fmla="*/ 236 h 1024"/>
                <a:gd name="T46" fmla="*/ 104 w 1190"/>
                <a:gd name="T47" fmla="*/ 236 h 1024"/>
                <a:gd name="T48" fmla="*/ 71 w 1190"/>
                <a:gd name="T49" fmla="*/ 271 h 1024"/>
                <a:gd name="T50" fmla="*/ 69 w 1190"/>
                <a:gd name="T51" fmla="*/ 516 h 1024"/>
                <a:gd name="T52" fmla="*/ 102 w 1190"/>
                <a:gd name="T53" fmla="*/ 556 h 1024"/>
                <a:gd name="T54" fmla="*/ 371 w 1190"/>
                <a:gd name="T55" fmla="*/ 563 h 1024"/>
                <a:gd name="T56" fmla="*/ 398 w 1190"/>
                <a:gd name="T57" fmla="*/ 595 h 1024"/>
                <a:gd name="T58" fmla="*/ 383 w 1190"/>
                <a:gd name="T59" fmla="*/ 1019 h 1024"/>
                <a:gd name="T60" fmla="*/ 346 w 1190"/>
                <a:gd name="T61" fmla="*/ 1019 h 1024"/>
                <a:gd name="T62" fmla="*/ 133 w 1190"/>
                <a:gd name="T63" fmla="*/ 628 h 1024"/>
                <a:gd name="T64" fmla="*/ 68 w 1190"/>
                <a:gd name="T65" fmla="*/ 612 h 1024"/>
                <a:gd name="T66" fmla="*/ 9 w 1190"/>
                <a:gd name="T67" fmla="*/ 544 h 1024"/>
                <a:gd name="T68" fmla="*/ 2 w 1190"/>
                <a:gd name="T69" fmla="*/ 276 h 1024"/>
                <a:gd name="T70" fmla="*/ 39 w 1190"/>
                <a:gd name="T71" fmla="*/ 202 h 1024"/>
                <a:gd name="T72" fmla="*/ 133 w 1190"/>
                <a:gd name="T73" fmla="*/ 166 h 1024"/>
                <a:gd name="T74" fmla="*/ 218 w 1190"/>
                <a:gd name="T75" fmla="*/ 192 h 1024"/>
                <a:gd name="T76" fmla="*/ 261 w 1190"/>
                <a:gd name="T77" fmla="*/ 265 h 1024"/>
                <a:gd name="T78" fmla="*/ 268 w 1190"/>
                <a:gd name="T79" fmla="*/ 408 h 1024"/>
                <a:gd name="T80" fmla="*/ 331 w 1190"/>
                <a:gd name="T81" fmla="*/ 429 h 1024"/>
                <a:gd name="T82" fmla="*/ 349 w 1190"/>
                <a:gd name="T83" fmla="*/ 180 h 1024"/>
                <a:gd name="T84" fmla="*/ 416 w 1190"/>
                <a:gd name="T85" fmla="*/ 69 h 1024"/>
                <a:gd name="T86" fmla="*/ 505 w 1190"/>
                <a:gd name="T87" fmla="*/ 13 h 1024"/>
                <a:gd name="T88" fmla="*/ 615 w 1190"/>
                <a:gd name="T89" fmla="*/ 0 h 1024"/>
                <a:gd name="T90" fmla="*/ 729 w 1190"/>
                <a:gd name="T91" fmla="*/ 34 h 1024"/>
                <a:gd name="T92" fmla="*/ 801 w 1190"/>
                <a:gd name="T93" fmla="*/ 101 h 1024"/>
                <a:gd name="T94" fmla="*/ 857 w 1190"/>
                <a:gd name="T95" fmla="*/ 238 h 1024"/>
                <a:gd name="T96" fmla="*/ 972 w 1190"/>
                <a:gd name="T97" fmla="*/ 627 h 1024"/>
                <a:gd name="T98" fmla="*/ 997 w 1190"/>
                <a:gd name="T99" fmla="*/ 573 h 1024"/>
                <a:gd name="T100" fmla="*/ 1037 w 1190"/>
                <a:gd name="T101" fmla="*/ 510 h 1024"/>
                <a:gd name="T102" fmla="*/ 1103 w 1190"/>
                <a:gd name="T103" fmla="*/ 497 h 1024"/>
                <a:gd name="T104" fmla="*/ 1166 w 1190"/>
                <a:gd name="T105" fmla="*/ 529 h 1024"/>
                <a:gd name="T106" fmla="*/ 1190 w 1190"/>
                <a:gd name="T107" fmla="*/ 612 h 1024"/>
                <a:gd name="T108" fmla="*/ 1182 w 1190"/>
                <a:gd name="T109" fmla="*/ 735 h 1024"/>
                <a:gd name="T110" fmla="*/ 1128 w 1190"/>
                <a:gd name="T111" fmla="*/ 805 h 1024"/>
                <a:gd name="T112" fmla="*/ 860 w 1190"/>
                <a:gd name="T113" fmla="*/ 991 h 1024"/>
                <a:gd name="T114" fmla="*/ 840 w 1190"/>
                <a:gd name="T115" fmla="*/ 1022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90" h="1024">
                  <a:moveTo>
                    <a:pt x="827" y="1024"/>
                  </a:moveTo>
                  <a:lnTo>
                    <a:pt x="827" y="1024"/>
                  </a:lnTo>
                  <a:lnTo>
                    <a:pt x="820" y="1023"/>
                  </a:lnTo>
                  <a:lnTo>
                    <a:pt x="814" y="1022"/>
                  </a:lnTo>
                  <a:lnTo>
                    <a:pt x="809" y="1019"/>
                  </a:lnTo>
                  <a:lnTo>
                    <a:pt x="803" y="1015"/>
                  </a:lnTo>
                  <a:lnTo>
                    <a:pt x="799" y="1010"/>
                  </a:lnTo>
                  <a:lnTo>
                    <a:pt x="796" y="1005"/>
                  </a:lnTo>
                  <a:lnTo>
                    <a:pt x="795" y="998"/>
                  </a:lnTo>
                  <a:lnTo>
                    <a:pt x="794" y="991"/>
                  </a:lnTo>
                  <a:lnTo>
                    <a:pt x="794" y="794"/>
                  </a:lnTo>
                  <a:lnTo>
                    <a:pt x="794" y="794"/>
                  </a:lnTo>
                  <a:lnTo>
                    <a:pt x="795" y="786"/>
                  </a:lnTo>
                  <a:lnTo>
                    <a:pt x="796" y="780"/>
                  </a:lnTo>
                  <a:lnTo>
                    <a:pt x="799" y="775"/>
                  </a:lnTo>
                  <a:lnTo>
                    <a:pt x="803" y="770"/>
                  </a:lnTo>
                  <a:lnTo>
                    <a:pt x="809" y="766"/>
                  </a:lnTo>
                  <a:lnTo>
                    <a:pt x="814" y="763"/>
                  </a:lnTo>
                  <a:lnTo>
                    <a:pt x="820" y="761"/>
                  </a:lnTo>
                  <a:lnTo>
                    <a:pt x="827" y="761"/>
                  </a:lnTo>
                  <a:lnTo>
                    <a:pt x="1058" y="761"/>
                  </a:lnTo>
                  <a:lnTo>
                    <a:pt x="1058" y="761"/>
                  </a:lnTo>
                  <a:lnTo>
                    <a:pt x="1067" y="759"/>
                  </a:lnTo>
                  <a:lnTo>
                    <a:pt x="1074" y="757"/>
                  </a:lnTo>
                  <a:lnTo>
                    <a:pt x="1082" y="755"/>
                  </a:lnTo>
                  <a:lnTo>
                    <a:pt x="1088" y="752"/>
                  </a:lnTo>
                  <a:lnTo>
                    <a:pt x="1094" y="748"/>
                  </a:lnTo>
                  <a:lnTo>
                    <a:pt x="1099" y="743"/>
                  </a:lnTo>
                  <a:lnTo>
                    <a:pt x="1104" y="739"/>
                  </a:lnTo>
                  <a:lnTo>
                    <a:pt x="1109" y="733"/>
                  </a:lnTo>
                  <a:lnTo>
                    <a:pt x="1116" y="722"/>
                  </a:lnTo>
                  <a:lnTo>
                    <a:pt x="1121" y="711"/>
                  </a:lnTo>
                  <a:lnTo>
                    <a:pt x="1123" y="702"/>
                  </a:lnTo>
                  <a:lnTo>
                    <a:pt x="1124" y="694"/>
                  </a:lnTo>
                  <a:lnTo>
                    <a:pt x="1124" y="628"/>
                  </a:lnTo>
                  <a:lnTo>
                    <a:pt x="1124" y="628"/>
                  </a:lnTo>
                  <a:lnTo>
                    <a:pt x="1124" y="608"/>
                  </a:lnTo>
                  <a:lnTo>
                    <a:pt x="1122" y="594"/>
                  </a:lnTo>
                  <a:lnTo>
                    <a:pt x="1120" y="583"/>
                  </a:lnTo>
                  <a:lnTo>
                    <a:pt x="1117" y="573"/>
                  </a:lnTo>
                  <a:lnTo>
                    <a:pt x="1112" y="568"/>
                  </a:lnTo>
                  <a:lnTo>
                    <a:pt x="1107" y="564"/>
                  </a:lnTo>
                  <a:lnTo>
                    <a:pt x="1099" y="562"/>
                  </a:lnTo>
                  <a:lnTo>
                    <a:pt x="1091" y="562"/>
                  </a:lnTo>
                  <a:lnTo>
                    <a:pt x="1091" y="562"/>
                  </a:lnTo>
                  <a:lnTo>
                    <a:pt x="1084" y="562"/>
                  </a:lnTo>
                  <a:lnTo>
                    <a:pt x="1079" y="563"/>
                  </a:lnTo>
                  <a:lnTo>
                    <a:pt x="1073" y="565"/>
                  </a:lnTo>
                  <a:lnTo>
                    <a:pt x="1070" y="568"/>
                  </a:lnTo>
                  <a:lnTo>
                    <a:pt x="1066" y="573"/>
                  </a:lnTo>
                  <a:lnTo>
                    <a:pt x="1064" y="580"/>
                  </a:lnTo>
                  <a:lnTo>
                    <a:pt x="1058" y="603"/>
                  </a:lnTo>
                  <a:lnTo>
                    <a:pt x="1058" y="603"/>
                  </a:lnTo>
                  <a:lnTo>
                    <a:pt x="1054" y="617"/>
                  </a:lnTo>
                  <a:lnTo>
                    <a:pt x="1049" y="631"/>
                  </a:lnTo>
                  <a:lnTo>
                    <a:pt x="1042" y="647"/>
                  </a:lnTo>
                  <a:lnTo>
                    <a:pt x="1038" y="654"/>
                  </a:lnTo>
                  <a:lnTo>
                    <a:pt x="1033" y="661"/>
                  </a:lnTo>
                  <a:lnTo>
                    <a:pt x="1028" y="667"/>
                  </a:lnTo>
                  <a:lnTo>
                    <a:pt x="1022" y="674"/>
                  </a:lnTo>
                  <a:lnTo>
                    <a:pt x="1013" y="680"/>
                  </a:lnTo>
                  <a:lnTo>
                    <a:pt x="1005" y="685"/>
                  </a:lnTo>
                  <a:lnTo>
                    <a:pt x="996" y="688"/>
                  </a:lnTo>
                  <a:lnTo>
                    <a:pt x="984" y="691"/>
                  </a:lnTo>
                  <a:lnTo>
                    <a:pt x="973" y="693"/>
                  </a:lnTo>
                  <a:lnTo>
                    <a:pt x="960" y="694"/>
                  </a:lnTo>
                  <a:lnTo>
                    <a:pt x="827" y="694"/>
                  </a:lnTo>
                  <a:lnTo>
                    <a:pt x="827" y="694"/>
                  </a:lnTo>
                  <a:lnTo>
                    <a:pt x="820" y="693"/>
                  </a:lnTo>
                  <a:lnTo>
                    <a:pt x="814" y="691"/>
                  </a:lnTo>
                  <a:lnTo>
                    <a:pt x="809" y="688"/>
                  </a:lnTo>
                  <a:lnTo>
                    <a:pt x="803" y="684"/>
                  </a:lnTo>
                  <a:lnTo>
                    <a:pt x="799" y="680"/>
                  </a:lnTo>
                  <a:lnTo>
                    <a:pt x="796" y="674"/>
                  </a:lnTo>
                  <a:lnTo>
                    <a:pt x="795" y="667"/>
                  </a:lnTo>
                  <a:lnTo>
                    <a:pt x="794" y="661"/>
                  </a:lnTo>
                  <a:lnTo>
                    <a:pt x="794" y="264"/>
                  </a:lnTo>
                  <a:lnTo>
                    <a:pt x="794" y="264"/>
                  </a:lnTo>
                  <a:lnTo>
                    <a:pt x="793" y="256"/>
                  </a:lnTo>
                  <a:lnTo>
                    <a:pt x="789" y="233"/>
                  </a:lnTo>
                  <a:lnTo>
                    <a:pt x="785" y="217"/>
                  </a:lnTo>
                  <a:lnTo>
                    <a:pt x="780" y="201"/>
                  </a:lnTo>
                  <a:lnTo>
                    <a:pt x="772" y="183"/>
                  </a:lnTo>
                  <a:lnTo>
                    <a:pt x="764" y="165"/>
                  </a:lnTo>
                  <a:lnTo>
                    <a:pt x="753" y="146"/>
                  </a:lnTo>
                  <a:lnTo>
                    <a:pt x="746" y="137"/>
                  </a:lnTo>
                  <a:lnTo>
                    <a:pt x="739" y="128"/>
                  </a:lnTo>
                  <a:lnTo>
                    <a:pt x="731" y="120"/>
                  </a:lnTo>
                  <a:lnTo>
                    <a:pt x="723" y="112"/>
                  </a:lnTo>
                  <a:lnTo>
                    <a:pt x="714" y="103"/>
                  </a:lnTo>
                  <a:lnTo>
                    <a:pt x="704" y="96"/>
                  </a:lnTo>
                  <a:lnTo>
                    <a:pt x="694" y="90"/>
                  </a:lnTo>
                  <a:lnTo>
                    <a:pt x="682" y="84"/>
                  </a:lnTo>
                  <a:lnTo>
                    <a:pt x="670" y="79"/>
                  </a:lnTo>
                  <a:lnTo>
                    <a:pt x="656" y="75"/>
                  </a:lnTo>
                  <a:lnTo>
                    <a:pt x="643" y="70"/>
                  </a:lnTo>
                  <a:lnTo>
                    <a:pt x="628" y="68"/>
                  </a:lnTo>
                  <a:lnTo>
                    <a:pt x="612" y="66"/>
                  </a:lnTo>
                  <a:lnTo>
                    <a:pt x="595" y="66"/>
                  </a:lnTo>
                  <a:lnTo>
                    <a:pt x="595" y="66"/>
                  </a:lnTo>
                  <a:lnTo>
                    <a:pt x="579" y="66"/>
                  </a:lnTo>
                  <a:lnTo>
                    <a:pt x="563" y="68"/>
                  </a:lnTo>
                  <a:lnTo>
                    <a:pt x="549" y="70"/>
                  </a:lnTo>
                  <a:lnTo>
                    <a:pt x="534" y="75"/>
                  </a:lnTo>
                  <a:lnTo>
                    <a:pt x="521" y="79"/>
                  </a:lnTo>
                  <a:lnTo>
                    <a:pt x="509" y="84"/>
                  </a:lnTo>
                  <a:lnTo>
                    <a:pt x="498" y="90"/>
                  </a:lnTo>
                  <a:lnTo>
                    <a:pt x="487" y="96"/>
                  </a:lnTo>
                  <a:lnTo>
                    <a:pt x="477" y="103"/>
                  </a:lnTo>
                  <a:lnTo>
                    <a:pt x="468" y="112"/>
                  </a:lnTo>
                  <a:lnTo>
                    <a:pt x="460" y="120"/>
                  </a:lnTo>
                  <a:lnTo>
                    <a:pt x="453" y="128"/>
                  </a:lnTo>
                  <a:lnTo>
                    <a:pt x="445" y="137"/>
                  </a:lnTo>
                  <a:lnTo>
                    <a:pt x="439" y="146"/>
                  </a:lnTo>
                  <a:lnTo>
                    <a:pt x="428" y="165"/>
                  </a:lnTo>
                  <a:lnTo>
                    <a:pt x="418" y="183"/>
                  </a:lnTo>
                  <a:lnTo>
                    <a:pt x="411" y="201"/>
                  </a:lnTo>
                  <a:lnTo>
                    <a:pt x="406" y="217"/>
                  </a:lnTo>
                  <a:lnTo>
                    <a:pt x="403" y="233"/>
                  </a:lnTo>
                  <a:lnTo>
                    <a:pt x="399" y="256"/>
                  </a:lnTo>
                  <a:lnTo>
                    <a:pt x="398" y="264"/>
                  </a:lnTo>
                  <a:lnTo>
                    <a:pt x="398" y="463"/>
                  </a:lnTo>
                  <a:lnTo>
                    <a:pt x="398" y="463"/>
                  </a:lnTo>
                  <a:lnTo>
                    <a:pt x="397" y="470"/>
                  </a:lnTo>
                  <a:lnTo>
                    <a:pt x="395" y="476"/>
                  </a:lnTo>
                  <a:lnTo>
                    <a:pt x="391" y="481"/>
                  </a:lnTo>
                  <a:lnTo>
                    <a:pt x="387" y="486"/>
                  </a:lnTo>
                  <a:lnTo>
                    <a:pt x="383" y="490"/>
                  </a:lnTo>
                  <a:lnTo>
                    <a:pt x="377" y="494"/>
                  </a:lnTo>
                  <a:lnTo>
                    <a:pt x="371" y="495"/>
                  </a:lnTo>
                  <a:lnTo>
                    <a:pt x="365" y="496"/>
                  </a:lnTo>
                  <a:lnTo>
                    <a:pt x="298" y="496"/>
                  </a:lnTo>
                  <a:lnTo>
                    <a:pt x="298" y="496"/>
                  </a:lnTo>
                  <a:lnTo>
                    <a:pt x="289" y="495"/>
                  </a:lnTo>
                  <a:lnTo>
                    <a:pt x="279" y="494"/>
                  </a:lnTo>
                  <a:lnTo>
                    <a:pt x="270" y="490"/>
                  </a:lnTo>
                  <a:lnTo>
                    <a:pt x="261" y="487"/>
                  </a:lnTo>
                  <a:lnTo>
                    <a:pt x="253" y="483"/>
                  </a:lnTo>
                  <a:lnTo>
                    <a:pt x="245" y="478"/>
                  </a:lnTo>
                  <a:lnTo>
                    <a:pt x="236" y="472"/>
                  </a:lnTo>
                  <a:lnTo>
                    <a:pt x="229" y="466"/>
                  </a:lnTo>
                  <a:lnTo>
                    <a:pt x="223" y="458"/>
                  </a:lnTo>
                  <a:lnTo>
                    <a:pt x="217" y="450"/>
                  </a:lnTo>
                  <a:lnTo>
                    <a:pt x="211" y="442"/>
                  </a:lnTo>
                  <a:lnTo>
                    <a:pt x="207" y="434"/>
                  </a:lnTo>
                  <a:lnTo>
                    <a:pt x="204" y="424"/>
                  </a:lnTo>
                  <a:lnTo>
                    <a:pt x="201" y="415"/>
                  </a:lnTo>
                  <a:lnTo>
                    <a:pt x="199" y="406"/>
                  </a:lnTo>
                  <a:lnTo>
                    <a:pt x="199" y="396"/>
                  </a:lnTo>
                  <a:lnTo>
                    <a:pt x="199" y="297"/>
                  </a:lnTo>
                  <a:lnTo>
                    <a:pt x="199" y="297"/>
                  </a:lnTo>
                  <a:lnTo>
                    <a:pt x="198" y="290"/>
                  </a:lnTo>
                  <a:lnTo>
                    <a:pt x="197" y="280"/>
                  </a:lnTo>
                  <a:lnTo>
                    <a:pt x="194" y="270"/>
                  </a:lnTo>
                  <a:lnTo>
                    <a:pt x="192" y="264"/>
                  </a:lnTo>
                  <a:lnTo>
                    <a:pt x="189" y="259"/>
                  </a:lnTo>
                  <a:lnTo>
                    <a:pt x="185" y="254"/>
                  </a:lnTo>
                  <a:lnTo>
                    <a:pt x="180" y="248"/>
                  </a:lnTo>
                  <a:lnTo>
                    <a:pt x="175" y="243"/>
                  </a:lnTo>
                  <a:lnTo>
                    <a:pt x="169" y="239"/>
                  </a:lnTo>
                  <a:lnTo>
                    <a:pt x="162" y="236"/>
                  </a:lnTo>
                  <a:lnTo>
                    <a:pt x="153" y="234"/>
                  </a:lnTo>
                  <a:lnTo>
                    <a:pt x="143" y="232"/>
                  </a:lnTo>
                  <a:lnTo>
                    <a:pt x="133" y="231"/>
                  </a:lnTo>
                  <a:lnTo>
                    <a:pt x="133" y="231"/>
                  </a:lnTo>
                  <a:lnTo>
                    <a:pt x="121" y="232"/>
                  </a:lnTo>
                  <a:lnTo>
                    <a:pt x="112" y="234"/>
                  </a:lnTo>
                  <a:lnTo>
                    <a:pt x="104" y="236"/>
                  </a:lnTo>
                  <a:lnTo>
                    <a:pt x="96" y="240"/>
                  </a:lnTo>
                  <a:lnTo>
                    <a:pt x="89" y="244"/>
                  </a:lnTo>
                  <a:lnTo>
                    <a:pt x="84" y="249"/>
                  </a:lnTo>
                  <a:lnTo>
                    <a:pt x="80" y="255"/>
                  </a:lnTo>
                  <a:lnTo>
                    <a:pt x="76" y="260"/>
                  </a:lnTo>
                  <a:lnTo>
                    <a:pt x="73" y="266"/>
                  </a:lnTo>
                  <a:lnTo>
                    <a:pt x="71" y="271"/>
                  </a:lnTo>
                  <a:lnTo>
                    <a:pt x="69" y="282"/>
                  </a:lnTo>
                  <a:lnTo>
                    <a:pt x="67" y="292"/>
                  </a:lnTo>
                  <a:lnTo>
                    <a:pt x="67" y="297"/>
                  </a:lnTo>
                  <a:lnTo>
                    <a:pt x="67" y="496"/>
                  </a:lnTo>
                  <a:lnTo>
                    <a:pt x="67" y="496"/>
                  </a:lnTo>
                  <a:lnTo>
                    <a:pt x="68" y="507"/>
                  </a:lnTo>
                  <a:lnTo>
                    <a:pt x="69" y="516"/>
                  </a:lnTo>
                  <a:lnTo>
                    <a:pt x="72" y="525"/>
                  </a:lnTo>
                  <a:lnTo>
                    <a:pt x="76" y="533"/>
                  </a:lnTo>
                  <a:lnTo>
                    <a:pt x="80" y="539"/>
                  </a:lnTo>
                  <a:lnTo>
                    <a:pt x="85" y="544"/>
                  </a:lnTo>
                  <a:lnTo>
                    <a:pt x="90" y="548"/>
                  </a:lnTo>
                  <a:lnTo>
                    <a:pt x="96" y="553"/>
                  </a:lnTo>
                  <a:lnTo>
                    <a:pt x="102" y="556"/>
                  </a:lnTo>
                  <a:lnTo>
                    <a:pt x="107" y="558"/>
                  </a:lnTo>
                  <a:lnTo>
                    <a:pt x="118" y="560"/>
                  </a:lnTo>
                  <a:lnTo>
                    <a:pt x="127" y="562"/>
                  </a:lnTo>
                  <a:lnTo>
                    <a:pt x="133" y="562"/>
                  </a:lnTo>
                  <a:lnTo>
                    <a:pt x="365" y="562"/>
                  </a:lnTo>
                  <a:lnTo>
                    <a:pt x="365" y="562"/>
                  </a:lnTo>
                  <a:lnTo>
                    <a:pt x="371" y="563"/>
                  </a:lnTo>
                  <a:lnTo>
                    <a:pt x="377" y="564"/>
                  </a:lnTo>
                  <a:lnTo>
                    <a:pt x="383" y="567"/>
                  </a:lnTo>
                  <a:lnTo>
                    <a:pt x="387" y="571"/>
                  </a:lnTo>
                  <a:lnTo>
                    <a:pt x="391" y="576"/>
                  </a:lnTo>
                  <a:lnTo>
                    <a:pt x="395" y="582"/>
                  </a:lnTo>
                  <a:lnTo>
                    <a:pt x="397" y="588"/>
                  </a:lnTo>
                  <a:lnTo>
                    <a:pt x="398" y="595"/>
                  </a:lnTo>
                  <a:lnTo>
                    <a:pt x="398" y="991"/>
                  </a:lnTo>
                  <a:lnTo>
                    <a:pt x="398" y="991"/>
                  </a:lnTo>
                  <a:lnTo>
                    <a:pt x="397" y="998"/>
                  </a:lnTo>
                  <a:lnTo>
                    <a:pt x="395" y="1005"/>
                  </a:lnTo>
                  <a:lnTo>
                    <a:pt x="391" y="1010"/>
                  </a:lnTo>
                  <a:lnTo>
                    <a:pt x="387" y="1015"/>
                  </a:lnTo>
                  <a:lnTo>
                    <a:pt x="383" y="1019"/>
                  </a:lnTo>
                  <a:lnTo>
                    <a:pt x="377" y="1022"/>
                  </a:lnTo>
                  <a:lnTo>
                    <a:pt x="371" y="1023"/>
                  </a:lnTo>
                  <a:lnTo>
                    <a:pt x="365" y="1024"/>
                  </a:lnTo>
                  <a:lnTo>
                    <a:pt x="365" y="1024"/>
                  </a:lnTo>
                  <a:lnTo>
                    <a:pt x="357" y="1023"/>
                  </a:lnTo>
                  <a:lnTo>
                    <a:pt x="351" y="1022"/>
                  </a:lnTo>
                  <a:lnTo>
                    <a:pt x="346" y="1019"/>
                  </a:lnTo>
                  <a:lnTo>
                    <a:pt x="341" y="1015"/>
                  </a:lnTo>
                  <a:lnTo>
                    <a:pt x="337" y="1010"/>
                  </a:lnTo>
                  <a:lnTo>
                    <a:pt x="334" y="1005"/>
                  </a:lnTo>
                  <a:lnTo>
                    <a:pt x="331" y="998"/>
                  </a:lnTo>
                  <a:lnTo>
                    <a:pt x="331" y="991"/>
                  </a:lnTo>
                  <a:lnTo>
                    <a:pt x="331" y="628"/>
                  </a:lnTo>
                  <a:lnTo>
                    <a:pt x="133" y="628"/>
                  </a:lnTo>
                  <a:lnTo>
                    <a:pt x="133" y="628"/>
                  </a:lnTo>
                  <a:lnTo>
                    <a:pt x="122" y="627"/>
                  </a:lnTo>
                  <a:lnTo>
                    <a:pt x="112" y="626"/>
                  </a:lnTo>
                  <a:lnTo>
                    <a:pt x="101" y="624"/>
                  </a:lnTo>
                  <a:lnTo>
                    <a:pt x="89" y="621"/>
                  </a:lnTo>
                  <a:lnTo>
                    <a:pt x="79" y="617"/>
                  </a:lnTo>
                  <a:lnTo>
                    <a:pt x="68" y="612"/>
                  </a:lnTo>
                  <a:lnTo>
                    <a:pt x="57" y="605"/>
                  </a:lnTo>
                  <a:lnTo>
                    <a:pt x="47" y="598"/>
                  </a:lnTo>
                  <a:lnTo>
                    <a:pt x="38" y="590"/>
                  </a:lnTo>
                  <a:lnTo>
                    <a:pt x="28" y="580"/>
                  </a:lnTo>
                  <a:lnTo>
                    <a:pt x="21" y="569"/>
                  </a:lnTo>
                  <a:lnTo>
                    <a:pt x="14" y="558"/>
                  </a:lnTo>
                  <a:lnTo>
                    <a:pt x="9" y="544"/>
                  </a:lnTo>
                  <a:lnTo>
                    <a:pt x="4" y="529"/>
                  </a:lnTo>
                  <a:lnTo>
                    <a:pt x="1" y="513"/>
                  </a:lnTo>
                  <a:lnTo>
                    <a:pt x="0" y="496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1" y="287"/>
                  </a:lnTo>
                  <a:lnTo>
                    <a:pt x="2" y="276"/>
                  </a:lnTo>
                  <a:lnTo>
                    <a:pt x="4" y="265"/>
                  </a:lnTo>
                  <a:lnTo>
                    <a:pt x="8" y="255"/>
                  </a:lnTo>
                  <a:lnTo>
                    <a:pt x="12" y="243"/>
                  </a:lnTo>
                  <a:lnTo>
                    <a:pt x="17" y="232"/>
                  </a:lnTo>
                  <a:lnTo>
                    <a:pt x="23" y="221"/>
                  </a:lnTo>
                  <a:lnTo>
                    <a:pt x="30" y="211"/>
                  </a:lnTo>
                  <a:lnTo>
                    <a:pt x="39" y="202"/>
                  </a:lnTo>
                  <a:lnTo>
                    <a:pt x="48" y="192"/>
                  </a:lnTo>
                  <a:lnTo>
                    <a:pt x="59" y="185"/>
                  </a:lnTo>
                  <a:lnTo>
                    <a:pt x="72" y="178"/>
                  </a:lnTo>
                  <a:lnTo>
                    <a:pt x="84" y="173"/>
                  </a:lnTo>
                  <a:lnTo>
                    <a:pt x="100" y="169"/>
                  </a:lnTo>
                  <a:lnTo>
                    <a:pt x="115" y="166"/>
                  </a:lnTo>
                  <a:lnTo>
                    <a:pt x="133" y="166"/>
                  </a:lnTo>
                  <a:lnTo>
                    <a:pt x="133" y="166"/>
                  </a:lnTo>
                  <a:lnTo>
                    <a:pt x="150" y="166"/>
                  </a:lnTo>
                  <a:lnTo>
                    <a:pt x="166" y="169"/>
                  </a:lnTo>
                  <a:lnTo>
                    <a:pt x="181" y="173"/>
                  </a:lnTo>
                  <a:lnTo>
                    <a:pt x="195" y="178"/>
                  </a:lnTo>
                  <a:lnTo>
                    <a:pt x="206" y="185"/>
                  </a:lnTo>
                  <a:lnTo>
                    <a:pt x="218" y="192"/>
                  </a:lnTo>
                  <a:lnTo>
                    <a:pt x="227" y="202"/>
                  </a:lnTo>
                  <a:lnTo>
                    <a:pt x="235" y="211"/>
                  </a:lnTo>
                  <a:lnTo>
                    <a:pt x="242" y="221"/>
                  </a:lnTo>
                  <a:lnTo>
                    <a:pt x="249" y="232"/>
                  </a:lnTo>
                  <a:lnTo>
                    <a:pt x="254" y="243"/>
                  </a:lnTo>
                  <a:lnTo>
                    <a:pt x="258" y="255"/>
                  </a:lnTo>
                  <a:lnTo>
                    <a:pt x="261" y="265"/>
                  </a:lnTo>
                  <a:lnTo>
                    <a:pt x="263" y="276"/>
                  </a:lnTo>
                  <a:lnTo>
                    <a:pt x="264" y="287"/>
                  </a:lnTo>
                  <a:lnTo>
                    <a:pt x="265" y="297"/>
                  </a:lnTo>
                  <a:lnTo>
                    <a:pt x="265" y="396"/>
                  </a:lnTo>
                  <a:lnTo>
                    <a:pt x="265" y="396"/>
                  </a:lnTo>
                  <a:lnTo>
                    <a:pt x="266" y="403"/>
                  </a:lnTo>
                  <a:lnTo>
                    <a:pt x="268" y="408"/>
                  </a:lnTo>
                  <a:lnTo>
                    <a:pt x="271" y="414"/>
                  </a:lnTo>
                  <a:lnTo>
                    <a:pt x="276" y="419"/>
                  </a:lnTo>
                  <a:lnTo>
                    <a:pt x="281" y="423"/>
                  </a:lnTo>
                  <a:lnTo>
                    <a:pt x="287" y="426"/>
                  </a:lnTo>
                  <a:lnTo>
                    <a:pt x="292" y="428"/>
                  </a:lnTo>
                  <a:lnTo>
                    <a:pt x="298" y="429"/>
                  </a:lnTo>
                  <a:lnTo>
                    <a:pt x="331" y="429"/>
                  </a:lnTo>
                  <a:lnTo>
                    <a:pt x="331" y="264"/>
                  </a:lnTo>
                  <a:lnTo>
                    <a:pt x="331" y="264"/>
                  </a:lnTo>
                  <a:lnTo>
                    <a:pt x="331" y="252"/>
                  </a:lnTo>
                  <a:lnTo>
                    <a:pt x="334" y="238"/>
                  </a:lnTo>
                  <a:lnTo>
                    <a:pt x="337" y="220"/>
                  </a:lnTo>
                  <a:lnTo>
                    <a:pt x="342" y="201"/>
                  </a:lnTo>
                  <a:lnTo>
                    <a:pt x="349" y="180"/>
                  </a:lnTo>
                  <a:lnTo>
                    <a:pt x="357" y="157"/>
                  </a:lnTo>
                  <a:lnTo>
                    <a:pt x="369" y="135"/>
                  </a:lnTo>
                  <a:lnTo>
                    <a:pt x="382" y="113"/>
                  </a:lnTo>
                  <a:lnTo>
                    <a:pt x="389" y="101"/>
                  </a:lnTo>
                  <a:lnTo>
                    <a:pt x="398" y="90"/>
                  </a:lnTo>
                  <a:lnTo>
                    <a:pt x="407" y="80"/>
                  </a:lnTo>
                  <a:lnTo>
                    <a:pt x="416" y="69"/>
                  </a:lnTo>
                  <a:lnTo>
                    <a:pt x="427" y="60"/>
                  </a:lnTo>
                  <a:lnTo>
                    <a:pt x="438" y="51"/>
                  </a:lnTo>
                  <a:lnTo>
                    <a:pt x="449" y="41"/>
                  </a:lnTo>
                  <a:lnTo>
                    <a:pt x="463" y="34"/>
                  </a:lnTo>
                  <a:lnTo>
                    <a:pt x="476" y="26"/>
                  </a:lnTo>
                  <a:lnTo>
                    <a:pt x="491" y="20"/>
                  </a:lnTo>
                  <a:lnTo>
                    <a:pt x="505" y="13"/>
                  </a:lnTo>
                  <a:lnTo>
                    <a:pt x="522" y="9"/>
                  </a:lnTo>
                  <a:lnTo>
                    <a:pt x="538" y="5"/>
                  </a:lnTo>
                  <a:lnTo>
                    <a:pt x="557" y="2"/>
                  </a:lnTo>
                  <a:lnTo>
                    <a:pt x="576" y="0"/>
                  </a:lnTo>
                  <a:lnTo>
                    <a:pt x="595" y="0"/>
                  </a:lnTo>
                  <a:lnTo>
                    <a:pt x="595" y="0"/>
                  </a:lnTo>
                  <a:lnTo>
                    <a:pt x="615" y="0"/>
                  </a:lnTo>
                  <a:lnTo>
                    <a:pt x="635" y="2"/>
                  </a:lnTo>
                  <a:lnTo>
                    <a:pt x="652" y="5"/>
                  </a:lnTo>
                  <a:lnTo>
                    <a:pt x="670" y="9"/>
                  </a:lnTo>
                  <a:lnTo>
                    <a:pt x="685" y="13"/>
                  </a:lnTo>
                  <a:lnTo>
                    <a:pt x="701" y="20"/>
                  </a:lnTo>
                  <a:lnTo>
                    <a:pt x="715" y="26"/>
                  </a:lnTo>
                  <a:lnTo>
                    <a:pt x="729" y="34"/>
                  </a:lnTo>
                  <a:lnTo>
                    <a:pt x="741" y="41"/>
                  </a:lnTo>
                  <a:lnTo>
                    <a:pt x="754" y="51"/>
                  </a:lnTo>
                  <a:lnTo>
                    <a:pt x="764" y="60"/>
                  </a:lnTo>
                  <a:lnTo>
                    <a:pt x="774" y="69"/>
                  </a:lnTo>
                  <a:lnTo>
                    <a:pt x="785" y="80"/>
                  </a:lnTo>
                  <a:lnTo>
                    <a:pt x="793" y="90"/>
                  </a:lnTo>
                  <a:lnTo>
                    <a:pt x="801" y="101"/>
                  </a:lnTo>
                  <a:lnTo>
                    <a:pt x="810" y="113"/>
                  </a:lnTo>
                  <a:lnTo>
                    <a:pt x="823" y="135"/>
                  </a:lnTo>
                  <a:lnTo>
                    <a:pt x="833" y="157"/>
                  </a:lnTo>
                  <a:lnTo>
                    <a:pt x="843" y="180"/>
                  </a:lnTo>
                  <a:lnTo>
                    <a:pt x="849" y="201"/>
                  </a:lnTo>
                  <a:lnTo>
                    <a:pt x="854" y="220"/>
                  </a:lnTo>
                  <a:lnTo>
                    <a:pt x="857" y="238"/>
                  </a:lnTo>
                  <a:lnTo>
                    <a:pt x="859" y="252"/>
                  </a:lnTo>
                  <a:lnTo>
                    <a:pt x="860" y="264"/>
                  </a:lnTo>
                  <a:lnTo>
                    <a:pt x="860" y="628"/>
                  </a:lnTo>
                  <a:lnTo>
                    <a:pt x="960" y="628"/>
                  </a:lnTo>
                  <a:lnTo>
                    <a:pt x="960" y="628"/>
                  </a:lnTo>
                  <a:lnTo>
                    <a:pt x="967" y="628"/>
                  </a:lnTo>
                  <a:lnTo>
                    <a:pt x="972" y="627"/>
                  </a:lnTo>
                  <a:lnTo>
                    <a:pt x="977" y="625"/>
                  </a:lnTo>
                  <a:lnTo>
                    <a:pt x="980" y="621"/>
                  </a:lnTo>
                  <a:lnTo>
                    <a:pt x="984" y="616"/>
                  </a:lnTo>
                  <a:lnTo>
                    <a:pt x="988" y="608"/>
                  </a:lnTo>
                  <a:lnTo>
                    <a:pt x="994" y="587"/>
                  </a:lnTo>
                  <a:lnTo>
                    <a:pt x="994" y="587"/>
                  </a:lnTo>
                  <a:lnTo>
                    <a:pt x="997" y="573"/>
                  </a:lnTo>
                  <a:lnTo>
                    <a:pt x="1002" y="558"/>
                  </a:lnTo>
                  <a:lnTo>
                    <a:pt x="1008" y="543"/>
                  </a:lnTo>
                  <a:lnTo>
                    <a:pt x="1012" y="536"/>
                  </a:lnTo>
                  <a:lnTo>
                    <a:pt x="1018" y="529"/>
                  </a:lnTo>
                  <a:lnTo>
                    <a:pt x="1023" y="521"/>
                  </a:lnTo>
                  <a:lnTo>
                    <a:pt x="1030" y="515"/>
                  </a:lnTo>
                  <a:lnTo>
                    <a:pt x="1037" y="510"/>
                  </a:lnTo>
                  <a:lnTo>
                    <a:pt x="1046" y="505"/>
                  </a:lnTo>
                  <a:lnTo>
                    <a:pt x="1055" y="501"/>
                  </a:lnTo>
                  <a:lnTo>
                    <a:pt x="1066" y="498"/>
                  </a:lnTo>
                  <a:lnTo>
                    <a:pt x="1078" y="497"/>
                  </a:lnTo>
                  <a:lnTo>
                    <a:pt x="1091" y="496"/>
                  </a:lnTo>
                  <a:lnTo>
                    <a:pt x="1091" y="496"/>
                  </a:lnTo>
                  <a:lnTo>
                    <a:pt x="1103" y="497"/>
                  </a:lnTo>
                  <a:lnTo>
                    <a:pt x="1115" y="498"/>
                  </a:lnTo>
                  <a:lnTo>
                    <a:pt x="1125" y="501"/>
                  </a:lnTo>
                  <a:lnTo>
                    <a:pt x="1135" y="504"/>
                  </a:lnTo>
                  <a:lnTo>
                    <a:pt x="1144" y="509"/>
                  </a:lnTo>
                  <a:lnTo>
                    <a:pt x="1152" y="514"/>
                  </a:lnTo>
                  <a:lnTo>
                    <a:pt x="1159" y="521"/>
                  </a:lnTo>
                  <a:lnTo>
                    <a:pt x="1166" y="529"/>
                  </a:lnTo>
                  <a:lnTo>
                    <a:pt x="1172" y="538"/>
                  </a:lnTo>
                  <a:lnTo>
                    <a:pt x="1177" y="547"/>
                  </a:lnTo>
                  <a:lnTo>
                    <a:pt x="1181" y="559"/>
                  </a:lnTo>
                  <a:lnTo>
                    <a:pt x="1184" y="570"/>
                  </a:lnTo>
                  <a:lnTo>
                    <a:pt x="1187" y="584"/>
                  </a:lnTo>
                  <a:lnTo>
                    <a:pt x="1189" y="597"/>
                  </a:lnTo>
                  <a:lnTo>
                    <a:pt x="1190" y="612"/>
                  </a:lnTo>
                  <a:lnTo>
                    <a:pt x="1190" y="628"/>
                  </a:lnTo>
                  <a:lnTo>
                    <a:pt x="1190" y="694"/>
                  </a:lnTo>
                  <a:lnTo>
                    <a:pt x="1190" y="694"/>
                  </a:lnTo>
                  <a:lnTo>
                    <a:pt x="1190" y="704"/>
                  </a:lnTo>
                  <a:lnTo>
                    <a:pt x="1188" y="713"/>
                  </a:lnTo>
                  <a:lnTo>
                    <a:pt x="1186" y="724"/>
                  </a:lnTo>
                  <a:lnTo>
                    <a:pt x="1182" y="735"/>
                  </a:lnTo>
                  <a:lnTo>
                    <a:pt x="1178" y="746"/>
                  </a:lnTo>
                  <a:lnTo>
                    <a:pt x="1172" y="756"/>
                  </a:lnTo>
                  <a:lnTo>
                    <a:pt x="1166" y="768"/>
                  </a:lnTo>
                  <a:lnTo>
                    <a:pt x="1157" y="778"/>
                  </a:lnTo>
                  <a:lnTo>
                    <a:pt x="1149" y="787"/>
                  </a:lnTo>
                  <a:lnTo>
                    <a:pt x="1139" y="797"/>
                  </a:lnTo>
                  <a:lnTo>
                    <a:pt x="1128" y="805"/>
                  </a:lnTo>
                  <a:lnTo>
                    <a:pt x="1116" y="812"/>
                  </a:lnTo>
                  <a:lnTo>
                    <a:pt x="1103" y="818"/>
                  </a:lnTo>
                  <a:lnTo>
                    <a:pt x="1089" y="823"/>
                  </a:lnTo>
                  <a:lnTo>
                    <a:pt x="1074" y="826"/>
                  </a:lnTo>
                  <a:lnTo>
                    <a:pt x="1058" y="826"/>
                  </a:lnTo>
                  <a:lnTo>
                    <a:pt x="860" y="826"/>
                  </a:lnTo>
                  <a:lnTo>
                    <a:pt x="860" y="991"/>
                  </a:lnTo>
                  <a:lnTo>
                    <a:pt x="860" y="991"/>
                  </a:lnTo>
                  <a:lnTo>
                    <a:pt x="859" y="998"/>
                  </a:lnTo>
                  <a:lnTo>
                    <a:pt x="857" y="1005"/>
                  </a:lnTo>
                  <a:lnTo>
                    <a:pt x="854" y="1010"/>
                  </a:lnTo>
                  <a:lnTo>
                    <a:pt x="850" y="1015"/>
                  </a:lnTo>
                  <a:lnTo>
                    <a:pt x="846" y="1019"/>
                  </a:lnTo>
                  <a:lnTo>
                    <a:pt x="840" y="1022"/>
                  </a:lnTo>
                  <a:lnTo>
                    <a:pt x="833" y="1023"/>
                  </a:lnTo>
                  <a:lnTo>
                    <a:pt x="827" y="1024"/>
                  </a:lnTo>
                  <a:lnTo>
                    <a:pt x="827" y="10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5">
              <a:extLst>
                <a:ext uri="{FF2B5EF4-FFF2-40B4-BE49-F238E27FC236}">
                  <a16:creationId xmlns:a16="http://schemas.microsoft.com/office/drawing/2014/main" id="{89C7BF2F-9E7C-4456-B5A1-438326730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9550" y="2657475"/>
              <a:ext cx="15875" cy="36513"/>
            </a:xfrm>
            <a:custGeom>
              <a:avLst/>
              <a:gdLst>
                <a:gd name="T0" fmla="*/ 33 w 66"/>
                <a:gd name="T1" fmla="*/ 166 h 166"/>
                <a:gd name="T2" fmla="*/ 33 w 66"/>
                <a:gd name="T3" fmla="*/ 166 h 166"/>
                <a:gd name="T4" fmla="*/ 27 w 66"/>
                <a:gd name="T5" fmla="*/ 165 h 166"/>
                <a:gd name="T6" fmla="*/ 21 w 66"/>
                <a:gd name="T7" fmla="*/ 163 h 166"/>
                <a:gd name="T8" fmla="*/ 15 w 66"/>
                <a:gd name="T9" fmla="*/ 160 h 166"/>
                <a:gd name="T10" fmla="*/ 10 w 66"/>
                <a:gd name="T11" fmla="*/ 157 h 166"/>
                <a:gd name="T12" fmla="*/ 6 w 66"/>
                <a:gd name="T13" fmla="*/ 151 h 166"/>
                <a:gd name="T14" fmla="*/ 3 w 66"/>
                <a:gd name="T15" fmla="*/ 145 h 166"/>
                <a:gd name="T16" fmla="*/ 1 w 66"/>
                <a:gd name="T17" fmla="*/ 139 h 166"/>
                <a:gd name="T18" fmla="*/ 0 w 66"/>
                <a:gd name="T19" fmla="*/ 133 h 166"/>
                <a:gd name="T20" fmla="*/ 0 w 66"/>
                <a:gd name="T21" fmla="*/ 33 h 166"/>
                <a:gd name="T22" fmla="*/ 0 w 66"/>
                <a:gd name="T23" fmla="*/ 33 h 166"/>
                <a:gd name="T24" fmla="*/ 1 w 66"/>
                <a:gd name="T25" fmla="*/ 27 h 166"/>
                <a:gd name="T26" fmla="*/ 3 w 66"/>
                <a:gd name="T27" fmla="*/ 21 h 166"/>
                <a:gd name="T28" fmla="*/ 6 w 66"/>
                <a:gd name="T29" fmla="*/ 15 h 166"/>
                <a:gd name="T30" fmla="*/ 10 w 66"/>
                <a:gd name="T31" fmla="*/ 11 h 166"/>
                <a:gd name="T32" fmla="*/ 15 w 66"/>
                <a:gd name="T33" fmla="*/ 7 h 166"/>
                <a:gd name="T34" fmla="*/ 21 w 66"/>
                <a:gd name="T35" fmla="*/ 3 h 166"/>
                <a:gd name="T36" fmla="*/ 27 w 66"/>
                <a:gd name="T37" fmla="*/ 1 h 166"/>
                <a:gd name="T38" fmla="*/ 33 w 66"/>
                <a:gd name="T39" fmla="*/ 0 h 166"/>
                <a:gd name="T40" fmla="*/ 33 w 66"/>
                <a:gd name="T41" fmla="*/ 0 h 166"/>
                <a:gd name="T42" fmla="*/ 40 w 66"/>
                <a:gd name="T43" fmla="*/ 1 h 166"/>
                <a:gd name="T44" fmla="*/ 46 w 66"/>
                <a:gd name="T45" fmla="*/ 3 h 166"/>
                <a:gd name="T46" fmla="*/ 52 w 66"/>
                <a:gd name="T47" fmla="*/ 7 h 166"/>
                <a:gd name="T48" fmla="*/ 57 w 66"/>
                <a:gd name="T49" fmla="*/ 11 h 166"/>
                <a:gd name="T50" fmla="*/ 61 w 66"/>
                <a:gd name="T51" fmla="*/ 15 h 166"/>
                <a:gd name="T52" fmla="*/ 64 w 66"/>
                <a:gd name="T53" fmla="*/ 21 h 166"/>
                <a:gd name="T54" fmla="*/ 66 w 66"/>
                <a:gd name="T55" fmla="*/ 27 h 166"/>
                <a:gd name="T56" fmla="*/ 66 w 66"/>
                <a:gd name="T57" fmla="*/ 33 h 166"/>
                <a:gd name="T58" fmla="*/ 66 w 66"/>
                <a:gd name="T59" fmla="*/ 133 h 166"/>
                <a:gd name="T60" fmla="*/ 66 w 66"/>
                <a:gd name="T61" fmla="*/ 133 h 166"/>
                <a:gd name="T62" fmla="*/ 66 w 66"/>
                <a:gd name="T63" fmla="*/ 139 h 166"/>
                <a:gd name="T64" fmla="*/ 64 w 66"/>
                <a:gd name="T65" fmla="*/ 145 h 166"/>
                <a:gd name="T66" fmla="*/ 61 w 66"/>
                <a:gd name="T67" fmla="*/ 151 h 166"/>
                <a:gd name="T68" fmla="*/ 57 w 66"/>
                <a:gd name="T69" fmla="*/ 157 h 166"/>
                <a:gd name="T70" fmla="*/ 52 w 66"/>
                <a:gd name="T71" fmla="*/ 160 h 166"/>
                <a:gd name="T72" fmla="*/ 46 w 66"/>
                <a:gd name="T73" fmla="*/ 163 h 166"/>
                <a:gd name="T74" fmla="*/ 40 w 66"/>
                <a:gd name="T75" fmla="*/ 165 h 166"/>
                <a:gd name="T76" fmla="*/ 33 w 66"/>
                <a:gd name="T77" fmla="*/ 166 h 166"/>
                <a:gd name="T78" fmla="*/ 33 w 66"/>
                <a:gd name="T7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6" h="166">
                  <a:moveTo>
                    <a:pt x="33" y="166"/>
                  </a:moveTo>
                  <a:lnTo>
                    <a:pt x="33" y="166"/>
                  </a:lnTo>
                  <a:lnTo>
                    <a:pt x="27" y="165"/>
                  </a:lnTo>
                  <a:lnTo>
                    <a:pt x="21" y="163"/>
                  </a:lnTo>
                  <a:lnTo>
                    <a:pt x="15" y="160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5"/>
                  </a:lnTo>
                  <a:lnTo>
                    <a:pt x="1" y="139"/>
                  </a:lnTo>
                  <a:lnTo>
                    <a:pt x="0" y="1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1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7"/>
                  </a:lnTo>
                  <a:lnTo>
                    <a:pt x="21" y="3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46" y="3"/>
                  </a:lnTo>
                  <a:lnTo>
                    <a:pt x="52" y="7"/>
                  </a:lnTo>
                  <a:lnTo>
                    <a:pt x="57" y="11"/>
                  </a:lnTo>
                  <a:lnTo>
                    <a:pt x="61" y="15"/>
                  </a:lnTo>
                  <a:lnTo>
                    <a:pt x="64" y="21"/>
                  </a:lnTo>
                  <a:lnTo>
                    <a:pt x="66" y="27"/>
                  </a:lnTo>
                  <a:lnTo>
                    <a:pt x="66" y="33"/>
                  </a:lnTo>
                  <a:lnTo>
                    <a:pt x="66" y="133"/>
                  </a:lnTo>
                  <a:lnTo>
                    <a:pt x="66" y="133"/>
                  </a:lnTo>
                  <a:lnTo>
                    <a:pt x="66" y="139"/>
                  </a:lnTo>
                  <a:lnTo>
                    <a:pt x="64" y="145"/>
                  </a:lnTo>
                  <a:lnTo>
                    <a:pt x="61" y="151"/>
                  </a:lnTo>
                  <a:lnTo>
                    <a:pt x="57" y="157"/>
                  </a:lnTo>
                  <a:lnTo>
                    <a:pt x="52" y="160"/>
                  </a:lnTo>
                  <a:lnTo>
                    <a:pt x="46" y="163"/>
                  </a:lnTo>
                  <a:lnTo>
                    <a:pt x="40" y="165"/>
                  </a:lnTo>
                  <a:lnTo>
                    <a:pt x="33" y="166"/>
                  </a:lnTo>
                  <a:lnTo>
                    <a:pt x="33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6">
              <a:extLst>
                <a:ext uri="{FF2B5EF4-FFF2-40B4-BE49-F238E27FC236}">
                  <a16:creationId xmlns:a16="http://schemas.microsoft.com/office/drawing/2014/main" id="{B01FDBC6-DF3C-40C4-816D-8836F8B96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8" y="2671763"/>
              <a:ext cx="31750" cy="31750"/>
            </a:xfrm>
            <a:custGeom>
              <a:avLst/>
              <a:gdLst>
                <a:gd name="T0" fmla="*/ 33 w 139"/>
                <a:gd name="T1" fmla="*/ 138 h 138"/>
                <a:gd name="T2" fmla="*/ 33 w 139"/>
                <a:gd name="T3" fmla="*/ 138 h 138"/>
                <a:gd name="T4" fmla="*/ 27 w 139"/>
                <a:gd name="T5" fmla="*/ 138 h 138"/>
                <a:gd name="T6" fmla="*/ 21 w 139"/>
                <a:gd name="T7" fmla="*/ 136 h 138"/>
                <a:gd name="T8" fmla="*/ 14 w 139"/>
                <a:gd name="T9" fmla="*/ 133 h 138"/>
                <a:gd name="T10" fmla="*/ 9 w 139"/>
                <a:gd name="T11" fmla="*/ 129 h 138"/>
                <a:gd name="T12" fmla="*/ 9 w 139"/>
                <a:gd name="T13" fmla="*/ 129 h 138"/>
                <a:gd name="T14" fmla="*/ 5 w 139"/>
                <a:gd name="T15" fmla="*/ 124 h 138"/>
                <a:gd name="T16" fmla="*/ 2 w 139"/>
                <a:gd name="T17" fmla="*/ 117 h 138"/>
                <a:gd name="T18" fmla="*/ 0 w 139"/>
                <a:gd name="T19" fmla="*/ 112 h 138"/>
                <a:gd name="T20" fmla="*/ 0 w 139"/>
                <a:gd name="T21" fmla="*/ 105 h 138"/>
                <a:gd name="T22" fmla="*/ 0 w 139"/>
                <a:gd name="T23" fmla="*/ 99 h 138"/>
                <a:gd name="T24" fmla="*/ 2 w 139"/>
                <a:gd name="T25" fmla="*/ 93 h 138"/>
                <a:gd name="T26" fmla="*/ 5 w 139"/>
                <a:gd name="T27" fmla="*/ 87 h 138"/>
                <a:gd name="T28" fmla="*/ 9 w 139"/>
                <a:gd name="T29" fmla="*/ 82 h 138"/>
                <a:gd name="T30" fmla="*/ 83 w 139"/>
                <a:gd name="T31" fmla="*/ 9 h 138"/>
                <a:gd name="T32" fmla="*/ 83 w 139"/>
                <a:gd name="T33" fmla="*/ 9 h 138"/>
                <a:gd name="T34" fmla="*/ 88 w 139"/>
                <a:gd name="T35" fmla="*/ 5 h 138"/>
                <a:gd name="T36" fmla="*/ 93 w 139"/>
                <a:gd name="T37" fmla="*/ 2 h 138"/>
                <a:gd name="T38" fmla="*/ 99 w 139"/>
                <a:gd name="T39" fmla="*/ 1 h 138"/>
                <a:gd name="T40" fmla="*/ 106 w 139"/>
                <a:gd name="T41" fmla="*/ 0 h 138"/>
                <a:gd name="T42" fmla="*/ 112 w 139"/>
                <a:gd name="T43" fmla="*/ 1 h 138"/>
                <a:gd name="T44" fmla="*/ 118 w 139"/>
                <a:gd name="T45" fmla="*/ 2 h 138"/>
                <a:gd name="T46" fmla="*/ 124 w 139"/>
                <a:gd name="T47" fmla="*/ 5 h 138"/>
                <a:gd name="T48" fmla="*/ 129 w 139"/>
                <a:gd name="T49" fmla="*/ 9 h 138"/>
                <a:gd name="T50" fmla="*/ 129 w 139"/>
                <a:gd name="T51" fmla="*/ 9 h 138"/>
                <a:gd name="T52" fmla="*/ 133 w 139"/>
                <a:gd name="T53" fmla="*/ 14 h 138"/>
                <a:gd name="T54" fmla="*/ 137 w 139"/>
                <a:gd name="T55" fmla="*/ 20 h 138"/>
                <a:gd name="T56" fmla="*/ 139 w 139"/>
                <a:gd name="T57" fmla="*/ 26 h 138"/>
                <a:gd name="T58" fmla="*/ 139 w 139"/>
                <a:gd name="T59" fmla="*/ 33 h 138"/>
                <a:gd name="T60" fmla="*/ 139 w 139"/>
                <a:gd name="T61" fmla="*/ 39 h 138"/>
                <a:gd name="T62" fmla="*/ 137 w 139"/>
                <a:gd name="T63" fmla="*/ 45 h 138"/>
                <a:gd name="T64" fmla="*/ 133 w 139"/>
                <a:gd name="T65" fmla="*/ 51 h 138"/>
                <a:gd name="T66" fmla="*/ 129 w 139"/>
                <a:gd name="T67" fmla="*/ 56 h 138"/>
                <a:gd name="T68" fmla="*/ 56 w 139"/>
                <a:gd name="T69" fmla="*/ 129 h 138"/>
                <a:gd name="T70" fmla="*/ 56 w 139"/>
                <a:gd name="T71" fmla="*/ 129 h 138"/>
                <a:gd name="T72" fmla="*/ 51 w 139"/>
                <a:gd name="T73" fmla="*/ 133 h 138"/>
                <a:gd name="T74" fmla="*/ 45 w 139"/>
                <a:gd name="T75" fmla="*/ 136 h 138"/>
                <a:gd name="T76" fmla="*/ 39 w 139"/>
                <a:gd name="T77" fmla="*/ 138 h 138"/>
                <a:gd name="T78" fmla="*/ 33 w 139"/>
                <a:gd name="T79" fmla="*/ 138 h 138"/>
                <a:gd name="T80" fmla="*/ 33 w 139"/>
                <a:gd name="T8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" h="138">
                  <a:moveTo>
                    <a:pt x="33" y="138"/>
                  </a:moveTo>
                  <a:lnTo>
                    <a:pt x="33" y="138"/>
                  </a:lnTo>
                  <a:lnTo>
                    <a:pt x="27" y="138"/>
                  </a:lnTo>
                  <a:lnTo>
                    <a:pt x="21" y="136"/>
                  </a:lnTo>
                  <a:lnTo>
                    <a:pt x="14" y="133"/>
                  </a:lnTo>
                  <a:lnTo>
                    <a:pt x="9" y="129"/>
                  </a:lnTo>
                  <a:lnTo>
                    <a:pt x="9" y="129"/>
                  </a:lnTo>
                  <a:lnTo>
                    <a:pt x="5" y="124"/>
                  </a:lnTo>
                  <a:lnTo>
                    <a:pt x="2" y="117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2" y="93"/>
                  </a:lnTo>
                  <a:lnTo>
                    <a:pt x="5" y="87"/>
                  </a:lnTo>
                  <a:lnTo>
                    <a:pt x="9" y="82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8" y="5"/>
                  </a:lnTo>
                  <a:lnTo>
                    <a:pt x="93" y="2"/>
                  </a:lnTo>
                  <a:lnTo>
                    <a:pt x="99" y="1"/>
                  </a:lnTo>
                  <a:lnTo>
                    <a:pt x="106" y="0"/>
                  </a:lnTo>
                  <a:lnTo>
                    <a:pt x="112" y="1"/>
                  </a:lnTo>
                  <a:lnTo>
                    <a:pt x="118" y="2"/>
                  </a:lnTo>
                  <a:lnTo>
                    <a:pt x="124" y="5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33" y="14"/>
                  </a:lnTo>
                  <a:lnTo>
                    <a:pt x="137" y="20"/>
                  </a:lnTo>
                  <a:lnTo>
                    <a:pt x="139" y="26"/>
                  </a:lnTo>
                  <a:lnTo>
                    <a:pt x="139" y="33"/>
                  </a:lnTo>
                  <a:lnTo>
                    <a:pt x="139" y="39"/>
                  </a:lnTo>
                  <a:lnTo>
                    <a:pt x="137" y="45"/>
                  </a:lnTo>
                  <a:lnTo>
                    <a:pt x="133" y="51"/>
                  </a:lnTo>
                  <a:lnTo>
                    <a:pt x="129" y="56"/>
                  </a:lnTo>
                  <a:lnTo>
                    <a:pt x="56" y="129"/>
                  </a:lnTo>
                  <a:lnTo>
                    <a:pt x="56" y="129"/>
                  </a:lnTo>
                  <a:lnTo>
                    <a:pt x="51" y="133"/>
                  </a:lnTo>
                  <a:lnTo>
                    <a:pt x="45" y="136"/>
                  </a:lnTo>
                  <a:lnTo>
                    <a:pt x="39" y="138"/>
                  </a:lnTo>
                  <a:lnTo>
                    <a:pt x="33" y="138"/>
                  </a:lnTo>
                  <a:lnTo>
                    <a:pt x="33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7">
              <a:extLst>
                <a:ext uri="{FF2B5EF4-FFF2-40B4-BE49-F238E27FC236}">
                  <a16:creationId xmlns:a16="http://schemas.microsoft.com/office/drawing/2014/main" id="{C6A3329E-FEEC-4E6F-A848-9D7BD70D6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425" y="2701925"/>
              <a:ext cx="36513" cy="14288"/>
            </a:xfrm>
            <a:custGeom>
              <a:avLst/>
              <a:gdLst>
                <a:gd name="T0" fmla="*/ 133 w 166"/>
                <a:gd name="T1" fmla="*/ 66 h 66"/>
                <a:gd name="T2" fmla="*/ 33 w 166"/>
                <a:gd name="T3" fmla="*/ 66 h 66"/>
                <a:gd name="T4" fmla="*/ 33 w 166"/>
                <a:gd name="T5" fmla="*/ 66 h 66"/>
                <a:gd name="T6" fmla="*/ 27 w 166"/>
                <a:gd name="T7" fmla="*/ 65 h 66"/>
                <a:gd name="T8" fmla="*/ 21 w 166"/>
                <a:gd name="T9" fmla="*/ 63 h 66"/>
                <a:gd name="T10" fmla="*/ 15 w 166"/>
                <a:gd name="T11" fmla="*/ 60 h 66"/>
                <a:gd name="T12" fmla="*/ 11 w 166"/>
                <a:gd name="T13" fmla="*/ 56 h 66"/>
                <a:gd name="T14" fmla="*/ 6 w 166"/>
                <a:gd name="T15" fmla="*/ 52 h 66"/>
                <a:gd name="T16" fmla="*/ 3 w 166"/>
                <a:gd name="T17" fmla="*/ 45 h 66"/>
                <a:gd name="T18" fmla="*/ 1 w 166"/>
                <a:gd name="T19" fmla="*/ 39 h 66"/>
                <a:gd name="T20" fmla="*/ 0 w 166"/>
                <a:gd name="T21" fmla="*/ 33 h 66"/>
                <a:gd name="T22" fmla="*/ 0 w 166"/>
                <a:gd name="T23" fmla="*/ 33 h 66"/>
                <a:gd name="T24" fmla="*/ 1 w 166"/>
                <a:gd name="T25" fmla="*/ 26 h 66"/>
                <a:gd name="T26" fmla="*/ 3 w 166"/>
                <a:gd name="T27" fmla="*/ 20 h 66"/>
                <a:gd name="T28" fmla="*/ 6 w 166"/>
                <a:gd name="T29" fmla="*/ 14 h 66"/>
                <a:gd name="T30" fmla="*/ 11 w 166"/>
                <a:gd name="T31" fmla="*/ 9 h 66"/>
                <a:gd name="T32" fmla="*/ 15 w 166"/>
                <a:gd name="T33" fmla="*/ 5 h 66"/>
                <a:gd name="T34" fmla="*/ 21 w 166"/>
                <a:gd name="T35" fmla="*/ 2 h 66"/>
                <a:gd name="T36" fmla="*/ 27 w 166"/>
                <a:gd name="T37" fmla="*/ 0 h 66"/>
                <a:gd name="T38" fmla="*/ 33 w 166"/>
                <a:gd name="T39" fmla="*/ 0 h 66"/>
                <a:gd name="T40" fmla="*/ 133 w 166"/>
                <a:gd name="T41" fmla="*/ 0 h 66"/>
                <a:gd name="T42" fmla="*/ 133 w 166"/>
                <a:gd name="T43" fmla="*/ 0 h 66"/>
                <a:gd name="T44" fmla="*/ 140 w 166"/>
                <a:gd name="T45" fmla="*/ 0 h 66"/>
                <a:gd name="T46" fmla="*/ 146 w 166"/>
                <a:gd name="T47" fmla="*/ 2 h 66"/>
                <a:gd name="T48" fmla="*/ 151 w 166"/>
                <a:gd name="T49" fmla="*/ 5 h 66"/>
                <a:gd name="T50" fmla="*/ 156 w 166"/>
                <a:gd name="T51" fmla="*/ 9 h 66"/>
                <a:gd name="T52" fmla="*/ 161 w 166"/>
                <a:gd name="T53" fmla="*/ 14 h 66"/>
                <a:gd name="T54" fmla="*/ 164 w 166"/>
                <a:gd name="T55" fmla="*/ 20 h 66"/>
                <a:gd name="T56" fmla="*/ 165 w 166"/>
                <a:gd name="T57" fmla="*/ 26 h 66"/>
                <a:gd name="T58" fmla="*/ 166 w 166"/>
                <a:gd name="T59" fmla="*/ 33 h 66"/>
                <a:gd name="T60" fmla="*/ 166 w 166"/>
                <a:gd name="T61" fmla="*/ 33 h 66"/>
                <a:gd name="T62" fmla="*/ 165 w 166"/>
                <a:gd name="T63" fmla="*/ 39 h 66"/>
                <a:gd name="T64" fmla="*/ 164 w 166"/>
                <a:gd name="T65" fmla="*/ 45 h 66"/>
                <a:gd name="T66" fmla="*/ 161 w 166"/>
                <a:gd name="T67" fmla="*/ 52 h 66"/>
                <a:gd name="T68" fmla="*/ 156 w 166"/>
                <a:gd name="T69" fmla="*/ 56 h 66"/>
                <a:gd name="T70" fmla="*/ 151 w 166"/>
                <a:gd name="T71" fmla="*/ 60 h 66"/>
                <a:gd name="T72" fmla="*/ 146 w 166"/>
                <a:gd name="T73" fmla="*/ 63 h 66"/>
                <a:gd name="T74" fmla="*/ 140 w 166"/>
                <a:gd name="T75" fmla="*/ 65 h 66"/>
                <a:gd name="T76" fmla="*/ 133 w 166"/>
                <a:gd name="T77" fmla="*/ 66 h 66"/>
                <a:gd name="T78" fmla="*/ 133 w 166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6" h="66">
                  <a:moveTo>
                    <a:pt x="133" y="66"/>
                  </a:moveTo>
                  <a:lnTo>
                    <a:pt x="33" y="66"/>
                  </a:lnTo>
                  <a:lnTo>
                    <a:pt x="33" y="66"/>
                  </a:lnTo>
                  <a:lnTo>
                    <a:pt x="27" y="65"/>
                  </a:lnTo>
                  <a:lnTo>
                    <a:pt x="21" y="63"/>
                  </a:lnTo>
                  <a:lnTo>
                    <a:pt x="15" y="60"/>
                  </a:lnTo>
                  <a:lnTo>
                    <a:pt x="11" y="56"/>
                  </a:lnTo>
                  <a:lnTo>
                    <a:pt x="6" y="52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1" y="9"/>
                  </a:lnTo>
                  <a:lnTo>
                    <a:pt x="15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40" y="0"/>
                  </a:lnTo>
                  <a:lnTo>
                    <a:pt x="146" y="2"/>
                  </a:lnTo>
                  <a:lnTo>
                    <a:pt x="151" y="5"/>
                  </a:lnTo>
                  <a:lnTo>
                    <a:pt x="156" y="9"/>
                  </a:lnTo>
                  <a:lnTo>
                    <a:pt x="161" y="14"/>
                  </a:lnTo>
                  <a:lnTo>
                    <a:pt x="164" y="20"/>
                  </a:lnTo>
                  <a:lnTo>
                    <a:pt x="165" y="26"/>
                  </a:lnTo>
                  <a:lnTo>
                    <a:pt x="166" y="33"/>
                  </a:lnTo>
                  <a:lnTo>
                    <a:pt x="166" y="33"/>
                  </a:lnTo>
                  <a:lnTo>
                    <a:pt x="165" y="39"/>
                  </a:lnTo>
                  <a:lnTo>
                    <a:pt x="164" y="45"/>
                  </a:lnTo>
                  <a:lnTo>
                    <a:pt x="161" y="52"/>
                  </a:lnTo>
                  <a:lnTo>
                    <a:pt x="156" y="56"/>
                  </a:lnTo>
                  <a:lnTo>
                    <a:pt x="151" y="60"/>
                  </a:lnTo>
                  <a:lnTo>
                    <a:pt x="146" y="63"/>
                  </a:lnTo>
                  <a:lnTo>
                    <a:pt x="140" y="65"/>
                  </a:lnTo>
                  <a:lnTo>
                    <a:pt x="133" y="66"/>
                  </a:lnTo>
                  <a:lnTo>
                    <a:pt x="133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8">
              <a:extLst>
                <a:ext uri="{FF2B5EF4-FFF2-40B4-BE49-F238E27FC236}">
                  <a16:creationId xmlns:a16="http://schemas.microsoft.com/office/drawing/2014/main" id="{E728A2CC-0EE6-4F4F-835E-DF3F82F47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0975" y="2671763"/>
              <a:ext cx="30163" cy="31750"/>
            </a:xfrm>
            <a:custGeom>
              <a:avLst/>
              <a:gdLst>
                <a:gd name="T0" fmla="*/ 106 w 138"/>
                <a:gd name="T1" fmla="*/ 139 h 139"/>
                <a:gd name="T2" fmla="*/ 106 w 138"/>
                <a:gd name="T3" fmla="*/ 139 h 139"/>
                <a:gd name="T4" fmla="*/ 99 w 138"/>
                <a:gd name="T5" fmla="*/ 138 h 139"/>
                <a:gd name="T6" fmla="*/ 94 w 138"/>
                <a:gd name="T7" fmla="*/ 136 h 139"/>
                <a:gd name="T8" fmla="*/ 87 w 138"/>
                <a:gd name="T9" fmla="*/ 134 h 139"/>
                <a:gd name="T10" fmla="*/ 82 w 138"/>
                <a:gd name="T11" fmla="*/ 129 h 139"/>
                <a:gd name="T12" fmla="*/ 9 w 138"/>
                <a:gd name="T13" fmla="*/ 56 h 139"/>
                <a:gd name="T14" fmla="*/ 9 w 138"/>
                <a:gd name="T15" fmla="*/ 56 h 139"/>
                <a:gd name="T16" fmla="*/ 5 w 138"/>
                <a:gd name="T17" fmla="*/ 51 h 139"/>
                <a:gd name="T18" fmla="*/ 2 w 138"/>
                <a:gd name="T19" fmla="*/ 45 h 139"/>
                <a:gd name="T20" fmla="*/ 0 w 138"/>
                <a:gd name="T21" fmla="*/ 39 h 139"/>
                <a:gd name="T22" fmla="*/ 0 w 138"/>
                <a:gd name="T23" fmla="*/ 33 h 139"/>
                <a:gd name="T24" fmla="*/ 0 w 138"/>
                <a:gd name="T25" fmla="*/ 26 h 139"/>
                <a:gd name="T26" fmla="*/ 2 w 138"/>
                <a:gd name="T27" fmla="*/ 20 h 139"/>
                <a:gd name="T28" fmla="*/ 5 w 138"/>
                <a:gd name="T29" fmla="*/ 14 h 139"/>
                <a:gd name="T30" fmla="*/ 9 w 138"/>
                <a:gd name="T31" fmla="*/ 9 h 139"/>
                <a:gd name="T32" fmla="*/ 9 w 138"/>
                <a:gd name="T33" fmla="*/ 9 h 139"/>
                <a:gd name="T34" fmla="*/ 14 w 138"/>
                <a:gd name="T35" fmla="*/ 5 h 139"/>
                <a:gd name="T36" fmla="*/ 20 w 138"/>
                <a:gd name="T37" fmla="*/ 2 h 139"/>
                <a:gd name="T38" fmla="*/ 26 w 138"/>
                <a:gd name="T39" fmla="*/ 1 h 139"/>
                <a:gd name="T40" fmla="*/ 33 w 138"/>
                <a:gd name="T41" fmla="*/ 0 h 139"/>
                <a:gd name="T42" fmla="*/ 39 w 138"/>
                <a:gd name="T43" fmla="*/ 1 h 139"/>
                <a:gd name="T44" fmla="*/ 45 w 138"/>
                <a:gd name="T45" fmla="*/ 2 h 139"/>
                <a:gd name="T46" fmla="*/ 50 w 138"/>
                <a:gd name="T47" fmla="*/ 5 h 139"/>
                <a:gd name="T48" fmla="*/ 55 w 138"/>
                <a:gd name="T49" fmla="*/ 9 h 139"/>
                <a:gd name="T50" fmla="*/ 129 w 138"/>
                <a:gd name="T51" fmla="*/ 82 h 139"/>
                <a:gd name="T52" fmla="*/ 129 w 138"/>
                <a:gd name="T53" fmla="*/ 82 h 139"/>
                <a:gd name="T54" fmla="*/ 133 w 138"/>
                <a:gd name="T55" fmla="*/ 87 h 139"/>
                <a:gd name="T56" fmla="*/ 136 w 138"/>
                <a:gd name="T57" fmla="*/ 94 h 139"/>
                <a:gd name="T58" fmla="*/ 138 w 138"/>
                <a:gd name="T59" fmla="*/ 100 h 139"/>
                <a:gd name="T60" fmla="*/ 138 w 138"/>
                <a:gd name="T61" fmla="*/ 106 h 139"/>
                <a:gd name="T62" fmla="*/ 138 w 138"/>
                <a:gd name="T63" fmla="*/ 112 h 139"/>
                <a:gd name="T64" fmla="*/ 136 w 138"/>
                <a:gd name="T65" fmla="*/ 119 h 139"/>
                <a:gd name="T66" fmla="*/ 133 w 138"/>
                <a:gd name="T67" fmla="*/ 124 h 139"/>
                <a:gd name="T68" fmla="*/ 129 w 138"/>
                <a:gd name="T69" fmla="*/ 129 h 139"/>
                <a:gd name="T70" fmla="*/ 129 w 138"/>
                <a:gd name="T71" fmla="*/ 129 h 139"/>
                <a:gd name="T72" fmla="*/ 124 w 138"/>
                <a:gd name="T73" fmla="*/ 134 h 139"/>
                <a:gd name="T74" fmla="*/ 119 w 138"/>
                <a:gd name="T75" fmla="*/ 136 h 139"/>
                <a:gd name="T76" fmla="*/ 112 w 138"/>
                <a:gd name="T77" fmla="*/ 138 h 139"/>
                <a:gd name="T78" fmla="*/ 106 w 138"/>
                <a:gd name="T79" fmla="*/ 139 h 139"/>
                <a:gd name="T80" fmla="*/ 106 w 138"/>
                <a:gd name="T81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39">
                  <a:moveTo>
                    <a:pt x="106" y="139"/>
                  </a:moveTo>
                  <a:lnTo>
                    <a:pt x="106" y="139"/>
                  </a:lnTo>
                  <a:lnTo>
                    <a:pt x="99" y="138"/>
                  </a:lnTo>
                  <a:lnTo>
                    <a:pt x="94" y="136"/>
                  </a:lnTo>
                  <a:lnTo>
                    <a:pt x="87" y="134"/>
                  </a:lnTo>
                  <a:lnTo>
                    <a:pt x="82" y="129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5" y="2"/>
                  </a:lnTo>
                  <a:lnTo>
                    <a:pt x="50" y="5"/>
                  </a:lnTo>
                  <a:lnTo>
                    <a:pt x="55" y="9"/>
                  </a:lnTo>
                  <a:lnTo>
                    <a:pt x="129" y="82"/>
                  </a:lnTo>
                  <a:lnTo>
                    <a:pt x="129" y="82"/>
                  </a:lnTo>
                  <a:lnTo>
                    <a:pt x="133" y="87"/>
                  </a:lnTo>
                  <a:lnTo>
                    <a:pt x="136" y="94"/>
                  </a:lnTo>
                  <a:lnTo>
                    <a:pt x="138" y="100"/>
                  </a:lnTo>
                  <a:lnTo>
                    <a:pt x="138" y="106"/>
                  </a:lnTo>
                  <a:lnTo>
                    <a:pt x="138" y="112"/>
                  </a:lnTo>
                  <a:lnTo>
                    <a:pt x="136" y="119"/>
                  </a:lnTo>
                  <a:lnTo>
                    <a:pt x="133" y="124"/>
                  </a:lnTo>
                  <a:lnTo>
                    <a:pt x="129" y="129"/>
                  </a:lnTo>
                  <a:lnTo>
                    <a:pt x="129" y="129"/>
                  </a:lnTo>
                  <a:lnTo>
                    <a:pt x="124" y="134"/>
                  </a:lnTo>
                  <a:lnTo>
                    <a:pt x="119" y="136"/>
                  </a:lnTo>
                  <a:lnTo>
                    <a:pt x="112" y="138"/>
                  </a:lnTo>
                  <a:lnTo>
                    <a:pt x="106" y="139"/>
                  </a:lnTo>
                  <a:lnTo>
                    <a:pt x="10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29">
              <a:extLst>
                <a:ext uri="{FF2B5EF4-FFF2-40B4-BE49-F238E27FC236}">
                  <a16:creationId xmlns:a16="http://schemas.microsoft.com/office/drawing/2014/main" id="{A3B13122-C87F-4174-B7C3-7AC45CA75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2528888"/>
              <a:ext cx="14288" cy="52388"/>
            </a:xfrm>
            <a:custGeom>
              <a:avLst/>
              <a:gdLst>
                <a:gd name="T0" fmla="*/ 33 w 66"/>
                <a:gd name="T1" fmla="*/ 232 h 232"/>
                <a:gd name="T2" fmla="*/ 33 w 66"/>
                <a:gd name="T3" fmla="*/ 232 h 232"/>
                <a:gd name="T4" fmla="*/ 27 w 66"/>
                <a:gd name="T5" fmla="*/ 231 h 232"/>
                <a:gd name="T6" fmla="*/ 21 w 66"/>
                <a:gd name="T7" fmla="*/ 229 h 232"/>
                <a:gd name="T8" fmla="*/ 15 w 66"/>
                <a:gd name="T9" fmla="*/ 226 h 232"/>
                <a:gd name="T10" fmla="*/ 10 w 66"/>
                <a:gd name="T11" fmla="*/ 222 h 232"/>
                <a:gd name="T12" fmla="*/ 6 w 66"/>
                <a:gd name="T13" fmla="*/ 218 h 232"/>
                <a:gd name="T14" fmla="*/ 3 w 66"/>
                <a:gd name="T15" fmla="*/ 212 h 232"/>
                <a:gd name="T16" fmla="*/ 1 w 66"/>
                <a:gd name="T17" fmla="*/ 205 h 232"/>
                <a:gd name="T18" fmla="*/ 0 w 66"/>
                <a:gd name="T19" fmla="*/ 199 h 232"/>
                <a:gd name="T20" fmla="*/ 0 w 66"/>
                <a:gd name="T21" fmla="*/ 34 h 232"/>
                <a:gd name="T22" fmla="*/ 0 w 66"/>
                <a:gd name="T23" fmla="*/ 34 h 232"/>
                <a:gd name="T24" fmla="*/ 1 w 66"/>
                <a:gd name="T25" fmla="*/ 27 h 232"/>
                <a:gd name="T26" fmla="*/ 3 w 66"/>
                <a:gd name="T27" fmla="*/ 21 h 232"/>
                <a:gd name="T28" fmla="*/ 6 w 66"/>
                <a:gd name="T29" fmla="*/ 15 h 232"/>
                <a:gd name="T30" fmla="*/ 10 w 66"/>
                <a:gd name="T31" fmla="*/ 10 h 232"/>
                <a:gd name="T32" fmla="*/ 15 w 66"/>
                <a:gd name="T33" fmla="*/ 7 h 232"/>
                <a:gd name="T34" fmla="*/ 21 w 66"/>
                <a:gd name="T35" fmla="*/ 4 h 232"/>
                <a:gd name="T36" fmla="*/ 27 w 66"/>
                <a:gd name="T37" fmla="*/ 1 h 232"/>
                <a:gd name="T38" fmla="*/ 33 w 66"/>
                <a:gd name="T39" fmla="*/ 0 h 232"/>
                <a:gd name="T40" fmla="*/ 33 w 66"/>
                <a:gd name="T41" fmla="*/ 0 h 232"/>
                <a:gd name="T42" fmla="*/ 40 w 66"/>
                <a:gd name="T43" fmla="*/ 1 h 232"/>
                <a:gd name="T44" fmla="*/ 47 w 66"/>
                <a:gd name="T45" fmla="*/ 4 h 232"/>
                <a:gd name="T46" fmla="*/ 52 w 66"/>
                <a:gd name="T47" fmla="*/ 7 h 232"/>
                <a:gd name="T48" fmla="*/ 57 w 66"/>
                <a:gd name="T49" fmla="*/ 10 h 232"/>
                <a:gd name="T50" fmla="*/ 61 w 66"/>
                <a:gd name="T51" fmla="*/ 15 h 232"/>
                <a:gd name="T52" fmla="*/ 64 w 66"/>
                <a:gd name="T53" fmla="*/ 21 h 232"/>
                <a:gd name="T54" fmla="*/ 66 w 66"/>
                <a:gd name="T55" fmla="*/ 27 h 232"/>
                <a:gd name="T56" fmla="*/ 66 w 66"/>
                <a:gd name="T57" fmla="*/ 34 h 232"/>
                <a:gd name="T58" fmla="*/ 66 w 66"/>
                <a:gd name="T59" fmla="*/ 199 h 232"/>
                <a:gd name="T60" fmla="*/ 66 w 66"/>
                <a:gd name="T61" fmla="*/ 199 h 232"/>
                <a:gd name="T62" fmla="*/ 66 w 66"/>
                <a:gd name="T63" fmla="*/ 205 h 232"/>
                <a:gd name="T64" fmla="*/ 64 w 66"/>
                <a:gd name="T65" fmla="*/ 212 h 232"/>
                <a:gd name="T66" fmla="*/ 61 w 66"/>
                <a:gd name="T67" fmla="*/ 218 h 232"/>
                <a:gd name="T68" fmla="*/ 57 w 66"/>
                <a:gd name="T69" fmla="*/ 222 h 232"/>
                <a:gd name="T70" fmla="*/ 52 w 66"/>
                <a:gd name="T71" fmla="*/ 226 h 232"/>
                <a:gd name="T72" fmla="*/ 47 w 66"/>
                <a:gd name="T73" fmla="*/ 229 h 232"/>
                <a:gd name="T74" fmla="*/ 40 w 66"/>
                <a:gd name="T75" fmla="*/ 231 h 232"/>
                <a:gd name="T76" fmla="*/ 33 w 66"/>
                <a:gd name="T77" fmla="*/ 232 h 232"/>
                <a:gd name="T78" fmla="*/ 33 w 66"/>
                <a:gd name="T7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6" h="232">
                  <a:moveTo>
                    <a:pt x="33" y="232"/>
                  </a:moveTo>
                  <a:lnTo>
                    <a:pt x="33" y="232"/>
                  </a:lnTo>
                  <a:lnTo>
                    <a:pt x="27" y="231"/>
                  </a:lnTo>
                  <a:lnTo>
                    <a:pt x="21" y="229"/>
                  </a:lnTo>
                  <a:lnTo>
                    <a:pt x="15" y="226"/>
                  </a:lnTo>
                  <a:lnTo>
                    <a:pt x="10" y="222"/>
                  </a:lnTo>
                  <a:lnTo>
                    <a:pt x="6" y="218"/>
                  </a:lnTo>
                  <a:lnTo>
                    <a:pt x="3" y="212"/>
                  </a:lnTo>
                  <a:lnTo>
                    <a:pt x="1" y="205"/>
                  </a:lnTo>
                  <a:lnTo>
                    <a:pt x="0" y="199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7"/>
                  </a:lnTo>
                  <a:lnTo>
                    <a:pt x="21" y="4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47" y="4"/>
                  </a:lnTo>
                  <a:lnTo>
                    <a:pt x="52" y="7"/>
                  </a:lnTo>
                  <a:lnTo>
                    <a:pt x="57" y="10"/>
                  </a:lnTo>
                  <a:lnTo>
                    <a:pt x="61" y="15"/>
                  </a:lnTo>
                  <a:lnTo>
                    <a:pt x="64" y="21"/>
                  </a:lnTo>
                  <a:lnTo>
                    <a:pt x="66" y="27"/>
                  </a:lnTo>
                  <a:lnTo>
                    <a:pt x="66" y="34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6" y="205"/>
                  </a:lnTo>
                  <a:lnTo>
                    <a:pt x="64" y="212"/>
                  </a:lnTo>
                  <a:lnTo>
                    <a:pt x="61" y="218"/>
                  </a:lnTo>
                  <a:lnTo>
                    <a:pt x="57" y="222"/>
                  </a:lnTo>
                  <a:lnTo>
                    <a:pt x="52" y="226"/>
                  </a:lnTo>
                  <a:lnTo>
                    <a:pt x="47" y="229"/>
                  </a:lnTo>
                  <a:lnTo>
                    <a:pt x="40" y="231"/>
                  </a:lnTo>
                  <a:lnTo>
                    <a:pt x="33" y="232"/>
                  </a:lnTo>
                  <a:lnTo>
                    <a:pt x="33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0">
              <a:extLst>
                <a:ext uri="{FF2B5EF4-FFF2-40B4-BE49-F238E27FC236}">
                  <a16:creationId xmlns:a16="http://schemas.microsoft.com/office/drawing/2014/main" id="{0BF14127-976B-4CFF-8A41-D39A8686D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938" y="2552700"/>
              <a:ext cx="38100" cy="44450"/>
            </a:xfrm>
            <a:custGeom>
              <a:avLst/>
              <a:gdLst>
                <a:gd name="T0" fmla="*/ 33 w 165"/>
                <a:gd name="T1" fmla="*/ 198 h 198"/>
                <a:gd name="T2" fmla="*/ 33 w 165"/>
                <a:gd name="T3" fmla="*/ 198 h 198"/>
                <a:gd name="T4" fmla="*/ 28 w 165"/>
                <a:gd name="T5" fmla="*/ 197 h 198"/>
                <a:gd name="T6" fmla="*/ 23 w 165"/>
                <a:gd name="T7" fmla="*/ 196 h 198"/>
                <a:gd name="T8" fmla="*/ 17 w 165"/>
                <a:gd name="T9" fmla="*/ 194 h 198"/>
                <a:gd name="T10" fmla="*/ 13 w 165"/>
                <a:gd name="T11" fmla="*/ 191 h 198"/>
                <a:gd name="T12" fmla="*/ 13 w 165"/>
                <a:gd name="T13" fmla="*/ 191 h 198"/>
                <a:gd name="T14" fmla="*/ 8 w 165"/>
                <a:gd name="T15" fmla="*/ 187 h 198"/>
                <a:gd name="T16" fmla="*/ 4 w 165"/>
                <a:gd name="T17" fmla="*/ 182 h 198"/>
                <a:gd name="T18" fmla="*/ 2 w 165"/>
                <a:gd name="T19" fmla="*/ 176 h 198"/>
                <a:gd name="T20" fmla="*/ 0 w 165"/>
                <a:gd name="T21" fmla="*/ 169 h 198"/>
                <a:gd name="T22" fmla="*/ 0 w 165"/>
                <a:gd name="T23" fmla="*/ 163 h 198"/>
                <a:gd name="T24" fmla="*/ 1 w 165"/>
                <a:gd name="T25" fmla="*/ 157 h 198"/>
                <a:gd name="T26" fmla="*/ 3 w 165"/>
                <a:gd name="T27" fmla="*/ 151 h 198"/>
                <a:gd name="T28" fmla="*/ 6 w 165"/>
                <a:gd name="T29" fmla="*/ 146 h 198"/>
                <a:gd name="T30" fmla="*/ 105 w 165"/>
                <a:gd name="T31" fmla="*/ 13 h 198"/>
                <a:gd name="T32" fmla="*/ 105 w 165"/>
                <a:gd name="T33" fmla="*/ 13 h 198"/>
                <a:gd name="T34" fmla="*/ 111 w 165"/>
                <a:gd name="T35" fmla="*/ 8 h 198"/>
                <a:gd name="T36" fmla="*/ 116 w 165"/>
                <a:gd name="T37" fmla="*/ 4 h 198"/>
                <a:gd name="T38" fmla="*/ 121 w 165"/>
                <a:gd name="T39" fmla="*/ 2 h 198"/>
                <a:gd name="T40" fmla="*/ 127 w 165"/>
                <a:gd name="T41" fmla="*/ 0 h 198"/>
                <a:gd name="T42" fmla="*/ 133 w 165"/>
                <a:gd name="T43" fmla="*/ 0 h 198"/>
                <a:gd name="T44" fmla="*/ 141 w 165"/>
                <a:gd name="T45" fmla="*/ 1 h 198"/>
                <a:gd name="T46" fmla="*/ 146 w 165"/>
                <a:gd name="T47" fmla="*/ 3 h 198"/>
                <a:gd name="T48" fmla="*/ 152 w 165"/>
                <a:gd name="T49" fmla="*/ 6 h 198"/>
                <a:gd name="T50" fmla="*/ 152 w 165"/>
                <a:gd name="T51" fmla="*/ 6 h 198"/>
                <a:gd name="T52" fmla="*/ 157 w 165"/>
                <a:gd name="T53" fmla="*/ 11 h 198"/>
                <a:gd name="T54" fmla="*/ 160 w 165"/>
                <a:gd name="T55" fmla="*/ 16 h 198"/>
                <a:gd name="T56" fmla="*/ 163 w 165"/>
                <a:gd name="T57" fmla="*/ 22 h 198"/>
                <a:gd name="T58" fmla="*/ 164 w 165"/>
                <a:gd name="T59" fmla="*/ 28 h 198"/>
                <a:gd name="T60" fmla="*/ 165 w 165"/>
                <a:gd name="T61" fmla="*/ 34 h 198"/>
                <a:gd name="T62" fmla="*/ 164 w 165"/>
                <a:gd name="T63" fmla="*/ 41 h 198"/>
                <a:gd name="T64" fmla="*/ 162 w 165"/>
                <a:gd name="T65" fmla="*/ 47 h 198"/>
                <a:gd name="T66" fmla="*/ 158 w 165"/>
                <a:gd name="T67" fmla="*/ 53 h 198"/>
                <a:gd name="T68" fmla="*/ 60 w 165"/>
                <a:gd name="T69" fmla="*/ 185 h 198"/>
                <a:gd name="T70" fmla="*/ 60 w 165"/>
                <a:gd name="T71" fmla="*/ 185 h 198"/>
                <a:gd name="T72" fmla="*/ 54 w 165"/>
                <a:gd name="T73" fmla="*/ 190 h 198"/>
                <a:gd name="T74" fmla="*/ 47 w 165"/>
                <a:gd name="T75" fmla="*/ 194 h 198"/>
                <a:gd name="T76" fmla="*/ 40 w 165"/>
                <a:gd name="T77" fmla="*/ 197 h 198"/>
                <a:gd name="T78" fmla="*/ 33 w 165"/>
                <a:gd name="T79" fmla="*/ 198 h 198"/>
                <a:gd name="T80" fmla="*/ 33 w 165"/>
                <a:gd name="T8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5" h="198">
                  <a:moveTo>
                    <a:pt x="33" y="198"/>
                  </a:moveTo>
                  <a:lnTo>
                    <a:pt x="33" y="198"/>
                  </a:lnTo>
                  <a:lnTo>
                    <a:pt x="28" y="197"/>
                  </a:lnTo>
                  <a:lnTo>
                    <a:pt x="23" y="196"/>
                  </a:lnTo>
                  <a:lnTo>
                    <a:pt x="17" y="194"/>
                  </a:lnTo>
                  <a:lnTo>
                    <a:pt x="13" y="191"/>
                  </a:lnTo>
                  <a:lnTo>
                    <a:pt x="13" y="191"/>
                  </a:lnTo>
                  <a:lnTo>
                    <a:pt x="8" y="187"/>
                  </a:lnTo>
                  <a:lnTo>
                    <a:pt x="4" y="182"/>
                  </a:lnTo>
                  <a:lnTo>
                    <a:pt x="2" y="176"/>
                  </a:lnTo>
                  <a:lnTo>
                    <a:pt x="0" y="169"/>
                  </a:lnTo>
                  <a:lnTo>
                    <a:pt x="0" y="163"/>
                  </a:lnTo>
                  <a:lnTo>
                    <a:pt x="1" y="157"/>
                  </a:lnTo>
                  <a:lnTo>
                    <a:pt x="3" y="151"/>
                  </a:lnTo>
                  <a:lnTo>
                    <a:pt x="6" y="146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111" y="8"/>
                  </a:lnTo>
                  <a:lnTo>
                    <a:pt x="116" y="4"/>
                  </a:lnTo>
                  <a:lnTo>
                    <a:pt x="121" y="2"/>
                  </a:lnTo>
                  <a:lnTo>
                    <a:pt x="127" y="0"/>
                  </a:lnTo>
                  <a:lnTo>
                    <a:pt x="133" y="0"/>
                  </a:lnTo>
                  <a:lnTo>
                    <a:pt x="141" y="1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7" y="11"/>
                  </a:lnTo>
                  <a:lnTo>
                    <a:pt x="160" y="16"/>
                  </a:lnTo>
                  <a:lnTo>
                    <a:pt x="163" y="22"/>
                  </a:lnTo>
                  <a:lnTo>
                    <a:pt x="164" y="28"/>
                  </a:lnTo>
                  <a:lnTo>
                    <a:pt x="165" y="34"/>
                  </a:lnTo>
                  <a:lnTo>
                    <a:pt x="164" y="41"/>
                  </a:lnTo>
                  <a:lnTo>
                    <a:pt x="162" y="47"/>
                  </a:lnTo>
                  <a:lnTo>
                    <a:pt x="158" y="53"/>
                  </a:lnTo>
                  <a:lnTo>
                    <a:pt x="60" y="185"/>
                  </a:lnTo>
                  <a:lnTo>
                    <a:pt x="60" y="185"/>
                  </a:lnTo>
                  <a:lnTo>
                    <a:pt x="54" y="190"/>
                  </a:lnTo>
                  <a:lnTo>
                    <a:pt x="47" y="194"/>
                  </a:lnTo>
                  <a:lnTo>
                    <a:pt x="40" y="197"/>
                  </a:lnTo>
                  <a:lnTo>
                    <a:pt x="33" y="198"/>
                  </a:lnTo>
                  <a:lnTo>
                    <a:pt x="33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1">
              <a:extLst>
                <a:ext uri="{FF2B5EF4-FFF2-40B4-BE49-F238E27FC236}">
                  <a16:creationId xmlns:a16="http://schemas.microsoft.com/office/drawing/2014/main" id="{DC7DE14D-32E7-4CDF-9CAE-BD4E36453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8100" y="2552700"/>
              <a:ext cx="36513" cy="44450"/>
            </a:xfrm>
            <a:custGeom>
              <a:avLst/>
              <a:gdLst>
                <a:gd name="T0" fmla="*/ 133 w 165"/>
                <a:gd name="T1" fmla="*/ 198 h 198"/>
                <a:gd name="T2" fmla="*/ 133 w 165"/>
                <a:gd name="T3" fmla="*/ 198 h 198"/>
                <a:gd name="T4" fmla="*/ 125 w 165"/>
                <a:gd name="T5" fmla="*/ 197 h 198"/>
                <a:gd name="T6" fmla="*/ 117 w 165"/>
                <a:gd name="T7" fmla="*/ 194 h 198"/>
                <a:gd name="T8" fmla="*/ 111 w 165"/>
                <a:gd name="T9" fmla="*/ 190 h 198"/>
                <a:gd name="T10" fmla="*/ 106 w 165"/>
                <a:gd name="T11" fmla="*/ 185 h 198"/>
                <a:gd name="T12" fmla="*/ 7 w 165"/>
                <a:gd name="T13" fmla="*/ 53 h 198"/>
                <a:gd name="T14" fmla="*/ 7 w 165"/>
                <a:gd name="T15" fmla="*/ 53 h 198"/>
                <a:gd name="T16" fmla="*/ 3 w 165"/>
                <a:gd name="T17" fmla="*/ 47 h 198"/>
                <a:gd name="T18" fmla="*/ 1 w 165"/>
                <a:gd name="T19" fmla="*/ 41 h 198"/>
                <a:gd name="T20" fmla="*/ 0 w 165"/>
                <a:gd name="T21" fmla="*/ 34 h 198"/>
                <a:gd name="T22" fmla="*/ 0 w 165"/>
                <a:gd name="T23" fmla="*/ 28 h 198"/>
                <a:gd name="T24" fmla="*/ 2 w 165"/>
                <a:gd name="T25" fmla="*/ 22 h 198"/>
                <a:gd name="T26" fmla="*/ 4 w 165"/>
                <a:gd name="T27" fmla="*/ 16 h 198"/>
                <a:gd name="T28" fmla="*/ 9 w 165"/>
                <a:gd name="T29" fmla="*/ 11 h 198"/>
                <a:gd name="T30" fmla="*/ 14 w 165"/>
                <a:gd name="T31" fmla="*/ 6 h 198"/>
                <a:gd name="T32" fmla="*/ 14 w 165"/>
                <a:gd name="T33" fmla="*/ 6 h 198"/>
                <a:gd name="T34" fmla="*/ 19 w 165"/>
                <a:gd name="T35" fmla="*/ 3 h 198"/>
                <a:gd name="T36" fmla="*/ 25 w 165"/>
                <a:gd name="T37" fmla="*/ 1 h 198"/>
                <a:gd name="T38" fmla="*/ 31 w 165"/>
                <a:gd name="T39" fmla="*/ 0 h 198"/>
                <a:gd name="T40" fmla="*/ 38 w 165"/>
                <a:gd name="T41" fmla="*/ 0 h 198"/>
                <a:gd name="T42" fmla="*/ 44 w 165"/>
                <a:gd name="T43" fmla="*/ 2 h 198"/>
                <a:gd name="T44" fmla="*/ 50 w 165"/>
                <a:gd name="T45" fmla="*/ 4 h 198"/>
                <a:gd name="T46" fmla="*/ 55 w 165"/>
                <a:gd name="T47" fmla="*/ 8 h 198"/>
                <a:gd name="T48" fmla="*/ 59 w 165"/>
                <a:gd name="T49" fmla="*/ 13 h 198"/>
                <a:gd name="T50" fmla="*/ 159 w 165"/>
                <a:gd name="T51" fmla="*/ 146 h 198"/>
                <a:gd name="T52" fmla="*/ 159 w 165"/>
                <a:gd name="T53" fmla="*/ 146 h 198"/>
                <a:gd name="T54" fmla="*/ 162 w 165"/>
                <a:gd name="T55" fmla="*/ 151 h 198"/>
                <a:gd name="T56" fmla="*/ 165 w 165"/>
                <a:gd name="T57" fmla="*/ 157 h 198"/>
                <a:gd name="T58" fmla="*/ 165 w 165"/>
                <a:gd name="T59" fmla="*/ 163 h 198"/>
                <a:gd name="T60" fmla="*/ 165 w 165"/>
                <a:gd name="T61" fmla="*/ 169 h 198"/>
                <a:gd name="T62" fmla="*/ 164 w 165"/>
                <a:gd name="T63" fmla="*/ 176 h 198"/>
                <a:gd name="T64" fmla="*/ 161 w 165"/>
                <a:gd name="T65" fmla="*/ 182 h 198"/>
                <a:gd name="T66" fmla="*/ 157 w 165"/>
                <a:gd name="T67" fmla="*/ 187 h 198"/>
                <a:gd name="T68" fmla="*/ 152 w 165"/>
                <a:gd name="T69" fmla="*/ 191 h 198"/>
                <a:gd name="T70" fmla="*/ 152 w 165"/>
                <a:gd name="T71" fmla="*/ 191 h 198"/>
                <a:gd name="T72" fmla="*/ 147 w 165"/>
                <a:gd name="T73" fmla="*/ 194 h 198"/>
                <a:gd name="T74" fmla="*/ 142 w 165"/>
                <a:gd name="T75" fmla="*/ 196 h 198"/>
                <a:gd name="T76" fmla="*/ 138 w 165"/>
                <a:gd name="T77" fmla="*/ 197 h 198"/>
                <a:gd name="T78" fmla="*/ 133 w 165"/>
                <a:gd name="T79" fmla="*/ 198 h 198"/>
                <a:gd name="T80" fmla="*/ 133 w 165"/>
                <a:gd name="T8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5" h="198">
                  <a:moveTo>
                    <a:pt x="133" y="198"/>
                  </a:moveTo>
                  <a:lnTo>
                    <a:pt x="133" y="198"/>
                  </a:lnTo>
                  <a:lnTo>
                    <a:pt x="125" y="197"/>
                  </a:lnTo>
                  <a:lnTo>
                    <a:pt x="117" y="194"/>
                  </a:lnTo>
                  <a:lnTo>
                    <a:pt x="111" y="190"/>
                  </a:lnTo>
                  <a:lnTo>
                    <a:pt x="106" y="185"/>
                  </a:lnTo>
                  <a:lnTo>
                    <a:pt x="7" y="53"/>
                  </a:lnTo>
                  <a:lnTo>
                    <a:pt x="7" y="53"/>
                  </a:lnTo>
                  <a:lnTo>
                    <a:pt x="3" y="47"/>
                  </a:lnTo>
                  <a:lnTo>
                    <a:pt x="1" y="41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6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0" y="4"/>
                  </a:lnTo>
                  <a:lnTo>
                    <a:pt x="55" y="8"/>
                  </a:lnTo>
                  <a:lnTo>
                    <a:pt x="59" y="13"/>
                  </a:lnTo>
                  <a:lnTo>
                    <a:pt x="159" y="146"/>
                  </a:lnTo>
                  <a:lnTo>
                    <a:pt x="159" y="146"/>
                  </a:lnTo>
                  <a:lnTo>
                    <a:pt x="162" y="151"/>
                  </a:lnTo>
                  <a:lnTo>
                    <a:pt x="165" y="157"/>
                  </a:lnTo>
                  <a:lnTo>
                    <a:pt x="165" y="163"/>
                  </a:lnTo>
                  <a:lnTo>
                    <a:pt x="165" y="169"/>
                  </a:lnTo>
                  <a:lnTo>
                    <a:pt x="164" y="176"/>
                  </a:lnTo>
                  <a:lnTo>
                    <a:pt x="161" y="182"/>
                  </a:lnTo>
                  <a:lnTo>
                    <a:pt x="157" y="187"/>
                  </a:lnTo>
                  <a:lnTo>
                    <a:pt x="152" y="191"/>
                  </a:lnTo>
                  <a:lnTo>
                    <a:pt x="152" y="191"/>
                  </a:lnTo>
                  <a:lnTo>
                    <a:pt x="147" y="194"/>
                  </a:lnTo>
                  <a:lnTo>
                    <a:pt x="142" y="196"/>
                  </a:lnTo>
                  <a:lnTo>
                    <a:pt x="138" y="197"/>
                  </a:lnTo>
                  <a:lnTo>
                    <a:pt x="133" y="198"/>
                  </a:lnTo>
                  <a:lnTo>
                    <a:pt x="133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2">
              <a:extLst>
                <a:ext uri="{FF2B5EF4-FFF2-40B4-BE49-F238E27FC236}">
                  <a16:creationId xmlns:a16="http://schemas.microsoft.com/office/drawing/2014/main" id="{999EBA0B-CA3E-40F7-81D1-444566B61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638" y="2605088"/>
              <a:ext cx="47625" cy="14288"/>
            </a:xfrm>
            <a:custGeom>
              <a:avLst/>
              <a:gdLst>
                <a:gd name="T0" fmla="*/ 178 w 211"/>
                <a:gd name="T1" fmla="*/ 65 h 65"/>
                <a:gd name="T2" fmla="*/ 33 w 211"/>
                <a:gd name="T3" fmla="*/ 65 h 65"/>
                <a:gd name="T4" fmla="*/ 33 w 211"/>
                <a:gd name="T5" fmla="*/ 65 h 65"/>
                <a:gd name="T6" fmla="*/ 25 w 211"/>
                <a:gd name="T7" fmla="*/ 65 h 65"/>
                <a:gd name="T8" fmla="*/ 19 w 211"/>
                <a:gd name="T9" fmla="*/ 63 h 65"/>
                <a:gd name="T10" fmla="*/ 14 w 211"/>
                <a:gd name="T11" fmla="*/ 60 h 65"/>
                <a:gd name="T12" fmla="*/ 9 w 211"/>
                <a:gd name="T13" fmla="*/ 55 h 65"/>
                <a:gd name="T14" fmla="*/ 5 w 211"/>
                <a:gd name="T15" fmla="*/ 50 h 65"/>
                <a:gd name="T16" fmla="*/ 2 w 211"/>
                <a:gd name="T17" fmla="*/ 45 h 65"/>
                <a:gd name="T18" fmla="*/ 1 w 211"/>
                <a:gd name="T19" fmla="*/ 39 h 65"/>
                <a:gd name="T20" fmla="*/ 0 w 211"/>
                <a:gd name="T21" fmla="*/ 33 h 65"/>
                <a:gd name="T22" fmla="*/ 0 w 211"/>
                <a:gd name="T23" fmla="*/ 33 h 65"/>
                <a:gd name="T24" fmla="*/ 1 w 211"/>
                <a:gd name="T25" fmla="*/ 25 h 65"/>
                <a:gd name="T26" fmla="*/ 2 w 211"/>
                <a:gd name="T27" fmla="*/ 19 h 65"/>
                <a:gd name="T28" fmla="*/ 5 w 211"/>
                <a:gd name="T29" fmla="*/ 14 h 65"/>
                <a:gd name="T30" fmla="*/ 9 w 211"/>
                <a:gd name="T31" fmla="*/ 9 h 65"/>
                <a:gd name="T32" fmla="*/ 14 w 211"/>
                <a:gd name="T33" fmla="*/ 5 h 65"/>
                <a:gd name="T34" fmla="*/ 19 w 211"/>
                <a:gd name="T35" fmla="*/ 2 h 65"/>
                <a:gd name="T36" fmla="*/ 25 w 211"/>
                <a:gd name="T37" fmla="*/ 0 h 65"/>
                <a:gd name="T38" fmla="*/ 33 w 211"/>
                <a:gd name="T39" fmla="*/ 0 h 65"/>
                <a:gd name="T40" fmla="*/ 178 w 211"/>
                <a:gd name="T41" fmla="*/ 0 h 65"/>
                <a:gd name="T42" fmla="*/ 178 w 211"/>
                <a:gd name="T43" fmla="*/ 0 h 65"/>
                <a:gd name="T44" fmla="*/ 184 w 211"/>
                <a:gd name="T45" fmla="*/ 0 h 65"/>
                <a:gd name="T46" fmla="*/ 190 w 211"/>
                <a:gd name="T47" fmla="*/ 2 h 65"/>
                <a:gd name="T48" fmla="*/ 196 w 211"/>
                <a:gd name="T49" fmla="*/ 5 h 65"/>
                <a:gd name="T50" fmla="*/ 200 w 211"/>
                <a:gd name="T51" fmla="*/ 9 h 65"/>
                <a:gd name="T52" fmla="*/ 205 w 211"/>
                <a:gd name="T53" fmla="*/ 14 h 65"/>
                <a:gd name="T54" fmla="*/ 208 w 211"/>
                <a:gd name="T55" fmla="*/ 19 h 65"/>
                <a:gd name="T56" fmla="*/ 210 w 211"/>
                <a:gd name="T57" fmla="*/ 25 h 65"/>
                <a:gd name="T58" fmla="*/ 211 w 211"/>
                <a:gd name="T59" fmla="*/ 33 h 65"/>
                <a:gd name="T60" fmla="*/ 211 w 211"/>
                <a:gd name="T61" fmla="*/ 33 h 65"/>
                <a:gd name="T62" fmla="*/ 210 w 211"/>
                <a:gd name="T63" fmla="*/ 39 h 65"/>
                <a:gd name="T64" fmla="*/ 208 w 211"/>
                <a:gd name="T65" fmla="*/ 45 h 65"/>
                <a:gd name="T66" fmla="*/ 205 w 211"/>
                <a:gd name="T67" fmla="*/ 50 h 65"/>
                <a:gd name="T68" fmla="*/ 200 w 211"/>
                <a:gd name="T69" fmla="*/ 55 h 65"/>
                <a:gd name="T70" fmla="*/ 196 w 211"/>
                <a:gd name="T71" fmla="*/ 60 h 65"/>
                <a:gd name="T72" fmla="*/ 190 w 211"/>
                <a:gd name="T73" fmla="*/ 63 h 65"/>
                <a:gd name="T74" fmla="*/ 184 w 211"/>
                <a:gd name="T75" fmla="*/ 65 h 65"/>
                <a:gd name="T76" fmla="*/ 178 w 211"/>
                <a:gd name="T77" fmla="*/ 65 h 65"/>
                <a:gd name="T78" fmla="*/ 178 w 211"/>
                <a:gd name="T7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1" h="65">
                  <a:moveTo>
                    <a:pt x="178" y="65"/>
                  </a:moveTo>
                  <a:lnTo>
                    <a:pt x="33" y="65"/>
                  </a:lnTo>
                  <a:lnTo>
                    <a:pt x="33" y="65"/>
                  </a:lnTo>
                  <a:lnTo>
                    <a:pt x="25" y="65"/>
                  </a:lnTo>
                  <a:lnTo>
                    <a:pt x="19" y="63"/>
                  </a:lnTo>
                  <a:lnTo>
                    <a:pt x="14" y="60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4" y="0"/>
                  </a:lnTo>
                  <a:lnTo>
                    <a:pt x="190" y="2"/>
                  </a:lnTo>
                  <a:lnTo>
                    <a:pt x="196" y="5"/>
                  </a:lnTo>
                  <a:lnTo>
                    <a:pt x="200" y="9"/>
                  </a:lnTo>
                  <a:lnTo>
                    <a:pt x="205" y="14"/>
                  </a:lnTo>
                  <a:lnTo>
                    <a:pt x="208" y="19"/>
                  </a:lnTo>
                  <a:lnTo>
                    <a:pt x="210" y="25"/>
                  </a:lnTo>
                  <a:lnTo>
                    <a:pt x="211" y="33"/>
                  </a:lnTo>
                  <a:lnTo>
                    <a:pt x="211" y="33"/>
                  </a:lnTo>
                  <a:lnTo>
                    <a:pt x="210" y="39"/>
                  </a:lnTo>
                  <a:lnTo>
                    <a:pt x="208" y="45"/>
                  </a:lnTo>
                  <a:lnTo>
                    <a:pt x="205" y="50"/>
                  </a:lnTo>
                  <a:lnTo>
                    <a:pt x="200" y="55"/>
                  </a:lnTo>
                  <a:lnTo>
                    <a:pt x="196" y="60"/>
                  </a:lnTo>
                  <a:lnTo>
                    <a:pt x="190" y="63"/>
                  </a:lnTo>
                  <a:lnTo>
                    <a:pt x="184" y="65"/>
                  </a:lnTo>
                  <a:lnTo>
                    <a:pt x="178" y="65"/>
                  </a:lnTo>
                  <a:lnTo>
                    <a:pt x="178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3">
              <a:extLst>
                <a:ext uri="{FF2B5EF4-FFF2-40B4-BE49-F238E27FC236}">
                  <a16:creationId xmlns:a16="http://schemas.microsoft.com/office/drawing/2014/main" id="{0FBD95E1-7769-4E42-85BD-FA6B272DF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063" y="2581275"/>
              <a:ext cx="15875" cy="38100"/>
            </a:xfrm>
            <a:custGeom>
              <a:avLst/>
              <a:gdLst>
                <a:gd name="T0" fmla="*/ 33 w 66"/>
                <a:gd name="T1" fmla="*/ 165 h 165"/>
                <a:gd name="T2" fmla="*/ 33 w 66"/>
                <a:gd name="T3" fmla="*/ 165 h 165"/>
                <a:gd name="T4" fmla="*/ 27 w 66"/>
                <a:gd name="T5" fmla="*/ 165 h 165"/>
                <a:gd name="T6" fmla="*/ 20 w 66"/>
                <a:gd name="T7" fmla="*/ 163 h 165"/>
                <a:gd name="T8" fmla="*/ 14 w 66"/>
                <a:gd name="T9" fmla="*/ 160 h 165"/>
                <a:gd name="T10" fmla="*/ 9 w 66"/>
                <a:gd name="T11" fmla="*/ 155 h 165"/>
                <a:gd name="T12" fmla="*/ 6 w 66"/>
                <a:gd name="T13" fmla="*/ 150 h 165"/>
                <a:gd name="T14" fmla="*/ 3 w 66"/>
                <a:gd name="T15" fmla="*/ 145 h 165"/>
                <a:gd name="T16" fmla="*/ 1 w 66"/>
                <a:gd name="T17" fmla="*/ 139 h 165"/>
                <a:gd name="T18" fmla="*/ 0 w 66"/>
                <a:gd name="T19" fmla="*/ 133 h 165"/>
                <a:gd name="T20" fmla="*/ 0 w 66"/>
                <a:gd name="T21" fmla="*/ 33 h 165"/>
                <a:gd name="T22" fmla="*/ 0 w 66"/>
                <a:gd name="T23" fmla="*/ 33 h 165"/>
                <a:gd name="T24" fmla="*/ 1 w 66"/>
                <a:gd name="T25" fmla="*/ 26 h 165"/>
                <a:gd name="T26" fmla="*/ 3 w 66"/>
                <a:gd name="T27" fmla="*/ 20 h 165"/>
                <a:gd name="T28" fmla="*/ 6 w 66"/>
                <a:gd name="T29" fmla="*/ 15 h 165"/>
                <a:gd name="T30" fmla="*/ 9 w 66"/>
                <a:gd name="T31" fmla="*/ 10 h 165"/>
                <a:gd name="T32" fmla="*/ 14 w 66"/>
                <a:gd name="T33" fmla="*/ 5 h 165"/>
                <a:gd name="T34" fmla="*/ 20 w 66"/>
                <a:gd name="T35" fmla="*/ 2 h 165"/>
                <a:gd name="T36" fmla="*/ 27 w 66"/>
                <a:gd name="T37" fmla="*/ 0 h 165"/>
                <a:gd name="T38" fmla="*/ 33 w 66"/>
                <a:gd name="T39" fmla="*/ 0 h 165"/>
                <a:gd name="T40" fmla="*/ 33 w 66"/>
                <a:gd name="T41" fmla="*/ 0 h 165"/>
                <a:gd name="T42" fmla="*/ 39 w 66"/>
                <a:gd name="T43" fmla="*/ 0 h 165"/>
                <a:gd name="T44" fmla="*/ 45 w 66"/>
                <a:gd name="T45" fmla="*/ 2 h 165"/>
                <a:gd name="T46" fmla="*/ 51 w 66"/>
                <a:gd name="T47" fmla="*/ 5 h 165"/>
                <a:gd name="T48" fmla="*/ 57 w 66"/>
                <a:gd name="T49" fmla="*/ 10 h 165"/>
                <a:gd name="T50" fmla="*/ 61 w 66"/>
                <a:gd name="T51" fmla="*/ 15 h 165"/>
                <a:gd name="T52" fmla="*/ 63 w 66"/>
                <a:gd name="T53" fmla="*/ 20 h 165"/>
                <a:gd name="T54" fmla="*/ 65 w 66"/>
                <a:gd name="T55" fmla="*/ 26 h 165"/>
                <a:gd name="T56" fmla="*/ 66 w 66"/>
                <a:gd name="T57" fmla="*/ 33 h 165"/>
                <a:gd name="T58" fmla="*/ 66 w 66"/>
                <a:gd name="T59" fmla="*/ 133 h 165"/>
                <a:gd name="T60" fmla="*/ 66 w 66"/>
                <a:gd name="T61" fmla="*/ 133 h 165"/>
                <a:gd name="T62" fmla="*/ 65 w 66"/>
                <a:gd name="T63" fmla="*/ 139 h 165"/>
                <a:gd name="T64" fmla="*/ 63 w 66"/>
                <a:gd name="T65" fmla="*/ 145 h 165"/>
                <a:gd name="T66" fmla="*/ 61 w 66"/>
                <a:gd name="T67" fmla="*/ 150 h 165"/>
                <a:gd name="T68" fmla="*/ 57 w 66"/>
                <a:gd name="T69" fmla="*/ 155 h 165"/>
                <a:gd name="T70" fmla="*/ 51 w 66"/>
                <a:gd name="T71" fmla="*/ 160 h 165"/>
                <a:gd name="T72" fmla="*/ 45 w 66"/>
                <a:gd name="T73" fmla="*/ 163 h 165"/>
                <a:gd name="T74" fmla="*/ 39 w 66"/>
                <a:gd name="T75" fmla="*/ 165 h 165"/>
                <a:gd name="T76" fmla="*/ 33 w 66"/>
                <a:gd name="T77" fmla="*/ 165 h 165"/>
                <a:gd name="T78" fmla="*/ 33 w 66"/>
                <a:gd name="T7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6" h="165">
                  <a:moveTo>
                    <a:pt x="33" y="165"/>
                  </a:moveTo>
                  <a:lnTo>
                    <a:pt x="33" y="165"/>
                  </a:lnTo>
                  <a:lnTo>
                    <a:pt x="27" y="165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9" y="155"/>
                  </a:lnTo>
                  <a:lnTo>
                    <a:pt x="6" y="150"/>
                  </a:lnTo>
                  <a:lnTo>
                    <a:pt x="3" y="145"/>
                  </a:lnTo>
                  <a:lnTo>
                    <a:pt x="1" y="139"/>
                  </a:lnTo>
                  <a:lnTo>
                    <a:pt x="0" y="1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1" y="5"/>
                  </a:lnTo>
                  <a:lnTo>
                    <a:pt x="57" y="10"/>
                  </a:lnTo>
                  <a:lnTo>
                    <a:pt x="61" y="15"/>
                  </a:lnTo>
                  <a:lnTo>
                    <a:pt x="63" y="20"/>
                  </a:lnTo>
                  <a:lnTo>
                    <a:pt x="65" y="26"/>
                  </a:lnTo>
                  <a:lnTo>
                    <a:pt x="66" y="33"/>
                  </a:lnTo>
                  <a:lnTo>
                    <a:pt x="66" y="133"/>
                  </a:lnTo>
                  <a:lnTo>
                    <a:pt x="66" y="133"/>
                  </a:lnTo>
                  <a:lnTo>
                    <a:pt x="65" y="139"/>
                  </a:lnTo>
                  <a:lnTo>
                    <a:pt x="63" y="145"/>
                  </a:lnTo>
                  <a:lnTo>
                    <a:pt x="61" y="150"/>
                  </a:lnTo>
                  <a:lnTo>
                    <a:pt x="57" y="155"/>
                  </a:lnTo>
                  <a:lnTo>
                    <a:pt x="51" y="160"/>
                  </a:lnTo>
                  <a:lnTo>
                    <a:pt x="45" y="163"/>
                  </a:lnTo>
                  <a:lnTo>
                    <a:pt x="39" y="165"/>
                  </a:lnTo>
                  <a:lnTo>
                    <a:pt x="33" y="165"/>
                  </a:lnTo>
                  <a:lnTo>
                    <a:pt x="33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4">
              <a:extLst>
                <a:ext uri="{FF2B5EF4-FFF2-40B4-BE49-F238E27FC236}">
                  <a16:creationId xmlns:a16="http://schemas.microsoft.com/office/drawing/2014/main" id="{C2422F61-27E5-4044-9307-617AA0B14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2589213"/>
              <a:ext cx="31750" cy="33338"/>
            </a:xfrm>
            <a:custGeom>
              <a:avLst/>
              <a:gdLst>
                <a:gd name="T0" fmla="*/ 33 w 140"/>
                <a:gd name="T1" fmla="*/ 148 h 148"/>
                <a:gd name="T2" fmla="*/ 33 w 140"/>
                <a:gd name="T3" fmla="*/ 148 h 148"/>
                <a:gd name="T4" fmla="*/ 28 w 140"/>
                <a:gd name="T5" fmla="*/ 147 h 148"/>
                <a:gd name="T6" fmla="*/ 21 w 140"/>
                <a:gd name="T7" fmla="*/ 146 h 148"/>
                <a:gd name="T8" fmla="*/ 16 w 140"/>
                <a:gd name="T9" fmla="*/ 143 h 148"/>
                <a:gd name="T10" fmla="*/ 11 w 140"/>
                <a:gd name="T11" fmla="*/ 139 h 148"/>
                <a:gd name="T12" fmla="*/ 11 w 140"/>
                <a:gd name="T13" fmla="*/ 139 h 148"/>
                <a:gd name="T14" fmla="*/ 6 w 140"/>
                <a:gd name="T15" fmla="*/ 135 h 148"/>
                <a:gd name="T16" fmla="*/ 3 w 140"/>
                <a:gd name="T17" fmla="*/ 129 h 148"/>
                <a:gd name="T18" fmla="*/ 1 w 140"/>
                <a:gd name="T19" fmla="*/ 122 h 148"/>
                <a:gd name="T20" fmla="*/ 0 w 140"/>
                <a:gd name="T21" fmla="*/ 116 h 148"/>
                <a:gd name="T22" fmla="*/ 1 w 140"/>
                <a:gd name="T23" fmla="*/ 110 h 148"/>
                <a:gd name="T24" fmla="*/ 2 w 140"/>
                <a:gd name="T25" fmla="*/ 104 h 148"/>
                <a:gd name="T26" fmla="*/ 5 w 140"/>
                <a:gd name="T27" fmla="*/ 99 h 148"/>
                <a:gd name="T28" fmla="*/ 9 w 140"/>
                <a:gd name="T29" fmla="*/ 92 h 148"/>
                <a:gd name="T30" fmla="*/ 82 w 140"/>
                <a:gd name="T31" fmla="*/ 11 h 148"/>
                <a:gd name="T32" fmla="*/ 82 w 140"/>
                <a:gd name="T33" fmla="*/ 11 h 148"/>
                <a:gd name="T34" fmla="*/ 88 w 140"/>
                <a:gd name="T35" fmla="*/ 7 h 148"/>
                <a:gd name="T36" fmla="*/ 93 w 140"/>
                <a:gd name="T37" fmla="*/ 3 h 148"/>
                <a:gd name="T38" fmla="*/ 99 w 140"/>
                <a:gd name="T39" fmla="*/ 1 h 148"/>
                <a:gd name="T40" fmla="*/ 105 w 140"/>
                <a:gd name="T41" fmla="*/ 0 h 148"/>
                <a:gd name="T42" fmla="*/ 111 w 140"/>
                <a:gd name="T43" fmla="*/ 0 h 148"/>
                <a:gd name="T44" fmla="*/ 118 w 140"/>
                <a:gd name="T45" fmla="*/ 1 h 148"/>
                <a:gd name="T46" fmla="*/ 124 w 140"/>
                <a:gd name="T47" fmla="*/ 4 h 148"/>
                <a:gd name="T48" fmla="*/ 129 w 140"/>
                <a:gd name="T49" fmla="*/ 9 h 148"/>
                <a:gd name="T50" fmla="*/ 129 w 140"/>
                <a:gd name="T51" fmla="*/ 9 h 148"/>
                <a:gd name="T52" fmla="*/ 134 w 140"/>
                <a:gd name="T53" fmla="*/ 14 h 148"/>
                <a:gd name="T54" fmla="*/ 137 w 140"/>
                <a:gd name="T55" fmla="*/ 19 h 148"/>
                <a:gd name="T56" fmla="*/ 139 w 140"/>
                <a:gd name="T57" fmla="*/ 25 h 148"/>
                <a:gd name="T58" fmla="*/ 140 w 140"/>
                <a:gd name="T59" fmla="*/ 31 h 148"/>
                <a:gd name="T60" fmla="*/ 139 w 140"/>
                <a:gd name="T61" fmla="*/ 38 h 148"/>
                <a:gd name="T62" fmla="*/ 138 w 140"/>
                <a:gd name="T63" fmla="*/ 44 h 148"/>
                <a:gd name="T64" fmla="*/ 135 w 140"/>
                <a:gd name="T65" fmla="*/ 50 h 148"/>
                <a:gd name="T66" fmla="*/ 132 w 140"/>
                <a:gd name="T67" fmla="*/ 55 h 148"/>
                <a:gd name="T68" fmla="*/ 58 w 140"/>
                <a:gd name="T69" fmla="*/ 137 h 148"/>
                <a:gd name="T70" fmla="*/ 58 w 140"/>
                <a:gd name="T71" fmla="*/ 137 h 148"/>
                <a:gd name="T72" fmla="*/ 52 w 140"/>
                <a:gd name="T73" fmla="*/ 142 h 148"/>
                <a:gd name="T74" fmla="*/ 46 w 140"/>
                <a:gd name="T75" fmla="*/ 145 h 148"/>
                <a:gd name="T76" fmla="*/ 40 w 140"/>
                <a:gd name="T77" fmla="*/ 147 h 148"/>
                <a:gd name="T78" fmla="*/ 33 w 140"/>
                <a:gd name="T79" fmla="*/ 148 h 148"/>
                <a:gd name="T80" fmla="*/ 33 w 140"/>
                <a:gd name="T8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0" h="148">
                  <a:moveTo>
                    <a:pt x="33" y="148"/>
                  </a:moveTo>
                  <a:lnTo>
                    <a:pt x="33" y="148"/>
                  </a:lnTo>
                  <a:lnTo>
                    <a:pt x="28" y="147"/>
                  </a:lnTo>
                  <a:lnTo>
                    <a:pt x="21" y="146"/>
                  </a:lnTo>
                  <a:lnTo>
                    <a:pt x="16" y="143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6" y="135"/>
                  </a:lnTo>
                  <a:lnTo>
                    <a:pt x="3" y="129"/>
                  </a:lnTo>
                  <a:lnTo>
                    <a:pt x="1" y="122"/>
                  </a:lnTo>
                  <a:lnTo>
                    <a:pt x="0" y="116"/>
                  </a:lnTo>
                  <a:lnTo>
                    <a:pt x="1" y="110"/>
                  </a:lnTo>
                  <a:lnTo>
                    <a:pt x="2" y="104"/>
                  </a:lnTo>
                  <a:lnTo>
                    <a:pt x="5" y="99"/>
                  </a:lnTo>
                  <a:lnTo>
                    <a:pt x="9" y="92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8" y="7"/>
                  </a:lnTo>
                  <a:lnTo>
                    <a:pt x="93" y="3"/>
                  </a:lnTo>
                  <a:lnTo>
                    <a:pt x="99" y="1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8" y="1"/>
                  </a:lnTo>
                  <a:lnTo>
                    <a:pt x="124" y="4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34" y="14"/>
                  </a:lnTo>
                  <a:lnTo>
                    <a:pt x="137" y="19"/>
                  </a:lnTo>
                  <a:lnTo>
                    <a:pt x="139" y="25"/>
                  </a:lnTo>
                  <a:lnTo>
                    <a:pt x="140" y="31"/>
                  </a:lnTo>
                  <a:lnTo>
                    <a:pt x="139" y="38"/>
                  </a:lnTo>
                  <a:lnTo>
                    <a:pt x="138" y="44"/>
                  </a:lnTo>
                  <a:lnTo>
                    <a:pt x="135" y="50"/>
                  </a:lnTo>
                  <a:lnTo>
                    <a:pt x="132" y="55"/>
                  </a:lnTo>
                  <a:lnTo>
                    <a:pt x="58" y="137"/>
                  </a:lnTo>
                  <a:lnTo>
                    <a:pt x="58" y="137"/>
                  </a:lnTo>
                  <a:lnTo>
                    <a:pt x="52" y="142"/>
                  </a:lnTo>
                  <a:lnTo>
                    <a:pt x="46" y="145"/>
                  </a:lnTo>
                  <a:lnTo>
                    <a:pt x="40" y="147"/>
                  </a:lnTo>
                  <a:lnTo>
                    <a:pt x="33" y="148"/>
                  </a:lnTo>
                  <a:lnTo>
                    <a:pt x="33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5">
              <a:extLst>
                <a:ext uri="{FF2B5EF4-FFF2-40B4-BE49-F238E27FC236}">
                  <a16:creationId xmlns:a16="http://schemas.microsoft.com/office/drawing/2014/main" id="{14176479-FC4B-4586-BE97-CE93175EA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0313" y="2589213"/>
              <a:ext cx="34925" cy="33338"/>
            </a:xfrm>
            <a:custGeom>
              <a:avLst/>
              <a:gdLst>
                <a:gd name="T0" fmla="*/ 120 w 153"/>
                <a:gd name="T1" fmla="*/ 146 h 146"/>
                <a:gd name="T2" fmla="*/ 120 w 153"/>
                <a:gd name="T3" fmla="*/ 146 h 146"/>
                <a:gd name="T4" fmla="*/ 114 w 153"/>
                <a:gd name="T5" fmla="*/ 145 h 146"/>
                <a:gd name="T6" fmla="*/ 109 w 153"/>
                <a:gd name="T7" fmla="*/ 144 h 146"/>
                <a:gd name="T8" fmla="*/ 103 w 153"/>
                <a:gd name="T9" fmla="*/ 141 h 146"/>
                <a:gd name="T10" fmla="*/ 98 w 153"/>
                <a:gd name="T11" fmla="*/ 137 h 146"/>
                <a:gd name="T12" fmla="*/ 10 w 153"/>
                <a:gd name="T13" fmla="*/ 57 h 146"/>
                <a:gd name="T14" fmla="*/ 10 w 153"/>
                <a:gd name="T15" fmla="*/ 57 h 146"/>
                <a:gd name="T16" fmla="*/ 6 w 153"/>
                <a:gd name="T17" fmla="*/ 52 h 146"/>
                <a:gd name="T18" fmla="*/ 3 w 153"/>
                <a:gd name="T19" fmla="*/ 47 h 146"/>
                <a:gd name="T20" fmla="*/ 1 w 153"/>
                <a:gd name="T21" fmla="*/ 41 h 146"/>
                <a:gd name="T22" fmla="*/ 0 w 153"/>
                <a:gd name="T23" fmla="*/ 34 h 146"/>
                <a:gd name="T24" fmla="*/ 0 w 153"/>
                <a:gd name="T25" fmla="*/ 28 h 146"/>
                <a:gd name="T26" fmla="*/ 2 w 153"/>
                <a:gd name="T27" fmla="*/ 22 h 146"/>
                <a:gd name="T28" fmla="*/ 4 w 153"/>
                <a:gd name="T29" fmla="*/ 16 h 146"/>
                <a:gd name="T30" fmla="*/ 8 w 153"/>
                <a:gd name="T31" fmla="*/ 11 h 146"/>
                <a:gd name="T32" fmla="*/ 8 w 153"/>
                <a:gd name="T33" fmla="*/ 11 h 146"/>
                <a:gd name="T34" fmla="*/ 13 w 153"/>
                <a:gd name="T35" fmla="*/ 7 h 146"/>
                <a:gd name="T36" fmla="*/ 19 w 153"/>
                <a:gd name="T37" fmla="*/ 3 h 146"/>
                <a:gd name="T38" fmla="*/ 25 w 153"/>
                <a:gd name="T39" fmla="*/ 1 h 146"/>
                <a:gd name="T40" fmla="*/ 31 w 153"/>
                <a:gd name="T41" fmla="*/ 0 h 146"/>
                <a:gd name="T42" fmla="*/ 37 w 153"/>
                <a:gd name="T43" fmla="*/ 0 h 146"/>
                <a:gd name="T44" fmla="*/ 43 w 153"/>
                <a:gd name="T45" fmla="*/ 2 h 146"/>
                <a:gd name="T46" fmla="*/ 50 w 153"/>
                <a:gd name="T47" fmla="*/ 4 h 146"/>
                <a:gd name="T48" fmla="*/ 55 w 153"/>
                <a:gd name="T49" fmla="*/ 9 h 146"/>
                <a:gd name="T50" fmla="*/ 143 w 153"/>
                <a:gd name="T51" fmla="*/ 88 h 146"/>
                <a:gd name="T52" fmla="*/ 143 w 153"/>
                <a:gd name="T53" fmla="*/ 88 h 146"/>
                <a:gd name="T54" fmla="*/ 147 w 153"/>
                <a:gd name="T55" fmla="*/ 93 h 146"/>
                <a:gd name="T56" fmla="*/ 150 w 153"/>
                <a:gd name="T57" fmla="*/ 99 h 146"/>
                <a:gd name="T58" fmla="*/ 152 w 153"/>
                <a:gd name="T59" fmla="*/ 105 h 146"/>
                <a:gd name="T60" fmla="*/ 153 w 153"/>
                <a:gd name="T61" fmla="*/ 111 h 146"/>
                <a:gd name="T62" fmla="*/ 153 w 153"/>
                <a:gd name="T63" fmla="*/ 117 h 146"/>
                <a:gd name="T64" fmla="*/ 151 w 153"/>
                <a:gd name="T65" fmla="*/ 123 h 146"/>
                <a:gd name="T66" fmla="*/ 149 w 153"/>
                <a:gd name="T67" fmla="*/ 130 h 146"/>
                <a:gd name="T68" fmla="*/ 145 w 153"/>
                <a:gd name="T69" fmla="*/ 135 h 146"/>
                <a:gd name="T70" fmla="*/ 145 w 153"/>
                <a:gd name="T71" fmla="*/ 135 h 146"/>
                <a:gd name="T72" fmla="*/ 140 w 153"/>
                <a:gd name="T73" fmla="*/ 140 h 146"/>
                <a:gd name="T74" fmla="*/ 133 w 153"/>
                <a:gd name="T75" fmla="*/ 143 h 146"/>
                <a:gd name="T76" fmla="*/ 127 w 153"/>
                <a:gd name="T77" fmla="*/ 145 h 146"/>
                <a:gd name="T78" fmla="*/ 120 w 153"/>
                <a:gd name="T79" fmla="*/ 146 h 146"/>
                <a:gd name="T80" fmla="*/ 120 w 153"/>
                <a:gd name="T8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3" h="146">
                  <a:moveTo>
                    <a:pt x="120" y="146"/>
                  </a:moveTo>
                  <a:lnTo>
                    <a:pt x="120" y="146"/>
                  </a:lnTo>
                  <a:lnTo>
                    <a:pt x="114" y="145"/>
                  </a:lnTo>
                  <a:lnTo>
                    <a:pt x="109" y="144"/>
                  </a:lnTo>
                  <a:lnTo>
                    <a:pt x="103" y="141"/>
                  </a:lnTo>
                  <a:lnTo>
                    <a:pt x="98" y="13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6" y="52"/>
                  </a:lnTo>
                  <a:lnTo>
                    <a:pt x="3" y="47"/>
                  </a:lnTo>
                  <a:lnTo>
                    <a:pt x="1" y="41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6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2"/>
                  </a:lnTo>
                  <a:lnTo>
                    <a:pt x="50" y="4"/>
                  </a:lnTo>
                  <a:lnTo>
                    <a:pt x="55" y="9"/>
                  </a:lnTo>
                  <a:lnTo>
                    <a:pt x="143" y="88"/>
                  </a:lnTo>
                  <a:lnTo>
                    <a:pt x="143" y="88"/>
                  </a:lnTo>
                  <a:lnTo>
                    <a:pt x="147" y="93"/>
                  </a:lnTo>
                  <a:lnTo>
                    <a:pt x="150" y="99"/>
                  </a:lnTo>
                  <a:lnTo>
                    <a:pt x="152" y="105"/>
                  </a:lnTo>
                  <a:lnTo>
                    <a:pt x="153" y="111"/>
                  </a:lnTo>
                  <a:lnTo>
                    <a:pt x="153" y="117"/>
                  </a:lnTo>
                  <a:lnTo>
                    <a:pt x="151" y="123"/>
                  </a:lnTo>
                  <a:lnTo>
                    <a:pt x="149" y="130"/>
                  </a:lnTo>
                  <a:lnTo>
                    <a:pt x="145" y="135"/>
                  </a:lnTo>
                  <a:lnTo>
                    <a:pt x="145" y="135"/>
                  </a:lnTo>
                  <a:lnTo>
                    <a:pt x="140" y="140"/>
                  </a:lnTo>
                  <a:lnTo>
                    <a:pt x="133" y="143"/>
                  </a:lnTo>
                  <a:lnTo>
                    <a:pt x="127" y="145"/>
                  </a:lnTo>
                  <a:lnTo>
                    <a:pt x="120" y="146"/>
                  </a:lnTo>
                  <a:lnTo>
                    <a:pt x="120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6">
              <a:extLst>
                <a:ext uri="{FF2B5EF4-FFF2-40B4-BE49-F238E27FC236}">
                  <a16:creationId xmlns:a16="http://schemas.microsoft.com/office/drawing/2014/main" id="{3468D680-354C-4073-9F3C-56CF69F7D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5" y="2740025"/>
              <a:ext cx="44450" cy="14288"/>
            </a:xfrm>
            <a:custGeom>
              <a:avLst/>
              <a:gdLst>
                <a:gd name="T0" fmla="*/ 166 w 199"/>
                <a:gd name="T1" fmla="*/ 65 h 65"/>
                <a:gd name="T2" fmla="*/ 33 w 199"/>
                <a:gd name="T3" fmla="*/ 65 h 65"/>
                <a:gd name="T4" fmla="*/ 33 w 199"/>
                <a:gd name="T5" fmla="*/ 65 h 65"/>
                <a:gd name="T6" fmla="*/ 26 w 199"/>
                <a:gd name="T7" fmla="*/ 65 h 65"/>
                <a:gd name="T8" fmla="*/ 20 w 199"/>
                <a:gd name="T9" fmla="*/ 63 h 65"/>
                <a:gd name="T10" fmla="*/ 14 w 199"/>
                <a:gd name="T11" fmla="*/ 60 h 65"/>
                <a:gd name="T12" fmla="*/ 9 w 199"/>
                <a:gd name="T13" fmla="*/ 55 h 65"/>
                <a:gd name="T14" fmla="*/ 5 w 199"/>
                <a:gd name="T15" fmla="*/ 50 h 65"/>
                <a:gd name="T16" fmla="*/ 2 w 199"/>
                <a:gd name="T17" fmla="*/ 45 h 65"/>
                <a:gd name="T18" fmla="*/ 1 w 199"/>
                <a:gd name="T19" fmla="*/ 39 h 65"/>
                <a:gd name="T20" fmla="*/ 0 w 199"/>
                <a:gd name="T21" fmla="*/ 33 h 65"/>
                <a:gd name="T22" fmla="*/ 0 w 199"/>
                <a:gd name="T23" fmla="*/ 33 h 65"/>
                <a:gd name="T24" fmla="*/ 1 w 199"/>
                <a:gd name="T25" fmla="*/ 25 h 65"/>
                <a:gd name="T26" fmla="*/ 2 w 199"/>
                <a:gd name="T27" fmla="*/ 19 h 65"/>
                <a:gd name="T28" fmla="*/ 5 w 199"/>
                <a:gd name="T29" fmla="*/ 14 h 65"/>
                <a:gd name="T30" fmla="*/ 9 w 199"/>
                <a:gd name="T31" fmla="*/ 9 h 65"/>
                <a:gd name="T32" fmla="*/ 14 w 199"/>
                <a:gd name="T33" fmla="*/ 5 h 65"/>
                <a:gd name="T34" fmla="*/ 20 w 199"/>
                <a:gd name="T35" fmla="*/ 2 h 65"/>
                <a:gd name="T36" fmla="*/ 26 w 199"/>
                <a:gd name="T37" fmla="*/ 0 h 65"/>
                <a:gd name="T38" fmla="*/ 33 w 199"/>
                <a:gd name="T39" fmla="*/ 0 h 65"/>
                <a:gd name="T40" fmla="*/ 166 w 199"/>
                <a:gd name="T41" fmla="*/ 0 h 65"/>
                <a:gd name="T42" fmla="*/ 166 w 199"/>
                <a:gd name="T43" fmla="*/ 0 h 65"/>
                <a:gd name="T44" fmla="*/ 172 w 199"/>
                <a:gd name="T45" fmla="*/ 0 h 65"/>
                <a:gd name="T46" fmla="*/ 178 w 199"/>
                <a:gd name="T47" fmla="*/ 2 h 65"/>
                <a:gd name="T48" fmla="*/ 184 w 199"/>
                <a:gd name="T49" fmla="*/ 5 h 65"/>
                <a:gd name="T50" fmla="*/ 188 w 199"/>
                <a:gd name="T51" fmla="*/ 9 h 65"/>
                <a:gd name="T52" fmla="*/ 192 w 199"/>
                <a:gd name="T53" fmla="*/ 14 h 65"/>
                <a:gd name="T54" fmla="*/ 196 w 199"/>
                <a:gd name="T55" fmla="*/ 19 h 65"/>
                <a:gd name="T56" fmla="*/ 198 w 199"/>
                <a:gd name="T57" fmla="*/ 25 h 65"/>
                <a:gd name="T58" fmla="*/ 199 w 199"/>
                <a:gd name="T59" fmla="*/ 33 h 65"/>
                <a:gd name="T60" fmla="*/ 199 w 199"/>
                <a:gd name="T61" fmla="*/ 33 h 65"/>
                <a:gd name="T62" fmla="*/ 198 w 199"/>
                <a:gd name="T63" fmla="*/ 39 h 65"/>
                <a:gd name="T64" fmla="*/ 196 w 199"/>
                <a:gd name="T65" fmla="*/ 45 h 65"/>
                <a:gd name="T66" fmla="*/ 192 w 199"/>
                <a:gd name="T67" fmla="*/ 50 h 65"/>
                <a:gd name="T68" fmla="*/ 188 w 199"/>
                <a:gd name="T69" fmla="*/ 55 h 65"/>
                <a:gd name="T70" fmla="*/ 184 w 199"/>
                <a:gd name="T71" fmla="*/ 60 h 65"/>
                <a:gd name="T72" fmla="*/ 178 w 199"/>
                <a:gd name="T73" fmla="*/ 63 h 65"/>
                <a:gd name="T74" fmla="*/ 172 w 199"/>
                <a:gd name="T75" fmla="*/ 65 h 65"/>
                <a:gd name="T76" fmla="*/ 166 w 199"/>
                <a:gd name="T77" fmla="*/ 65 h 65"/>
                <a:gd name="T78" fmla="*/ 166 w 199"/>
                <a:gd name="T7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9" h="65">
                  <a:moveTo>
                    <a:pt x="166" y="65"/>
                  </a:move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4" y="60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72" y="0"/>
                  </a:lnTo>
                  <a:lnTo>
                    <a:pt x="178" y="2"/>
                  </a:lnTo>
                  <a:lnTo>
                    <a:pt x="184" y="5"/>
                  </a:lnTo>
                  <a:lnTo>
                    <a:pt x="188" y="9"/>
                  </a:lnTo>
                  <a:lnTo>
                    <a:pt x="192" y="14"/>
                  </a:lnTo>
                  <a:lnTo>
                    <a:pt x="196" y="19"/>
                  </a:lnTo>
                  <a:lnTo>
                    <a:pt x="198" y="25"/>
                  </a:lnTo>
                  <a:lnTo>
                    <a:pt x="199" y="33"/>
                  </a:lnTo>
                  <a:lnTo>
                    <a:pt x="199" y="33"/>
                  </a:lnTo>
                  <a:lnTo>
                    <a:pt x="198" y="39"/>
                  </a:lnTo>
                  <a:lnTo>
                    <a:pt x="196" y="45"/>
                  </a:lnTo>
                  <a:lnTo>
                    <a:pt x="192" y="50"/>
                  </a:lnTo>
                  <a:lnTo>
                    <a:pt x="188" y="55"/>
                  </a:lnTo>
                  <a:lnTo>
                    <a:pt x="184" y="60"/>
                  </a:lnTo>
                  <a:lnTo>
                    <a:pt x="178" y="63"/>
                  </a:lnTo>
                  <a:lnTo>
                    <a:pt x="172" y="65"/>
                  </a:lnTo>
                  <a:lnTo>
                    <a:pt x="166" y="65"/>
                  </a:lnTo>
                  <a:lnTo>
                    <a:pt x="16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42" name="Picture 2" descr="http://slideplayer.com/9466665/29/images/10/Human+Organ+Systems+Excretory+Immune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2606" t="17422" r="15548" b="2988"/>
          <a:stretch>
            <a:fillRect/>
          </a:stretch>
        </p:blipFill>
        <p:spPr bwMode="auto">
          <a:xfrm>
            <a:off x="276315" y="1041007"/>
            <a:ext cx="6501888" cy="5401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178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environment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A6A79"/>
      </a:accent1>
      <a:accent2>
        <a:srgbClr val="60BBA2"/>
      </a:accent2>
      <a:accent3>
        <a:srgbClr val="78CA8E"/>
      </a:accent3>
      <a:accent4>
        <a:srgbClr val="C7EBB2"/>
      </a:accent4>
      <a:accent5>
        <a:srgbClr val="F4B18E"/>
      </a:accent5>
      <a:accent6>
        <a:srgbClr val="FE9373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2437B"/>
      </a:accent1>
      <a:accent2>
        <a:srgbClr val="FF7A8A"/>
      </a:accent2>
      <a:accent3>
        <a:srgbClr val="FCF594"/>
      </a:accent3>
      <a:accent4>
        <a:srgbClr val="52437B"/>
      </a:accent4>
      <a:accent5>
        <a:srgbClr val="FF7A8A"/>
      </a:accent5>
      <a:accent6>
        <a:srgbClr val="FCF594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272</Words>
  <Application>Microsoft Office PowerPoint</Application>
  <PresentationFormat>Widescreen</PresentationFormat>
  <Paragraphs>102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-apple-system</vt:lpstr>
      <vt:lpstr>Arial</vt:lpstr>
      <vt:lpstr>Calibri</vt:lpstr>
      <vt:lpstr>Century Gothic</vt:lpstr>
      <vt:lpstr>Segoe UI</vt:lpstr>
      <vt:lpstr>Segoe UI Light</vt:lpstr>
      <vt:lpstr>Wingdings</vt:lpstr>
      <vt:lpstr>Office Theme</vt:lpstr>
      <vt:lpstr>1_Office Theme</vt:lpstr>
      <vt:lpstr>Hierarchical Organization of Life</vt:lpstr>
      <vt:lpstr>PowerPoint Presentation</vt:lpstr>
      <vt:lpstr>PowerPoint Presentation</vt:lpstr>
      <vt:lpstr>PowerPoint Presentation</vt:lpstr>
      <vt:lpstr>3. Macromolecules</vt:lpstr>
      <vt:lpstr>5. Cells</vt:lpstr>
      <vt:lpstr>7. Organs</vt:lpstr>
      <vt:lpstr>4. Organelles</vt:lpstr>
      <vt:lpstr>8. Organ System</vt:lpstr>
      <vt:lpstr>9. Organism</vt:lpstr>
      <vt:lpstr>10. Population</vt:lpstr>
      <vt:lpstr>PowerPoint Presentation</vt:lpstr>
      <vt:lpstr>12. Ecosystem</vt:lpstr>
      <vt:lpstr>13. Biosphere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jeansalvatierra@outlook.com</cp:lastModifiedBy>
  <cp:revision>86</cp:revision>
  <dcterms:created xsi:type="dcterms:W3CDTF">2019-07-04T05:18:18Z</dcterms:created>
  <dcterms:modified xsi:type="dcterms:W3CDTF">2019-07-28T11:42:23Z</dcterms:modified>
</cp:coreProperties>
</file>