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82" r:id="rId14"/>
    <p:sldId id="283" r:id="rId15"/>
    <p:sldId id="284" r:id="rId16"/>
    <p:sldId id="285" r:id="rId17"/>
    <p:sldId id="286" r:id="rId18"/>
    <p:sldId id="287"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EAF32F-C49A-4257-A58F-B1A6B976B0F2}">
  <a:tblStyle styleId="{7BEAF32F-C49A-4257-A58F-B1A6B976B0F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57500" y="1583350"/>
            <a:ext cx="4229100" cy="1159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3" name="Google Shape;13;p3"/>
          <p:cNvSpPr txBox="1">
            <a:spLocks noGrp="1"/>
          </p:cNvSpPr>
          <p:nvPr>
            <p:ph type="subTitle" idx="1"/>
          </p:nvPr>
        </p:nvSpPr>
        <p:spPr>
          <a:xfrm>
            <a:off x="2457500" y="2840054"/>
            <a:ext cx="4229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gt;"/>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16" name="Google Shape;16;p4"/>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0" name="Google Shape;20;p5"/>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gt;"/>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1" name="Google Shape;21;p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876225" y="1420400"/>
            <a:ext cx="2345100" cy="312300"/>
          </a:xfrm>
          <a:prstGeom prst="rect">
            <a:avLst/>
          </a:prstGeom>
        </p:spPr>
        <p:txBody>
          <a:bodyPr spcFirstLastPara="1" wrap="square" lIns="0" tIns="0" rIns="0" bIns="0" anchor="b"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24" name="Google Shape;24;p6"/>
          <p:cNvSpPr txBox="1">
            <a:spLocks noGrp="1"/>
          </p:cNvSpPr>
          <p:nvPr>
            <p:ph type="body" idx="1"/>
          </p:nvPr>
        </p:nvSpPr>
        <p:spPr>
          <a:xfrm>
            <a:off x="1876225" y="1853502"/>
            <a:ext cx="2345100" cy="20385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gt;"/>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5" name="Google Shape;25;p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7"/>
          <p:cNvSpPr txBox="1">
            <a:spLocks noGrp="1"/>
          </p:cNvSpPr>
          <p:nvPr>
            <p:ph type="body" idx="1"/>
          </p:nvPr>
        </p:nvSpPr>
        <p:spPr>
          <a:xfrm>
            <a:off x="1628225"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7"/>
          <p:cNvSpPr txBox="1">
            <a:spLocks noGrp="1"/>
          </p:cNvSpPr>
          <p:nvPr>
            <p:ph type="body" idx="2"/>
          </p:nvPr>
        </p:nvSpPr>
        <p:spPr>
          <a:xfrm>
            <a:off x="4794549"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5" name="Google Shape;35;p8"/>
          <p:cNvSpPr txBox="1">
            <a:spLocks noGrp="1"/>
          </p:cNvSpPr>
          <p:nvPr>
            <p:ph type="body" idx="1"/>
          </p:nvPr>
        </p:nvSpPr>
        <p:spPr>
          <a:xfrm>
            <a:off x="16282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8"/>
          <p:cNvSpPr txBox="1">
            <a:spLocks noGrp="1"/>
          </p:cNvSpPr>
          <p:nvPr>
            <p:ph type="body" idx="2"/>
          </p:nvPr>
        </p:nvSpPr>
        <p:spPr>
          <a:xfrm>
            <a:off x="364672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8"/>
          <p:cNvSpPr txBox="1">
            <a:spLocks noGrp="1"/>
          </p:cNvSpPr>
          <p:nvPr>
            <p:ph type="body" idx="3"/>
          </p:nvPr>
        </p:nvSpPr>
        <p:spPr>
          <a:xfrm>
            <a:off x="56651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type="blank">
  <p:cSld name="BLANK">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ackground">
  <p:cSld name="BLANK_1_1">
    <p:spTree>
      <p:nvGrpSpPr>
        <p:cNvPr id="1"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3500"/>
          </a:xfrm>
          <a:prstGeom prst="rect">
            <a:avLst/>
          </a:prstGeom>
          <a:noFill/>
          <a:ln>
            <a:noFill/>
          </a:ln>
        </p:spPr>
      </p:pic>
      <p:sp>
        <p:nvSpPr>
          <p:cNvPr id="52" name="Google Shape;52;p1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8275" y="810800"/>
            <a:ext cx="5887500" cy="4455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1pPr>
            <a:lvl2pPr lvl="1"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2pPr>
            <a:lvl3pPr lvl="2"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3pPr>
            <a:lvl4pPr lvl="3"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4pPr>
            <a:lvl5pPr lvl="4"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5pPr>
            <a:lvl6pPr lvl="5"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6pPr>
            <a:lvl7pPr lvl="6"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7pPr>
            <a:lvl8pPr lvl="7"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8pPr>
            <a:lvl9pPr lvl="8"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628275" y="1428825"/>
            <a:ext cx="5887500" cy="290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chemeClr val="dk2"/>
              </a:buClr>
              <a:buSzPts val="2400"/>
              <a:buFont typeface="Patrick Hand"/>
              <a:buChar char="&gt;"/>
              <a:defRPr sz="2400">
                <a:solidFill>
                  <a:schemeClr val="dk1"/>
                </a:solidFill>
                <a:latin typeface="Patrick Hand"/>
                <a:ea typeface="Patrick Hand"/>
                <a:cs typeface="Patrick Hand"/>
                <a:sym typeface="Patrick Hand"/>
              </a:defRPr>
            </a:lvl1pPr>
            <a:lvl2pPr marL="914400" lvl="1"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2pPr>
            <a:lvl3pPr marL="1371600" lvl="2"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3pPr>
            <a:lvl4pPr marL="1828800" lvl="3"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4pPr>
            <a:lvl5pPr marL="2286000" lvl="4"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5pPr>
            <a:lvl6pPr marL="2743200" lvl="5"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6pPr>
            <a:lvl7pPr marL="3200400" lvl="6"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7pPr>
            <a:lvl8pPr marL="3657600" lvl="7"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8pPr>
            <a:lvl9pPr marL="4114800" lvl="8"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4297650" y="4646800"/>
            <a:ext cx="548700" cy="4965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Patrick Hand"/>
                <a:ea typeface="Patrick Hand"/>
                <a:cs typeface="Patrick Hand"/>
                <a:sym typeface="Patrick Hand"/>
              </a:defRPr>
            </a:lvl1pPr>
            <a:lvl2pPr lvl="1" algn="ctr">
              <a:buNone/>
              <a:defRPr sz="1300">
                <a:solidFill>
                  <a:schemeClr val="lt1"/>
                </a:solidFill>
                <a:latin typeface="Patrick Hand"/>
                <a:ea typeface="Patrick Hand"/>
                <a:cs typeface="Patrick Hand"/>
                <a:sym typeface="Patrick Hand"/>
              </a:defRPr>
            </a:lvl2pPr>
            <a:lvl3pPr lvl="2" algn="ctr">
              <a:buNone/>
              <a:defRPr sz="1300">
                <a:solidFill>
                  <a:schemeClr val="lt1"/>
                </a:solidFill>
                <a:latin typeface="Patrick Hand"/>
                <a:ea typeface="Patrick Hand"/>
                <a:cs typeface="Patrick Hand"/>
                <a:sym typeface="Patrick Hand"/>
              </a:defRPr>
            </a:lvl3pPr>
            <a:lvl4pPr lvl="3" algn="ctr">
              <a:buNone/>
              <a:defRPr sz="1300">
                <a:solidFill>
                  <a:schemeClr val="lt1"/>
                </a:solidFill>
                <a:latin typeface="Patrick Hand"/>
                <a:ea typeface="Patrick Hand"/>
                <a:cs typeface="Patrick Hand"/>
                <a:sym typeface="Patrick Hand"/>
              </a:defRPr>
            </a:lvl4pPr>
            <a:lvl5pPr lvl="4" algn="ctr">
              <a:buNone/>
              <a:defRPr sz="1300">
                <a:solidFill>
                  <a:schemeClr val="lt1"/>
                </a:solidFill>
                <a:latin typeface="Patrick Hand"/>
                <a:ea typeface="Patrick Hand"/>
                <a:cs typeface="Patrick Hand"/>
                <a:sym typeface="Patrick Hand"/>
              </a:defRPr>
            </a:lvl5pPr>
            <a:lvl6pPr lvl="5" algn="ctr">
              <a:buNone/>
              <a:defRPr sz="1300">
                <a:solidFill>
                  <a:schemeClr val="lt1"/>
                </a:solidFill>
                <a:latin typeface="Patrick Hand"/>
                <a:ea typeface="Patrick Hand"/>
                <a:cs typeface="Patrick Hand"/>
                <a:sym typeface="Patrick Hand"/>
              </a:defRPr>
            </a:lvl6pPr>
            <a:lvl7pPr lvl="6" algn="ctr">
              <a:buNone/>
              <a:defRPr sz="1300">
                <a:solidFill>
                  <a:schemeClr val="lt1"/>
                </a:solidFill>
                <a:latin typeface="Patrick Hand"/>
                <a:ea typeface="Patrick Hand"/>
                <a:cs typeface="Patrick Hand"/>
                <a:sym typeface="Patrick Hand"/>
              </a:defRPr>
            </a:lvl7pPr>
            <a:lvl8pPr lvl="7" algn="ctr">
              <a:buNone/>
              <a:defRPr sz="1300">
                <a:solidFill>
                  <a:schemeClr val="lt1"/>
                </a:solidFill>
                <a:latin typeface="Patrick Hand"/>
                <a:ea typeface="Patrick Hand"/>
                <a:cs typeface="Patrick Hand"/>
                <a:sym typeface="Patrick Hand"/>
              </a:defRPr>
            </a:lvl8pPr>
            <a:lvl9pPr lvl="8" algn="ctr">
              <a:buNone/>
              <a:defRPr sz="1300">
                <a:solidFill>
                  <a:schemeClr val="lt1"/>
                </a:solidFill>
                <a:latin typeface="Patrick Hand"/>
                <a:ea typeface="Patrick Hand"/>
                <a:cs typeface="Patrick Hand"/>
                <a:sym typeface="Patrick H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2667000" y="2190750"/>
            <a:ext cx="4063200" cy="1159800"/>
          </a:xfrm>
          <a:prstGeom prst="rect">
            <a:avLst/>
          </a:prstGeom>
        </p:spPr>
        <p:txBody>
          <a:bodyPr spcFirstLastPara="1" wrap="square" lIns="0" tIns="0" rIns="0" bIns="0" anchor="ctr" anchorCtr="0">
            <a:noAutofit/>
          </a:bodyPr>
          <a:lstStyle/>
          <a:p>
            <a:r>
              <a:rPr lang="en-US" b="1" dirty="0" err="1" smtClean="0"/>
              <a:t>Wastong</a:t>
            </a:r>
            <a:r>
              <a:rPr lang="en-US" b="1" dirty="0" smtClean="0"/>
              <a:t> </a:t>
            </a:r>
            <a:r>
              <a:rPr lang="en-US" b="1" dirty="0" err="1" smtClean="0"/>
              <a:t>paggamit</a:t>
            </a:r>
            <a:r>
              <a:rPr lang="en-US" b="1" dirty="0" smtClean="0"/>
              <a:t> </a:t>
            </a:r>
            <a:r>
              <a:rPr lang="en-US" b="1" dirty="0" smtClean="0"/>
              <a:t>ng </a:t>
            </a:r>
            <a:r>
              <a:rPr lang="en-US" b="1" dirty="0" err="1" smtClean="0"/>
              <a:t>mga</a:t>
            </a:r>
            <a:r>
              <a:rPr lang="en-US" b="1" dirty="0" smtClean="0"/>
              <a:t> </a:t>
            </a:r>
            <a:r>
              <a:rPr lang="en-US" b="1" dirty="0" err="1" smtClean="0"/>
              <a:t>Salita</a:t>
            </a:r>
            <a:r>
              <a:rPr lang="en-US" dirty="0" smtClean="0"/>
              <a:t/>
            </a:r>
            <a:br>
              <a:rPr lang="en-US" dirty="0" smtClean="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1524000" y="590550"/>
            <a:ext cx="3048000" cy="685800"/>
          </a:xfrm>
          <a:prstGeom prst="rect">
            <a:avLst/>
          </a:prstGeom>
        </p:spPr>
        <p:txBody>
          <a:bodyPr spcFirstLastPara="1" wrap="square" lIns="0" tIns="0" rIns="0" bIns="0" anchor="b" anchorCtr="0">
            <a:noAutofit/>
          </a:bodyPr>
          <a:lstStyle/>
          <a:p>
            <a:r>
              <a:rPr lang="en-US" dirty="0" err="1" smtClean="0"/>
              <a:t>Operahin</a:t>
            </a:r>
            <a:r>
              <a:rPr lang="en-US" dirty="0" smtClean="0"/>
              <a:t> at </a:t>
            </a:r>
            <a:r>
              <a:rPr lang="en-US" dirty="0" err="1"/>
              <a:t>O</a:t>
            </a:r>
            <a:r>
              <a:rPr lang="en-US" dirty="0" err="1" smtClean="0"/>
              <a:t>perahan</a:t>
            </a:r>
            <a:r>
              <a:rPr lang="en-US" dirty="0" smtClean="0"/>
              <a:t/>
            </a:r>
            <a:br>
              <a:rPr lang="en-US" dirty="0" smtClean="0"/>
            </a:br>
            <a:endParaRPr dirty="0"/>
          </a:p>
        </p:txBody>
      </p:sp>
      <p:sp>
        <p:nvSpPr>
          <p:cNvPr id="126" name="Google Shape;126;p23"/>
          <p:cNvSpPr txBox="1">
            <a:spLocks noGrp="1"/>
          </p:cNvSpPr>
          <p:nvPr>
            <p:ph type="body" idx="1"/>
          </p:nvPr>
        </p:nvSpPr>
        <p:spPr>
          <a:xfrm>
            <a:off x="1600200" y="895350"/>
            <a:ext cx="2971800" cy="3657600"/>
          </a:xfrm>
          <a:prstGeom prst="rect">
            <a:avLst/>
          </a:prstGeom>
        </p:spPr>
        <p:txBody>
          <a:bodyPr spcFirstLastPara="1" wrap="square" lIns="0" tIns="0" rIns="0" bIns="0" anchor="t" anchorCtr="0">
            <a:noAutofit/>
          </a:bodyPr>
          <a:lstStyle/>
          <a:p>
            <a:pPr marL="0" indent="0">
              <a:buNone/>
            </a:pPr>
            <a:r>
              <a:rPr lang="en-US" b="1" dirty="0" err="1" smtClean="0">
                <a:solidFill>
                  <a:schemeClr val="accent4">
                    <a:lumMod val="60000"/>
                    <a:lumOff val="40000"/>
                  </a:schemeClr>
                </a:solidFill>
              </a:rPr>
              <a:t>Operahin</a:t>
            </a:r>
            <a:endParaRPr lang="en-US" b="1" dirty="0" smtClean="0">
              <a:solidFill>
                <a:schemeClr val="accent4">
                  <a:lumMod val="60000"/>
                  <a:lumOff val="40000"/>
                </a:schemeClr>
              </a:solidFill>
            </a:endParaRPr>
          </a:p>
          <a:p>
            <a:pPr lvl="0"/>
            <a:r>
              <a:rPr lang="en-US" sz="1400" dirty="0" err="1" smtClean="0"/>
              <a:t>Ito’y</a:t>
            </a:r>
            <a:r>
              <a:rPr lang="en-US" sz="1400" dirty="0" smtClean="0"/>
              <a:t> </a:t>
            </a:r>
            <a:r>
              <a:rPr lang="en-US" sz="1400" dirty="0" err="1" smtClean="0"/>
              <a:t>ginagamit</a:t>
            </a:r>
            <a:r>
              <a:rPr lang="en-US" sz="1400" dirty="0" smtClean="0"/>
              <a:t> </a:t>
            </a:r>
            <a:r>
              <a:rPr lang="en-US" sz="1400" dirty="0" err="1" smtClean="0"/>
              <a:t>kapag</a:t>
            </a:r>
            <a:r>
              <a:rPr lang="en-US" sz="1400" dirty="0" smtClean="0"/>
              <a:t> </a:t>
            </a:r>
            <a:r>
              <a:rPr lang="en-US" sz="1400" dirty="0" err="1" smtClean="0"/>
              <a:t>tinutukoy</a:t>
            </a:r>
            <a:r>
              <a:rPr lang="en-US" sz="1400" dirty="0" smtClean="0"/>
              <a:t> </a:t>
            </a:r>
            <a:r>
              <a:rPr lang="en-US" sz="1400" dirty="0" err="1" smtClean="0"/>
              <a:t>ang</a:t>
            </a:r>
            <a:r>
              <a:rPr lang="en-US" sz="1400" dirty="0" smtClean="0"/>
              <a:t> parte </a:t>
            </a:r>
            <a:r>
              <a:rPr lang="en-US" sz="1400" dirty="0" err="1" smtClean="0"/>
              <a:t>ng</a:t>
            </a:r>
            <a:r>
              <a:rPr lang="en-US" sz="1400" dirty="0" smtClean="0"/>
              <a:t> </a:t>
            </a:r>
            <a:r>
              <a:rPr lang="en-US" sz="1400" dirty="0" err="1" smtClean="0"/>
              <a:t>katawan</a:t>
            </a:r>
            <a:r>
              <a:rPr lang="en-US" sz="1400" dirty="0" smtClean="0"/>
              <a:t> kung </a:t>
            </a:r>
            <a:r>
              <a:rPr lang="en-US" sz="1400" dirty="0" err="1" smtClean="0"/>
              <a:t>ano</a:t>
            </a:r>
            <a:r>
              <a:rPr lang="en-US" sz="1400" dirty="0" smtClean="0"/>
              <a:t> </a:t>
            </a:r>
            <a:r>
              <a:rPr lang="en-US" sz="1400" dirty="0" err="1" smtClean="0"/>
              <a:t>ang</a:t>
            </a:r>
            <a:r>
              <a:rPr lang="en-US" sz="1400" dirty="0" smtClean="0"/>
              <a:t> </a:t>
            </a:r>
            <a:r>
              <a:rPr lang="en-US" sz="1400" dirty="0" err="1" smtClean="0"/>
              <a:t>titistisin</a:t>
            </a:r>
            <a:r>
              <a:rPr lang="en-US" sz="1400" dirty="0" smtClean="0"/>
              <a:t>.</a:t>
            </a:r>
          </a:p>
          <a:p>
            <a:pPr lvl="0"/>
            <a:r>
              <a:rPr lang="en-US" sz="1400" dirty="0" err="1" smtClean="0"/>
              <a:t>Ooperahin</a:t>
            </a:r>
            <a:r>
              <a:rPr lang="en-US" sz="1400" dirty="0" smtClean="0"/>
              <a:t> </a:t>
            </a:r>
            <a:r>
              <a:rPr lang="en-US" sz="1400" dirty="0" err="1" smtClean="0"/>
              <a:t>natin</a:t>
            </a:r>
            <a:r>
              <a:rPr lang="en-US" sz="1400" dirty="0" smtClean="0"/>
              <a:t> </a:t>
            </a:r>
            <a:r>
              <a:rPr lang="en-US" sz="1400" dirty="0" err="1" smtClean="0"/>
              <a:t>ang</a:t>
            </a:r>
            <a:r>
              <a:rPr lang="en-US" sz="1400" dirty="0" smtClean="0"/>
              <a:t> </a:t>
            </a:r>
            <a:r>
              <a:rPr lang="en-US" sz="1400" dirty="0" err="1" smtClean="0"/>
              <a:t>kanyang</a:t>
            </a:r>
            <a:r>
              <a:rPr lang="en-US" sz="1400" dirty="0" smtClean="0"/>
              <a:t> </a:t>
            </a:r>
            <a:r>
              <a:rPr lang="en-US" sz="1400" dirty="0" err="1" smtClean="0"/>
              <a:t>puso</a:t>
            </a:r>
            <a:r>
              <a:rPr lang="en-US" dirty="0" smtClean="0"/>
              <a:t>.</a:t>
            </a:r>
          </a:p>
          <a:p>
            <a:pPr>
              <a:buNone/>
            </a:pPr>
            <a:r>
              <a:rPr lang="en-US" sz="1400" b="1" dirty="0" err="1" smtClean="0">
                <a:solidFill>
                  <a:schemeClr val="accent4">
                    <a:lumMod val="60000"/>
                    <a:lumOff val="40000"/>
                  </a:schemeClr>
                </a:solidFill>
              </a:rPr>
              <a:t>Operahan</a:t>
            </a:r>
            <a:endParaRPr lang="en-US" sz="1400" b="1" dirty="0" smtClean="0">
              <a:solidFill>
                <a:schemeClr val="accent4">
                  <a:lumMod val="60000"/>
                  <a:lumOff val="40000"/>
                </a:schemeClr>
              </a:solidFill>
            </a:endParaRPr>
          </a:p>
          <a:p>
            <a:pPr lvl="0"/>
            <a:r>
              <a:rPr lang="en-US" sz="1400" dirty="0" err="1" smtClean="0"/>
              <a:t>Tumutukoy</a:t>
            </a:r>
            <a:r>
              <a:rPr lang="en-US" sz="1400" dirty="0" smtClean="0"/>
              <a:t> </a:t>
            </a:r>
            <a:r>
              <a:rPr lang="en-US" sz="1400" dirty="0" err="1" smtClean="0"/>
              <a:t>sa</a:t>
            </a:r>
            <a:r>
              <a:rPr lang="en-US" sz="1400" dirty="0" smtClean="0"/>
              <a:t> </a:t>
            </a:r>
            <a:r>
              <a:rPr lang="en-US" sz="1400" dirty="0" err="1" smtClean="0"/>
              <a:t>taong</a:t>
            </a:r>
            <a:r>
              <a:rPr lang="en-US" sz="1400" dirty="0" smtClean="0"/>
              <a:t> </a:t>
            </a:r>
            <a:r>
              <a:rPr lang="en-US" sz="1400" dirty="0" err="1" smtClean="0"/>
              <a:t>sasailalim</a:t>
            </a:r>
            <a:r>
              <a:rPr lang="en-US" sz="1400" dirty="0" smtClean="0"/>
              <a:t> </a:t>
            </a:r>
            <a:r>
              <a:rPr lang="en-US" sz="1400" dirty="0" err="1" smtClean="0"/>
              <a:t>sa</a:t>
            </a:r>
            <a:r>
              <a:rPr lang="en-US" sz="1400" dirty="0" smtClean="0"/>
              <a:t> </a:t>
            </a:r>
            <a:r>
              <a:rPr lang="en-US" sz="1400" dirty="0" err="1" smtClean="0"/>
              <a:t>proseso</a:t>
            </a:r>
            <a:r>
              <a:rPr lang="en-US" sz="1400" dirty="0" smtClean="0"/>
              <a:t>.</a:t>
            </a:r>
          </a:p>
          <a:p>
            <a:pPr lvl="0"/>
            <a:r>
              <a:rPr lang="en-US" sz="1400" dirty="0" err="1" smtClean="0"/>
              <a:t>Siya</a:t>
            </a:r>
            <a:r>
              <a:rPr lang="en-US" sz="1400" dirty="0" smtClean="0"/>
              <a:t> ay </a:t>
            </a:r>
            <a:r>
              <a:rPr lang="en-US" sz="1400" dirty="0" err="1" smtClean="0"/>
              <a:t>kailang</a:t>
            </a:r>
            <a:r>
              <a:rPr lang="en-US" sz="1400" dirty="0" smtClean="0"/>
              <a:t> </a:t>
            </a:r>
            <a:r>
              <a:rPr lang="en-US" sz="1400" dirty="0" err="1" smtClean="0"/>
              <a:t>nang</a:t>
            </a:r>
            <a:r>
              <a:rPr lang="en-US" sz="1400" dirty="0" smtClean="0"/>
              <a:t> </a:t>
            </a:r>
            <a:r>
              <a:rPr lang="en-US" sz="1400" dirty="0" err="1" smtClean="0"/>
              <a:t>operahan</a:t>
            </a:r>
            <a:r>
              <a:rPr lang="en-US" sz="1400" dirty="0" smtClean="0"/>
              <a:t> </a:t>
            </a:r>
            <a:r>
              <a:rPr lang="en-US" sz="1400" dirty="0" err="1" smtClean="0"/>
              <a:t>para</a:t>
            </a:r>
            <a:r>
              <a:rPr lang="en-US" sz="1400" dirty="0" smtClean="0"/>
              <a:t> </a:t>
            </a:r>
            <a:r>
              <a:rPr lang="en-US" sz="1400" dirty="0" err="1" smtClean="0"/>
              <a:t>bumuti</a:t>
            </a:r>
            <a:r>
              <a:rPr lang="en-US" sz="1400" dirty="0" smtClean="0"/>
              <a:t> </a:t>
            </a:r>
            <a:r>
              <a:rPr lang="en-US" sz="1400" dirty="0" err="1" smtClean="0"/>
              <a:t>ang</a:t>
            </a:r>
            <a:r>
              <a:rPr lang="en-US" sz="1400" dirty="0" smtClean="0"/>
              <a:t> </a:t>
            </a:r>
            <a:r>
              <a:rPr lang="en-US" sz="1400" dirty="0" err="1" smtClean="0"/>
              <a:t>kanyang</a:t>
            </a:r>
            <a:r>
              <a:rPr lang="en-US" sz="1400" dirty="0" smtClean="0"/>
              <a:t> </a:t>
            </a:r>
            <a:r>
              <a:rPr lang="en-US" sz="1400" dirty="0" err="1" smtClean="0"/>
              <a:t>kalusugan</a:t>
            </a:r>
            <a:r>
              <a:rPr lang="en-US" sz="1400" dirty="0" smtClean="0"/>
              <a:t>.</a:t>
            </a:r>
          </a:p>
          <a:p>
            <a:pPr>
              <a:buNone/>
            </a:pPr>
            <a:endParaRPr lang="en-US" b="1" dirty="0" smtClean="0">
              <a:solidFill>
                <a:schemeClr val="accent4">
                  <a:lumMod val="60000"/>
                  <a:lumOff val="40000"/>
                </a:schemeClr>
              </a:solidFill>
            </a:endParaRPr>
          </a:p>
          <a:p>
            <a:pPr>
              <a:buNone/>
            </a:pPr>
            <a:endParaRPr lang="en-US" b="1" dirty="0" smtClean="0">
              <a:solidFill>
                <a:schemeClr val="accent4">
                  <a:lumMod val="60000"/>
                  <a:lumOff val="40000"/>
                </a:schemeClr>
              </a:solidFill>
            </a:endParaRPr>
          </a:p>
          <a:p>
            <a:pPr lvl="0">
              <a:buNone/>
            </a:pPr>
            <a:endParaRPr lang="en-US" dirty="0" smtClean="0"/>
          </a:p>
          <a:p>
            <a:pPr marL="0" indent="0">
              <a:buNone/>
            </a:pPr>
            <a:endParaRPr lang="en-US" dirty="0" smtClean="0">
              <a:solidFill>
                <a:schemeClr val="accent4">
                  <a:lumMod val="60000"/>
                  <a:lumOff val="40000"/>
                </a:schemeClr>
              </a:solidFill>
            </a:endParaRPr>
          </a:p>
          <a:p>
            <a:pPr marL="0" lvl="0" indent="0" algn="l" rtl="0">
              <a:spcBef>
                <a:spcPts val="600"/>
              </a:spcBef>
              <a:spcAft>
                <a:spcPts val="0"/>
              </a:spcAft>
              <a:buNone/>
            </a:pPr>
            <a:endParaRPr dirty="0"/>
          </a:p>
        </p:txBody>
      </p:sp>
      <p:sp>
        <p:nvSpPr>
          <p:cNvPr id="127" name="Google Shape;127;p2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pic>
        <p:nvPicPr>
          <p:cNvPr id="128" name="Google Shape;128;p23"/>
          <p:cNvPicPr preferRelativeResize="0"/>
          <p:nvPr/>
        </p:nvPicPr>
        <p:blipFill>
          <a:blip r:embed="rId3">
            <a:alphaModFix/>
          </a:blip>
          <a:stretch>
            <a:fillRect/>
          </a:stretch>
        </p:blipFill>
        <p:spPr>
          <a:xfrm rot="560626">
            <a:off x="5633219" y="1264811"/>
            <a:ext cx="1895656" cy="19635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4" name="Google Shape;134;p2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
        <p:nvSpPr>
          <p:cNvPr id="4" name="Rectangle 3"/>
          <p:cNvSpPr/>
          <p:nvPr/>
        </p:nvSpPr>
        <p:spPr>
          <a:xfrm>
            <a:off x="1295400" y="514350"/>
            <a:ext cx="6553200" cy="4191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US" dirty="0">
              <a:solidFill>
                <a:schemeClr val="tx2"/>
              </a:solidFill>
              <a:latin typeface="Patrick Hand"/>
            </a:endParaRPr>
          </a:p>
        </p:txBody>
      </p:sp>
      <p:sp>
        <p:nvSpPr>
          <p:cNvPr id="133" name="Google Shape;133;p24"/>
          <p:cNvSpPr txBox="1">
            <a:spLocks noGrp="1"/>
          </p:cNvSpPr>
          <p:nvPr>
            <p:ph type="title" idx="4294967295"/>
          </p:nvPr>
        </p:nvSpPr>
        <p:spPr>
          <a:xfrm>
            <a:off x="4953000" y="1861755"/>
            <a:ext cx="2682300" cy="905700"/>
          </a:xfrm>
          <a:prstGeom prst="rect">
            <a:avLst/>
          </a:prstGeom>
        </p:spPr>
        <p:txBody>
          <a:bodyPr spcFirstLastPara="1" wrap="square" lIns="0" tIns="0" rIns="0" bIns="0" anchor="t" anchorCtr="0">
            <a:noAutofit/>
          </a:bodyPr>
          <a:lstStyle/>
          <a:p>
            <a:pPr algn="r"/>
            <a:r>
              <a:rPr lang="en-US" sz="4400" dirty="0" err="1" smtClean="0">
                <a:solidFill>
                  <a:schemeClr val="tx2"/>
                </a:solidFill>
              </a:rPr>
              <a:t>Pahirin</a:t>
            </a:r>
            <a:r>
              <a:rPr lang="en-US" sz="4400" dirty="0" smtClean="0">
                <a:solidFill>
                  <a:schemeClr val="tx2"/>
                </a:solidFill>
              </a:rPr>
              <a:t> at </a:t>
            </a:r>
            <a:r>
              <a:rPr lang="en-US" sz="4400" dirty="0" err="1">
                <a:solidFill>
                  <a:schemeClr val="tx2"/>
                </a:solidFill>
              </a:rPr>
              <a:t>P</a:t>
            </a:r>
            <a:r>
              <a:rPr lang="en-US" sz="4400" dirty="0" err="1" smtClean="0">
                <a:solidFill>
                  <a:schemeClr val="tx2"/>
                </a:solidFill>
              </a:rPr>
              <a:t>ahiran</a:t>
            </a:r>
            <a:r>
              <a:rPr lang="en-US" sz="4400" dirty="0" smtClean="0">
                <a:solidFill>
                  <a:schemeClr val="tx2"/>
                </a:solidFill>
              </a:rPr>
              <a:t/>
            </a:r>
            <a:br>
              <a:rPr lang="en-US" sz="4400" dirty="0" smtClean="0">
                <a:solidFill>
                  <a:schemeClr val="tx2"/>
                </a:solidFill>
              </a:rPr>
            </a:br>
            <a:endParaRPr sz="4400" dirty="0">
              <a:solidFill>
                <a:schemeClr val="tx2"/>
              </a:solidFill>
            </a:endParaRPr>
          </a:p>
        </p:txBody>
      </p:sp>
      <p:sp>
        <p:nvSpPr>
          <p:cNvPr id="32769" name="Rectangle 1"/>
          <p:cNvSpPr>
            <a:spLocks noChangeArrowheads="1"/>
          </p:cNvSpPr>
          <p:nvPr/>
        </p:nvSpPr>
        <p:spPr bwMode="auto">
          <a:xfrm>
            <a:off x="1295400" y="590550"/>
            <a:ext cx="1143000" cy="40011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err="1" smtClean="0">
                <a:ln>
                  <a:noFill/>
                </a:ln>
                <a:solidFill>
                  <a:schemeClr val="tx1"/>
                </a:solidFill>
                <a:effectLst/>
                <a:latin typeface="Patrick Hand"/>
                <a:ea typeface="Calibri" pitchFamily="34" charset="0"/>
                <a:cs typeface="Times New Roman" pitchFamily="18" charset="0"/>
              </a:rPr>
              <a:t>Pahirin</a:t>
            </a:r>
            <a:endParaRPr kumimoji="0" lang="en-US" sz="3600" b="1" i="0" u="none" strike="noStrike" cap="none" normalizeH="0" baseline="0" dirty="0" smtClean="0">
              <a:ln>
                <a:noFill/>
              </a:ln>
              <a:solidFill>
                <a:schemeClr val="tx1"/>
              </a:solidFill>
              <a:effectLst/>
              <a:latin typeface="Patrick Hand"/>
              <a:cs typeface="Arial" pitchFamily="34" charset="0"/>
            </a:endParaRPr>
          </a:p>
        </p:txBody>
      </p:sp>
      <p:sp>
        <p:nvSpPr>
          <p:cNvPr id="32770" name="Rectangle 2"/>
          <p:cNvSpPr>
            <a:spLocks noChangeArrowheads="1"/>
          </p:cNvSpPr>
          <p:nvPr/>
        </p:nvSpPr>
        <p:spPr bwMode="auto">
          <a:xfrm>
            <a:off x="1295400" y="1047750"/>
            <a:ext cx="3810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Ito ay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nangangahulugang</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alisin</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o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tanggalin</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Patrick Hand"/>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Maari</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mo bang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pahirin</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yung</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dumi</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sa</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aking</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mukha</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Patrick Hand"/>
              <a:cs typeface="Arial" pitchFamily="34" charset="0"/>
            </a:endParaRPr>
          </a:p>
        </p:txBody>
      </p:sp>
      <p:sp>
        <p:nvSpPr>
          <p:cNvPr id="7" name="Rectangle 1"/>
          <p:cNvSpPr>
            <a:spLocks noChangeArrowheads="1"/>
          </p:cNvSpPr>
          <p:nvPr/>
        </p:nvSpPr>
        <p:spPr bwMode="auto">
          <a:xfrm>
            <a:off x="1295400" y="2114550"/>
            <a:ext cx="1143000" cy="40011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err="1" smtClean="0">
                <a:ln>
                  <a:noFill/>
                </a:ln>
                <a:solidFill>
                  <a:schemeClr val="tx1"/>
                </a:solidFill>
                <a:effectLst/>
                <a:latin typeface="Patrick Hand"/>
                <a:ea typeface="Calibri" pitchFamily="34" charset="0"/>
                <a:cs typeface="Times New Roman" pitchFamily="18" charset="0"/>
              </a:rPr>
              <a:t>Pahiran</a:t>
            </a:r>
            <a:endParaRPr kumimoji="0" lang="en-US" sz="3600" b="1" i="0" u="none" strike="noStrike" cap="none" normalizeH="0" baseline="0" dirty="0" smtClean="0">
              <a:ln>
                <a:noFill/>
              </a:ln>
              <a:solidFill>
                <a:schemeClr val="tx1"/>
              </a:solidFill>
              <a:effectLst/>
              <a:latin typeface="Patrick Hand"/>
              <a:cs typeface="Arial" pitchFamily="34" charset="0"/>
            </a:endParaRPr>
          </a:p>
        </p:txBody>
      </p:sp>
      <p:sp>
        <p:nvSpPr>
          <p:cNvPr id="32771" name="Rectangle 3"/>
          <p:cNvSpPr>
            <a:spLocks noChangeArrowheads="1"/>
          </p:cNvSpPr>
          <p:nvPr/>
        </p:nvSpPr>
        <p:spPr bwMode="auto">
          <a:xfrm>
            <a:off x="1295400" y="2571750"/>
            <a:ext cx="3352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Nangangahulugan</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naman</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itong</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lagyan</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Patrick Hand"/>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Pahiran</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mo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ng</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palaman</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ang</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lahat</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ng</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Patrick Hand"/>
                <a:ea typeface="Calibri" pitchFamily="34" charset="0"/>
                <a:cs typeface="Times New Roman" pitchFamily="18" charset="0"/>
              </a:rPr>
              <a:t>tinapay</a:t>
            </a:r>
            <a:r>
              <a:rPr kumimoji="0" lang="en-US" b="0" i="0" u="none" strike="noStrike" cap="none" normalizeH="0" baseline="0" dirty="0" smtClean="0">
                <a:ln>
                  <a:noFill/>
                </a:ln>
                <a:solidFill>
                  <a:schemeClr val="tx1"/>
                </a:solidFill>
                <a:effectLst/>
                <a:latin typeface="Patrick Hand"/>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Patrick Hand"/>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ctrTitle" idx="4294967295"/>
          </p:nvPr>
        </p:nvSpPr>
        <p:spPr>
          <a:xfrm>
            <a:off x="1981200" y="2190750"/>
            <a:ext cx="5239500" cy="93000"/>
          </a:xfrm>
          <a:prstGeom prst="rect">
            <a:avLst/>
          </a:prstGeom>
        </p:spPr>
        <p:txBody>
          <a:bodyPr spcFirstLastPara="1" wrap="square" lIns="0" tIns="0" rIns="0" bIns="0" anchor="b" anchorCtr="0">
            <a:noAutofit/>
          </a:bodyPr>
          <a:lstStyle/>
          <a:p>
            <a:r>
              <a:rPr lang="en-US" dirty="0" err="1" smtClean="0">
                <a:solidFill>
                  <a:schemeClr val="tx2"/>
                </a:solidFill>
              </a:rPr>
              <a:t>Hagdan</a:t>
            </a:r>
            <a:r>
              <a:rPr lang="en-US" dirty="0" smtClean="0">
                <a:solidFill>
                  <a:schemeClr val="tx2"/>
                </a:solidFill>
              </a:rPr>
              <a:t> at </a:t>
            </a:r>
            <a:r>
              <a:rPr lang="en-US" dirty="0" err="1" smtClean="0">
                <a:solidFill>
                  <a:schemeClr val="tx2"/>
                </a:solidFill>
              </a:rPr>
              <a:t>Hagdanan</a:t>
            </a:r>
            <a:r>
              <a:rPr lang="en-US" sz="9600" dirty="0" smtClean="0"/>
              <a:t/>
            </a:r>
            <a:br>
              <a:rPr lang="en-US" sz="9600" dirty="0" smtClean="0"/>
            </a:br>
            <a:endParaRPr sz="9600" dirty="0">
              <a:solidFill>
                <a:schemeClr val="lt1"/>
              </a:solidFill>
            </a:endParaRPr>
          </a:p>
        </p:txBody>
      </p:sp>
      <p:sp>
        <p:nvSpPr>
          <p:cNvPr id="180" name="Google Shape;180;p28"/>
          <p:cNvSpPr txBox="1">
            <a:spLocks noGrp="1"/>
          </p:cNvSpPr>
          <p:nvPr>
            <p:ph type="subTitle" idx="4294967295"/>
          </p:nvPr>
        </p:nvSpPr>
        <p:spPr>
          <a:xfrm>
            <a:off x="1981200" y="1123950"/>
            <a:ext cx="2362200" cy="2667000"/>
          </a:xfrm>
          <a:prstGeom prst="rect">
            <a:avLst/>
          </a:prstGeom>
          <a:noFill/>
          <a:ln w="19050">
            <a:solidFill>
              <a:schemeClr val="bg2">
                <a:lumMod val="75000"/>
              </a:schemeClr>
            </a:solidFill>
            <a:prstDash val="dash"/>
          </a:ln>
        </p:spPr>
        <p:txBody>
          <a:bodyPr spcFirstLastPara="1" wrap="square" lIns="0" tIns="0" rIns="0" bIns="0" anchor="t" anchorCtr="0">
            <a:noAutofit/>
          </a:bodyPr>
          <a:lstStyle/>
          <a:p>
            <a:pPr marL="0" indent="0" algn="ctr">
              <a:buNone/>
            </a:pPr>
            <a:r>
              <a:rPr lang="en-US" sz="2000" b="1" dirty="0" err="1" smtClean="0">
                <a:solidFill>
                  <a:schemeClr val="bg2">
                    <a:lumMod val="75000"/>
                  </a:schemeClr>
                </a:solidFill>
              </a:rPr>
              <a:t>Hagdan</a:t>
            </a:r>
            <a:endParaRPr lang="en-US" sz="2000" b="1" dirty="0" smtClean="0">
              <a:solidFill>
                <a:schemeClr val="bg2">
                  <a:lumMod val="75000"/>
                </a:schemeClr>
              </a:solidFill>
            </a:endParaRPr>
          </a:p>
          <a:p>
            <a:pPr lvl="0"/>
            <a:r>
              <a:rPr lang="en-US" sz="1400" dirty="0" err="1" smtClean="0">
                <a:solidFill>
                  <a:schemeClr val="accent2">
                    <a:lumMod val="60000"/>
                    <a:lumOff val="40000"/>
                  </a:schemeClr>
                </a:solidFill>
              </a:rPr>
              <a:t>Baytang</a:t>
            </a:r>
            <a:r>
              <a:rPr lang="en-US" sz="1400" dirty="0" smtClean="0">
                <a:solidFill>
                  <a:schemeClr val="accent2">
                    <a:lumMod val="60000"/>
                    <a:lumOff val="40000"/>
                  </a:schemeClr>
                </a:solidFill>
              </a:rPr>
              <a:t> </a:t>
            </a:r>
            <a:r>
              <a:rPr lang="en-US" sz="1400" dirty="0" err="1" smtClean="0">
                <a:solidFill>
                  <a:schemeClr val="accent2">
                    <a:lumMod val="60000"/>
                    <a:lumOff val="40000"/>
                  </a:schemeClr>
                </a:solidFill>
              </a:rPr>
              <a:t>na</a:t>
            </a:r>
            <a:r>
              <a:rPr lang="en-US" sz="1400" dirty="0" smtClean="0">
                <a:solidFill>
                  <a:schemeClr val="accent2">
                    <a:lumMod val="60000"/>
                    <a:lumOff val="40000"/>
                  </a:schemeClr>
                </a:solidFill>
              </a:rPr>
              <a:t> </a:t>
            </a:r>
            <a:r>
              <a:rPr lang="en-US" sz="1400" dirty="0" err="1" smtClean="0">
                <a:solidFill>
                  <a:schemeClr val="accent2">
                    <a:lumMod val="60000"/>
                    <a:lumOff val="40000"/>
                  </a:schemeClr>
                </a:solidFill>
              </a:rPr>
              <a:t>inaakyatan</a:t>
            </a:r>
            <a:r>
              <a:rPr lang="en-US" sz="1400" dirty="0" smtClean="0">
                <a:solidFill>
                  <a:schemeClr val="accent2">
                    <a:lumMod val="60000"/>
                    <a:lumOff val="40000"/>
                  </a:schemeClr>
                </a:solidFill>
              </a:rPr>
              <a:t> at </a:t>
            </a:r>
            <a:r>
              <a:rPr lang="en-US" sz="1400" dirty="0" err="1" smtClean="0">
                <a:solidFill>
                  <a:schemeClr val="accent2">
                    <a:lumMod val="60000"/>
                    <a:lumOff val="40000"/>
                  </a:schemeClr>
                </a:solidFill>
              </a:rPr>
              <a:t>binababaan</a:t>
            </a:r>
            <a:r>
              <a:rPr lang="en-US" sz="1400" dirty="0" smtClean="0">
                <a:solidFill>
                  <a:schemeClr val="accent2">
                    <a:lumMod val="60000"/>
                    <a:lumOff val="40000"/>
                  </a:schemeClr>
                </a:solidFill>
              </a:rPr>
              <a:t>.</a:t>
            </a:r>
          </a:p>
          <a:p>
            <a:pPr lvl="0"/>
            <a:r>
              <a:rPr lang="en-US" sz="1400" dirty="0" err="1" smtClean="0">
                <a:solidFill>
                  <a:schemeClr val="accent2">
                    <a:lumMod val="60000"/>
                    <a:lumOff val="40000"/>
                  </a:schemeClr>
                </a:solidFill>
              </a:rPr>
              <a:t>Mabilis</a:t>
            </a:r>
            <a:r>
              <a:rPr lang="en-US" sz="1400" dirty="0" smtClean="0">
                <a:solidFill>
                  <a:schemeClr val="accent2">
                    <a:lumMod val="60000"/>
                    <a:lumOff val="40000"/>
                  </a:schemeClr>
                </a:solidFill>
              </a:rPr>
              <a:t> </a:t>
            </a:r>
            <a:r>
              <a:rPr lang="en-US" sz="1400" dirty="0" err="1" smtClean="0">
                <a:solidFill>
                  <a:schemeClr val="accent2">
                    <a:lumMod val="60000"/>
                    <a:lumOff val="40000"/>
                  </a:schemeClr>
                </a:solidFill>
              </a:rPr>
              <a:t>niyang</a:t>
            </a:r>
            <a:r>
              <a:rPr lang="en-US" sz="1400" dirty="0" smtClean="0">
                <a:solidFill>
                  <a:schemeClr val="accent2">
                    <a:lumMod val="60000"/>
                    <a:lumOff val="40000"/>
                  </a:schemeClr>
                </a:solidFill>
              </a:rPr>
              <a:t> </a:t>
            </a:r>
            <a:r>
              <a:rPr lang="en-US" sz="1400" dirty="0" err="1" smtClean="0">
                <a:solidFill>
                  <a:schemeClr val="accent2">
                    <a:lumMod val="60000"/>
                    <a:lumOff val="40000"/>
                  </a:schemeClr>
                </a:solidFill>
              </a:rPr>
              <a:t>inakyat</a:t>
            </a:r>
            <a:r>
              <a:rPr lang="en-US" sz="1400" dirty="0" smtClean="0">
                <a:solidFill>
                  <a:schemeClr val="accent2">
                    <a:lumMod val="60000"/>
                    <a:lumOff val="40000"/>
                  </a:schemeClr>
                </a:solidFill>
              </a:rPr>
              <a:t> </a:t>
            </a:r>
            <a:r>
              <a:rPr lang="en-US" sz="1400" dirty="0" err="1" smtClean="0">
                <a:solidFill>
                  <a:schemeClr val="accent2">
                    <a:lumMod val="60000"/>
                    <a:lumOff val="40000"/>
                  </a:schemeClr>
                </a:solidFill>
              </a:rPr>
              <a:t>ang</a:t>
            </a:r>
            <a:r>
              <a:rPr lang="en-US" sz="1400" dirty="0" smtClean="0">
                <a:solidFill>
                  <a:schemeClr val="accent2">
                    <a:lumMod val="60000"/>
                    <a:lumOff val="40000"/>
                  </a:schemeClr>
                </a:solidFill>
              </a:rPr>
              <a:t> </a:t>
            </a:r>
            <a:r>
              <a:rPr lang="en-US" sz="1400" dirty="0" err="1" smtClean="0">
                <a:solidFill>
                  <a:schemeClr val="accent2">
                    <a:lumMod val="60000"/>
                    <a:lumOff val="40000"/>
                  </a:schemeClr>
                </a:solidFill>
              </a:rPr>
              <a:t>hagdan</a:t>
            </a:r>
            <a:r>
              <a:rPr lang="en-US" sz="1400" dirty="0" smtClean="0">
                <a:solidFill>
                  <a:schemeClr val="accent2">
                    <a:lumMod val="60000"/>
                    <a:lumOff val="40000"/>
                  </a:schemeClr>
                </a:solidFill>
              </a:rPr>
              <a:t> </a:t>
            </a:r>
            <a:r>
              <a:rPr lang="en-US" sz="1400" dirty="0" err="1" smtClean="0">
                <a:solidFill>
                  <a:schemeClr val="accent2">
                    <a:lumMod val="60000"/>
                    <a:lumOff val="40000"/>
                  </a:schemeClr>
                </a:solidFill>
              </a:rPr>
              <a:t>kaya</a:t>
            </a:r>
            <a:r>
              <a:rPr lang="en-US" sz="1400" dirty="0" smtClean="0">
                <a:solidFill>
                  <a:schemeClr val="accent2">
                    <a:lumMod val="60000"/>
                    <a:lumOff val="40000"/>
                  </a:schemeClr>
                </a:solidFill>
              </a:rPr>
              <a:t> </a:t>
            </a:r>
            <a:r>
              <a:rPr lang="en-US" sz="1400" dirty="0" err="1" smtClean="0">
                <a:solidFill>
                  <a:schemeClr val="accent2">
                    <a:lumMod val="60000"/>
                    <a:lumOff val="40000"/>
                  </a:schemeClr>
                </a:solidFill>
              </a:rPr>
              <a:t>siya</a:t>
            </a:r>
            <a:r>
              <a:rPr lang="en-US" sz="1400" dirty="0" smtClean="0">
                <a:solidFill>
                  <a:schemeClr val="accent2">
                    <a:lumMod val="60000"/>
                    <a:lumOff val="40000"/>
                  </a:schemeClr>
                </a:solidFill>
              </a:rPr>
              <a:t> ay </a:t>
            </a:r>
            <a:r>
              <a:rPr lang="en-US" sz="1400" dirty="0" err="1" smtClean="0">
                <a:solidFill>
                  <a:schemeClr val="accent2">
                    <a:lumMod val="60000"/>
                    <a:lumOff val="40000"/>
                  </a:schemeClr>
                </a:solidFill>
              </a:rPr>
              <a:t>nadapa</a:t>
            </a:r>
            <a:r>
              <a:rPr lang="en-US" sz="2000" dirty="0" smtClean="0"/>
              <a:t>.</a:t>
            </a:r>
          </a:p>
          <a:p>
            <a:pPr marL="0" indent="0" algn="ctr">
              <a:buNone/>
            </a:pPr>
            <a:endParaRPr lang="en-US" sz="2000" b="1" dirty="0" smtClean="0">
              <a:solidFill>
                <a:schemeClr val="bg2">
                  <a:lumMod val="75000"/>
                </a:schemeClr>
              </a:solidFill>
            </a:endParaRPr>
          </a:p>
          <a:p>
            <a:pPr marL="0" lvl="0" indent="0" algn="ctr" rtl="0">
              <a:spcBef>
                <a:spcPts val="600"/>
              </a:spcBef>
              <a:spcAft>
                <a:spcPts val="0"/>
              </a:spcAft>
              <a:buNone/>
            </a:pPr>
            <a:endParaRPr dirty="0">
              <a:solidFill>
                <a:schemeClr val="lt1"/>
              </a:solidFill>
            </a:endParaRPr>
          </a:p>
        </p:txBody>
      </p:sp>
      <p:sp>
        <p:nvSpPr>
          <p:cNvPr id="181" name="Google Shape;181;p2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5" name="Google Shape;180;p28"/>
          <p:cNvSpPr txBox="1">
            <a:spLocks/>
          </p:cNvSpPr>
          <p:nvPr/>
        </p:nvSpPr>
        <p:spPr>
          <a:xfrm>
            <a:off x="4419600" y="1123950"/>
            <a:ext cx="2362200" cy="2667000"/>
          </a:xfrm>
          <a:prstGeom prst="rect">
            <a:avLst/>
          </a:prstGeom>
          <a:noFill/>
          <a:ln>
            <a:solidFill>
              <a:schemeClr val="bg2">
                <a:lumMod val="75000"/>
              </a:schemeClr>
            </a:solid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600"/>
              </a:spcBef>
              <a:spcAft>
                <a:spcPts val="0"/>
              </a:spcAft>
              <a:buClr>
                <a:schemeClr val="dk2"/>
              </a:buClr>
              <a:buSzPts val="2400"/>
              <a:buFont typeface="Patrick Hand"/>
              <a:buNone/>
              <a:tabLst/>
              <a:defRPr/>
            </a:pPr>
            <a:r>
              <a:rPr kumimoji="0" lang="en-US" sz="2000" b="1" i="0" u="none" strike="noStrike" kern="0" cap="none" spc="0" normalizeH="0" baseline="0" noProof="0" dirty="0" err="1" smtClean="0">
                <a:ln>
                  <a:noFill/>
                </a:ln>
                <a:solidFill>
                  <a:schemeClr val="bg2">
                    <a:lumMod val="75000"/>
                  </a:schemeClr>
                </a:solidFill>
                <a:effectLst/>
                <a:uLnTx/>
                <a:uFillTx/>
                <a:latin typeface="Patrick Hand"/>
                <a:ea typeface="Patrick Hand"/>
                <a:cs typeface="Patrick Hand"/>
                <a:sym typeface="Patrick Hand"/>
              </a:rPr>
              <a:t>Hagdanan</a:t>
            </a:r>
            <a:endParaRPr kumimoji="0" lang="en-US" sz="2000" b="1" i="0" u="none" strike="noStrike" kern="0" cap="none" spc="0" normalizeH="0" baseline="0" noProof="0" dirty="0" smtClean="0">
              <a:ln>
                <a:noFill/>
              </a:ln>
              <a:solidFill>
                <a:schemeClr val="bg2">
                  <a:lumMod val="75000"/>
                </a:schemeClr>
              </a:solidFill>
              <a:effectLst/>
              <a:uLnTx/>
              <a:uFillTx/>
              <a:latin typeface="Patrick Hand"/>
              <a:ea typeface="Patrick Hand"/>
              <a:cs typeface="Patrick Hand"/>
              <a:sym typeface="Patrick Hand"/>
            </a:endParaRPr>
          </a:p>
          <a:p>
            <a:pPr marL="457200" lvl="0" indent="-381000">
              <a:spcBef>
                <a:spcPts val="600"/>
              </a:spcBef>
              <a:buClr>
                <a:srgbClr val="98ADBE"/>
              </a:buClr>
              <a:buSzPts val="2400"/>
              <a:buFont typeface="Patrick Hand"/>
              <a:buChar char="&gt;"/>
            </a:pPr>
            <a:r>
              <a:rPr lang="en-US" dirty="0" err="1" smtClean="0">
                <a:solidFill>
                  <a:schemeClr val="accent2">
                    <a:lumMod val="60000"/>
                    <a:lumOff val="40000"/>
                  </a:schemeClr>
                </a:solidFill>
                <a:latin typeface="Patrick Hand"/>
              </a:rPr>
              <a:t>Bahagi</a:t>
            </a:r>
            <a:r>
              <a:rPr lang="en-US" dirty="0" smtClean="0">
                <a:solidFill>
                  <a:schemeClr val="accent2">
                    <a:lumMod val="60000"/>
                    <a:lumOff val="40000"/>
                  </a:schemeClr>
                </a:solidFill>
                <a:latin typeface="Patrick Hand"/>
              </a:rPr>
              <a:t> kung </a:t>
            </a:r>
            <a:r>
              <a:rPr lang="en-US" dirty="0" err="1" smtClean="0">
                <a:solidFill>
                  <a:schemeClr val="accent2">
                    <a:lumMod val="60000"/>
                    <a:lumOff val="40000"/>
                  </a:schemeClr>
                </a:solidFill>
                <a:latin typeface="Patrick Hand"/>
              </a:rPr>
              <a:t>saan</a:t>
            </a:r>
            <a:r>
              <a:rPr lang="en-US" dirty="0" smtClean="0">
                <a:solidFill>
                  <a:schemeClr val="accent2">
                    <a:lumMod val="60000"/>
                    <a:lumOff val="40000"/>
                  </a:schemeClr>
                </a:solidFill>
                <a:latin typeface="Patrick Hand"/>
              </a:rPr>
              <a:t> </a:t>
            </a:r>
            <a:r>
              <a:rPr lang="en-US" dirty="0" err="1" smtClean="0">
                <a:solidFill>
                  <a:schemeClr val="accent2">
                    <a:lumMod val="60000"/>
                    <a:lumOff val="40000"/>
                  </a:schemeClr>
                </a:solidFill>
                <a:latin typeface="Patrick Hand"/>
              </a:rPr>
              <a:t>ang</a:t>
            </a:r>
            <a:r>
              <a:rPr lang="en-US" dirty="0" smtClean="0">
                <a:solidFill>
                  <a:schemeClr val="accent2">
                    <a:lumMod val="60000"/>
                    <a:lumOff val="40000"/>
                  </a:schemeClr>
                </a:solidFill>
                <a:latin typeface="Patrick Hand"/>
              </a:rPr>
              <a:t> </a:t>
            </a:r>
            <a:r>
              <a:rPr lang="en-US" dirty="0" err="1" smtClean="0">
                <a:solidFill>
                  <a:schemeClr val="accent2">
                    <a:lumMod val="60000"/>
                    <a:lumOff val="40000"/>
                  </a:schemeClr>
                </a:solidFill>
                <a:latin typeface="Patrick Hand"/>
              </a:rPr>
              <a:t>pinaglalagyan</a:t>
            </a:r>
            <a:r>
              <a:rPr lang="en-US" dirty="0" smtClean="0">
                <a:solidFill>
                  <a:schemeClr val="accent2">
                    <a:lumMod val="60000"/>
                    <a:lumOff val="40000"/>
                  </a:schemeClr>
                </a:solidFill>
                <a:latin typeface="Patrick Hand"/>
              </a:rPr>
              <a:t> </a:t>
            </a:r>
            <a:r>
              <a:rPr lang="en-US" dirty="0" err="1" smtClean="0">
                <a:solidFill>
                  <a:schemeClr val="accent2">
                    <a:lumMod val="60000"/>
                    <a:lumOff val="40000"/>
                  </a:schemeClr>
                </a:solidFill>
                <a:latin typeface="Patrick Hand"/>
              </a:rPr>
              <a:t>ng</a:t>
            </a:r>
            <a:r>
              <a:rPr lang="en-US" dirty="0" smtClean="0">
                <a:solidFill>
                  <a:schemeClr val="accent2">
                    <a:lumMod val="60000"/>
                    <a:lumOff val="40000"/>
                  </a:schemeClr>
                </a:solidFill>
                <a:latin typeface="Patrick Hand"/>
              </a:rPr>
              <a:t> </a:t>
            </a:r>
            <a:r>
              <a:rPr lang="en-US" dirty="0" err="1" smtClean="0">
                <a:solidFill>
                  <a:schemeClr val="accent2">
                    <a:lumMod val="60000"/>
                    <a:lumOff val="40000"/>
                  </a:schemeClr>
                </a:solidFill>
                <a:latin typeface="Patrick Hand"/>
              </a:rPr>
              <a:t>hagdan</a:t>
            </a:r>
            <a:r>
              <a:rPr lang="en-US" dirty="0" smtClean="0">
                <a:solidFill>
                  <a:schemeClr val="accent2">
                    <a:lumMod val="60000"/>
                    <a:lumOff val="40000"/>
                  </a:schemeClr>
                </a:solidFill>
                <a:latin typeface="Patrick Hand"/>
              </a:rPr>
              <a:t>.</a:t>
            </a:r>
          </a:p>
          <a:p>
            <a:pPr marL="457200" lvl="0" indent="-381000">
              <a:spcBef>
                <a:spcPts val="600"/>
              </a:spcBef>
              <a:buClr>
                <a:srgbClr val="98ADBE"/>
              </a:buClr>
              <a:buSzPts val="2400"/>
              <a:buFont typeface="Patrick Hand"/>
              <a:buChar char="&gt;"/>
            </a:pPr>
            <a:r>
              <a:rPr lang="en-US" dirty="0" err="1" smtClean="0">
                <a:solidFill>
                  <a:schemeClr val="accent2">
                    <a:lumMod val="60000"/>
                    <a:lumOff val="40000"/>
                  </a:schemeClr>
                </a:solidFill>
                <a:latin typeface="Patrick Hand"/>
              </a:rPr>
              <a:t>Lagyan</a:t>
            </a:r>
            <a:r>
              <a:rPr lang="en-US" dirty="0" smtClean="0">
                <a:solidFill>
                  <a:schemeClr val="accent2">
                    <a:lumMod val="60000"/>
                    <a:lumOff val="40000"/>
                  </a:schemeClr>
                </a:solidFill>
                <a:latin typeface="Patrick Hand"/>
              </a:rPr>
              <a:t> mo </a:t>
            </a:r>
            <a:r>
              <a:rPr lang="en-US" dirty="0" err="1" smtClean="0">
                <a:solidFill>
                  <a:schemeClr val="accent2">
                    <a:lumMod val="60000"/>
                    <a:lumOff val="40000"/>
                  </a:schemeClr>
                </a:solidFill>
                <a:latin typeface="Patrick Hand"/>
              </a:rPr>
              <a:t>ng</a:t>
            </a:r>
            <a:r>
              <a:rPr lang="en-US" dirty="0" smtClean="0">
                <a:solidFill>
                  <a:schemeClr val="accent2">
                    <a:lumMod val="60000"/>
                    <a:lumOff val="40000"/>
                  </a:schemeClr>
                </a:solidFill>
                <a:latin typeface="Patrick Hand"/>
              </a:rPr>
              <a:t> </a:t>
            </a:r>
            <a:r>
              <a:rPr lang="en-US" dirty="0" err="1" smtClean="0">
                <a:solidFill>
                  <a:schemeClr val="accent2">
                    <a:lumMod val="60000"/>
                    <a:lumOff val="40000"/>
                  </a:schemeClr>
                </a:solidFill>
                <a:latin typeface="Patrick Hand"/>
              </a:rPr>
              <a:t>palamuti</a:t>
            </a:r>
            <a:r>
              <a:rPr lang="en-US" dirty="0" smtClean="0">
                <a:solidFill>
                  <a:schemeClr val="accent2">
                    <a:lumMod val="60000"/>
                    <a:lumOff val="40000"/>
                  </a:schemeClr>
                </a:solidFill>
                <a:latin typeface="Patrick Hand"/>
              </a:rPr>
              <a:t> </a:t>
            </a:r>
            <a:r>
              <a:rPr lang="en-US" dirty="0" err="1" smtClean="0">
                <a:solidFill>
                  <a:schemeClr val="accent2">
                    <a:lumMod val="60000"/>
                    <a:lumOff val="40000"/>
                  </a:schemeClr>
                </a:solidFill>
                <a:latin typeface="Patrick Hand"/>
              </a:rPr>
              <a:t>ang</a:t>
            </a:r>
            <a:r>
              <a:rPr lang="en-US" dirty="0" smtClean="0">
                <a:solidFill>
                  <a:schemeClr val="accent2">
                    <a:lumMod val="60000"/>
                    <a:lumOff val="40000"/>
                  </a:schemeClr>
                </a:solidFill>
                <a:latin typeface="Patrick Hand"/>
              </a:rPr>
              <a:t> </a:t>
            </a:r>
            <a:r>
              <a:rPr lang="en-US" dirty="0" err="1" smtClean="0">
                <a:solidFill>
                  <a:schemeClr val="accent2">
                    <a:lumMod val="60000"/>
                    <a:lumOff val="40000"/>
                  </a:schemeClr>
                </a:solidFill>
                <a:latin typeface="Patrick Hand"/>
              </a:rPr>
              <a:t>gilid</a:t>
            </a:r>
            <a:r>
              <a:rPr lang="en-US" dirty="0" smtClean="0">
                <a:solidFill>
                  <a:schemeClr val="accent2">
                    <a:lumMod val="60000"/>
                    <a:lumOff val="40000"/>
                  </a:schemeClr>
                </a:solidFill>
                <a:latin typeface="Patrick Hand"/>
              </a:rPr>
              <a:t> n gating </a:t>
            </a:r>
            <a:r>
              <a:rPr lang="en-US" dirty="0" err="1" smtClean="0">
                <a:solidFill>
                  <a:schemeClr val="accent2">
                    <a:lumMod val="60000"/>
                    <a:lumOff val="40000"/>
                  </a:schemeClr>
                </a:solidFill>
                <a:latin typeface="Patrick Hand"/>
              </a:rPr>
              <a:t>hagdanan</a:t>
            </a:r>
            <a:r>
              <a:rPr lang="en-US" dirty="0" smtClean="0">
                <a:solidFill>
                  <a:schemeClr val="accent2">
                    <a:lumMod val="60000"/>
                    <a:lumOff val="40000"/>
                  </a:schemeClr>
                </a:solidFill>
                <a:latin typeface="Patrick Hand"/>
              </a:rPr>
              <a:t>.</a:t>
            </a:r>
          </a:p>
          <a:p>
            <a:pPr marL="0" marR="0" lvl="0" indent="0" algn="ctr" defTabSz="914400" rtl="0" eaLnBrk="1" fontAlgn="auto" latinLnBrk="0" hangingPunct="1">
              <a:lnSpc>
                <a:spcPct val="100000"/>
              </a:lnSpc>
              <a:spcBef>
                <a:spcPts val="600"/>
              </a:spcBef>
              <a:spcAft>
                <a:spcPts val="0"/>
              </a:spcAft>
              <a:buClr>
                <a:schemeClr val="dk2"/>
              </a:buClr>
              <a:buSzPts val="2400"/>
              <a:buFont typeface="Patrick Hand"/>
              <a:buNone/>
              <a:tabLst/>
              <a:defRPr/>
            </a:pPr>
            <a:endParaRPr kumimoji="0" lang="en-US" sz="2000" b="1" i="0" u="none" strike="noStrike" kern="0" cap="none" spc="0" normalizeH="0" baseline="0" noProof="0" dirty="0" smtClean="0">
              <a:ln>
                <a:noFill/>
              </a:ln>
              <a:solidFill>
                <a:schemeClr val="bg2">
                  <a:lumMod val="75000"/>
                </a:schemeClr>
              </a:solidFill>
              <a:effectLst/>
              <a:uLnTx/>
              <a:uFillTx/>
              <a:latin typeface="Patrick Hand"/>
              <a:ea typeface="Patrick Hand"/>
              <a:cs typeface="Patrick Hand"/>
              <a:sym typeface="Patrick Hand"/>
            </a:endParaRPr>
          </a:p>
          <a:p>
            <a:pPr marL="0" marR="0" lvl="0" indent="0" algn="ctr" defTabSz="914400" rtl="0" eaLnBrk="1" fontAlgn="auto" latinLnBrk="0" hangingPunct="1">
              <a:lnSpc>
                <a:spcPct val="100000"/>
              </a:lnSpc>
              <a:spcBef>
                <a:spcPts val="600"/>
              </a:spcBef>
              <a:spcAft>
                <a:spcPts val="0"/>
              </a:spcAft>
              <a:buClr>
                <a:schemeClr val="dk2"/>
              </a:buClr>
              <a:buSzPts val="2400"/>
              <a:buFont typeface="Patrick Hand"/>
              <a:buNone/>
              <a:tabLst/>
              <a:defRPr/>
            </a:pPr>
            <a:endParaRPr kumimoji="0" lang="en-US" sz="2400" b="0" i="0" u="none" strike="noStrike" kern="0" cap="none" spc="0" normalizeH="0" baseline="0" noProof="0" dirty="0">
              <a:ln>
                <a:noFill/>
              </a:ln>
              <a:solidFill>
                <a:schemeClr val="lt1"/>
              </a:solidFill>
              <a:effectLst/>
              <a:uLnTx/>
              <a:uFillTx/>
              <a:latin typeface="Patrick Hand"/>
              <a:ea typeface="Patrick Hand"/>
              <a:cs typeface="Patrick Hand"/>
              <a:sym typeface="Patrick H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1676400" y="1123950"/>
            <a:ext cx="5887500" cy="445500"/>
          </a:xfrm>
          <a:prstGeom prst="rect">
            <a:avLst/>
          </a:prstGeom>
        </p:spPr>
        <p:txBody>
          <a:bodyPr spcFirstLastPara="1" wrap="square" lIns="0" tIns="0" rIns="0" bIns="0" anchor="b" anchorCtr="0">
            <a:noAutofit/>
          </a:bodyPr>
          <a:lstStyle/>
          <a:p>
            <a:r>
              <a:rPr lang="en-US" dirty="0" smtClean="0"/>
              <a:t>Ng at </a:t>
            </a:r>
            <a:r>
              <a:rPr lang="en-US" dirty="0"/>
              <a:t>N</a:t>
            </a:r>
            <a:r>
              <a:rPr lang="en-US" dirty="0" smtClean="0"/>
              <a:t>ang</a:t>
            </a:r>
            <a:r>
              <a:rPr lang="en-US" dirty="0" smtClean="0"/>
              <a:t/>
            </a:r>
            <a:br>
              <a:rPr lang="en-US" dirty="0" smtClean="0"/>
            </a:br>
            <a:endParaRPr dirty="0"/>
          </a:p>
        </p:txBody>
      </p:sp>
      <p:sp>
        <p:nvSpPr>
          <p:cNvPr id="66" name="Google Shape;66;p1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
        <p:nvSpPr>
          <p:cNvPr id="8" name="Text Placeholder 7"/>
          <p:cNvSpPr>
            <a:spLocks noGrp="1"/>
          </p:cNvSpPr>
          <p:nvPr>
            <p:ph type="body" idx="1"/>
          </p:nvPr>
        </p:nvSpPr>
        <p:spPr>
          <a:xfrm>
            <a:off x="1628224" y="1428825"/>
            <a:ext cx="2257976" cy="2908800"/>
          </a:xfrm>
        </p:spPr>
        <p:txBody>
          <a:bodyPr/>
          <a:lstStyle/>
          <a:p>
            <a:pPr lvl="0">
              <a:buNone/>
            </a:pPr>
            <a:r>
              <a:rPr lang="en-US" dirty="0" smtClean="0">
                <a:solidFill>
                  <a:schemeClr val="accent5">
                    <a:lumMod val="25000"/>
                  </a:schemeClr>
                </a:solidFill>
              </a:rPr>
              <a:t>Ng</a:t>
            </a:r>
          </a:p>
          <a:p>
            <a:pPr lvl="0"/>
            <a:r>
              <a:rPr lang="en-US" sz="1400" dirty="0" err="1" smtClean="0">
                <a:solidFill>
                  <a:schemeClr val="tx2">
                    <a:lumMod val="25000"/>
                  </a:schemeClr>
                </a:solidFill>
              </a:rPr>
              <a:t>Ginagamit</a:t>
            </a:r>
            <a:r>
              <a:rPr lang="en-US" sz="1400" dirty="0" smtClean="0">
                <a:solidFill>
                  <a:schemeClr val="tx2">
                    <a:lumMod val="25000"/>
                  </a:schemeClr>
                </a:solidFill>
              </a:rPr>
              <a:t> </a:t>
            </a:r>
            <a:r>
              <a:rPr lang="en-US" sz="1400" dirty="0" err="1" smtClean="0">
                <a:solidFill>
                  <a:schemeClr val="tx2">
                    <a:lumMod val="25000"/>
                  </a:schemeClr>
                </a:solidFill>
              </a:rPr>
              <a:t>sa</a:t>
            </a:r>
            <a:r>
              <a:rPr lang="en-US" sz="1400" dirty="0" smtClean="0">
                <a:solidFill>
                  <a:schemeClr val="tx2">
                    <a:lumMod val="25000"/>
                  </a:schemeClr>
                </a:solidFill>
              </a:rPr>
              <a:t> </a:t>
            </a:r>
            <a:r>
              <a:rPr lang="en-US" sz="1400" dirty="0" err="1" smtClean="0">
                <a:solidFill>
                  <a:schemeClr val="tx2">
                    <a:lumMod val="25000"/>
                  </a:schemeClr>
                </a:solidFill>
              </a:rPr>
              <a:t>pagmamayari</a:t>
            </a:r>
            <a:r>
              <a:rPr lang="en-US" sz="1400" dirty="0" smtClean="0">
                <a:solidFill>
                  <a:schemeClr val="tx2">
                    <a:lumMod val="25000"/>
                  </a:schemeClr>
                </a:solidFill>
              </a:rPr>
              <a:t> at </a:t>
            </a:r>
            <a:r>
              <a:rPr lang="en-US" sz="1400" dirty="0" err="1" smtClean="0">
                <a:solidFill>
                  <a:schemeClr val="tx2">
                    <a:lumMod val="25000"/>
                  </a:schemeClr>
                </a:solidFill>
              </a:rPr>
              <a:t>tumutukoy</a:t>
            </a:r>
            <a:r>
              <a:rPr lang="en-US" sz="1400" dirty="0" smtClean="0">
                <a:solidFill>
                  <a:schemeClr val="tx2">
                    <a:lumMod val="25000"/>
                  </a:schemeClr>
                </a:solidFill>
              </a:rPr>
              <a:t> </a:t>
            </a:r>
            <a:r>
              <a:rPr lang="en-US" sz="1400" dirty="0" err="1" smtClean="0">
                <a:solidFill>
                  <a:schemeClr val="tx2">
                    <a:lumMod val="25000"/>
                  </a:schemeClr>
                </a:solidFill>
              </a:rPr>
              <a:t>sa</a:t>
            </a:r>
            <a:r>
              <a:rPr lang="en-US" sz="1400" dirty="0" smtClean="0">
                <a:solidFill>
                  <a:schemeClr val="tx2">
                    <a:lumMod val="25000"/>
                  </a:schemeClr>
                </a:solidFill>
              </a:rPr>
              <a:t> </a:t>
            </a:r>
            <a:r>
              <a:rPr lang="en-US" sz="1400" dirty="0" err="1" smtClean="0">
                <a:solidFill>
                  <a:schemeClr val="tx2">
                    <a:lumMod val="25000"/>
                  </a:schemeClr>
                </a:solidFill>
              </a:rPr>
              <a:t>panggalan</a:t>
            </a:r>
            <a:r>
              <a:rPr lang="en-US" sz="1400" dirty="0" smtClean="0">
                <a:solidFill>
                  <a:schemeClr val="tx2">
                    <a:lumMod val="25000"/>
                  </a:schemeClr>
                </a:solidFill>
              </a:rPr>
              <a:t>.</a:t>
            </a:r>
          </a:p>
          <a:p>
            <a:pPr lvl="0"/>
            <a:r>
              <a:rPr lang="en-US" sz="1400" dirty="0" err="1" smtClean="0">
                <a:solidFill>
                  <a:schemeClr val="tx2">
                    <a:lumMod val="25000"/>
                  </a:schemeClr>
                </a:solidFill>
              </a:rPr>
              <a:t>Binigyan</a:t>
            </a:r>
            <a:r>
              <a:rPr lang="en-US" sz="1400" dirty="0" smtClean="0">
                <a:solidFill>
                  <a:schemeClr val="tx2">
                    <a:lumMod val="25000"/>
                  </a:schemeClr>
                </a:solidFill>
              </a:rPr>
              <a:t> </a:t>
            </a:r>
            <a:r>
              <a:rPr lang="en-US" sz="1400" dirty="0" err="1" smtClean="0">
                <a:solidFill>
                  <a:schemeClr val="tx2">
                    <a:lumMod val="25000"/>
                  </a:schemeClr>
                </a:solidFill>
              </a:rPr>
              <a:t>ng</a:t>
            </a:r>
            <a:r>
              <a:rPr lang="en-US" sz="1400" dirty="0" smtClean="0">
                <a:solidFill>
                  <a:schemeClr val="tx2">
                    <a:lumMod val="25000"/>
                  </a:schemeClr>
                </a:solidFill>
              </a:rPr>
              <a:t> </a:t>
            </a:r>
            <a:r>
              <a:rPr lang="en-US" sz="1400" dirty="0" err="1" smtClean="0">
                <a:solidFill>
                  <a:schemeClr val="tx2">
                    <a:lumMod val="25000"/>
                  </a:schemeClr>
                </a:solidFill>
              </a:rPr>
              <a:t>damit</a:t>
            </a:r>
            <a:r>
              <a:rPr lang="en-US" sz="1400" dirty="0" smtClean="0">
                <a:solidFill>
                  <a:schemeClr val="tx2">
                    <a:lumMod val="25000"/>
                  </a:schemeClr>
                </a:solidFill>
              </a:rPr>
              <a:t> </a:t>
            </a:r>
            <a:r>
              <a:rPr lang="en-US" sz="1400" dirty="0" err="1" smtClean="0">
                <a:solidFill>
                  <a:schemeClr val="tx2">
                    <a:lumMod val="25000"/>
                  </a:schemeClr>
                </a:solidFill>
              </a:rPr>
              <a:t>si</a:t>
            </a:r>
            <a:r>
              <a:rPr lang="en-US" sz="1400" dirty="0" smtClean="0">
                <a:solidFill>
                  <a:schemeClr val="tx2">
                    <a:lumMod val="25000"/>
                  </a:schemeClr>
                </a:solidFill>
              </a:rPr>
              <a:t> Maria.</a:t>
            </a:r>
          </a:p>
          <a:p>
            <a:pPr lvl="0">
              <a:buNone/>
            </a:pPr>
            <a:endParaRPr lang="en-US" sz="1400" dirty="0" smtClean="0">
              <a:solidFill>
                <a:schemeClr val="bg2">
                  <a:lumMod val="75000"/>
                </a:schemeClr>
              </a:solidFill>
            </a:endParaRPr>
          </a:p>
          <a:p>
            <a:pPr>
              <a:buNone/>
            </a:pPr>
            <a:endParaRPr lang="en-US" sz="1400" dirty="0">
              <a:solidFill>
                <a:schemeClr val="bg2">
                  <a:lumMod val="75000"/>
                </a:schemeClr>
              </a:solidFill>
            </a:endParaRPr>
          </a:p>
        </p:txBody>
      </p:sp>
      <p:sp>
        <p:nvSpPr>
          <p:cNvPr id="10" name="Text Placeholder 9"/>
          <p:cNvSpPr>
            <a:spLocks noGrp="1"/>
          </p:cNvSpPr>
          <p:nvPr>
            <p:ph type="body" idx="2"/>
          </p:nvPr>
        </p:nvSpPr>
        <p:spPr>
          <a:xfrm>
            <a:off x="3886200" y="1428825"/>
            <a:ext cx="3629649" cy="2908800"/>
          </a:xfrm>
        </p:spPr>
        <p:txBody>
          <a:bodyPr/>
          <a:lstStyle/>
          <a:p>
            <a:pPr lvl="0">
              <a:buNone/>
            </a:pPr>
            <a:r>
              <a:rPr lang="en-US" dirty="0" smtClean="0">
                <a:solidFill>
                  <a:schemeClr val="accent5">
                    <a:lumMod val="25000"/>
                  </a:schemeClr>
                </a:solidFill>
              </a:rPr>
              <a:t>Nang</a:t>
            </a:r>
          </a:p>
          <a:p>
            <a:pPr lvl="0"/>
            <a:r>
              <a:rPr lang="en-US" sz="1400" dirty="0" err="1" smtClean="0"/>
              <a:t>Ginagamit</a:t>
            </a:r>
            <a:r>
              <a:rPr lang="en-US" sz="1400" dirty="0" smtClean="0"/>
              <a:t> </a:t>
            </a:r>
            <a:r>
              <a:rPr lang="en-US" sz="1400" dirty="0" err="1" smtClean="0"/>
              <a:t>kapag</a:t>
            </a:r>
            <a:r>
              <a:rPr lang="en-US" sz="1400" dirty="0" smtClean="0"/>
              <a:t> </a:t>
            </a:r>
            <a:r>
              <a:rPr lang="en-US" sz="1400" dirty="0" err="1" smtClean="0"/>
              <a:t>tinutukoy</a:t>
            </a:r>
            <a:r>
              <a:rPr lang="en-US" sz="1400" dirty="0" smtClean="0"/>
              <a:t> </a:t>
            </a:r>
            <a:r>
              <a:rPr lang="en-US" sz="1400" dirty="0" err="1" smtClean="0"/>
              <a:t>ang</a:t>
            </a:r>
            <a:r>
              <a:rPr lang="en-US" sz="1400" dirty="0" smtClean="0"/>
              <a:t> pang-</a:t>
            </a:r>
            <a:r>
              <a:rPr lang="en-US" sz="1400" dirty="0" err="1" smtClean="0"/>
              <a:t>uri</a:t>
            </a:r>
            <a:r>
              <a:rPr lang="en-US" sz="1400" dirty="0" smtClean="0"/>
              <a:t> at </a:t>
            </a:r>
            <a:r>
              <a:rPr lang="en-US" sz="1400" dirty="0" err="1" smtClean="0"/>
              <a:t>pangabay</a:t>
            </a:r>
            <a:r>
              <a:rPr lang="en-US" sz="1400" dirty="0" smtClean="0"/>
              <a:t>.</a:t>
            </a:r>
          </a:p>
          <a:p>
            <a:pPr lvl="0"/>
            <a:r>
              <a:rPr lang="en-US" sz="1400" dirty="0" smtClean="0"/>
              <a:t>Hal. </a:t>
            </a:r>
            <a:r>
              <a:rPr lang="en-US" sz="1400" dirty="0" err="1" smtClean="0"/>
              <a:t>Kailangan</a:t>
            </a:r>
            <a:r>
              <a:rPr lang="en-US" sz="1400" dirty="0" smtClean="0"/>
              <a:t> </a:t>
            </a:r>
            <a:r>
              <a:rPr lang="en-US" sz="1400" dirty="0" err="1" smtClean="0"/>
              <a:t>kong</a:t>
            </a:r>
            <a:r>
              <a:rPr lang="en-US" sz="1400" dirty="0" smtClean="0"/>
              <a:t> </a:t>
            </a:r>
            <a:r>
              <a:rPr lang="en-US" sz="1400" dirty="0" err="1" smtClean="0"/>
              <a:t>magaral</a:t>
            </a:r>
            <a:r>
              <a:rPr lang="en-US" sz="1400" dirty="0" smtClean="0"/>
              <a:t> </a:t>
            </a:r>
            <a:r>
              <a:rPr lang="en-US" sz="1400" dirty="0" err="1" smtClean="0"/>
              <a:t>ng</a:t>
            </a:r>
            <a:r>
              <a:rPr lang="en-US" sz="1400" dirty="0" smtClean="0"/>
              <a:t> </a:t>
            </a:r>
            <a:r>
              <a:rPr lang="en-US" sz="1400" dirty="0" err="1" smtClean="0"/>
              <a:t>mabuti</a:t>
            </a:r>
            <a:r>
              <a:rPr lang="en-US" sz="1400" dirty="0" smtClean="0"/>
              <a:t> </a:t>
            </a:r>
            <a:r>
              <a:rPr lang="en-US" sz="1400" dirty="0" err="1" smtClean="0"/>
              <a:t>para</a:t>
            </a:r>
            <a:r>
              <a:rPr lang="en-US" sz="1400" dirty="0" smtClean="0"/>
              <a:t> </a:t>
            </a:r>
            <a:r>
              <a:rPr lang="en-US" sz="1400" dirty="0" err="1" smtClean="0"/>
              <a:t>sa</a:t>
            </a:r>
            <a:r>
              <a:rPr lang="en-US" sz="1400" dirty="0" smtClean="0"/>
              <a:t> </a:t>
            </a:r>
            <a:r>
              <a:rPr lang="en-US" sz="1400" dirty="0" err="1" smtClean="0"/>
              <a:t>aking</a:t>
            </a:r>
            <a:r>
              <a:rPr lang="en-US" sz="1400" dirty="0" smtClean="0"/>
              <a:t> </a:t>
            </a:r>
            <a:r>
              <a:rPr lang="en-US" sz="1400" dirty="0" err="1" smtClean="0"/>
              <a:t>magulang</a:t>
            </a:r>
            <a:r>
              <a:rPr lang="en-US" sz="1400" dirty="0" smtClean="0"/>
              <a:t>.</a:t>
            </a:r>
          </a:p>
          <a:p>
            <a:pPr lvl="0"/>
            <a:r>
              <a:rPr lang="en-US" sz="1400" dirty="0" smtClean="0"/>
              <a:t>Ito </a:t>
            </a:r>
            <a:r>
              <a:rPr lang="en-US" sz="1400" dirty="0" err="1" smtClean="0"/>
              <a:t>ang</a:t>
            </a:r>
            <a:r>
              <a:rPr lang="en-US" sz="1400" dirty="0" smtClean="0"/>
              <a:t> </a:t>
            </a:r>
            <a:r>
              <a:rPr lang="en-US" sz="1400" dirty="0" err="1" smtClean="0"/>
              <a:t>ginagamit</a:t>
            </a:r>
            <a:r>
              <a:rPr lang="en-US" sz="1400" dirty="0" smtClean="0"/>
              <a:t> </a:t>
            </a:r>
            <a:r>
              <a:rPr lang="en-US" sz="1400" dirty="0" err="1" smtClean="0"/>
              <a:t>kapag</a:t>
            </a:r>
            <a:r>
              <a:rPr lang="en-US" sz="1400" dirty="0" smtClean="0"/>
              <a:t> may </a:t>
            </a:r>
            <a:r>
              <a:rPr lang="en-US" sz="1400" dirty="0" err="1" smtClean="0"/>
              <a:t>mga</a:t>
            </a:r>
            <a:r>
              <a:rPr lang="en-US" sz="1400" dirty="0" smtClean="0"/>
              <a:t> </a:t>
            </a:r>
            <a:r>
              <a:rPr lang="en-US" sz="1400" dirty="0" err="1" smtClean="0"/>
              <a:t>pandiwang</a:t>
            </a:r>
            <a:r>
              <a:rPr lang="en-US" sz="1400" dirty="0" smtClean="0"/>
              <a:t> </a:t>
            </a:r>
            <a:r>
              <a:rPr lang="en-US" sz="1400" dirty="0" err="1" smtClean="0"/>
              <a:t>nauulit</a:t>
            </a:r>
            <a:r>
              <a:rPr lang="en-US" sz="1400" dirty="0" smtClean="0"/>
              <a:t>.</a:t>
            </a:r>
          </a:p>
          <a:p>
            <a:pPr lvl="0"/>
            <a:r>
              <a:rPr lang="en-US" sz="1400" dirty="0" err="1" smtClean="0"/>
              <a:t>Iyak</a:t>
            </a:r>
            <a:r>
              <a:rPr lang="en-US" sz="1400" dirty="0" smtClean="0"/>
              <a:t> </a:t>
            </a:r>
            <a:r>
              <a:rPr lang="en-US" sz="1400" dirty="0" err="1" smtClean="0"/>
              <a:t>nang</a:t>
            </a:r>
            <a:r>
              <a:rPr lang="en-US" sz="1400" dirty="0" smtClean="0"/>
              <a:t> </a:t>
            </a:r>
            <a:r>
              <a:rPr lang="en-US" sz="1400" dirty="0" err="1" smtClean="0"/>
              <a:t>iyak</a:t>
            </a:r>
            <a:r>
              <a:rPr lang="en-US" sz="1400" dirty="0" smtClean="0"/>
              <a:t> </a:t>
            </a:r>
            <a:r>
              <a:rPr lang="en-US" sz="1400" dirty="0" err="1" smtClean="0"/>
              <a:t>si</a:t>
            </a:r>
            <a:r>
              <a:rPr lang="en-US" sz="1400" dirty="0" smtClean="0"/>
              <a:t> Leandro </a:t>
            </a:r>
            <a:r>
              <a:rPr lang="en-US" sz="1400" dirty="0" err="1" smtClean="0"/>
              <a:t>noong</a:t>
            </a:r>
            <a:r>
              <a:rPr lang="en-US" sz="1400" dirty="0" smtClean="0"/>
              <a:t> </a:t>
            </a:r>
            <a:r>
              <a:rPr lang="en-US" sz="1400" dirty="0" err="1" smtClean="0"/>
              <a:t>nakaraang</a:t>
            </a:r>
            <a:r>
              <a:rPr lang="en-US" sz="1400" dirty="0" smtClean="0"/>
              <a:t> lingo.</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2589486" y="2345350"/>
            <a:ext cx="4229100" cy="226400"/>
          </a:xfrm>
          <a:prstGeom prst="rect">
            <a:avLst/>
          </a:prstGeom>
        </p:spPr>
        <p:txBody>
          <a:bodyPr spcFirstLastPara="1" wrap="square" lIns="0" tIns="0" rIns="0" bIns="0" anchor="b" anchorCtr="0">
            <a:noAutofit/>
          </a:bodyPr>
          <a:lstStyle/>
          <a:p>
            <a:r>
              <a:rPr lang="en-US" dirty="0" smtClean="0"/>
              <a:t>Pinto at </a:t>
            </a:r>
            <a:r>
              <a:rPr lang="en-US" dirty="0" err="1" smtClean="0"/>
              <a:t>Pintuan</a:t>
            </a:r>
            <a:r>
              <a:rPr lang="en-US" dirty="0" smtClean="0"/>
              <a:t/>
            </a:r>
            <a:br>
              <a:rPr lang="en-US" dirty="0" smtClean="0"/>
            </a:br>
            <a:r>
              <a:rPr lang="en-US" dirty="0" smtClean="0"/>
              <a:t/>
            </a:r>
            <a:br>
              <a:rPr lang="en-US" dirty="0" smtClean="0"/>
            </a:br>
            <a:endParaRPr dirty="0"/>
          </a:p>
        </p:txBody>
      </p:sp>
      <p:sp>
        <p:nvSpPr>
          <p:cNvPr id="4" name="Rectangle 3"/>
          <p:cNvSpPr/>
          <p:nvPr/>
        </p:nvSpPr>
        <p:spPr>
          <a:xfrm>
            <a:off x="2133600" y="1200150"/>
            <a:ext cx="710451" cy="646331"/>
          </a:xfrm>
          <a:prstGeom prst="rect">
            <a:avLst/>
          </a:prstGeom>
        </p:spPr>
        <p:txBody>
          <a:bodyPr wrap="none">
            <a:spAutoFit/>
          </a:bodyPr>
          <a:lstStyle/>
          <a:p>
            <a:r>
              <a:rPr lang="en-US" sz="1800" dirty="0" smtClean="0">
                <a:solidFill>
                  <a:schemeClr val="accent3">
                    <a:lumMod val="75000"/>
                  </a:schemeClr>
                </a:solidFill>
              </a:rPr>
              <a:t>Pinto</a:t>
            </a:r>
          </a:p>
          <a:p>
            <a:pPr lvl="0"/>
            <a:endParaRPr lang="en-US" sz="1800" b="1" dirty="0">
              <a:solidFill>
                <a:schemeClr val="accent3">
                  <a:lumMod val="75000"/>
                </a:schemeClr>
              </a:solidFill>
              <a:latin typeface="Patrick Hand"/>
            </a:endParaRPr>
          </a:p>
        </p:txBody>
      </p:sp>
      <p:sp>
        <p:nvSpPr>
          <p:cNvPr id="5" name="Rectangle 4"/>
          <p:cNvSpPr/>
          <p:nvPr/>
        </p:nvSpPr>
        <p:spPr>
          <a:xfrm>
            <a:off x="2057400" y="1504950"/>
            <a:ext cx="5334000" cy="738664"/>
          </a:xfrm>
          <a:prstGeom prst="rect">
            <a:avLst/>
          </a:prstGeom>
        </p:spPr>
        <p:txBody>
          <a:bodyPr wrap="square">
            <a:spAutoFit/>
          </a:bodyPr>
          <a:lstStyle/>
          <a:p>
            <a:pPr lvl="0">
              <a:buFont typeface="Arial" pitchFamily="34" charset="0"/>
              <a:buChar char="•"/>
            </a:pPr>
            <a:r>
              <a:rPr lang="en-US" dirty="0" smtClean="0">
                <a:solidFill>
                  <a:schemeClr val="bg2">
                    <a:lumMod val="75000"/>
                  </a:schemeClr>
                </a:solidFill>
                <a:latin typeface="Patrick Hand"/>
              </a:rPr>
              <a:t>Ito </a:t>
            </a:r>
            <a:r>
              <a:rPr lang="en-US" dirty="0" err="1" smtClean="0">
                <a:solidFill>
                  <a:schemeClr val="bg2">
                    <a:lumMod val="75000"/>
                  </a:schemeClr>
                </a:solidFill>
                <a:latin typeface="Patrick Hand"/>
              </a:rPr>
              <a:t>ang</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isinasarado</a:t>
            </a:r>
            <a:r>
              <a:rPr lang="en-US" dirty="0" smtClean="0">
                <a:solidFill>
                  <a:schemeClr val="bg2">
                    <a:lumMod val="75000"/>
                  </a:schemeClr>
                </a:solidFill>
                <a:latin typeface="Patrick Hand"/>
              </a:rPr>
              <a:t> o </a:t>
            </a:r>
            <a:r>
              <a:rPr lang="en-US" dirty="0" err="1" smtClean="0">
                <a:solidFill>
                  <a:schemeClr val="bg2">
                    <a:lumMod val="75000"/>
                  </a:schemeClr>
                </a:solidFill>
                <a:latin typeface="Patrick Hand"/>
              </a:rPr>
              <a:t>ibinubukas</a:t>
            </a:r>
            <a:r>
              <a:rPr lang="en-US" dirty="0" smtClean="0">
                <a:solidFill>
                  <a:schemeClr val="bg2">
                    <a:lumMod val="75000"/>
                  </a:schemeClr>
                </a:solidFill>
                <a:latin typeface="Patrick Hand"/>
              </a:rPr>
              <a:t>.</a:t>
            </a:r>
          </a:p>
          <a:p>
            <a:pPr lvl="0">
              <a:buFont typeface="Arial" pitchFamily="34" charset="0"/>
              <a:buChar char="•"/>
            </a:pPr>
            <a:r>
              <a:rPr lang="en-US" dirty="0" err="1" smtClean="0">
                <a:solidFill>
                  <a:schemeClr val="bg2">
                    <a:lumMod val="75000"/>
                  </a:schemeClr>
                </a:solidFill>
                <a:latin typeface="Patrick Hand"/>
              </a:rPr>
              <a:t>Buksan</a:t>
            </a:r>
            <a:r>
              <a:rPr lang="en-US" dirty="0" smtClean="0">
                <a:solidFill>
                  <a:schemeClr val="bg2">
                    <a:lumMod val="75000"/>
                  </a:schemeClr>
                </a:solidFill>
                <a:latin typeface="Patrick Hand"/>
              </a:rPr>
              <a:t> mo </a:t>
            </a:r>
            <a:r>
              <a:rPr lang="en-US" dirty="0" err="1" smtClean="0">
                <a:solidFill>
                  <a:schemeClr val="bg2">
                    <a:lumMod val="75000"/>
                  </a:schemeClr>
                </a:solidFill>
                <a:latin typeface="Patrick Hand"/>
              </a:rPr>
              <a:t>ang</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pinunto</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kapag</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dumating</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na</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ang</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aking</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asawa</a:t>
            </a:r>
            <a:endParaRPr lang="en-US" dirty="0" smtClean="0">
              <a:solidFill>
                <a:schemeClr val="bg2">
                  <a:lumMod val="75000"/>
                </a:schemeClr>
              </a:solidFill>
              <a:latin typeface="Patrick Hand"/>
            </a:endParaRPr>
          </a:p>
          <a:p>
            <a:pPr lvl="0">
              <a:buFont typeface="Arial" pitchFamily="34" charset="0"/>
              <a:buChar char="•"/>
            </a:pPr>
            <a:endParaRPr lang="en-US" dirty="0">
              <a:solidFill>
                <a:schemeClr val="tx2">
                  <a:lumMod val="25000"/>
                </a:schemeClr>
              </a:solidFill>
              <a:latin typeface="Patrick Hand"/>
            </a:endParaRPr>
          </a:p>
        </p:txBody>
      </p:sp>
      <p:sp>
        <p:nvSpPr>
          <p:cNvPr id="7" name="Rectangle 6"/>
          <p:cNvSpPr/>
          <p:nvPr/>
        </p:nvSpPr>
        <p:spPr>
          <a:xfrm>
            <a:off x="2133600" y="2571750"/>
            <a:ext cx="4572000" cy="738664"/>
          </a:xfrm>
          <a:prstGeom prst="rect">
            <a:avLst/>
          </a:prstGeom>
        </p:spPr>
        <p:txBody>
          <a:bodyPr wrap="square">
            <a:spAutoFit/>
          </a:bodyPr>
          <a:lstStyle/>
          <a:p>
            <a:pPr lvl="0">
              <a:buFont typeface="Arial" pitchFamily="34" charset="0"/>
              <a:buChar char="•"/>
            </a:pPr>
            <a:r>
              <a:rPr lang="en-US" dirty="0" err="1" smtClean="0">
                <a:solidFill>
                  <a:schemeClr val="bg2">
                    <a:lumMod val="75000"/>
                  </a:schemeClr>
                </a:solidFill>
                <a:latin typeface="Patrick Hand"/>
              </a:rPr>
              <a:t>Bahagi</a:t>
            </a:r>
            <a:r>
              <a:rPr lang="en-US" dirty="0" smtClean="0">
                <a:solidFill>
                  <a:schemeClr val="bg2">
                    <a:lumMod val="75000"/>
                  </a:schemeClr>
                </a:solidFill>
                <a:latin typeface="Patrick Hand"/>
              </a:rPr>
              <a:t> kung </a:t>
            </a:r>
            <a:r>
              <a:rPr lang="en-US" dirty="0" err="1" smtClean="0">
                <a:solidFill>
                  <a:schemeClr val="bg2">
                    <a:lumMod val="75000"/>
                  </a:schemeClr>
                </a:solidFill>
                <a:latin typeface="Patrick Hand"/>
              </a:rPr>
              <a:t>saan</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dumadaan</a:t>
            </a:r>
            <a:r>
              <a:rPr lang="en-US" dirty="0" smtClean="0">
                <a:solidFill>
                  <a:schemeClr val="bg2">
                    <a:lumMod val="75000"/>
                  </a:schemeClr>
                </a:solidFill>
                <a:latin typeface="Patrick Hand"/>
              </a:rPr>
              <a:t>.</a:t>
            </a:r>
          </a:p>
          <a:p>
            <a:pPr lvl="0">
              <a:buFont typeface="Arial" pitchFamily="34" charset="0"/>
              <a:buChar char="•"/>
            </a:pPr>
            <a:r>
              <a:rPr lang="en-US" dirty="0" err="1" smtClean="0">
                <a:solidFill>
                  <a:schemeClr val="bg2">
                    <a:lumMod val="75000"/>
                  </a:schemeClr>
                </a:solidFill>
                <a:latin typeface="Patrick Hand"/>
              </a:rPr>
              <a:t>Pumasok</a:t>
            </a:r>
            <a:r>
              <a:rPr lang="en-US" dirty="0" smtClean="0">
                <a:solidFill>
                  <a:schemeClr val="bg2">
                    <a:lumMod val="75000"/>
                  </a:schemeClr>
                </a:solidFill>
                <a:latin typeface="Patrick Hand"/>
              </a:rPr>
              <a:t> ka </a:t>
            </a:r>
            <a:r>
              <a:rPr lang="en-US" dirty="0" err="1" smtClean="0">
                <a:solidFill>
                  <a:schemeClr val="bg2">
                    <a:lumMod val="75000"/>
                  </a:schemeClr>
                </a:solidFill>
                <a:latin typeface="Patrick Hand"/>
              </a:rPr>
              <a:t>sa</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tamang</a:t>
            </a:r>
            <a:r>
              <a:rPr lang="en-US" dirty="0" smtClean="0">
                <a:solidFill>
                  <a:schemeClr val="bg2">
                    <a:lumMod val="75000"/>
                  </a:schemeClr>
                </a:solidFill>
                <a:latin typeface="Patrick Hand"/>
              </a:rPr>
              <a:t> </a:t>
            </a:r>
            <a:r>
              <a:rPr lang="en-US" dirty="0" err="1" smtClean="0">
                <a:solidFill>
                  <a:schemeClr val="bg2">
                    <a:lumMod val="75000"/>
                  </a:schemeClr>
                </a:solidFill>
                <a:latin typeface="Patrick Hand"/>
              </a:rPr>
              <a:t>pintuan</a:t>
            </a:r>
            <a:r>
              <a:rPr lang="en-US" dirty="0" smtClean="0">
                <a:solidFill>
                  <a:schemeClr val="bg2">
                    <a:lumMod val="75000"/>
                  </a:schemeClr>
                </a:solidFill>
                <a:latin typeface="Patrick Hand"/>
              </a:rPr>
              <a:t>.</a:t>
            </a:r>
          </a:p>
          <a:p>
            <a:pPr lvl="0">
              <a:buFont typeface="Arial" pitchFamily="34" charset="0"/>
              <a:buChar char="•"/>
            </a:pPr>
            <a:endParaRPr lang="en-US" dirty="0">
              <a:solidFill>
                <a:schemeClr val="tx2">
                  <a:lumMod val="25000"/>
                </a:schemeClr>
              </a:solidFill>
              <a:latin typeface="Patrick Hand"/>
            </a:endParaRPr>
          </a:p>
        </p:txBody>
      </p:sp>
      <p:sp>
        <p:nvSpPr>
          <p:cNvPr id="10" name="Rectangle 9"/>
          <p:cNvSpPr/>
          <p:nvPr/>
        </p:nvSpPr>
        <p:spPr>
          <a:xfrm>
            <a:off x="2133600" y="2190751"/>
            <a:ext cx="990600" cy="646331"/>
          </a:xfrm>
          <a:prstGeom prst="rect">
            <a:avLst/>
          </a:prstGeom>
        </p:spPr>
        <p:txBody>
          <a:bodyPr wrap="square">
            <a:spAutoFit/>
          </a:bodyPr>
          <a:lstStyle/>
          <a:p>
            <a:r>
              <a:rPr lang="en-US" sz="1800" dirty="0" err="1" smtClean="0">
                <a:solidFill>
                  <a:schemeClr val="accent3">
                    <a:lumMod val="75000"/>
                  </a:schemeClr>
                </a:solidFill>
              </a:rPr>
              <a:t>Pintuan</a:t>
            </a:r>
            <a:endParaRPr lang="en-US" sz="1800" dirty="0" smtClean="0">
              <a:solidFill>
                <a:schemeClr val="accent3">
                  <a:lumMod val="75000"/>
                </a:schemeClr>
              </a:solidFill>
            </a:endParaRPr>
          </a:p>
          <a:p>
            <a:pPr lvl="0"/>
            <a:endParaRPr lang="en-US" sz="1800" b="1" dirty="0">
              <a:solidFill>
                <a:schemeClr val="accent3">
                  <a:lumMod val="75000"/>
                </a:schemeClr>
              </a:solidFill>
              <a:latin typeface="Patrick H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9" name="Google Shape;291;p38"/>
          <p:cNvSpPr/>
          <p:nvPr/>
        </p:nvSpPr>
        <p:spPr>
          <a:xfrm>
            <a:off x="4114800" y="1276350"/>
            <a:ext cx="457200" cy="411412"/>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2">
                  <a:lumMod val="50000"/>
                </a:schemeClr>
              </a:solidFill>
            </a:endParaRPr>
          </a:p>
        </p:txBody>
      </p:sp>
      <p:sp>
        <p:nvSpPr>
          <p:cNvPr id="18" name="Google Shape;314;p38"/>
          <p:cNvSpPr/>
          <p:nvPr/>
        </p:nvSpPr>
        <p:spPr>
          <a:xfrm>
            <a:off x="3124200" y="3867150"/>
            <a:ext cx="1066800" cy="949157"/>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4;p38"/>
          <p:cNvSpPr/>
          <p:nvPr/>
        </p:nvSpPr>
        <p:spPr>
          <a:xfrm>
            <a:off x="5029200" y="2800350"/>
            <a:ext cx="1066800" cy="949157"/>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4;p38"/>
          <p:cNvSpPr/>
          <p:nvPr/>
        </p:nvSpPr>
        <p:spPr>
          <a:xfrm>
            <a:off x="4648200" y="3790950"/>
            <a:ext cx="1066800" cy="949157"/>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4;p38"/>
          <p:cNvSpPr/>
          <p:nvPr/>
        </p:nvSpPr>
        <p:spPr>
          <a:xfrm>
            <a:off x="2971800" y="742950"/>
            <a:ext cx="1066800" cy="949157"/>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4;p38"/>
          <p:cNvSpPr/>
          <p:nvPr/>
        </p:nvSpPr>
        <p:spPr>
          <a:xfrm>
            <a:off x="3886200" y="1809750"/>
            <a:ext cx="1066800" cy="949157"/>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4;p38"/>
          <p:cNvSpPr/>
          <p:nvPr/>
        </p:nvSpPr>
        <p:spPr>
          <a:xfrm>
            <a:off x="5105400" y="1200150"/>
            <a:ext cx="1066800" cy="949157"/>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8"/>
          <p:cNvSpPr txBox="1">
            <a:spLocks noGrp="1"/>
          </p:cNvSpPr>
          <p:nvPr>
            <p:ph type="body" idx="1"/>
          </p:nvPr>
        </p:nvSpPr>
        <p:spPr>
          <a:xfrm>
            <a:off x="2438400" y="819150"/>
            <a:ext cx="4191000" cy="353500"/>
          </a:xfrm>
          <a:prstGeom prst="rect">
            <a:avLst/>
          </a:prstGeom>
        </p:spPr>
        <p:txBody>
          <a:bodyPr spcFirstLastPara="1" wrap="square" lIns="0" tIns="0" rIns="0" bIns="0" anchor="ctr" anchorCtr="0">
            <a:noAutofit/>
          </a:bodyPr>
          <a:lstStyle/>
          <a:p>
            <a:pPr marL="0" indent="0">
              <a:buNone/>
            </a:pPr>
            <a:r>
              <a:rPr lang="en" dirty="0" smtClean="0"/>
              <a:t>“</a:t>
            </a:r>
            <a:r>
              <a:rPr lang="en-US" dirty="0" err="1" smtClean="0"/>
              <a:t>Subukin</a:t>
            </a:r>
            <a:r>
              <a:rPr lang="en-US" dirty="0" smtClean="0"/>
              <a:t> at </a:t>
            </a:r>
            <a:r>
              <a:rPr lang="en-US" dirty="0" err="1"/>
              <a:t>S</a:t>
            </a:r>
            <a:r>
              <a:rPr lang="en-US" dirty="0" err="1" smtClean="0"/>
              <a:t>ubukan</a:t>
            </a:r>
            <a:r>
              <a:rPr lang="en" dirty="0" smtClean="0"/>
              <a:t>”</a:t>
            </a:r>
            <a:endParaRPr dirty="0"/>
          </a:p>
        </p:txBody>
      </p:sp>
      <p:sp>
        <p:nvSpPr>
          <p:cNvPr id="85" name="Google Shape;85;p18"/>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4" name="Google Shape;79;p17"/>
          <p:cNvSpPr txBox="1">
            <a:spLocks/>
          </p:cNvSpPr>
          <p:nvPr/>
        </p:nvSpPr>
        <p:spPr>
          <a:xfrm>
            <a:off x="2971800" y="1200150"/>
            <a:ext cx="3276600" cy="7848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2400"/>
              <a:buFont typeface="Patrick Hand"/>
              <a:buNone/>
              <a:tabLst/>
              <a:defRPr/>
            </a:pPr>
            <a:endParaRPr kumimoji="0" lang="en-US" sz="2400" b="0" i="0" u="none" strike="noStrike" kern="0" cap="none" spc="0" normalizeH="0" baseline="0" noProof="0" dirty="0">
              <a:ln>
                <a:noFill/>
              </a:ln>
              <a:solidFill>
                <a:schemeClr val="dk1"/>
              </a:solidFill>
              <a:effectLst/>
              <a:uLnTx/>
              <a:uFillTx/>
              <a:latin typeface="Patrick Hand"/>
              <a:ea typeface="Patrick Hand"/>
              <a:cs typeface="Patrick Hand"/>
              <a:sym typeface="Patrick Hand"/>
            </a:endParaRPr>
          </a:p>
        </p:txBody>
      </p:sp>
      <p:sp>
        <p:nvSpPr>
          <p:cNvPr id="6" name="Rectangle 5"/>
          <p:cNvSpPr/>
          <p:nvPr/>
        </p:nvSpPr>
        <p:spPr>
          <a:xfrm>
            <a:off x="2971800" y="1200150"/>
            <a:ext cx="3200400" cy="2123658"/>
          </a:xfrm>
          <a:prstGeom prst="rect">
            <a:avLst/>
          </a:prstGeom>
        </p:spPr>
        <p:txBody>
          <a:bodyPr wrap="square">
            <a:spAutoFit/>
          </a:bodyPr>
          <a:lstStyle/>
          <a:p>
            <a:pPr lvl="0"/>
            <a:r>
              <a:rPr lang="en-US" sz="2000" b="1" dirty="0" err="1" smtClean="0">
                <a:solidFill>
                  <a:schemeClr val="bg2">
                    <a:lumMod val="75000"/>
                  </a:schemeClr>
                </a:solidFill>
                <a:latin typeface="Patrick Hand"/>
              </a:rPr>
              <a:t>Subukin</a:t>
            </a:r>
            <a:endParaRPr lang="en-US" sz="2000" b="1" dirty="0" smtClean="0">
              <a:solidFill>
                <a:schemeClr val="bg2">
                  <a:lumMod val="75000"/>
                </a:schemeClr>
              </a:solidFill>
              <a:latin typeface="Patrick Hand"/>
            </a:endParaRPr>
          </a:p>
          <a:p>
            <a:pPr lvl="0" eaLnBrk="0" fontAlgn="base" hangingPunct="0">
              <a:spcBef>
                <a:spcPct val="0"/>
              </a:spcBef>
              <a:spcAft>
                <a:spcPct val="0"/>
              </a:spcAft>
              <a:buClrTx/>
              <a:buFontTx/>
              <a:buChar char="•"/>
            </a:pPr>
            <a:r>
              <a:rPr lang="en-US" dirty="0" err="1" smtClean="0">
                <a:solidFill>
                  <a:schemeClr val="accent4">
                    <a:lumMod val="60000"/>
                    <a:lumOff val="40000"/>
                  </a:schemeClr>
                </a:solidFill>
                <a:latin typeface="Patrick Hand"/>
              </a:rPr>
              <a:t>nangangahulugan</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ng</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pagsusuri</a:t>
            </a:r>
            <a:r>
              <a:rPr lang="en-US" dirty="0" smtClean="0">
                <a:solidFill>
                  <a:schemeClr val="accent4">
                    <a:lumMod val="60000"/>
                    <a:lumOff val="40000"/>
                  </a:schemeClr>
                </a:solidFill>
                <a:latin typeface="Patrick Hand"/>
              </a:rPr>
              <a:t> o </a:t>
            </a:r>
            <a:r>
              <a:rPr lang="en-US" dirty="0" err="1" smtClean="0">
                <a:solidFill>
                  <a:schemeClr val="accent4">
                    <a:lumMod val="60000"/>
                    <a:lumOff val="40000"/>
                  </a:schemeClr>
                </a:solidFill>
                <a:latin typeface="Patrick Hand"/>
              </a:rPr>
              <a:t>pagsisiyasat</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sa</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uri</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lakas</a:t>
            </a:r>
            <a:r>
              <a:rPr lang="en-US" dirty="0" smtClean="0">
                <a:solidFill>
                  <a:schemeClr val="accent4">
                    <a:lumMod val="60000"/>
                    <a:lumOff val="40000"/>
                  </a:schemeClr>
                </a:solidFill>
                <a:latin typeface="Patrick Hand"/>
              </a:rPr>
              <a:t> o </a:t>
            </a:r>
            <a:r>
              <a:rPr lang="en-US" dirty="0" err="1" smtClean="0">
                <a:solidFill>
                  <a:schemeClr val="accent4">
                    <a:lumMod val="60000"/>
                    <a:lumOff val="40000"/>
                  </a:schemeClr>
                </a:solidFill>
                <a:latin typeface="Patrick Hand"/>
              </a:rPr>
              <a:t>kakayahan</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ng</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isang</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tao</a:t>
            </a:r>
            <a:r>
              <a:rPr lang="en-US" dirty="0" smtClean="0">
                <a:solidFill>
                  <a:schemeClr val="accent4">
                    <a:lumMod val="60000"/>
                    <a:lumOff val="40000"/>
                  </a:schemeClr>
                </a:solidFill>
                <a:latin typeface="Patrick Hand"/>
              </a:rPr>
              <a:t> o </a:t>
            </a:r>
            <a:r>
              <a:rPr lang="en-US" dirty="0" err="1" smtClean="0">
                <a:solidFill>
                  <a:schemeClr val="accent4">
                    <a:lumMod val="60000"/>
                    <a:lumOff val="40000"/>
                  </a:schemeClr>
                </a:solidFill>
                <a:latin typeface="Patrick Hand"/>
              </a:rPr>
              <a:t>bagay</a:t>
            </a:r>
            <a:r>
              <a:rPr lang="en-US" dirty="0" smtClean="0">
                <a:solidFill>
                  <a:schemeClr val="accent4">
                    <a:lumMod val="60000"/>
                    <a:lumOff val="40000"/>
                  </a:schemeClr>
                </a:solidFill>
                <a:latin typeface="Patrick Hand"/>
              </a:rPr>
              <a:t>.</a:t>
            </a:r>
          </a:p>
          <a:p>
            <a:pPr lvl="0" eaLnBrk="0" fontAlgn="base" hangingPunct="0">
              <a:spcBef>
                <a:spcPct val="0"/>
              </a:spcBef>
              <a:spcAft>
                <a:spcPct val="0"/>
              </a:spcAft>
              <a:buClrTx/>
              <a:buFontTx/>
              <a:buChar char="•"/>
            </a:pPr>
            <a:r>
              <a:rPr lang="en-US" dirty="0" err="1" smtClean="0">
                <a:solidFill>
                  <a:schemeClr val="accent4">
                    <a:lumMod val="60000"/>
                    <a:lumOff val="40000"/>
                  </a:schemeClr>
                </a:solidFill>
                <a:latin typeface="Patrick Hand"/>
              </a:rPr>
              <a:t>Subukin</a:t>
            </a:r>
            <a:r>
              <a:rPr lang="en-US" dirty="0" smtClean="0">
                <a:solidFill>
                  <a:schemeClr val="accent4">
                    <a:lumMod val="60000"/>
                    <a:lumOff val="40000"/>
                  </a:schemeClr>
                </a:solidFill>
                <a:latin typeface="Patrick Hand"/>
              </a:rPr>
              <a:t> mo </a:t>
            </a:r>
            <a:r>
              <a:rPr lang="en-US" dirty="0" err="1" smtClean="0">
                <a:solidFill>
                  <a:schemeClr val="accent4">
                    <a:lumMod val="60000"/>
                    <a:lumOff val="40000"/>
                  </a:schemeClr>
                </a:solidFill>
                <a:latin typeface="Patrick Hand"/>
              </a:rPr>
              <a:t>siyang</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kausapin</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upang</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kayo’y</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magkaalaman</a:t>
            </a:r>
            <a:r>
              <a:rPr lang="en-US" dirty="0" smtClean="0">
                <a:solidFill>
                  <a:schemeClr val="accent4">
                    <a:lumMod val="60000"/>
                    <a:lumOff val="40000"/>
                  </a:schemeClr>
                </a:solidFill>
                <a:latin typeface="Patrick Hand"/>
              </a:rPr>
              <a:t> </a:t>
            </a:r>
            <a:r>
              <a:rPr lang="en-US" dirty="0" err="1" smtClean="0">
                <a:solidFill>
                  <a:schemeClr val="accent4">
                    <a:lumMod val="60000"/>
                    <a:lumOff val="40000"/>
                  </a:schemeClr>
                </a:solidFill>
                <a:latin typeface="Patrick Hand"/>
              </a:rPr>
              <a:t>na</a:t>
            </a:r>
            <a:r>
              <a:rPr lang="en-US" dirty="0" smtClean="0">
                <a:solidFill>
                  <a:schemeClr val="accent4">
                    <a:lumMod val="60000"/>
                    <a:lumOff val="40000"/>
                  </a:schemeClr>
                </a:solidFill>
                <a:latin typeface="Patrick Hand"/>
              </a:rPr>
              <a:t>.</a:t>
            </a:r>
          </a:p>
          <a:p>
            <a:pPr lvl="0"/>
            <a:endParaRPr lang="en-US" sz="1100" b="1" dirty="0" smtClean="0">
              <a:solidFill>
                <a:schemeClr val="accent4">
                  <a:lumMod val="60000"/>
                  <a:lumOff val="40000"/>
                </a:schemeClr>
              </a:solidFill>
              <a:latin typeface="Patrick Hand"/>
            </a:endParaRPr>
          </a:p>
          <a:p>
            <a:pPr lvl="0"/>
            <a:endParaRPr lang="en-US" sz="2000" b="1" dirty="0" smtClean="0">
              <a:solidFill>
                <a:schemeClr val="bg2">
                  <a:lumMod val="75000"/>
                </a:schemeClr>
              </a:solidFill>
              <a:latin typeface="Patrick Hand"/>
            </a:endParaRPr>
          </a:p>
          <a:p>
            <a:endParaRPr lang="en-US" sz="1100" b="1" dirty="0">
              <a:solidFill>
                <a:schemeClr val="bg2">
                  <a:lumMod val="75000"/>
                </a:schemeClr>
              </a:solidFill>
            </a:endParaRPr>
          </a:p>
        </p:txBody>
      </p:sp>
      <p:sp>
        <p:nvSpPr>
          <p:cNvPr id="10" name="Rectangle 9"/>
          <p:cNvSpPr/>
          <p:nvPr/>
        </p:nvSpPr>
        <p:spPr>
          <a:xfrm>
            <a:off x="2971800" y="2800350"/>
            <a:ext cx="1273105" cy="830997"/>
          </a:xfrm>
          <a:prstGeom prst="rect">
            <a:avLst/>
          </a:prstGeom>
        </p:spPr>
        <p:txBody>
          <a:bodyPr wrap="none">
            <a:spAutoFit/>
          </a:bodyPr>
          <a:lstStyle/>
          <a:p>
            <a:pPr lvl="0"/>
            <a:r>
              <a:rPr lang="en-US" sz="2400" b="1" dirty="0" err="1" smtClean="0">
                <a:solidFill>
                  <a:schemeClr val="bg2">
                    <a:lumMod val="75000"/>
                  </a:schemeClr>
                </a:solidFill>
                <a:latin typeface="Patrick Hand"/>
              </a:rPr>
              <a:t>Subukin</a:t>
            </a:r>
            <a:endParaRPr lang="en-US" sz="2400" b="1" dirty="0" smtClean="0">
              <a:solidFill>
                <a:schemeClr val="bg2">
                  <a:lumMod val="75000"/>
                </a:schemeClr>
              </a:solidFill>
              <a:latin typeface="Patrick Hand"/>
            </a:endParaRPr>
          </a:p>
          <a:p>
            <a:pPr lvl="0"/>
            <a:endParaRPr lang="en-US" sz="2400" b="1" dirty="0" smtClean="0">
              <a:solidFill>
                <a:schemeClr val="bg2">
                  <a:lumMod val="75000"/>
                </a:schemeClr>
              </a:solidFill>
              <a:latin typeface="Patrick Hand"/>
            </a:endParaRPr>
          </a:p>
        </p:txBody>
      </p:sp>
      <p:sp>
        <p:nvSpPr>
          <p:cNvPr id="69633" name="Rectangle 1"/>
          <p:cNvSpPr>
            <a:spLocks noChangeArrowheads="1"/>
          </p:cNvSpPr>
          <p:nvPr/>
        </p:nvSpPr>
        <p:spPr bwMode="auto">
          <a:xfrm>
            <a:off x="2895600" y="3219896"/>
            <a:ext cx="3124199"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nangangahulugan</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ng</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pagtingin</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upang</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malaman</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ang</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ginagawa</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ng</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isang</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tao</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o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mga</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tao</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a:t>
            </a:r>
            <a:endParaRPr kumimoji="0" lang="en-US" b="0" i="0" u="none" strike="noStrike" cap="none" normalizeH="0" baseline="0" dirty="0" smtClean="0">
              <a:ln>
                <a:noFill/>
              </a:ln>
              <a:solidFill>
                <a:schemeClr val="accent4">
                  <a:lumMod val="60000"/>
                  <a:lumOff val="40000"/>
                </a:schemeClr>
              </a:solidFill>
              <a:effectLst/>
              <a:latin typeface="Patrick Hand"/>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Subukan</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mong</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sundan</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siya</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sa</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kanyang</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silid</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ng</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palihim</a:t>
            </a:r>
            <a:r>
              <a:rPr kumimoji="0" lang="en-US"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accent4">
                  <a:lumMod val="60000"/>
                  <a:lumOff val="40000"/>
                </a:schemeClr>
              </a:solidFill>
              <a:effectLst/>
              <a:latin typeface="Patrick Hand"/>
              <a:cs typeface="Arial" pitchFamily="34" charset="0"/>
            </a:endParaRPr>
          </a:p>
        </p:txBody>
      </p:sp>
      <p:sp>
        <p:nvSpPr>
          <p:cNvPr id="20" name="Google Shape;310;p38"/>
          <p:cNvSpPr/>
          <p:nvPr/>
        </p:nvSpPr>
        <p:spPr>
          <a:xfrm>
            <a:off x="4191000" y="3028950"/>
            <a:ext cx="314269" cy="175400"/>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0;p38"/>
          <p:cNvSpPr/>
          <p:nvPr/>
        </p:nvSpPr>
        <p:spPr>
          <a:xfrm>
            <a:off x="4648200" y="3028950"/>
            <a:ext cx="314269" cy="175400"/>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6" name="Google Shape;298;p38"/>
          <p:cNvSpPr/>
          <p:nvPr/>
        </p:nvSpPr>
        <p:spPr>
          <a:xfrm rot="20308028">
            <a:off x="3962400" y="3105150"/>
            <a:ext cx="914400" cy="914400"/>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15" name="Google Shape;298;p38"/>
          <p:cNvSpPr/>
          <p:nvPr/>
        </p:nvSpPr>
        <p:spPr>
          <a:xfrm rot="776264">
            <a:off x="2667000" y="2495550"/>
            <a:ext cx="914400" cy="914400"/>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14" name="Google Shape;299;p38"/>
          <p:cNvSpPr/>
          <p:nvPr/>
        </p:nvSpPr>
        <p:spPr>
          <a:xfrm rot="2741395">
            <a:off x="3310397" y="1032227"/>
            <a:ext cx="990600" cy="937740"/>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12" name="Google Shape;299;p38"/>
          <p:cNvSpPr/>
          <p:nvPr/>
        </p:nvSpPr>
        <p:spPr>
          <a:xfrm rot="19095726">
            <a:off x="1329430" y="1182282"/>
            <a:ext cx="990600" cy="937740"/>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10" name="Google Shape;299;p38"/>
          <p:cNvSpPr/>
          <p:nvPr/>
        </p:nvSpPr>
        <p:spPr>
          <a:xfrm>
            <a:off x="5257800" y="1657350"/>
            <a:ext cx="990600" cy="937740"/>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91" name="Google Shape;91;p19"/>
          <p:cNvSpPr txBox="1">
            <a:spLocks noGrp="1"/>
          </p:cNvSpPr>
          <p:nvPr>
            <p:ph type="body" idx="1"/>
          </p:nvPr>
        </p:nvSpPr>
        <p:spPr>
          <a:xfrm>
            <a:off x="1600200" y="1276350"/>
            <a:ext cx="5887500" cy="3505200"/>
          </a:xfrm>
          <a:prstGeom prst="rect">
            <a:avLst/>
          </a:prstGeom>
        </p:spPr>
        <p:txBody>
          <a:bodyPr spcFirstLastPara="1" wrap="square" lIns="0" tIns="0" rIns="0" bIns="0" anchor="t" anchorCtr="0">
            <a:noAutofit/>
          </a:bodyPr>
          <a:lstStyle/>
          <a:p>
            <a:pPr lvl="0">
              <a:buNone/>
            </a:pPr>
            <a:r>
              <a:rPr lang="en-US" sz="2000" b="1" dirty="0" err="1" smtClean="0">
                <a:solidFill>
                  <a:schemeClr val="accent5">
                    <a:lumMod val="50000"/>
                  </a:schemeClr>
                </a:solidFill>
              </a:rPr>
              <a:t>Iwan</a:t>
            </a:r>
            <a:endParaRPr lang="en-US" sz="2000" b="1" dirty="0" smtClean="0">
              <a:solidFill>
                <a:schemeClr val="accent5">
                  <a:lumMod val="50000"/>
                </a:schemeClr>
              </a:solidFill>
            </a:endParaRPr>
          </a:p>
          <a:p>
            <a:pPr lvl="0"/>
            <a:r>
              <a:rPr lang="en-US" sz="1400" dirty="0" err="1" smtClean="0"/>
              <a:t>Nangangahulugang</a:t>
            </a:r>
            <a:r>
              <a:rPr lang="en-US" sz="1400" dirty="0" smtClean="0"/>
              <a:t> </a:t>
            </a:r>
            <a:r>
              <a:rPr lang="en-US" sz="1400" dirty="0" err="1" smtClean="0"/>
              <a:t>huwag</a:t>
            </a:r>
            <a:r>
              <a:rPr lang="en-US" sz="1400" dirty="0" smtClean="0"/>
              <a:t> </a:t>
            </a:r>
            <a:r>
              <a:rPr lang="en-US" sz="1400" dirty="0" err="1" smtClean="0"/>
              <a:t>isama</a:t>
            </a:r>
            <a:r>
              <a:rPr lang="en-US" sz="1400" dirty="0" smtClean="0"/>
              <a:t> o </a:t>
            </a:r>
            <a:r>
              <a:rPr lang="en-US" sz="1400" dirty="0" err="1" smtClean="0"/>
              <a:t>dalhin</a:t>
            </a:r>
            <a:r>
              <a:rPr lang="en-US" sz="1400" dirty="0" smtClean="0"/>
              <a:t>.</a:t>
            </a:r>
          </a:p>
          <a:p>
            <a:r>
              <a:rPr lang="en-US" sz="1400" dirty="0" err="1" smtClean="0"/>
              <a:t>Iwan</a:t>
            </a:r>
            <a:r>
              <a:rPr lang="en-US" sz="1400" dirty="0" smtClean="0"/>
              <a:t> mo </a:t>
            </a:r>
            <a:r>
              <a:rPr lang="en-US" sz="1400" dirty="0" err="1" smtClean="0"/>
              <a:t>na</a:t>
            </a:r>
            <a:r>
              <a:rPr lang="en-US" sz="1400" dirty="0" smtClean="0"/>
              <a:t> </a:t>
            </a:r>
            <a:r>
              <a:rPr lang="en-US" sz="1400" dirty="0" err="1" smtClean="0"/>
              <a:t>ang</a:t>
            </a:r>
            <a:r>
              <a:rPr lang="en-US" sz="1400" dirty="0" smtClean="0"/>
              <a:t> </a:t>
            </a:r>
            <a:r>
              <a:rPr lang="en-US" sz="1400" dirty="0" err="1" smtClean="0"/>
              <a:t>iyong</a:t>
            </a:r>
            <a:r>
              <a:rPr lang="en-US" sz="1400" dirty="0" smtClean="0"/>
              <a:t> </a:t>
            </a:r>
            <a:r>
              <a:rPr lang="en-US" sz="1400" dirty="0" err="1" smtClean="0"/>
              <a:t>bagahe</a:t>
            </a:r>
            <a:r>
              <a:rPr lang="en-US" sz="1400" dirty="0" smtClean="0"/>
              <a:t> </a:t>
            </a:r>
            <a:r>
              <a:rPr lang="en-US" sz="1400" dirty="0" err="1" smtClean="0"/>
              <a:t>sa</a:t>
            </a:r>
            <a:r>
              <a:rPr lang="en-US" sz="1400" dirty="0" smtClean="0"/>
              <a:t> </a:t>
            </a:r>
            <a:r>
              <a:rPr lang="en-US" sz="1400" dirty="0" err="1" smtClean="0"/>
              <a:t>loob</a:t>
            </a:r>
            <a:r>
              <a:rPr lang="en-US" sz="1400" dirty="0" smtClean="0"/>
              <a:t> n gaming </a:t>
            </a:r>
            <a:r>
              <a:rPr lang="en-US" sz="1400" dirty="0" err="1" smtClean="0"/>
              <a:t>kwarto</a:t>
            </a:r>
            <a:r>
              <a:rPr lang="en-US" sz="1400" dirty="0" smtClean="0"/>
              <a:t>.</a:t>
            </a:r>
          </a:p>
          <a:p>
            <a:pPr lvl="0"/>
            <a:endParaRPr lang="en-US" sz="1400" dirty="0" smtClean="0"/>
          </a:p>
          <a:p>
            <a:pPr lvl="0"/>
            <a:r>
              <a:rPr lang="en-US" sz="1400" dirty="0" err="1" smtClean="0"/>
              <a:t>Nangangahulugang</a:t>
            </a:r>
            <a:r>
              <a:rPr lang="en-US" sz="1400" dirty="0" smtClean="0"/>
              <a:t> </a:t>
            </a:r>
            <a:r>
              <a:rPr lang="en-US" sz="1400" dirty="0" err="1" smtClean="0"/>
              <a:t>magiwan</a:t>
            </a:r>
            <a:r>
              <a:rPr lang="en-US" sz="1400" dirty="0" smtClean="0"/>
              <a:t> </a:t>
            </a:r>
            <a:r>
              <a:rPr lang="en-US" sz="1400" dirty="0" err="1" smtClean="0"/>
              <a:t>ng</a:t>
            </a:r>
            <a:r>
              <a:rPr lang="en-US" sz="1400" dirty="0" smtClean="0"/>
              <a:t> kung </a:t>
            </a:r>
            <a:r>
              <a:rPr lang="en-US" sz="1400" dirty="0" err="1" smtClean="0"/>
              <a:t>anong</a:t>
            </a:r>
            <a:r>
              <a:rPr lang="en-US" sz="1400" dirty="0" smtClean="0"/>
              <a:t> man o </a:t>
            </a:r>
            <a:r>
              <a:rPr lang="en-US" sz="1400" dirty="0" err="1" smtClean="0"/>
              <a:t>bagay</a:t>
            </a:r>
            <a:r>
              <a:rPr lang="en-US" sz="1400" dirty="0" smtClean="0"/>
              <a:t> </a:t>
            </a:r>
            <a:r>
              <a:rPr lang="en-US" sz="1400" dirty="0" err="1" smtClean="0"/>
              <a:t>sa</a:t>
            </a:r>
            <a:r>
              <a:rPr lang="en-US" sz="1400" dirty="0" smtClean="0"/>
              <a:t> </a:t>
            </a:r>
            <a:r>
              <a:rPr lang="en-US" sz="1400" dirty="0" err="1" smtClean="0"/>
              <a:t>isang</a:t>
            </a:r>
            <a:r>
              <a:rPr lang="en-US" sz="1400" dirty="0" smtClean="0"/>
              <a:t> </a:t>
            </a:r>
            <a:r>
              <a:rPr lang="en-US" sz="1400" dirty="0" err="1" smtClean="0"/>
              <a:t>tao</a:t>
            </a:r>
            <a:r>
              <a:rPr lang="en-US" sz="1400" dirty="0" smtClean="0"/>
              <a:t> , </a:t>
            </a:r>
            <a:r>
              <a:rPr lang="en-US" sz="1400" dirty="0" err="1" smtClean="0"/>
              <a:t>hayop</a:t>
            </a:r>
            <a:r>
              <a:rPr lang="en-US" sz="1400" dirty="0" smtClean="0"/>
              <a:t>, o </a:t>
            </a:r>
            <a:r>
              <a:rPr lang="en-US" sz="1400" dirty="0" err="1" smtClean="0"/>
              <a:t>lugar</a:t>
            </a:r>
            <a:r>
              <a:rPr lang="en-US" sz="1400" dirty="0" smtClean="0"/>
              <a:t>.</a:t>
            </a:r>
          </a:p>
          <a:p>
            <a:pPr lvl="0"/>
            <a:r>
              <a:rPr lang="en-US" sz="1400" dirty="0" err="1" smtClean="0"/>
              <a:t>Iwanan</a:t>
            </a:r>
            <a:r>
              <a:rPr lang="en-US" sz="1400" dirty="0" smtClean="0"/>
              <a:t> mo </a:t>
            </a:r>
            <a:r>
              <a:rPr lang="en-US" sz="1400" dirty="0" err="1" smtClean="0"/>
              <a:t>ng</a:t>
            </a:r>
            <a:r>
              <a:rPr lang="en-US" sz="1400" dirty="0" smtClean="0"/>
              <a:t> 5000 </a:t>
            </a:r>
            <a:r>
              <a:rPr lang="en-US" sz="1400" dirty="0" err="1" smtClean="0"/>
              <a:t>ang</a:t>
            </a:r>
            <a:r>
              <a:rPr lang="en-US" sz="1400" dirty="0" smtClean="0"/>
              <a:t> </a:t>
            </a:r>
            <a:r>
              <a:rPr lang="en-US" sz="1400" dirty="0" err="1" smtClean="0"/>
              <a:t>ating</a:t>
            </a:r>
            <a:r>
              <a:rPr lang="en-US" sz="1400" dirty="0" smtClean="0"/>
              <a:t> </a:t>
            </a:r>
            <a:r>
              <a:rPr lang="en-US" sz="1400" dirty="0" err="1" smtClean="0"/>
              <a:t>anak</a:t>
            </a:r>
            <a:r>
              <a:rPr lang="en-US" sz="1400" dirty="0" smtClean="0"/>
              <a:t> </a:t>
            </a:r>
            <a:r>
              <a:rPr lang="en-US" sz="1400" dirty="0" err="1" smtClean="0"/>
              <a:t>mamayang</a:t>
            </a:r>
            <a:r>
              <a:rPr lang="en-US" sz="1400" dirty="0" smtClean="0"/>
              <a:t> </a:t>
            </a:r>
            <a:r>
              <a:rPr lang="en-US" sz="1400" dirty="0" err="1" smtClean="0"/>
              <a:t>hapon</a:t>
            </a:r>
            <a:r>
              <a:rPr lang="en-US" sz="1400" dirty="0" smtClean="0"/>
              <a:t>.</a:t>
            </a:r>
          </a:p>
          <a:p>
            <a:pPr marL="457200" lvl="0" indent="-381000" algn="l" rtl="0">
              <a:spcBef>
                <a:spcPts val="600"/>
              </a:spcBef>
              <a:spcAft>
                <a:spcPts val="0"/>
              </a:spcAft>
              <a:buSzPts val="2400"/>
              <a:buChar char="&gt;"/>
            </a:pPr>
            <a:endParaRPr dirty="0"/>
          </a:p>
        </p:txBody>
      </p:sp>
      <p:sp>
        <p:nvSpPr>
          <p:cNvPr id="90" name="Google Shape;90;p19"/>
          <p:cNvSpPr txBox="1">
            <a:spLocks noGrp="1"/>
          </p:cNvSpPr>
          <p:nvPr>
            <p:ph type="title"/>
          </p:nvPr>
        </p:nvSpPr>
        <p:spPr>
          <a:xfrm>
            <a:off x="1828800" y="1428750"/>
            <a:ext cx="5887500" cy="445500"/>
          </a:xfrm>
          <a:prstGeom prst="rect">
            <a:avLst/>
          </a:prstGeom>
        </p:spPr>
        <p:txBody>
          <a:bodyPr spcFirstLastPara="1" wrap="square" lIns="0" tIns="0" rIns="0" bIns="0" anchor="b" anchorCtr="0">
            <a:noAutofit/>
          </a:bodyPr>
          <a:lstStyle/>
          <a:p>
            <a:r>
              <a:rPr lang="en-US" dirty="0" err="1" smtClean="0"/>
              <a:t>Iwan</a:t>
            </a:r>
            <a:r>
              <a:rPr lang="en-US" dirty="0" smtClean="0"/>
              <a:t> at </a:t>
            </a:r>
            <a:r>
              <a:rPr lang="en-US" dirty="0" err="1" smtClean="0"/>
              <a:t>I</a:t>
            </a:r>
            <a:r>
              <a:rPr lang="en-US" dirty="0" err="1" smtClean="0"/>
              <a:t>wanan</a:t>
            </a:r>
            <a:r>
              <a:rPr lang="en-US" dirty="0" smtClean="0"/>
              <a:t/>
            </a:r>
            <a:br>
              <a:rPr lang="en-US" dirty="0" smtClean="0"/>
            </a:br>
            <a:r>
              <a:rPr lang="en-US" dirty="0" smtClean="0"/>
              <a:t/>
            </a:r>
            <a:br>
              <a:rPr lang="en-US" dirty="0" smtClean="0"/>
            </a:br>
            <a:endParaRPr dirty="0"/>
          </a:p>
        </p:txBody>
      </p:sp>
      <p:sp>
        <p:nvSpPr>
          <p:cNvPr id="92" name="Google Shape;92;p1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6" name="Rectangle 5"/>
          <p:cNvSpPr/>
          <p:nvPr/>
        </p:nvSpPr>
        <p:spPr>
          <a:xfrm>
            <a:off x="1447800" y="2190750"/>
            <a:ext cx="1040670" cy="400110"/>
          </a:xfrm>
          <a:prstGeom prst="rect">
            <a:avLst/>
          </a:prstGeom>
        </p:spPr>
        <p:txBody>
          <a:bodyPr wrap="none">
            <a:spAutoFit/>
          </a:bodyPr>
          <a:lstStyle/>
          <a:p>
            <a:pPr marL="457200" lvl="0" indent="-381000">
              <a:spcBef>
                <a:spcPts val="600"/>
              </a:spcBef>
              <a:buClr>
                <a:srgbClr val="98ADBE"/>
              </a:buClr>
              <a:buSzPts val="2400"/>
            </a:pPr>
            <a:r>
              <a:rPr lang="en-US" sz="2000" b="1" dirty="0" err="1" smtClean="0">
                <a:solidFill>
                  <a:srgbClr val="FFE599">
                    <a:lumMod val="50000"/>
                  </a:srgbClr>
                </a:solidFill>
                <a:latin typeface="Patrick Hand"/>
                <a:sym typeface="Patrick Hand"/>
              </a:rPr>
              <a:t>Iwanan</a:t>
            </a:r>
            <a:endParaRPr lang="en-US" sz="2000" b="1" dirty="0" smtClean="0">
              <a:solidFill>
                <a:srgbClr val="FFE599">
                  <a:lumMod val="50000"/>
                </a:srgbClr>
              </a:solidFill>
              <a:latin typeface="Patrick Hand"/>
              <a:sym typeface="Patrick Hand"/>
            </a:endParaRPr>
          </a:p>
        </p:txBody>
      </p:sp>
      <p:sp>
        <p:nvSpPr>
          <p:cNvPr id="7" name="Google Shape;320;p38"/>
          <p:cNvSpPr/>
          <p:nvPr/>
        </p:nvSpPr>
        <p:spPr>
          <a:xfrm>
            <a:off x="5410200" y="3409950"/>
            <a:ext cx="1619430" cy="1025620"/>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8" name="Google Shape;299;p38"/>
          <p:cNvSpPr/>
          <p:nvPr/>
        </p:nvSpPr>
        <p:spPr>
          <a:xfrm>
            <a:off x="2286000" y="1428750"/>
            <a:ext cx="250407" cy="251940"/>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9" name="Google Shape;298;p38"/>
          <p:cNvSpPr/>
          <p:nvPr/>
        </p:nvSpPr>
        <p:spPr>
          <a:xfrm>
            <a:off x="2514600" y="2343150"/>
            <a:ext cx="250422" cy="251940"/>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13" name="Google Shape;299;p38"/>
          <p:cNvSpPr/>
          <p:nvPr/>
        </p:nvSpPr>
        <p:spPr>
          <a:xfrm rot="20078614">
            <a:off x="6782475" y="757492"/>
            <a:ext cx="990600" cy="937740"/>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17" name="Google Shape;298;p38"/>
          <p:cNvSpPr/>
          <p:nvPr/>
        </p:nvSpPr>
        <p:spPr>
          <a:xfrm rot="1305526">
            <a:off x="1524000" y="3409950"/>
            <a:ext cx="914400" cy="914400"/>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
        <p:nvSpPr>
          <p:cNvPr id="18" name="Google Shape;298;p38"/>
          <p:cNvSpPr/>
          <p:nvPr/>
        </p:nvSpPr>
        <p:spPr>
          <a:xfrm>
            <a:off x="6858000" y="2419350"/>
            <a:ext cx="914400" cy="914400"/>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idx="4294967295"/>
          </p:nvPr>
        </p:nvSpPr>
        <p:spPr>
          <a:xfrm>
            <a:off x="1447800" y="2647950"/>
            <a:ext cx="6545100" cy="914400"/>
          </a:xfrm>
          <a:prstGeom prst="rect">
            <a:avLst/>
          </a:prstGeom>
        </p:spPr>
        <p:txBody>
          <a:bodyPr spcFirstLastPara="1" wrap="square" lIns="0" tIns="0" rIns="0" bIns="0" anchor="b" anchorCtr="0">
            <a:noAutofit/>
          </a:bodyPr>
          <a:lstStyle/>
          <a:p>
            <a:r>
              <a:rPr lang="en-US" sz="4000" dirty="0" smtClean="0"/>
              <a:t>May at </a:t>
            </a:r>
            <a:r>
              <a:rPr lang="en-US" sz="4000" dirty="0" err="1" smtClean="0"/>
              <a:t>Mayroon</a:t>
            </a:r>
            <a:r>
              <a:rPr lang="en-US" sz="6000" dirty="0" smtClean="0"/>
              <a:t/>
            </a:r>
            <a:br>
              <a:rPr lang="en-US" sz="6000" dirty="0" smtClean="0"/>
            </a:br>
            <a:r>
              <a:rPr lang="en-US" sz="6000" dirty="0" smtClean="0"/>
              <a:t/>
            </a:r>
            <a:br>
              <a:rPr lang="en-US" sz="6000" dirty="0" smtClean="0"/>
            </a:br>
            <a:endParaRPr sz="6000" dirty="0">
              <a:solidFill>
                <a:schemeClr val="accent6"/>
              </a:solidFill>
            </a:endParaRPr>
          </a:p>
        </p:txBody>
      </p:sp>
      <p:sp>
        <p:nvSpPr>
          <p:cNvPr id="98" name="Google Shape;98;p20"/>
          <p:cNvSpPr txBox="1">
            <a:spLocks noGrp="1"/>
          </p:cNvSpPr>
          <p:nvPr>
            <p:ph type="subTitle" idx="4294967295"/>
          </p:nvPr>
        </p:nvSpPr>
        <p:spPr>
          <a:xfrm>
            <a:off x="2057400" y="1581150"/>
            <a:ext cx="4716300" cy="2590800"/>
          </a:xfrm>
          <a:prstGeom prst="rect">
            <a:avLst/>
          </a:prstGeom>
        </p:spPr>
        <p:txBody>
          <a:bodyPr spcFirstLastPara="1" wrap="square" lIns="0" tIns="0" rIns="0" bIns="0" numCol="2" anchor="t" anchorCtr="0">
            <a:noAutofit/>
          </a:bodyPr>
          <a:lstStyle/>
          <a:p>
            <a:pPr marL="0" indent="0">
              <a:buNone/>
            </a:pPr>
            <a:r>
              <a:rPr lang="en-US" sz="2000" b="1" dirty="0" smtClean="0">
                <a:solidFill>
                  <a:schemeClr val="accent6">
                    <a:lumMod val="75000"/>
                  </a:schemeClr>
                </a:solidFill>
              </a:rPr>
              <a:t>May</a:t>
            </a:r>
          </a:p>
          <a:p>
            <a:pPr lvl="0">
              <a:buNone/>
            </a:pPr>
            <a:r>
              <a:rPr lang="en-US" sz="1400" dirty="0" smtClean="0">
                <a:solidFill>
                  <a:schemeClr val="bg1"/>
                </a:solidFill>
              </a:rPr>
              <a:t>kung </a:t>
            </a:r>
            <a:r>
              <a:rPr lang="en-US" sz="1400" dirty="0" err="1" smtClean="0">
                <a:solidFill>
                  <a:schemeClr val="bg1"/>
                </a:solidFill>
              </a:rPr>
              <a:t>ito’y</a:t>
            </a:r>
            <a:r>
              <a:rPr lang="en-US" sz="1400" dirty="0" smtClean="0">
                <a:solidFill>
                  <a:schemeClr val="bg1"/>
                </a:solidFill>
              </a:rPr>
              <a:t> </a:t>
            </a:r>
            <a:r>
              <a:rPr lang="en-US" sz="1400" dirty="0" err="1" smtClean="0">
                <a:solidFill>
                  <a:schemeClr val="bg1"/>
                </a:solidFill>
              </a:rPr>
              <a:t>sinusundan</a:t>
            </a:r>
            <a:r>
              <a:rPr lang="en-US" sz="1400" dirty="0" smtClean="0">
                <a:solidFill>
                  <a:schemeClr val="bg1"/>
                </a:solidFill>
              </a:rPr>
              <a:t> </a:t>
            </a:r>
            <a:r>
              <a:rPr lang="en-US" sz="1400" dirty="0" err="1" smtClean="0">
                <a:solidFill>
                  <a:schemeClr val="bg1"/>
                </a:solidFill>
              </a:rPr>
              <a:t>ng</a:t>
            </a:r>
            <a:endParaRPr lang="en-US" sz="1400" dirty="0" smtClean="0">
              <a:solidFill>
                <a:schemeClr val="bg1"/>
              </a:solidFill>
            </a:endParaRPr>
          </a:p>
          <a:p>
            <a:pPr lvl="0">
              <a:buNone/>
            </a:pPr>
            <a:r>
              <a:rPr lang="en-US" sz="1400" dirty="0" err="1" smtClean="0">
                <a:solidFill>
                  <a:schemeClr val="bg1"/>
                </a:solidFill>
              </a:rPr>
              <a:t>mga</a:t>
            </a:r>
            <a:r>
              <a:rPr lang="en-US" sz="1400" dirty="0" smtClean="0">
                <a:solidFill>
                  <a:schemeClr val="bg1"/>
                </a:solidFill>
              </a:rPr>
              <a:t> </a:t>
            </a:r>
            <a:r>
              <a:rPr lang="en-US" sz="1400" dirty="0" err="1" smtClean="0">
                <a:solidFill>
                  <a:schemeClr val="bg1"/>
                </a:solidFill>
              </a:rPr>
              <a:t>sumusunod</a:t>
            </a:r>
            <a:r>
              <a:rPr lang="en-US" sz="1400" dirty="0" smtClean="0">
                <a:solidFill>
                  <a:schemeClr val="bg1"/>
                </a:solidFill>
              </a:rPr>
              <a:t> </a:t>
            </a:r>
            <a:r>
              <a:rPr lang="en-US" sz="1400" dirty="0" err="1" smtClean="0">
                <a:solidFill>
                  <a:schemeClr val="bg1"/>
                </a:solidFill>
              </a:rPr>
              <a:t>na</a:t>
            </a:r>
            <a:r>
              <a:rPr lang="en-US" sz="1400" dirty="0" smtClean="0">
                <a:solidFill>
                  <a:schemeClr val="bg1"/>
                </a:solidFill>
              </a:rPr>
              <a:t> </a:t>
            </a:r>
            <a:r>
              <a:rPr lang="en-US" sz="1400" dirty="0" err="1" smtClean="0">
                <a:solidFill>
                  <a:schemeClr val="bg1"/>
                </a:solidFill>
              </a:rPr>
              <a:t>bahagi</a:t>
            </a:r>
            <a:endParaRPr lang="en-US" sz="1400" dirty="0" smtClean="0">
              <a:solidFill>
                <a:schemeClr val="bg1"/>
              </a:solidFill>
            </a:endParaRPr>
          </a:p>
          <a:p>
            <a:pPr lvl="0">
              <a:buNone/>
            </a:pPr>
            <a:r>
              <a:rPr lang="en-US" sz="1400" dirty="0" err="1" smtClean="0">
                <a:solidFill>
                  <a:schemeClr val="bg1"/>
                </a:solidFill>
              </a:rPr>
              <a:t>ng</a:t>
            </a:r>
            <a:r>
              <a:rPr lang="en-US" sz="1400" dirty="0" smtClean="0">
                <a:solidFill>
                  <a:schemeClr val="bg1"/>
                </a:solidFill>
              </a:rPr>
              <a:t> </a:t>
            </a:r>
            <a:r>
              <a:rPr lang="en-US" sz="1400" dirty="0" err="1" smtClean="0">
                <a:solidFill>
                  <a:schemeClr val="bg1"/>
                </a:solidFill>
              </a:rPr>
              <a:t>pananalita</a:t>
            </a:r>
            <a:r>
              <a:rPr lang="en-US" sz="1400" dirty="0" smtClean="0">
                <a:solidFill>
                  <a:schemeClr val="bg1"/>
                </a:solidFill>
              </a:rPr>
              <a:t>: </a:t>
            </a:r>
          </a:p>
          <a:p>
            <a:pPr lvl="0"/>
            <a:r>
              <a:rPr lang="en-US" sz="1400" dirty="0" err="1" smtClean="0">
                <a:solidFill>
                  <a:schemeClr val="bg1"/>
                </a:solidFill>
              </a:rPr>
              <a:t>Pangngalan</a:t>
            </a:r>
            <a:endParaRPr lang="en-US" sz="1400" dirty="0" smtClean="0">
              <a:solidFill>
                <a:schemeClr val="bg1"/>
              </a:solidFill>
            </a:endParaRPr>
          </a:p>
          <a:p>
            <a:pPr lvl="0"/>
            <a:r>
              <a:rPr lang="en-US" sz="1400" dirty="0" err="1" smtClean="0">
                <a:solidFill>
                  <a:schemeClr val="bg1"/>
                </a:solidFill>
              </a:rPr>
              <a:t>Pandiwa</a:t>
            </a:r>
            <a:endParaRPr lang="en-US" sz="1400" dirty="0" smtClean="0">
              <a:solidFill>
                <a:schemeClr val="bg1"/>
              </a:solidFill>
            </a:endParaRPr>
          </a:p>
          <a:p>
            <a:pPr lvl="0"/>
            <a:r>
              <a:rPr lang="en-US" sz="1400" dirty="0" smtClean="0">
                <a:solidFill>
                  <a:schemeClr val="bg1"/>
                </a:solidFill>
              </a:rPr>
              <a:t>Pang-</a:t>
            </a:r>
            <a:r>
              <a:rPr lang="en-US" sz="1400" dirty="0" err="1" smtClean="0">
                <a:solidFill>
                  <a:schemeClr val="bg1"/>
                </a:solidFill>
              </a:rPr>
              <a:t>uri</a:t>
            </a:r>
            <a:endParaRPr lang="en-US" sz="1400" dirty="0" smtClean="0">
              <a:solidFill>
                <a:schemeClr val="bg1"/>
              </a:solidFill>
            </a:endParaRPr>
          </a:p>
          <a:p>
            <a:pPr lvl="0"/>
            <a:r>
              <a:rPr lang="en-US" sz="1400" dirty="0" err="1" smtClean="0">
                <a:solidFill>
                  <a:schemeClr val="bg1"/>
                </a:solidFill>
              </a:rPr>
              <a:t>Panghalip</a:t>
            </a:r>
            <a:r>
              <a:rPr lang="en-US" sz="1400" dirty="0" smtClean="0">
                <a:solidFill>
                  <a:schemeClr val="bg1"/>
                </a:solidFill>
              </a:rPr>
              <a:t> </a:t>
            </a:r>
            <a:r>
              <a:rPr lang="en-US" sz="1400" dirty="0" err="1" smtClean="0">
                <a:solidFill>
                  <a:schemeClr val="bg1"/>
                </a:solidFill>
              </a:rPr>
              <a:t>na</a:t>
            </a:r>
            <a:r>
              <a:rPr lang="en-US" sz="1400" dirty="0" smtClean="0">
                <a:solidFill>
                  <a:schemeClr val="bg1"/>
                </a:solidFill>
              </a:rPr>
              <a:t> </a:t>
            </a:r>
            <a:r>
              <a:rPr lang="en-US" sz="1400" dirty="0" err="1" smtClean="0">
                <a:solidFill>
                  <a:schemeClr val="bg1"/>
                </a:solidFill>
              </a:rPr>
              <a:t>Paari</a:t>
            </a:r>
            <a:endParaRPr lang="en-US" sz="1400" dirty="0" smtClean="0">
              <a:solidFill>
                <a:schemeClr val="bg1"/>
              </a:solidFill>
            </a:endParaRPr>
          </a:p>
          <a:p>
            <a:pPr lvl="0"/>
            <a:r>
              <a:rPr lang="en-US" sz="1400" dirty="0" err="1" smtClean="0">
                <a:solidFill>
                  <a:schemeClr val="bg1"/>
                </a:solidFill>
              </a:rPr>
              <a:t>Pantukoy</a:t>
            </a:r>
            <a:r>
              <a:rPr lang="en-US" sz="1400" dirty="0" smtClean="0">
                <a:solidFill>
                  <a:schemeClr val="bg1"/>
                </a:solidFill>
              </a:rPr>
              <a:t> </a:t>
            </a:r>
            <a:r>
              <a:rPr lang="en-US" sz="1400" dirty="0" err="1" smtClean="0">
                <a:solidFill>
                  <a:schemeClr val="bg1"/>
                </a:solidFill>
              </a:rPr>
              <a:t>na</a:t>
            </a:r>
            <a:r>
              <a:rPr lang="en-US" sz="1400" dirty="0" smtClean="0">
                <a:solidFill>
                  <a:schemeClr val="bg1"/>
                </a:solidFill>
              </a:rPr>
              <a:t> </a:t>
            </a:r>
            <a:r>
              <a:rPr lang="en-US" sz="1400" i="1" dirty="0" err="1" smtClean="0">
                <a:solidFill>
                  <a:schemeClr val="bg1"/>
                </a:solidFill>
              </a:rPr>
              <a:t>Mga</a:t>
            </a:r>
            <a:endParaRPr lang="en-US" sz="1400" dirty="0" smtClean="0">
              <a:solidFill>
                <a:schemeClr val="bg1"/>
              </a:solidFill>
            </a:endParaRPr>
          </a:p>
          <a:p>
            <a:pPr lvl="0"/>
            <a:r>
              <a:rPr lang="en-US" sz="1400" dirty="0" smtClean="0">
                <a:solidFill>
                  <a:schemeClr val="bg1"/>
                </a:solidFill>
              </a:rPr>
              <a:t>Pang-</a:t>
            </a:r>
            <a:r>
              <a:rPr lang="en-US" sz="1400" dirty="0" err="1" smtClean="0">
                <a:solidFill>
                  <a:schemeClr val="bg1"/>
                </a:solidFill>
              </a:rPr>
              <a:t>ukol</a:t>
            </a:r>
            <a:r>
              <a:rPr lang="en-US" sz="1400" dirty="0" smtClean="0">
                <a:solidFill>
                  <a:schemeClr val="bg1"/>
                </a:solidFill>
              </a:rPr>
              <a:t> </a:t>
            </a:r>
            <a:r>
              <a:rPr lang="en-US" sz="1400" dirty="0" err="1" smtClean="0">
                <a:solidFill>
                  <a:schemeClr val="bg1"/>
                </a:solidFill>
              </a:rPr>
              <a:t>na</a:t>
            </a:r>
            <a:r>
              <a:rPr lang="en-US" sz="1400" dirty="0" smtClean="0">
                <a:solidFill>
                  <a:schemeClr val="bg1"/>
                </a:solidFill>
              </a:rPr>
              <a:t> </a:t>
            </a:r>
            <a:r>
              <a:rPr lang="en-US" sz="1400" i="1" dirty="0" smtClean="0">
                <a:solidFill>
                  <a:schemeClr val="bg1"/>
                </a:solidFill>
              </a:rPr>
              <a:t>Sa</a:t>
            </a:r>
            <a:endParaRPr lang="en-US" sz="1400" dirty="0" smtClean="0">
              <a:solidFill>
                <a:schemeClr val="bg1"/>
              </a:solidFill>
            </a:endParaRPr>
          </a:p>
          <a:p>
            <a:pPr lvl="0"/>
            <a:endParaRPr lang="en-US" sz="1400" dirty="0" smtClean="0"/>
          </a:p>
          <a:p>
            <a:pPr lvl="0"/>
            <a:endParaRPr lang="en-US" sz="1400" dirty="0" smtClean="0">
              <a:solidFill>
                <a:schemeClr val="bg1"/>
              </a:solidFill>
            </a:endParaRPr>
          </a:p>
          <a:p>
            <a:pPr lvl="0"/>
            <a:endParaRPr lang="en-US" sz="1400" dirty="0" smtClean="0">
              <a:solidFill>
                <a:schemeClr val="bg1"/>
              </a:solidFill>
            </a:endParaRPr>
          </a:p>
          <a:p>
            <a:pPr lvl="0"/>
            <a:endParaRPr lang="en-US" sz="1400" dirty="0" smtClean="0">
              <a:solidFill>
                <a:schemeClr val="bg1"/>
              </a:solidFill>
            </a:endParaRPr>
          </a:p>
          <a:p>
            <a:pPr lvl="0"/>
            <a:endParaRPr lang="en-US" sz="1400" dirty="0" smtClean="0">
              <a:solidFill>
                <a:schemeClr val="bg1"/>
              </a:solidFill>
            </a:endParaRPr>
          </a:p>
          <a:p>
            <a:pPr lvl="0"/>
            <a:endParaRPr lang="en-US" sz="1400" dirty="0" smtClean="0">
              <a:solidFill>
                <a:schemeClr val="bg1"/>
              </a:solidFill>
            </a:endParaRPr>
          </a:p>
          <a:p>
            <a:pPr lvl="0"/>
            <a:endParaRPr lang="en-US" sz="1400" dirty="0" smtClean="0">
              <a:solidFill>
                <a:schemeClr val="bg1"/>
              </a:solidFill>
            </a:endParaRPr>
          </a:p>
          <a:p>
            <a:pPr lvl="0"/>
            <a:r>
              <a:rPr lang="en-US" sz="1400" dirty="0" smtClean="0">
                <a:solidFill>
                  <a:schemeClr val="bg1"/>
                </a:solidFill>
              </a:rPr>
              <a:t>kung </a:t>
            </a:r>
            <a:r>
              <a:rPr lang="en-US" sz="1400" dirty="0" err="1" smtClean="0">
                <a:solidFill>
                  <a:schemeClr val="bg1"/>
                </a:solidFill>
              </a:rPr>
              <a:t>ito’y</a:t>
            </a:r>
            <a:r>
              <a:rPr lang="en-US" sz="1400" dirty="0" smtClean="0">
                <a:solidFill>
                  <a:schemeClr val="bg1"/>
                </a:solidFill>
              </a:rPr>
              <a:t> </a:t>
            </a:r>
            <a:r>
              <a:rPr lang="en-US" sz="1400" dirty="0" err="1" smtClean="0">
                <a:solidFill>
                  <a:schemeClr val="bg1"/>
                </a:solidFill>
              </a:rPr>
              <a:t>sinusundan</a:t>
            </a:r>
            <a:r>
              <a:rPr lang="en-US" sz="1400" dirty="0" smtClean="0">
                <a:solidFill>
                  <a:schemeClr val="bg1"/>
                </a:solidFill>
              </a:rPr>
              <a:t> </a:t>
            </a:r>
            <a:r>
              <a:rPr lang="en-US" sz="1400" dirty="0" err="1" smtClean="0">
                <a:solidFill>
                  <a:schemeClr val="bg1"/>
                </a:solidFill>
              </a:rPr>
              <a:t>ng</a:t>
            </a:r>
            <a:r>
              <a:rPr lang="en-US" sz="1400" dirty="0" smtClean="0">
                <a:solidFill>
                  <a:schemeClr val="bg1"/>
                </a:solidFill>
              </a:rPr>
              <a:t> </a:t>
            </a:r>
            <a:r>
              <a:rPr lang="en-US" sz="1400" dirty="0" err="1" smtClean="0">
                <a:solidFill>
                  <a:schemeClr val="bg1"/>
                </a:solidFill>
              </a:rPr>
              <a:t>isang</a:t>
            </a:r>
            <a:r>
              <a:rPr lang="en-US" sz="1400" dirty="0" smtClean="0">
                <a:solidFill>
                  <a:schemeClr val="bg1"/>
                </a:solidFill>
              </a:rPr>
              <a:t> </a:t>
            </a:r>
            <a:r>
              <a:rPr lang="en-US" sz="1400" dirty="0" err="1" smtClean="0">
                <a:solidFill>
                  <a:schemeClr val="bg1"/>
                </a:solidFill>
              </a:rPr>
              <a:t>kataga</a:t>
            </a:r>
            <a:r>
              <a:rPr lang="en-US" sz="1400" dirty="0" smtClean="0">
                <a:solidFill>
                  <a:schemeClr val="bg1"/>
                </a:solidFill>
              </a:rPr>
              <a:t> o </a:t>
            </a:r>
            <a:r>
              <a:rPr lang="en-US" sz="1400" dirty="0" err="1" smtClean="0">
                <a:solidFill>
                  <a:schemeClr val="bg1"/>
                </a:solidFill>
              </a:rPr>
              <a:t>ingklitik</a:t>
            </a:r>
            <a:r>
              <a:rPr lang="en-US" sz="1400" dirty="0" smtClean="0">
                <a:solidFill>
                  <a:schemeClr val="bg1"/>
                </a:solidFill>
              </a:rPr>
              <a:t> o </a:t>
            </a:r>
            <a:r>
              <a:rPr lang="en-US" sz="1400" dirty="0" err="1" smtClean="0">
                <a:solidFill>
                  <a:schemeClr val="bg1"/>
                </a:solidFill>
              </a:rPr>
              <a:t>kaya</a:t>
            </a:r>
            <a:r>
              <a:rPr lang="en-US" sz="1400" dirty="0" smtClean="0">
                <a:solidFill>
                  <a:schemeClr val="bg1"/>
                </a:solidFill>
              </a:rPr>
              <a:t> </a:t>
            </a:r>
            <a:r>
              <a:rPr lang="en-US" sz="1400" dirty="0" err="1" smtClean="0">
                <a:solidFill>
                  <a:schemeClr val="bg1"/>
                </a:solidFill>
              </a:rPr>
              <a:t>nama’y</a:t>
            </a:r>
            <a:r>
              <a:rPr lang="en-US" sz="1400" dirty="0" smtClean="0">
                <a:solidFill>
                  <a:schemeClr val="bg1"/>
                </a:solidFill>
              </a:rPr>
              <a:t> </a:t>
            </a:r>
            <a:r>
              <a:rPr lang="en-US" sz="1400" dirty="0" err="1" smtClean="0">
                <a:solidFill>
                  <a:schemeClr val="bg1"/>
                </a:solidFill>
              </a:rPr>
              <a:t>sinusundan</a:t>
            </a:r>
            <a:r>
              <a:rPr lang="en-US" sz="1400" dirty="0" smtClean="0">
                <a:solidFill>
                  <a:schemeClr val="bg1"/>
                </a:solidFill>
              </a:rPr>
              <a:t> </a:t>
            </a:r>
            <a:r>
              <a:rPr lang="en-US" sz="1400" dirty="0" err="1" smtClean="0">
                <a:solidFill>
                  <a:schemeClr val="bg1"/>
                </a:solidFill>
              </a:rPr>
              <a:t>ng</a:t>
            </a:r>
            <a:r>
              <a:rPr lang="en-US" sz="1400" dirty="0" smtClean="0">
                <a:solidFill>
                  <a:schemeClr val="bg1"/>
                </a:solidFill>
              </a:rPr>
              <a:t> </a:t>
            </a:r>
            <a:r>
              <a:rPr lang="en-US" sz="1400" dirty="0" err="1" smtClean="0">
                <a:solidFill>
                  <a:schemeClr val="bg1"/>
                </a:solidFill>
              </a:rPr>
              <a:t>panghalip</a:t>
            </a:r>
            <a:r>
              <a:rPr lang="en-US" sz="1400" dirty="0" smtClean="0">
                <a:solidFill>
                  <a:schemeClr val="bg1"/>
                </a:solidFill>
              </a:rPr>
              <a:t> </a:t>
            </a:r>
            <a:r>
              <a:rPr lang="en-US" sz="1400" dirty="0" err="1" smtClean="0">
                <a:solidFill>
                  <a:schemeClr val="bg1"/>
                </a:solidFill>
              </a:rPr>
              <a:t>palagyo</a:t>
            </a:r>
            <a:r>
              <a:rPr lang="en-US" sz="1400" dirty="0" smtClean="0">
                <a:solidFill>
                  <a:schemeClr val="bg1"/>
                </a:solidFill>
              </a:rPr>
              <a:t>.</a:t>
            </a:r>
          </a:p>
          <a:p>
            <a:pPr lvl="0"/>
            <a:r>
              <a:rPr lang="en-US" sz="1400" dirty="0" err="1" smtClean="0">
                <a:solidFill>
                  <a:schemeClr val="bg1"/>
                </a:solidFill>
              </a:rPr>
              <a:t>Mayroon</a:t>
            </a:r>
            <a:r>
              <a:rPr lang="en-US" sz="1400" dirty="0" smtClean="0">
                <a:solidFill>
                  <a:schemeClr val="bg1"/>
                </a:solidFill>
              </a:rPr>
              <a:t> </a:t>
            </a:r>
            <a:r>
              <a:rPr lang="en-US" sz="1400" dirty="0" err="1" smtClean="0">
                <a:solidFill>
                  <a:schemeClr val="bg1"/>
                </a:solidFill>
              </a:rPr>
              <a:t>kaming</a:t>
            </a:r>
            <a:r>
              <a:rPr lang="en-US" sz="1400" dirty="0" smtClean="0">
                <a:solidFill>
                  <a:schemeClr val="bg1"/>
                </a:solidFill>
              </a:rPr>
              <a:t> </a:t>
            </a:r>
            <a:r>
              <a:rPr lang="en-US" sz="1400" dirty="0" err="1" smtClean="0">
                <a:solidFill>
                  <a:schemeClr val="bg1"/>
                </a:solidFill>
              </a:rPr>
              <a:t>tinutuluyang</a:t>
            </a:r>
            <a:r>
              <a:rPr lang="en-US" sz="1400" dirty="0" smtClean="0">
                <a:solidFill>
                  <a:schemeClr val="bg1"/>
                </a:solidFill>
              </a:rPr>
              <a:t> </a:t>
            </a:r>
            <a:r>
              <a:rPr lang="en-US" sz="1400" dirty="0" err="1" smtClean="0">
                <a:solidFill>
                  <a:schemeClr val="bg1"/>
                </a:solidFill>
              </a:rPr>
              <a:t>bahay</a:t>
            </a:r>
            <a:r>
              <a:rPr lang="en-US" sz="1400" dirty="0" smtClean="0">
                <a:solidFill>
                  <a:schemeClr val="bg1"/>
                </a:solidFill>
              </a:rPr>
              <a:t> </a:t>
            </a:r>
            <a:r>
              <a:rPr lang="en-US" sz="1400" dirty="0" err="1" smtClean="0">
                <a:solidFill>
                  <a:schemeClr val="bg1"/>
                </a:solidFill>
              </a:rPr>
              <a:t>sa</a:t>
            </a:r>
            <a:r>
              <a:rPr lang="en-US" sz="1400" dirty="0" smtClean="0">
                <a:solidFill>
                  <a:schemeClr val="bg1"/>
                </a:solidFill>
              </a:rPr>
              <a:t> Palawan </a:t>
            </a:r>
            <a:r>
              <a:rPr lang="en-US" sz="1400" dirty="0" err="1" smtClean="0">
                <a:solidFill>
                  <a:schemeClr val="bg1"/>
                </a:solidFill>
              </a:rPr>
              <a:t>dahil</a:t>
            </a:r>
            <a:r>
              <a:rPr lang="en-US" sz="1400" dirty="0" smtClean="0">
                <a:solidFill>
                  <a:schemeClr val="bg1"/>
                </a:solidFill>
              </a:rPr>
              <a:t> </a:t>
            </a:r>
            <a:r>
              <a:rPr lang="en-US" sz="1400" dirty="0" err="1" smtClean="0">
                <a:solidFill>
                  <a:schemeClr val="bg1"/>
                </a:solidFill>
              </a:rPr>
              <a:t>nagawa</a:t>
            </a:r>
            <a:r>
              <a:rPr lang="en-US" sz="1400" dirty="0" smtClean="0">
                <a:solidFill>
                  <a:schemeClr val="bg1"/>
                </a:solidFill>
              </a:rPr>
              <a:t> </a:t>
            </a:r>
            <a:r>
              <a:rPr lang="en-US" sz="1400" dirty="0" err="1" smtClean="0">
                <a:solidFill>
                  <a:schemeClr val="bg1"/>
                </a:solidFill>
              </a:rPr>
              <a:t>na</a:t>
            </a:r>
            <a:r>
              <a:rPr lang="en-US" sz="1400" dirty="0" smtClean="0">
                <a:solidFill>
                  <a:schemeClr val="bg1"/>
                </a:solidFill>
              </a:rPr>
              <a:t> </a:t>
            </a:r>
            <a:r>
              <a:rPr lang="en-US" sz="1400" dirty="0" err="1" smtClean="0">
                <a:solidFill>
                  <a:schemeClr val="bg1"/>
                </a:solidFill>
              </a:rPr>
              <a:t>ang</a:t>
            </a:r>
            <a:r>
              <a:rPr lang="en-US" sz="1400" dirty="0" smtClean="0">
                <a:solidFill>
                  <a:schemeClr val="bg1"/>
                </a:solidFill>
              </a:rPr>
              <a:t> </a:t>
            </a:r>
            <a:r>
              <a:rPr lang="en-US" sz="1400" dirty="0" err="1" smtClean="0">
                <a:solidFill>
                  <a:schemeClr val="bg1"/>
                </a:solidFill>
              </a:rPr>
              <a:t>bahay</a:t>
            </a:r>
            <a:r>
              <a:rPr lang="en-US" sz="1400" dirty="0" smtClean="0">
                <a:solidFill>
                  <a:schemeClr val="bg1"/>
                </a:solidFill>
              </a:rPr>
              <a:t> naming </a:t>
            </a:r>
            <a:r>
              <a:rPr lang="en-US" sz="1400" dirty="0" err="1" smtClean="0">
                <a:solidFill>
                  <a:schemeClr val="bg1"/>
                </a:solidFill>
              </a:rPr>
              <a:t>doon</a:t>
            </a:r>
            <a:r>
              <a:rPr lang="en-US" sz="1400" dirty="0" smtClean="0">
                <a:solidFill>
                  <a:schemeClr val="bg1"/>
                </a:solidFill>
              </a:rPr>
              <a:t>.</a:t>
            </a:r>
          </a:p>
          <a:p>
            <a:endParaRPr lang="en-US" sz="1400" dirty="0" smtClean="0">
              <a:solidFill>
                <a:schemeClr val="bg1"/>
              </a:solidFill>
            </a:endParaRPr>
          </a:p>
          <a:p>
            <a:pPr>
              <a:buNone/>
            </a:pPr>
            <a:endParaRPr lang="en-US" sz="1400" dirty="0" smtClean="0">
              <a:solidFill>
                <a:schemeClr val="bg1"/>
              </a:solidFill>
            </a:endParaRPr>
          </a:p>
          <a:p>
            <a:pPr marL="0" indent="0">
              <a:buNone/>
            </a:pPr>
            <a:endParaRPr lang="en-US" dirty="0" smtClean="0">
              <a:solidFill>
                <a:schemeClr val="accent6">
                  <a:lumMod val="75000"/>
                </a:schemeClr>
              </a:solidFill>
            </a:endParaRPr>
          </a:p>
          <a:p>
            <a:pPr marL="0" lvl="0" indent="0" algn="l" rtl="0">
              <a:spcBef>
                <a:spcPts val="600"/>
              </a:spcBef>
              <a:spcAft>
                <a:spcPts val="0"/>
              </a:spcAft>
              <a:buNone/>
            </a:pPr>
            <a:endParaRPr dirty="0">
              <a:solidFill>
                <a:schemeClr val="lt1"/>
              </a:solidFill>
            </a:endParaRPr>
          </a:p>
        </p:txBody>
      </p:sp>
      <p:sp>
        <p:nvSpPr>
          <p:cNvPr id="99" name="Google Shape;99;p20"/>
          <p:cNvSpPr/>
          <p:nvPr/>
        </p:nvSpPr>
        <p:spPr>
          <a:xfrm>
            <a:off x="4876800" y="0"/>
            <a:ext cx="1277594" cy="1294604"/>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0" name="Google Shape;100;p20"/>
          <p:cNvSpPr/>
          <p:nvPr/>
        </p:nvSpPr>
        <p:spPr>
          <a:xfrm rot="1473078">
            <a:off x="3470200" y="484247"/>
            <a:ext cx="746986" cy="72763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1" name="Google Shape;101;p20"/>
          <p:cNvSpPr/>
          <p:nvPr/>
        </p:nvSpPr>
        <p:spPr>
          <a:xfrm>
            <a:off x="4419600" y="438150"/>
            <a:ext cx="327032" cy="31779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2" name="Google Shape;102;p20"/>
          <p:cNvSpPr/>
          <p:nvPr/>
        </p:nvSpPr>
        <p:spPr>
          <a:xfrm rot="2487314">
            <a:off x="4465298" y="867847"/>
            <a:ext cx="232678" cy="22610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3" name="Google Shape;103;p20"/>
          <p:cNvSpPr txBox="1">
            <a:spLocks noGrp="1"/>
          </p:cNvSpPr>
          <p:nvPr>
            <p:ph type="sldNum" idx="12"/>
          </p:nvPr>
        </p:nvSpPr>
        <p:spPr>
          <a:xfrm>
            <a:off x="3581400" y="51435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
        <p:nvSpPr>
          <p:cNvPr id="9" name="Rectangle 8"/>
          <p:cNvSpPr/>
          <p:nvPr/>
        </p:nvSpPr>
        <p:spPr>
          <a:xfrm>
            <a:off x="4495800" y="1657350"/>
            <a:ext cx="1093569" cy="707886"/>
          </a:xfrm>
          <a:prstGeom prst="rect">
            <a:avLst/>
          </a:prstGeom>
        </p:spPr>
        <p:txBody>
          <a:bodyPr wrap="none">
            <a:spAutoFit/>
          </a:bodyPr>
          <a:lstStyle/>
          <a:p>
            <a:pPr lvl="0">
              <a:spcBef>
                <a:spcPts val="600"/>
              </a:spcBef>
              <a:buClr>
                <a:srgbClr val="98ADBE"/>
              </a:buClr>
              <a:buSzPts val="2400"/>
            </a:pPr>
            <a:r>
              <a:rPr lang="en-US" sz="2000" b="1" dirty="0" err="1" smtClean="0">
                <a:solidFill>
                  <a:srgbClr val="FFD966">
                    <a:lumMod val="75000"/>
                  </a:srgbClr>
                </a:solidFill>
                <a:latin typeface="Patrick Hand"/>
                <a:sym typeface="Patrick Hand"/>
              </a:rPr>
              <a:t>Mayroon</a:t>
            </a:r>
            <a:endParaRPr lang="en-US" sz="2000" b="1" dirty="0" smtClean="0">
              <a:solidFill>
                <a:srgbClr val="FFD966">
                  <a:lumMod val="75000"/>
                </a:srgbClr>
              </a:solidFill>
              <a:latin typeface="Patrick Hand"/>
              <a:sym typeface="Patrick Hand"/>
            </a:endParaRPr>
          </a:p>
          <a:p>
            <a:pPr lvl="0"/>
            <a:endParaRPr lang="en-US" sz="2000" dirty="0">
              <a:solidFill>
                <a:schemeClr val="accent6">
                  <a:lumMod val="75000"/>
                </a:schemeClr>
              </a:solidFill>
              <a:latin typeface="Patrick Hand"/>
            </a:endParaRPr>
          </a:p>
        </p:txBody>
      </p:sp>
      <p:grpSp>
        <p:nvGrpSpPr>
          <p:cNvPr id="10" name="Google Shape;202;p30"/>
          <p:cNvGrpSpPr/>
          <p:nvPr/>
        </p:nvGrpSpPr>
        <p:grpSpPr>
          <a:xfrm rot="13403182">
            <a:off x="2192505" y="1613707"/>
            <a:ext cx="615957" cy="194676"/>
            <a:chOff x="2266178" y="2764475"/>
            <a:chExt cx="1792245" cy="232966"/>
          </a:xfrm>
          <a:solidFill>
            <a:schemeClr val="tx2"/>
          </a:solidFill>
        </p:grpSpPr>
        <p:sp>
          <p:nvSpPr>
            <p:cNvPr id="11" name="Google Shape;203;p30"/>
            <p:cNvSpPr/>
            <p:nvPr/>
          </p:nvSpPr>
          <p:spPr>
            <a:xfrm>
              <a:off x="2266178" y="2855800"/>
              <a:ext cx="1683567"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4;p30"/>
            <p:cNvSpPr/>
            <p:nvPr/>
          </p:nvSpPr>
          <p:spPr>
            <a:xfrm>
              <a:off x="3870041" y="2764475"/>
              <a:ext cx="188382" cy="232966"/>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p:cNvSpPr/>
          <p:nvPr/>
        </p:nvSpPr>
        <p:spPr>
          <a:xfrm>
            <a:off x="838200" y="590550"/>
            <a:ext cx="1905000" cy="954107"/>
          </a:xfrm>
          <a:prstGeom prst="rect">
            <a:avLst/>
          </a:prstGeom>
        </p:spPr>
        <p:txBody>
          <a:bodyPr wrap="square">
            <a:spAutoFit/>
          </a:bodyPr>
          <a:lstStyle/>
          <a:p>
            <a:pPr lvl="0">
              <a:spcBef>
                <a:spcPts val="600"/>
              </a:spcBef>
              <a:buClr>
                <a:srgbClr val="98ADBE"/>
              </a:buClr>
              <a:buSzPts val="2400"/>
            </a:pPr>
            <a:r>
              <a:rPr lang="en-US" dirty="0" smtClean="0">
                <a:solidFill>
                  <a:schemeClr val="accent5">
                    <a:lumMod val="75000"/>
                  </a:schemeClr>
                </a:solidFill>
                <a:latin typeface="Patrick Hand"/>
                <a:sym typeface="Patrick Hand"/>
              </a:rPr>
              <a:t>May</a:t>
            </a:r>
            <a:r>
              <a:rPr lang="en-US" dirty="0" smtClean="0">
                <a:solidFill>
                  <a:schemeClr val="accent5">
                    <a:lumMod val="75000"/>
                  </a:schemeClr>
                </a:solidFill>
                <a:latin typeface="Patrick Hand"/>
              </a:rPr>
              <a:t> </a:t>
            </a:r>
            <a:r>
              <a:rPr lang="en-US" dirty="0" err="1" smtClean="0">
                <a:solidFill>
                  <a:schemeClr val="accent5">
                    <a:lumMod val="75000"/>
                  </a:schemeClr>
                </a:solidFill>
                <a:latin typeface="Patrick Hand"/>
              </a:rPr>
              <a:t>dala</a:t>
            </a:r>
            <a:r>
              <a:rPr lang="en-US" dirty="0" smtClean="0">
                <a:solidFill>
                  <a:schemeClr val="accent5">
                    <a:lumMod val="75000"/>
                  </a:schemeClr>
                </a:solidFill>
                <a:latin typeface="Patrick Hand"/>
              </a:rPr>
              <a:t> </a:t>
            </a:r>
            <a:r>
              <a:rPr lang="en-US" dirty="0" err="1" smtClean="0">
                <a:solidFill>
                  <a:schemeClr val="accent5">
                    <a:lumMod val="75000"/>
                  </a:schemeClr>
                </a:solidFill>
                <a:latin typeface="Patrick Hand"/>
              </a:rPr>
              <a:t>siyang</a:t>
            </a:r>
            <a:r>
              <a:rPr lang="en-US" dirty="0" smtClean="0">
                <a:solidFill>
                  <a:schemeClr val="accent5">
                    <a:lumMod val="75000"/>
                  </a:schemeClr>
                </a:solidFill>
                <a:latin typeface="Patrick Hand"/>
              </a:rPr>
              <a:t> </a:t>
            </a:r>
            <a:r>
              <a:rPr lang="en-US" dirty="0" err="1" smtClean="0">
                <a:solidFill>
                  <a:schemeClr val="accent5">
                    <a:lumMod val="75000"/>
                  </a:schemeClr>
                </a:solidFill>
                <a:latin typeface="Patrick Hand"/>
              </a:rPr>
              <a:t>tsokolate</a:t>
            </a:r>
            <a:r>
              <a:rPr lang="en-US" dirty="0" smtClean="0">
                <a:solidFill>
                  <a:schemeClr val="accent5">
                    <a:lumMod val="75000"/>
                  </a:schemeClr>
                </a:solidFill>
                <a:latin typeface="Patrick Hand"/>
              </a:rPr>
              <a:t> at </a:t>
            </a:r>
            <a:r>
              <a:rPr lang="en-US" dirty="0" err="1" smtClean="0">
                <a:solidFill>
                  <a:schemeClr val="accent5">
                    <a:lumMod val="75000"/>
                  </a:schemeClr>
                </a:solidFill>
                <a:latin typeface="Patrick Hand"/>
              </a:rPr>
              <a:t>prutas</a:t>
            </a:r>
            <a:r>
              <a:rPr lang="en-US" dirty="0" smtClean="0">
                <a:solidFill>
                  <a:schemeClr val="accent5">
                    <a:lumMod val="75000"/>
                  </a:schemeClr>
                </a:solidFill>
                <a:latin typeface="Patrick Hand"/>
              </a:rPr>
              <a:t> </a:t>
            </a:r>
            <a:r>
              <a:rPr lang="en-US" dirty="0" err="1" smtClean="0">
                <a:solidFill>
                  <a:schemeClr val="accent5">
                    <a:lumMod val="75000"/>
                  </a:schemeClr>
                </a:solidFill>
                <a:latin typeface="Patrick Hand"/>
              </a:rPr>
              <a:t>sa</a:t>
            </a:r>
            <a:r>
              <a:rPr lang="en-US" dirty="0" smtClean="0">
                <a:solidFill>
                  <a:schemeClr val="accent5">
                    <a:lumMod val="75000"/>
                  </a:schemeClr>
                </a:solidFill>
                <a:latin typeface="Patrick Hand"/>
              </a:rPr>
              <a:t> </a:t>
            </a:r>
            <a:r>
              <a:rPr lang="en-US" dirty="0" err="1" smtClean="0">
                <a:solidFill>
                  <a:schemeClr val="accent5">
                    <a:lumMod val="75000"/>
                  </a:schemeClr>
                </a:solidFill>
                <a:latin typeface="Patrick Hand"/>
              </a:rPr>
              <a:t>kanyang</a:t>
            </a:r>
            <a:r>
              <a:rPr lang="en-US" dirty="0" smtClean="0">
                <a:solidFill>
                  <a:schemeClr val="accent5">
                    <a:lumMod val="75000"/>
                  </a:schemeClr>
                </a:solidFill>
                <a:latin typeface="Patrick Hand"/>
              </a:rPr>
              <a:t> </a:t>
            </a:r>
            <a:r>
              <a:rPr lang="en-US" dirty="0" err="1" smtClean="0">
                <a:solidFill>
                  <a:schemeClr val="accent5">
                    <a:lumMod val="75000"/>
                  </a:schemeClr>
                </a:solidFill>
                <a:latin typeface="Patrick Hand"/>
              </a:rPr>
              <a:t>pagbisita</a:t>
            </a:r>
            <a:r>
              <a:rPr lang="en-US" dirty="0" smtClean="0">
                <a:solidFill>
                  <a:schemeClr val="accent5">
                    <a:lumMod val="75000"/>
                  </a:schemeClr>
                </a:solidFill>
                <a:latin typeface="Patrick Hand"/>
              </a:rPr>
              <a:t> </a:t>
            </a:r>
            <a:r>
              <a:rPr lang="en-US" dirty="0" err="1" smtClean="0">
                <a:solidFill>
                  <a:schemeClr val="accent5">
                    <a:lumMod val="75000"/>
                  </a:schemeClr>
                </a:solidFill>
                <a:latin typeface="Patrick Hand"/>
              </a:rPr>
              <a:t>dito</a:t>
            </a:r>
            <a:r>
              <a:rPr lang="en-US" dirty="0" smtClean="0">
                <a:solidFill>
                  <a:schemeClr val="accent5">
                    <a:lumMod val="75000"/>
                  </a:schemeClr>
                </a:solidFill>
                <a:latin typeface="Patrick Hand"/>
              </a:rPr>
              <a:t>.</a:t>
            </a:r>
            <a:endParaRPr lang="en-US" dirty="0" smtClean="0">
              <a:solidFill>
                <a:schemeClr val="accent5">
                  <a:lumMod val="75000"/>
                </a:schemeClr>
              </a:solidFill>
              <a:latin typeface="Patrick Hand"/>
              <a:sym typeface="Patrick H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7" name="Rectangle 6"/>
          <p:cNvSpPr/>
          <p:nvPr/>
        </p:nvSpPr>
        <p:spPr>
          <a:xfrm rot="594510">
            <a:off x="5565825" y="1280290"/>
            <a:ext cx="1988850" cy="1981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p23"/>
          <p:cNvSpPr txBox="1">
            <a:spLocks noGrp="1"/>
          </p:cNvSpPr>
          <p:nvPr>
            <p:ph type="title"/>
          </p:nvPr>
        </p:nvSpPr>
        <p:spPr>
          <a:xfrm>
            <a:off x="1687721" y="939362"/>
            <a:ext cx="3048000" cy="685800"/>
          </a:xfrm>
          <a:prstGeom prst="rect">
            <a:avLst/>
          </a:prstGeom>
        </p:spPr>
        <p:txBody>
          <a:bodyPr spcFirstLastPara="1" wrap="square" lIns="0" tIns="0" rIns="0" bIns="0" anchor="b" anchorCtr="0">
            <a:noAutofit/>
          </a:bodyPr>
          <a:lstStyle/>
          <a:p>
            <a:r>
              <a:rPr lang="en-US" dirty="0" err="1" smtClean="0"/>
              <a:t>Kila</a:t>
            </a:r>
            <a:r>
              <a:rPr lang="en-US" dirty="0" smtClean="0"/>
              <a:t> at Kina</a:t>
            </a:r>
            <a:br>
              <a:rPr lang="en-US" dirty="0" smtClean="0"/>
            </a:br>
            <a:r>
              <a:rPr lang="en-US" dirty="0" smtClean="0"/>
              <a:t/>
            </a:r>
            <a:br>
              <a:rPr lang="en-US" dirty="0" smtClean="0"/>
            </a:br>
            <a:endParaRPr dirty="0"/>
          </a:p>
        </p:txBody>
      </p:sp>
      <p:sp>
        <p:nvSpPr>
          <p:cNvPr id="126" name="Google Shape;126;p23"/>
          <p:cNvSpPr txBox="1">
            <a:spLocks noGrp="1"/>
          </p:cNvSpPr>
          <p:nvPr>
            <p:ph type="body" idx="1"/>
          </p:nvPr>
        </p:nvSpPr>
        <p:spPr>
          <a:xfrm>
            <a:off x="1600200" y="895350"/>
            <a:ext cx="2971800" cy="3657600"/>
          </a:xfrm>
          <a:prstGeom prst="rect">
            <a:avLst/>
          </a:prstGeom>
        </p:spPr>
        <p:txBody>
          <a:bodyPr spcFirstLastPara="1" wrap="square" lIns="0" tIns="0" rIns="0" bIns="0" anchor="t" anchorCtr="0">
            <a:noAutofit/>
          </a:bodyPr>
          <a:lstStyle/>
          <a:p>
            <a:pPr marL="0" indent="0">
              <a:buNone/>
            </a:pPr>
            <a:r>
              <a:rPr lang="en-US" b="1" dirty="0" smtClean="0">
                <a:solidFill>
                  <a:schemeClr val="accent4">
                    <a:lumMod val="60000"/>
                    <a:lumOff val="40000"/>
                  </a:schemeClr>
                </a:solidFill>
              </a:rPr>
              <a:t> </a:t>
            </a:r>
            <a:r>
              <a:rPr lang="en-US" b="1" dirty="0" err="1" smtClean="0">
                <a:solidFill>
                  <a:schemeClr val="accent4">
                    <a:lumMod val="60000"/>
                    <a:lumOff val="40000"/>
                  </a:schemeClr>
                </a:solidFill>
              </a:rPr>
              <a:t>Kila</a:t>
            </a:r>
            <a:endParaRPr lang="en-US" sz="1400" dirty="0" smtClean="0"/>
          </a:p>
          <a:p>
            <a:pPr lvl="0">
              <a:buClr>
                <a:srgbClr val="98ADBE"/>
              </a:buClr>
            </a:pPr>
            <a:r>
              <a:rPr lang="en-US" sz="1400" dirty="0" err="1" smtClean="0">
                <a:solidFill>
                  <a:srgbClr val="393B44"/>
                </a:solidFill>
              </a:rPr>
              <a:t>Wala</a:t>
            </a:r>
            <a:r>
              <a:rPr lang="en-US" sz="1400" dirty="0" smtClean="0">
                <a:solidFill>
                  <a:srgbClr val="393B44"/>
                </a:solidFill>
              </a:rPr>
              <a:t> </a:t>
            </a:r>
            <a:r>
              <a:rPr lang="en-US" sz="1400" dirty="0" err="1" smtClean="0">
                <a:solidFill>
                  <a:srgbClr val="393B44"/>
                </a:solidFill>
              </a:rPr>
              <a:t>itong</a:t>
            </a:r>
            <a:r>
              <a:rPr lang="en-US" sz="1400" dirty="0" smtClean="0">
                <a:solidFill>
                  <a:srgbClr val="393B44"/>
                </a:solidFill>
              </a:rPr>
              <a:t> </a:t>
            </a:r>
            <a:r>
              <a:rPr lang="en-US" sz="1400" dirty="0" err="1" smtClean="0">
                <a:solidFill>
                  <a:srgbClr val="393B44"/>
                </a:solidFill>
              </a:rPr>
              <a:t>katumbas</a:t>
            </a:r>
            <a:r>
              <a:rPr lang="en-US" sz="1400" dirty="0" smtClean="0">
                <a:solidFill>
                  <a:srgbClr val="393B44"/>
                </a:solidFill>
              </a:rPr>
              <a:t> </a:t>
            </a:r>
            <a:r>
              <a:rPr lang="en-US" sz="1400" dirty="0" err="1" smtClean="0">
                <a:solidFill>
                  <a:srgbClr val="393B44"/>
                </a:solidFill>
              </a:rPr>
              <a:t>na</a:t>
            </a:r>
            <a:r>
              <a:rPr lang="en-US" sz="1400" dirty="0" smtClean="0">
                <a:solidFill>
                  <a:srgbClr val="393B44"/>
                </a:solidFill>
              </a:rPr>
              <a:t> </a:t>
            </a:r>
            <a:r>
              <a:rPr lang="en-US" sz="1400" dirty="0" err="1" smtClean="0">
                <a:solidFill>
                  <a:srgbClr val="393B44"/>
                </a:solidFill>
              </a:rPr>
              <a:t>kahulugan</a:t>
            </a:r>
            <a:r>
              <a:rPr lang="en-US" sz="1400" dirty="0" smtClean="0">
                <a:solidFill>
                  <a:srgbClr val="393B44"/>
                </a:solidFill>
              </a:rPr>
              <a:t> </a:t>
            </a:r>
            <a:r>
              <a:rPr lang="en-US" sz="1400" dirty="0" err="1" smtClean="0">
                <a:solidFill>
                  <a:srgbClr val="393B44"/>
                </a:solidFill>
              </a:rPr>
              <a:t>dahil</a:t>
            </a:r>
            <a:r>
              <a:rPr lang="en-US" sz="1400" dirty="0" smtClean="0">
                <a:solidFill>
                  <a:srgbClr val="393B44"/>
                </a:solidFill>
              </a:rPr>
              <a:t> </a:t>
            </a:r>
            <a:r>
              <a:rPr lang="en-US" sz="1400" dirty="0" err="1" smtClean="0">
                <a:solidFill>
                  <a:srgbClr val="393B44"/>
                </a:solidFill>
              </a:rPr>
              <a:t>walang</a:t>
            </a:r>
            <a:r>
              <a:rPr lang="en-US" sz="1400" dirty="0" smtClean="0">
                <a:solidFill>
                  <a:srgbClr val="393B44"/>
                </a:solidFill>
              </a:rPr>
              <a:t> </a:t>
            </a:r>
            <a:r>
              <a:rPr lang="en-US" sz="1400" dirty="0" err="1" smtClean="0">
                <a:solidFill>
                  <a:srgbClr val="393B44"/>
                </a:solidFill>
              </a:rPr>
              <a:t>ganitong</a:t>
            </a:r>
            <a:r>
              <a:rPr lang="en-US" sz="1400" dirty="0" smtClean="0">
                <a:solidFill>
                  <a:srgbClr val="393B44"/>
                </a:solidFill>
              </a:rPr>
              <a:t> </a:t>
            </a:r>
            <a:r>
              <a:rPr lang="en-US" sz="1400" dirty="0" err="1" smtClean="0">
                <a:solidFill>
                  <a:srgbClr val="393B44"/>
                </a:solidFill>
              </a:rPr>
              <a:t>uri</a:t>
            </a:r>
            <a:r>
              <a:rPr lang="en-US" sz="1400" dirty="0" smtClean="0">
                <a:solidFill>
                  <a:srgbClr val="393B44"/>
                </a:solidFill>
              </a:rPr>
              <a:t> </a:t>
            </a:r>
            <a:r>
              <a:rPr lang="en-US" sz="1400" dirty="0" err="1" smtClean="0">
                <a:solidFill>
                  <a:srgbClr val="393B44"/>
                </a:solidFill>
              </a:rPr>
              <a:t>ng</a:t>
            </a:r>
            <a:r>
              <a:rPr lang="en-US" sz="1400" dirty="0" smtClean="0">
                <a:solidFill>
                  <a:srgbClr val="393B44"/>
                </a:solidFill>
              </a:rPr>
              <a:t> </a:t>
            </a:r>
            <a:r>
              <a:rPr lang="en-US" sz="1400" dirty="0" err="1" smtClean="0">
                <a:solidFill>
                  <a:srgbClr val="393B44"/>
                </a:solidFill>
              </a:rPr>
              <a:t>salita</a:t>
            </a:r>
            <a:r>
              <a:rPr lang="en-US" sz="1400" dirty="0" smtClean="0">
                <a:solidFill>
                  <a:srgbClr val="393B44"/>
                </a:solidFill>
              </a:rPr>
              <a:t>.</a:t>
            </a:r>
          </a:p>
          <a:p>
            <a:pPr lvl="0">
              <a:buClr>
                <a:srgbClr val="98ADBE"/>
              </a:buClr>
              <a:buNone/>
            </a:pPr>
            <a:r>
              <a:rPr lang="en-US" b="1" dirty="0" smtClean="0">
                <a:solidFill>
                  <a:schemeClr val="accent4">
                    <a:lumMod val="60000"/>
                    <a:lumOff val="40000"/>
                  </a:schemeClr>
                </a:solidFill>
              </a:rPr>
              <a:t>Kina</a:t>
            </a:r>
          </a:p>
          <a:p>
            <a:pPr lvl="0"/>
            <a:r>
              <a:rPr lang="en-US" sz="1400" dirty="0" err="1" smtClean="0"/>
              <a:t>Ito’y</a:t>
            </a:r>
            <a:r>
              <a:rPr lang="en-US" sz="1400" dirty="0" smtClean="0"/>
              <a:t> </a:t>
            </a:r>
            <a:r>
              <a:rPr lang="en-US" sz="1400" dirty="0" err="1" smtClean="0"/>
              <a:t>maramihan</a:t>
            </a:r>
            <a:r>
              <a:rPr lang="en-US" sz="1400" dirty="0" smtClean="0"/>
              <a:t> </a:t>
            </a:r>
            <a:r>
              <a:rPr lang="en-US" sz="1400" dirty="0" err="1" smtClean="0"/>
              <a:t>ng</a:t>
            </a:r>
            <a:r>
              <a:rPr lang="en-US" sz="1400" dirty="0" smtClean="0"/>
              <a:t> </a:t>
            </a:r>
            <a:r>
              <a:rPr lang="en-US" sz="1400" dirty="0" err="1" smtClean="0"/>
              <a:t>kay</a:t>
            </a:r>
            <a:r>
              <a:rPr lang="en-US" sz="1400" dirty="0" smtClean="0"/>
              <a:t> at </a:t>
            </a:r>
            <a:r>
              <a:rPr lang="en-US" sz="1400" dirty="0" err="1" smtClean="0"/>
              <a:t>sinusundan</a:t>
            </a:r>
            <a:r>
              <a:rPr lang="en-US" sz="1400" dirty="0" smtClean="0"/>
              <a:t> </a:t>
            </a:r>
            <a:r>
              <a:rPr lang="en-US" sz="1400" dirty="0" err="1" smtClean="0"/>
              <a:t>iyto</a:t>
            </a:r>
            <a:r>
              <a:rPr lang="en-US" sz="1400" dirty="0" smtClean="0"/>
              <a:t> </a:t>
            </a:r>
            <a:r>
              <a:rPr lang="en-US" sz="1400" dirty="0" err="1" smtClean="0"/>
              <a:t>ng</a:t>
            </a:r>
            <a:r>
              <a:rPr lang="en-US" sz="1400" dirty="0" smtClean="0"/>
              <a:t> </a:t>
            </a:r>
            <a:r>
              <a:rPr lang="en-US" sz="1400" dirty="0" err="1" smtClean="0"/>
              <a:t>dalawa</a:t>
            </a:r>
            <a:r>
              <a:rPr lang="en-US" sz="1400" dirty="0" smtClean="0"/>
              <a:t> o </a:t>
            </a:r>
            <a:r>
              <a:rPr lang="en-US" sz="1400" dirty="0" err="1" smtClean="0"/>
              <a:t>higit</a:t>
            </a:r>
            <a:r>
              <a:rPr lang="en-US" sz="1400" dirty="0" smtClean="0"/>
              <a:t> pang </a:t>
            </a:r>
            <a:r>
              <a:rPr lang="en-US" sz="1400" dirty="0" err="1" smtClean="0"/>
              <a:t>pangalan</a:t>
            </a:r>
            <a:r>
              <a:rPr lang="en-US" sz="1400" dirty="0" smtClean="0"/>
              <a:t>.</a:t>
            </a:r>
          </a:p>
          <a:p>
            <a:pPr lvl="0"/>
            <a:r>
              <a:rPr lang="en-US" sz="1400" dirty="0" err="1" smtClean="0"/>
              <a:t>Pupunta</a:t>
            </a:r>
            <a:r>
              <a:rPr lang="en-US" sz="1400" dirty="0" smtClean="0"/>
              <a:t> </a:t>
            </a:r>
            <a:r>
              <a:rPr lang="en-US" sz="1400" dirty="0" err="1" smtClean="0"/>
              <a:t>ako</a:t>
            </a:r>
            <a:r>
              <a:rPr lang="en-US" sz="1400" dirty="0" smtClean="0"/>
              <a:t> </a:t>
            </a:r>
            <a:r>
              <a:rPr lang="en-US" sz="1400" dirty="0" err="1" smtClean="0"/>
              <a:t>kila</a:t>
            </a:r>
            <a:r>
              <a:rPr lang="en-US" sz="1400" dirty="0" smtClean="0"/>
              <a:t> ate Josefina </a:t>
            </a:r>
            <a:r>
              <a:rPr lang="en-US" sz="1400" dirty="0" err="1" smtClean="0"/>
              <a:t>mamaya</a:t>
            </a:r>
            <a:r>
              <a:rPr lang="en-US" sz="1400" dirty="0" smtClean="0"/>
              <a:t> </a:t>
            </a:r>
            <a:r>
              <a:rPr lang="en-US" sz="1400" dirty="0" err="1" smtClean="0"/>
              <a:t>upang</a:t>
            </a:r>
            <a:r>
              <a:rPr lang="en-US" sz="1400" dirty="0" smtClean="0"/>
              <a:t> </a:t>
            </a:r>
            <a:r>
              <a:rPr lang="en-US" sz="1400" dirty="0" err="1" smtClean="0"/>
              <a:t>siya</a:t>
            </a:r>
            <a:r>
              <a:rPr lang="en-US" sz="1400" dirty="0" smtClean="0"/>
              <a:t> ay </a:t>
            </a:r>
            <a:r>
              <a:rPr lang="en-US" sz="1400" dirty="0" err="1" smtClean="0"/>
              <a:t>makausap</a:t>
            </a:r>
            <a:r>
              <a:rPr lang="en-US" sz="1400" dirty="0" smtClean="0"/>
              <a:t>.</a:t>
            </a:r>
          </a:p>
          <a:p>
            <a:pPr lvl="0"/>
            <a:endParaRPr lang="en-US" sz="1400" dirty="0" smtClean="0"/>
          </a:p>
          <a:p>
            <a:pPr>
              <a:buNone/>
            </a:pPr>
            <a:endParaRPr lang="en-US" b="1" dirty="0" smtClean="0">
              <a:solidFill>
                <a:schemeClr val="accent4">
                  <a:lumMod val="60000"/>
                  <a:lumOff val="40000"/>
                </a:schemeClr>
              </a:solidFill>
            </a:endParaRPr>
          </a:p>
          <a:p>
            <a:pPr>
              <a:buNone/>
            </a:pPr>
            <a:endParaRPr lang="en-US" b="1" dirty="0" smtClean="0">
              <a:solidFill>
                <a:schemeClr val="accent4">
                  <a:lumMod val="60000"/>
                  <a:lumOff val="40000"/>
                </a:schemeClr>
              </a:solidFill>
            </a:endParaRPr>
          </a:p>
          <a:p>
            <a:pPr lvl="0">
              <a:buNone/>
            </a:pPr>
            <a:endParaRPr lang="en-US" dirty="0" smtClean="0"/>
          </a:p>
          <a:p>
            <a:pPr marL="0" indent="0">
              <a:buNone/>
            </a:pPr>
            <a:endParaRPr lang="en-US" dirty="0" smtClean="0">
              <a:solidFill>
                <a:schemeClr val="accent4">
                  <a:lumMod val="60000"/>
                  <a:lumOff val="40000"/>
                </a:schemeClr>
              </a:solidFill>
            </a:endParaRPr>
          </a:p>
          <a:p>
            <a:pPr marL="0" lvl="0" indent="0" algn="l" rtl="0">
              <a:spcBef>
                <a:spcPts val="600"/>
              </a:spcBef>
              <a:spcAft>
                <a:spcPts val="0"/>
              </a:spcAft>
              <a:buNone/>
            </a:pPr>
            <a:endParaRPr dirty="0"/>
          </a:p>
        </p:txBody>
      </p:sp>
      <p:sp>
        <p:nvSpPr>
          <p:cNvPr id="127" name="Google Shape;127;p2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
        <p:nvSpPr>
          <p:cNvPr id="6" name="Google Shape;304;p38"/>
          <p:cNvSpPr/>
          <p:nvPr/>
        </p:nvSpPr>
        <p:spPr>
          <a:xfrm rot="694325">
            <a:off x="5795616" y="1569860"/>
            <a:ext cx="1581545" cy="1723719"/>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3;p38"/>
          <p:cNvSpPr/>
          <p:nvPr/>
        </p:nvSpPr>
        <p:spPr>
          <a:xfrm>
            <a:off x="2362200" y="1047750"/>
            <a:ext cx="304800" cy="304800"/>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02;p30"/>
          <p:cNvGrpSpPr/>
          <p:nvPr/>
        </p:nvGrpSpPr>
        <p:grpSpPr>
          <a:xfrm rot="19331976">
            <a:off x="4322332" y="3313412"/>
            <a:ext cx="1121262" cy="563801"/>
            <a:chOff x="2266178" y="2764475"/>
            <a:chExt cx="1792245" cy="232966"/>
          </a:xfrm>
          <a:solidFill>
            <a:schemeClr val="bg2">
              <a:lumMod val="75000"/>
            </a:schemeClr>
          </a:solidFill>
        </p:grpSpPr>
        <p:sp>
          <p:nvSpPr>
            <p:cNvPr id="10" name="Google Shape;203;p30"/>
            <p:cNvSpPr/>
            <p:nvPr/>
          </p:nvSpPr>
          <p:spPr>
            <a:xfrm>
              <a:off x="2266178" y="2855800"/>
              <a:ext cx="1683567"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4;p30"/>
            <p:cNvSpPr/>
            <p:nvPr/>
          </p:nvSpPr>
          <p:spPr>
            <a:xfrm>
              <a:off x="3870041" y="2764475"/>
              <a:ext cx="188382" cy="232966"/>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04;p38"/>
          <p:cNvSpPr/>
          <p:nvPr/>
        </p:nvSpPr>
        <p:spPr>
          <a:xfrm rot="694325">
            <a:off x="6341736" y="2283102"/>
            <a:ext cx="1025588" cy="1034495"/>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4;p38"/>
          <p:cNvSpPr/>
          <p:nvPr/>
        </p:nvSpPr>
        <p:spPr>
          <a:xfrm rot="694325">
            <a:off x="5938867" y="2026530"/>
            <a:ext cx="721488" cy="785639"/>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rot="694325">
            <a:off x="5505827" y="1970659"/>
            <a:ext cx="950937" cy="1049781"/>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6" name="Google Shape;66;p1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8" name="Text Placeholder 7"/>
          <p:cNvSpPr>
            <a:spLocks noGrp="1"/>
          </p:cNvSpPr>
          <p:nvPr>
            <p:ph type="body" idx="1"/>
          </p:nvPr>
        </p:nvSpPr>
        <p:spPr>
          <a:xfrm>
            <a:off x="1628224" y="1428825"/>
            <a:ext cx="5839376" cy="2908800"/>
          </a:xfrm>
        </p:spPr>
        <p:txBody>
          <a:bodyPr/>
          <a:lstStyle/>
          <a:p>
            <a:pPr lvl="0"/>
            <a:r>
              <a:rPr lang="en-US" sz="1600" dirty="0" smtClean="0"/>
              <a:t>Sa </a:t>
            </a:r>
            <a:r>
              <a:rPr lang="en-US" sz="1600" dirty="0" err="1" smtClean="0"/>
              <a:t>pagdaan</a:t>
            </a:r>
            <a:r>
              <a:rPr lang="en-US" sz="1600" dirty="0" smtClean="0"/>
              <a:t> </a:t>
            </a:r>
            <a:r>
              <a:rPr lang="en-US" sz="1600" dirty="0" err="1" smtClean="0"/>
              <a:t>ng</a:t>
            </a:r>
            <a:r>
              <a:rPr lang="en-US" sz="1600" dirty="0" smtClean="0"/>
              <a:t> </a:t>
            </a:r>
            <a:r>
              <a:rPr lang="en-US" sz="1600" dirty="0" err="1" smtClean="0"/>
              <a:t>mahabang</a:t>
            </a:r>
            <a:r>
              <a:rPr lang="en-US" sz="1600" dirty="0" smtClean="0"/>
              <a:t> </a:t>
            </a:r>
            <a:r>
              <a:rPr lang="en-US" sz="1600" dirty="0" err="1" smtClean="0"/>
              <a:t>panahon</a:t>
            </a:r>
            <a:r>
              <a:rPr lang="en-US" sz="1600" dirty="0" smtClean="0"/>
              <a:t>, </a:t>
            </a:r>
            <a:r>
              <a:rPr lang="en-US" sz="1600" dirty="0" err="1" smtClean="0"/>
              <a:t>ang</a:t>
            </a:r>
            <a:r>
              <a:rPr lang="en-US" sz="1600" dirty="0" smtClean="0"/>
              <a:t> </a:t>
            </a:r>
            <a:r>
              <a:rPr lang="en-US" sz="1600" dirty="0" err="1" smtClean="0"/>
              <a:t>mga</a:t>
            </a:r>
            <a:r>
              <a:rPr lang="en-US" sz="1600" dirty="0" smtClean="0"/>
              <a:t> </a:t>
            </a:r>
            <a:r>
              <a:rPr lang="en-US" sz="1600" dirty="0" err="1" smtClean="0"/>
              <a:t>salita'y</a:t>
            </a:r>
            <a:r>
              <a:rPr lang="en-US" sz="1600" dirty="0" smtClean="0"/>
              <a:t> </a:t>
            </a:r>
            <a:r>
              <a:rPr lang="en-US" sz="1600" dirty="0" err="1" smtClean="0"/>
              <a:t>unti-unting</a:t>
            </a:r>
            <a:r>
              <a:rPr lang="en-US" sz="1600" dirty="0" smtClean="0"/>
              <a:t> </a:t>
            </a:r>
            <a:r>
              <a:rPr lang="en-US" sz="1600" dirty="0" err="1" smtClean="0"/>
              <a:t>nabibigyan</a:t>
            </a:r>
            <a:r>
              <a:rPr lang="en-US" sz="1600" dirty="0" smtClean="0"/>
              <a:t> </a:t>
            </a:r>
            <a:r>
              <a:rPr lang="en-US" sz="1600" dirty="0" err="1" smtClean="0"/>
              <a:t>ng</a:t>
            </a:r>
            <a:r>
              <a:rPr lang="en-US" sz="1600" dirty="0" smtClean="0"/>
              <a:t> </a:t>
            </a:r>
            <a:r>
              <a:rPr lang="en-US" sz="1600" dirty="0" err="1" smtClean="0"/>
              <a:t>panibagong</a:t>
            </a:r>
            <a:r>
              <a:rPr lang="en-US" sz="1600" dirty="0" smtClean="0"/>
              <a:t> </a:t>
            </a:r>
            <a:r>
              <a:rPr lang="en-US" sz="1600" dirty="0" err="1" smtClean="0"/>
              <a:t>kahulugan</a:t>
            </a:r>
            <a:r>
              <a:rPr lang="en-US" sz="1600" dirty="0" smtClean="0"/>
              <a:t> kung </a:t>
            </a:r>
            <a:r>
              <a:rPr lang="en-US" sz="1600" dirty="0" err="1" smtClean="0"/>
              <a:t>kaya't</a:t>
            </a:r>
            <a:r>
              <a:rPr lang="en-US" sz="1600" dirty="0" smtClean="0"/>
              <a:t> may </a:t>
            </a:r>
            <a:r>
              <a:rPr lang="en-US" sz="1600" dirty="0" err="1" smtClean="0"/>
              <a:t>mga</a:t>
            </a:r>
            <a:r>
              <a:rPr lang="en-US" sz="1600" dirty="0" smtClean="0"/>
              <a:t> </a:t>
            </a:r>
            <a:r>
              <a:rPr lang="en-US" sz="1600" dirty="0" err="1" smtClean="0"/>
              <a:t>salitang</a:t>
            </a:r>
            <a:r>
              <a:rPr lang="en-US" sz="1600" dirty="0" smtClean="0"/>
              <a:t> </a:t>
            </a:r>
            <a:r>
              <a:rPr lang="en-US" sz="1600" dirty="0" err="1" smtClean="0"/>
              <a:t>naiiba</a:t>
            </a:r>
            <a:r>
              <a:rPr lang="en-US" sz="1600" dirty="0" smtClean="0"/>
              <a:t> </a:t>
            </a:r>
            <a:r>
              <a:rPr lang="en-US" sz="1600" dirty="0" err="1" smtClean="0"/>
              <a:t>na</a:t>
            </a:r>
            <a:r>
              <a:rPr lang="en-US" sz="1600" dirty="0" smtClean="0"/>
              <a:t> </a:t>
            </a:r>
            <a:r>
              <a:rPr lang="en-US" sz="1600" dirty="0" err="1" smtClean="0"/>
              <a:t>rin</a:t>
            </a:r>
            <a:r>
              <a:rPr lang="en-US" sz="1600" dirty="0" smtClean="0"/>
              <a:t> </a:t>
            </a:r>
            <a:r>
              <a:rPr lang="en-US" sz="1600" dirty="0" err="1" smtClean="0"/>
              <a:t>ang</a:t>
            </a:r>
            <a:r>
              <a:rPr lang="en-US" sz="1600" dirty="0" smtClean="0"/>
              <a:t> </a:t>
            </a:r>
            <a:r>
              <a:rPr lang="en-US" sz="1600" dirty="0" err="1" smtClean="0"/>
              <a:t>paggamit</a:t>
            </a:r>
            <a:r>
              <a:rPr lang="en-US" sz="1600" dirty="0" smtClean="0"/>
              <a:t> </a:t>
            </a:r>
            <a:r>
              <a:rPr lang="en-US" sz="1600" dirty="0" err="1" smtClean="0"/>
              <a:t>na</a:t>
            </a:r>
            <a:r>
              <a:rPr lang="en-US" sz="1600" dirty="0" smtClean="0"/>
              <a:t> </a:t>
            </a:r>
            <a:r>
              <a:rPr lang="en-US" sz="1600" dirty="0" err="1" smtClean="0"/>
              <a:t>inaakala</a:t>
            </a:r>
            <a:r>
              <a:rPr lang="en-US" sz="1600" dirty="0" smtClean="0"/>
              <a:t> </a:t>
            </a:r>
            <a:r>
              <a:rPr lang="en-US" sz="1600" dirty="0" err="1" smtClean="0"/>
              <a:t>ng</a:t>
            </a:r>
            <a:r>
              <a:rPr lang="en-US" sz="1600" dirty="0" smtClean="0"/>
              <a:t> </a:t>
            </a:r>
            <a:r>
              <a:rPr lang="en-US" sz="1600" dirty="0" err="1" smtClean="0"/>
              <a:t>iba</a:t>
            </a:r>
            <a:r>
              <a:rPr lang="en-US" sz="1600" dirty="0" smtClean="0"/>
              <a:t> ay tama </a:t>
            </a:r>
            <a:r>
              <a:rPr lang="en-US" sz="1600" dirty="0" err="1" smtClean="0"/>
              <a:t>dahil</a:t>
            </a:r>
            <a:r>
              <a:rPr lang="en-US" sz="1600" dirty="0" smtClean="0"/>
              <a:t> </a:t>
            </a:r>
            <a:r>
              <a:rPr lang="en-US" sz="1600" dirty="0" err="1" smtClean="0"/>
              <a:t>ito</a:t>
            </a:r>
            <a:r>
              <a:rPr lang="en-US" sz="1600" dirty="0" smtClean="0"/>
              <a:t> </a:t>
            </a:r>
            <a:r>
              <a:rPr lang="en-US" sz="1600" dirty="0" err="1" smtClean="0"/>
              <a:t>ang</a:t>
            </a:r>
            <a:r>
              <a:rPr lang="en-US" sz="1600" dirty="0" smtClean="0"/>
              <a:t> </a:t>
            </a:r>
            <a:r>
              <a:rPr lang="en-US" sz="1600" dirty="0" err="1" smtClean="0"/>
              <a:t>kinasanayan</a:t>
            </a:r>
            <a:r>
              <a:rPr lang="en-US" sz="1600" dirty="0" smtClean="0"/>
              <a:t> </a:t>
            </a:r>
            <a:r>
              <a:rPr lang="en-US" sz="1600" dirty="0" err="1" smtClean="0"/>
              <a:t>ng</a:t>
            </a:r>
            <a:r>
              <a:rPr lang="en-US" sz="1600" dirty="0" smtClean="0"/>
              <a:t> </a:t>
            </a:r>
            <a:r>
              <a:rPr lang="en-US" sz="1600" dirty="0" err="1" smtClean="0"/>
              <a:t>karamihan</a:t>
            </a:r>
            <a:r>
              <a:rPr lang="en-US" sz="1600" dirty="0" smtClean="0"/>
              <a:t>.</a:t>
            </a:r>
          </a:p>
          <a:p>
            <a:pPr lvl="0"/>
            <a:r>
              <a:rPr lang="en-US" sz="1600" dirty="0" err="1" smtClean="0"/>
              <a:t>Mga</a:t>
            </a:r>
            <a:r>
              <a:rPr lang="en-US" sz="1600" dirty="0" smtClean="0"/>
              <a:t> </a:t>
            </a:r>
            <a:r>
              <a:rPr lang="en-US" sz="1600" dirty="0" err="1" smtClean="0"/>
              <a:t>salitang</a:t>
            </a:r>
            <a:r>
              <a:rPr lang="en-US" sz="1600" dirty="0" smtClean="0"/>
              <a:t> </a:t>
            </a:r>
            <a:r>
              <a:rPr lang="en-US" sz="1600" dirty="0" err="1" smtClean="0"/>
              <a:t>karaniwang</a:t>
            </a:r>
            <a:r>
              <a:rPr lang="en-US" sz="1600" dirty="0" smtClean="0"/>
              <a:t> </a:t>
            </a:r>
            <a:r>
              <a:rPr lang="en-US" sz="1600" dirty="0" err="1" smtClean="0"/>
              <a:t>ginagamit</a:t>
            </a:r>
            <a:r>
              <a:rPr lang="en-US" sz="1600" dirty="0" smtClean="0"/>
              <a:t> </a:t>
            </a:r>
            <a:r>
              <a:rPr lang="en-US" sz="1600" dirty="0" err="1" smtClean="0"/>
              <a:t>sa</a:t>
            </a:r>
            <a:r>
              <a:rPr lang="en-US" sz="1600" dirty="0" smtClean="0"/>
              <a:t> </a:t>
            </a:r>
            <a:r>
              <a:rPr lang="en-US" sz="1600" dirty="0" err="1" smtClean="0"/>
              <a:t>maling</a:t>
            </a:r>
            <a:r>
              <a:rPr lang="en-US" sz="1600" dirty="0" smtClean="0"/>
              <a:t> </a:t>
            </a:r>
            <a:r>
              <a:rPr lang="en-US" sz="1600" dirty="0" err="1" smtClean="0"/>
              <a:t>pamamaraan</a:t>
            </a:r>
            <a:r>
              <a:rPr lang="en-US" sz="1600" dirty="0" smtClean="0"/>
              <a:t> </a:t>
            </a:r>
            <a:r>
              <a:rPr lang="en-US" sz="1600" dirty="0" err="1" smtClean="0"/>
              <a:t>ng</a:t>
            </a:r>
            <a:r>
              <a:rPr lang="en-US" sz="1600" dirty="0" smtClean="0"/>
              <a:t> </a:t>
            </a:r>
            <a:r>
              <a:rPr lang="en-US" sz="1600" dirty="0" err="1" smtClean="0"/>
              <a:t>paggawa</a:t>
            </a:r>
            <a:r>
              <a:rPr lang="en-US" sz="1600" dirty="0" smtClean="0"/>
              <a:t> </a:t>
            </a:r>
            <a:r>
              <a:rPr lang="en-US" sz="1600" dirty="0" err="1" smtClean="0"/>
              <a:t>ng</a:t>
            </a:r>
            <a:r>
              <a:rPr lang="en-US" sz="1600" dirty="0" smtClean="0"/>
              <a:t> </a:t>
            </a:r>
            <a:r>
              <a:rPr lang="en-US" sz="1600" dirty="0" err="1" smtClean="0"/>
              <a:t>pangungusap</a:t>
            </a:r>
            <a:r>
              <a:rPr lang="en-US" sz="1600" dirty="0" smtClean="0"/>
              <a:t> o </a:t>
            </a:r>
            <a:r>
              <a:rPr lang="en-US" sz="1600" dirty="0" err="1" smtClean="0"/>
              <a:t>maging</a:t>
            </a:r>
            <a:r>
              <a:rPr lang="en-US" sz="1600" dirty="0" smtClean="0"/>
              <a:t> </a:t>
            </a:r>
            <a:r>
              <a:rPr lang="en-US" sz="1600" dirty="0" err="1" smtClean="0"/>
              <a:t>sa</a:t>
            </a:r>
            <a:r>
              <a:rPr lang="en-US" sz="1600" dirty="0" smtClean="0"/>
              <a:t> </a:t>
            </a:r>
            <a:r>
              <a:rPr lang="en-US" sz="1600" dirty="0" err="1" smtClean="0"/>
              <a:t>komunikasyon</a:t>
            </a:r>
            <a:r>
              <a:rPr lang="en-US" sz="1600" dirty="0" smtClean="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5" name="Text Placeholder 8"/>
          <p:cNvSpPr>
            <a:spLocks noGrp="1"/>
          </p:cNvSpPr>
          <p:nvPr>
            <p:ph type="ctrTitle" idx="4294967295"/>
          </p:nvPr>
        </p:nvSpPr>
        <p:spPr>
          <a:xfrm>
            <a:off x="1722150" y="742950"/>
            <a:ext cx="6431250" cy="3806825"/>
          </a:xfrm>
          <a:solidFill>
            <a:schemeClr val="tx1">
              <a:lumMod val="50000"/>
              <a:alpha val="20000"/>
            </a:schemeClr>
          </a:solidFill>
        </p:spPr>
        <p:txBody>
          <a:bodyPr numCol="2"/>
          <a:lstStyle/>
          <a:p>
            <a:pPr lvl="0" algn="l">
              <a:buFont typeface="Wingdings" pitchFamily="2" charset="2"/>
              <a:buChar char="ü"/>
            </a:pPr>
            <a:r>
              <a:rPr lang="en-US" dirty="0" smtClean="0">
                <a:solidFill>
                  <a:schemeClr val="accent5">
                    <a:lumMod val="50000"/>
                  </a:schemeClr>
                </a:solidFill>
              </a:rPr>
              <a:t>Din at </a:t>
            </a:r>
            <a:r>
              <a:rPr lang="en-US" dirty="0" err="1" smtClean="0">
                <a:solidFill>
                  <a:schemeClr val="accent5">
                    <a:lumMod val="50000"/>
                  </a:schemeClr>
                </a:solidFill>
              </a:rPr>
              <a:t>Rin</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Daw</a:t>
            </a:r>
            <a:r>
              <a:rPr lang="en-US" dirty="0" smtClean="0">
                <a:solidFill>
                  <a:schemeClr val="accent5">
                    <a:lumMod val="50000"/>
                  </a:schemeClr>
                </a:solidFill>
              </a:rPr>
              <a:t> at </a:t>
            </a:r>
            <a:r>
              <a:rPr lang="en-US" dirty="0" smtClean="0">
                <a:solidFill>
                  <a:schemeClr val="accent5">
                    <a:lumMod val="50000"/>
                  </a:schemeClr>
                </a:solidFill>
              </a:rPr>
              <a:t>Raw</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Tiga</a:t>
            </a:r>
            <a:r>
              <a:rPr lang="en-US" dirty="0" smtClean="0">
                <a:solidFill>
                  <a:schemeClr val="accent5">
                    <a:lumMod val="50000"/>
                  </a:schemeClr>
                </a:solidFill>
              </a:rPr>
              <a:t> at </a:t>
            </a:r>
            <a:r>
              <a:rPr lang="en-US" dirty="0" err="1">
                <a:solidFill>
                  <a:schemeClr val="accent5">
                    <a:lumMod val="50000"/>
                  </a:schemeClr>
                </a:solidFill>
              </a:rPr>
              <a:t>T</a:t>
            </a:r>
            <a:r>
              <a:rPr lang="en-US" dirty="0" err="1" smtClean="0">
                <a:solidFill>
                  <a:schemeClr val="accent5">
                    <a:lumMod val="50000"/>
                  </a:schemeClr>
                </a:solidFill>
              </a:rPr>
              <a:t>aga</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Sina</a:t>
            </a:r>
            <a:r>
              <a:rPr lang="en-US" dirty="0" smtClean="0">
                <a:solidFill>
                  <a:schemeClr val="accent5">
                    <a:lumMod val="50000"/>
                  </a:schemeClr>
                </a:solidFill>
              </a:rPr>
              <a:t> at </a:t>
            </a:r>
            <a:r>
              <a:rPr lang="en-US" dirty="0" err="1">
                <a:solidFill>
                  <a:schemeClr val="accent5">
                    <a:lumMod val="50000"/>
                  </a:schemeClr>
                </a:solidFill>
              </a:rPr>
              <a:t>S</a:t>
            </a:r>
            <a:r>
              <a:rPr lang="en-US" dirty="0" err="1" smtClean="0">
                <a:solidFill>
                  <a:schemeClr val="accent5">
                    <a:lumMod val="50000"/>
                  </a:schemeClr>
                </a:solidFill>
              </a:rPr>
              <a:t>ila</a:t>
            </a:r>
            <a:endParaRPr lang="en-US" dirty="0" smtClean="0">
              <a:solidFill>
                <a:schemeClr val="accent5">
                  <a:lumMod val="50000"/>
                </a:schemeClr>
              </a:solidFill>
            </a:endParaRPr>
          </a:p>
          <a:p>
            <a:pPr lvl="0" algn="l">
              <a:buFont typeface="Wingdings" pitchFamily="2" charset="2"/>
              <a:buChar char="ü"/>
            </a:pPr>
            <a:r>
              <a:rPr lang="en-US" dirty="0" smtClean="0">
                <a:solidFill>
                  <a:schemeClr val="accent5">
                    <a:lumMod val="50000"/>
                  </a:schemeClr>
                </a:solidFill>
              </a:rPr>
              <a:t>Nina at </a:t>
            </a:r>
            <a:r>
              <a:rPr lang="en-US" dirty="0" err="1">
                <a:solidFill>
                  <a:schemeClr val="accent5">
                    <a:lumMod val="50000"/>
                  </a:schemeClr>
                </a:solidFill>
              </a:rPr>
              <a:t>N</a:t>
            </a:r>
            <a:r>
              <a:rPr lang="en-US" dirty="0" err="1" smtClean="0">
                <a:solidFill>
                  <a:schemeClr val="accent5">
                    <a:lumMod val="50000"/>
                  </a:schemeClr>
                </a:solidFill>
              </a:rPr>
              <a:t>ila</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Walisin</a:t>
            </a:r>
            <a:r>
              <a:rPr lang="en-US" dirty="0" smtClean="0">
                <a:solidFill>
                  <a:schemeClr val="accent5">
                    <a:lumMod val="50000"/>
                  </a:schemeClr>
                </a:solidFill>
              </a:rPr>
              <a:t> at </a:t>
            </a:r>
            <a:r>
              <a:rPr lang="en-US" dirty="0" err="1" smtClean="0">
                <a:solidFill>
                  <a:schemeClr val="accent5">
                    <a:lumMod val="50000"/>
                  </a:schemeClr>
                </a:solidFill>
              </a:rPr>
              <a:t>Walisan</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Operahin</a:t>
            </a:r>
            <a:r>
              <a:rPr lang="en-US" dirty="0" smtClean="0">
                <a:solidFill>
                  <a:schemeClr val="accent5">
                    <a:lumMod val="50000"/>
                  </a:schemeClr>
                </a:solidFill>
              </a:rPr>
              <a:t> at </a:t>
            </a:r>
            <a:r>
              <a:rPr lang="en-US" dirty="0" err="1" smtClean="0">
                <a:solidFill>
                  <a:schemeClr val="accent5">
                    <a:lumMod val="50000"/>
                  </a:schemeClr>
                </a:solidFill>
              </a:rPr>
              <a:t>O</a:t>
            </a:r>
            <a:r>
              <a:rPr lang="en-US" dirty="0" err="1" smtClean="0">
                <a:solidFill>
                  <a:schemeClr val="accent5">
                    <a:lumMod val="50000"/>
                  </a:schemeClr>
                </a:solidFill>
              </a:rPr>
              <a:t>perahan</a:t>
            </a:r>
            <a:r>
              <a:rPr lang="en-US" dirty="0" smtClean="0">
                <a:solidFill>
                  <a:schemeClr val="accent5">
                    <a:lumMod val="50000"/>
                  </a:schemeClr>
                </a:solidFill>
              </a:rPr>
              <a:t/>
            </a:r>
            <a:br>
              <a:rPr lang="en-US" dirty="0" smtClean="0">
                <a:solidFill>
                  <a:schemeClr val="accent5">
                    <a:lumMod val="50000"/>
                  </a:schemeClr>
                </a:solidFill>
              </a:rPr>
            </a:br>
            <a:r>
              <a:rPr lang="en-US" dirty="0">
                <a:solidFill>
                  <a:schemeClr val="accent5">
                    <a:lumMod val="50000"/>
                  </a:schemeClr>
                </a:solidFill>
              </a:rPr>
              <a:t/>
            </a:r>
            <a:br>
              <a:rPr lang="en-US" dirty="0">
                <a:solidFill>
                  <a:schemeClr val="accent5">
                    <a:lumMod val="50000"/>
                  </a:schemeClr>
                </a:solidFill>
              </a:rPr>
            </a:b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Pahirin</a:t>
            </a:r>
            <a:r>
              <a:rPr lang="en-US" dirty="0" smtClean="0">
                <a:solidFill>
                  <a:schemeClr val="accent5">
                    <a:lumMod val="50000"/>
                  </a:schemeClr>
                </a:solidFill>
              </a:rPr>
              <a:t> at </a:t>
            </a:r>
            <a:r>
              <a:rPr lang="en-US" dirty="0" err="1" smtClean="0">
                <a:solidFill>
                  <a:schemeClr val="accent5">
                    <a:lumMod val="50000"/>
                  </a:schemeClr>
                </a:solidFill>
              </a:rPr>
              <a:t>Pahiran</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Hagdan</a:t>
            </a:r>
            <a:r>
              <a:rPr lang="en-US" dirty="0" smtClean="0">
                <a:solidFill>
                  <a:schemeClr val="accent5">
                    <a:lumMod val="50000"/>
                  </a:schemeClr>
                </a:solidFill>
              </a:rPr>
              <a:t> at </a:t>
            </a:r>
            <a:r>
              <a:rPr lang="en-US" dirty="0" err="1" smtClean="0">
                <a:solidFill>
                  <a:schemeClr val="accent5">
                    <a:lumMod val="50000"/>
                  </a:schemeClr>
                </a:solidFill>
              </a:rPr>
              <a:t>Hagdanan</a:t>
            </a:r>
            <a:endParaRPr lang="en-US" dirty="0" smtClean="0">
              <a:solidFill>
                <a:schemeClr val="accent5">
                  <a:lumMod val="50000"/>
                </a:schemeClr>
              </a:solidFill>
            </a:endParaRPr>
          </a:p>
          <a:p>
            <a:pPr lvl="0" algn="l">
              <a:buFont typeface="Wingdings" pitchFamily="2" charset="2"/>
              <a:buChar char="ü"/>
            </a:pPr>
            <a:r>
              <a:rPr lang="en-US" dirty="0" smtClean="0">
                <a:solidFill>
                  <a:schemeClr val="accent5">
                    <a:lumMod val="50000"/>
                  </a:schemeClr>
                </a:solidFill>
              </a:rPr>
              <a:t>Ng at </a:t>
            </a:r>
            <a:r>
              <a:rPr lang="en-US" dirty="0" smtClean="0">
                <a:solidFill>
                  <a:schemeClr val="accent5">
                    <a:lumMod val="50000"/>
                  </a:schemeClr>
                </a:solidFill>
              </a:rPr>
              <a:t>Nang</a:t>
            </a:r>
            <a:endParaRPr lang="en-US" dirty="0" smtClean="0">
              <a:solidFill>
                <a:schemeClr val="accent5">
                  <a:lumMod val="50000"/>
                </a:schemeClr>
              </a:solidFill>
            </a:endParaRPr>
          </a:p>
          <a:p>
            <a:pPr lvl="0" algn="l">
              <a:buFont typeface="Wingdings" pitchFamily="2" charset="2"/>
              <a:buChar char="ü"/>
            </a:pPr>
            <a:r>
              <a:rPr lang="en-US" dirty="0" smtClean="0">
                <a:solidFill>
                  <a:schemeClr val="accent5">
                    <a:lumMod val="50000"/>
                  </a:schemeClr>
                </a:solidFill>
              </a:rPr>
              <a:t>Pinto at </a:t>
            </a:r>
            <a:r>
              <a:rPr lang="en-US" dirty="0" err="1">
                <a:solidFill>
                  <a:schemeClr val="accent5">
                    <a:lumMod val="50000"/>
                  </a:schemeClr>
                </a:solidFill>
              </a:rPr>
              <a:t>P</a:t>
            </a:r>
            <a:r>
              <a:rPr lang="en-US" dirty="0" err="1" smtClean="0">
                <a:solidFill>
                  <a:schemeClr val="accent5">
                    <a:lumMod val="50000"/>
                  </a:schemeClr>
                </a:solidFill>
              </a:rPr>
              <a:t>intuan</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Subukin</a:t>
            </a:r>
            <a:r>
              <a:rPr lang="en-US" dirty="0" smtClean="0">
                <a:solidFill>
                  <a:schemeClr val="accent5">
                    <a:lumMod val="50000"/>
                  </a:schemeClr>
                </a:solidFill>
              </a:rPr>
              <a:t> at </a:t>
            </a:r>
            <a:r>
              <a:rPr lang="en-US" dirty="0" err="1" smtClean="0">
                <a:solidFill>
                  <a:schemeClr val="accent5">
                    <a:lumMod val="50000"/>
                  </a:schemeClr>
                </a:solidFill>
              </a:rPr>
              <a:t>Subukan</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Iwan</a:t>
            </a:r>
            <a:r>
              <a:rPr lang="en-US" dirty="0" smtClean="0">
                <a:solidFill>
                  <a:schemeClr val="accent5">
                    <a:lumMod val="50000"/>
                  </a:schemeClr>
                </a:solidFill>
              </a:rPr>
              <a:t> at </a:t>
            </a:r>
            <a:r>
              <a:rPr lang="en-US" dirty="0" err="1" smtClean="0">
                <a:solidFill>
                  <a:schemeClr val="accent5">
                    <a:lumMod val="50000"/>
                  </a:schemeClr>
                </a:solidFill>
              </a:rPr>
              <a:t>Iwanan</a:t>
            </a:r>
            <a:endParaRPr lang="en-US" dirty="0" smtClean="0">
              <a:solidFill>
                <a:schemeClr val="accent5">
                  <a:lumMod val="50000"/>
                </a:schemeClr>
              </a:solidFill>
            </a:endParaRPr>
          </a:p>
          <a:p>
            <a:pPr lvl="0" algn="l">
              <a:buFont typeface="Wingdings" pitchFamily="2" charset="2"/>
              <a:buChar char="ü"/>
            </a:pPr>
            <a:r>
              <a:rPr lang="en-US" dirty="0" smtClean="0">
                <a:solidFill>
                  <a:schemeClr val="accent5">
                    <a:lumMod val="50000"/>
                  </a:schemeClr>
                </a:solidFill>
              </a:rPr>
              <a:t>May at </a:t>
            </a:r>
            <a:r>
              <a:rPr lang="en-US" dirty="0" err="1" smtClean="0">
                <a:solidFill>
                  <a:schemeClr val="accent5">
                    <a:lumMod val="50000"/>
                  </a:schemeClr>
                </a:solidFill>
              </a:rPr>
              <a:t>Mayroon</a:t>
            </a:r>
            <a:endParaRPr lang="en-US" dirty="0" smtClean="0">
              <a:solidFill>
                <a:schemeClr val="accent5">
                  <a:lumMod val="50000"/>
                </a:schemeClr>
              </a:solidFill>
            </a:endParaRPr>
          </a:p>
          <a:p>
            <a:pPr lvl="0" algn="l">
              <a:buFont typeface="Wingdings" pitchFamily="2" charset="2"/>
              <a:buChar char="ü"/>
            </a:pPr>
            <a:r>
              <a:rPr lang="en-US" dirty="0" err="1" smtClean="0">
                <a:solidFill>
                  <a:schemeClr val="accent5">
                    <a:lumMod val="50000"/>
                  </a:schemeClr>
                </a:solidFill>
              </a:rPr>
              <a:t>Kila</a:t>
            </a:r>
            <a:r>
              <a:rPr lang="en-US" dirty="0" smtClean="0">
                <a:solidFill>
                  <a:schemeClr val="accent5">
                    <a:lumMod val="50000"/>
                  </a:schemeClr>
                </a:solidFill>
              </a:rPr>
              <a:t> at Kina</a:t>
            </a:r>
          </a:p>
          <a:p>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2514600" y="1200150"/>
            <a:ext cx="4229100" cy="683600"/>
          </a:xfrm>
          <a:prstGeom prst="rect">
            <a:avLst/>
          </a:prstGeom>
        </p:spPr>
        <p:txBody>
          <a:bodyPr spcFirstLastPara="1" wrap="square" lIns="0" tIns="0" rIns="0" bIns="0" anchor="b" anchorCtr="0">
            <a:noAutofit/>
          </a:bodyPr>
          <a:lstStyle/>
          <a:p>
            <a:r>
              <a:rPr lang="en-US" dirty="0" smtClean="0"/>
              <a:t> Din at </a:t>
            </a:r>
            <a:r>
              <a:rPr lang="en-US" dirty="0" err="1" smtClean="0"/>
              <a:t>Rin</a:t>
            </a:r>
            <a:r>
              <a:rPr lang="en-US" dirty="0" smtClean="0"/>
              <a:t/>
            </a:r>
            <a:br>
              <a:rPr lang="en-US" dirty="0" smtClean="0"/>
            </a:br>
            <a:endParaRPr dirty="0"/>
          </a:p>
        </p:txBody>
      </p:sp>
      <p:sp>
        <p:nvSpPr>
          <p:cNvPr id="79" name="Google Shape;79;p17"/>
          <p:cNvSpPr txBox="1">
            <a:spLocks noGrp="1"/>
          </p:cNvSpPr>
          <p:nvPr>
            <p:ph type="subTitle" idx="1"/>
          </p:nvPr>
        </p:nvSpPr>
        <p:spPr>
          <a:xfrm>
            <a:off x="1981200" y="1200150"/>
            <a:ext cx="5410200" cy="784800"/>
          </a:xfrm>
          <a:prstGeom prst="rect">
            <a:avLst/>
          </a:prstGeom>
        </p:spPr>
        <p:txBody>
          <a:bodyPr spcFirstLastPara="1" wrap="square" lIns="0" tIns="0" rIns="0" bIns="0" anchor="t" anchorCtr="0">
            <a:noAutofit/>
          </a:bodyPr>
          <a:lstStyle/>
          <a:p>
            <a:pPr marL="0" indent="0"/>
            <a:r>
              <a:rPr lang="en-US" dirty="0" smtClean="0"/>
              <a:t>Ito ay </a:t>
            </a:r>
            <a:r>
              <a:rPr lang="en-US" dirty="0" err="1" smtClean="0"/>
              <a:t>ginagamit</a:t>
            </a:r>
            <a:r>
              <a:rPr lang="en-US" dirty="0" smtClean="0"/>
              <a:t> </a:t>
            </a:r>
            <a:r>
              <a:rPr lang="en-US" dirty="0" err="1" smtClean="0"/>
              <a:t>sa</a:t>
            </a:r>
            <a:r>
              <a:rPr lang="en-US" dirty="0" smtClean="0"/>
              <a:t> </a:t>
            </a:r>
            <a:r>
              <a:rPr lang="en-US" dirty="0" err="1" smtClean="0"/>
              <a:t>pagdagdag</a:t>
            </a:r>
            <a:r>
              <a:rPr lang="en-US" dirty="0" smtClean="0"/>
              <a:t> </a:t>
            </a:r>
            <a:r>
              <a:rPr lang="en-US" dirty="0" err="1" smtClean="0"/>
              <a:t>ng</a:t>
            </a:r>
            <a:r>
              <a:rPr lang="en-US" dirty="0" smtClean="0"/>
              <a:t> </a:t>
            </a:r>
            <a:r>
              <a:rPr lang="en-US" dirty="0" err="1" smtClean="0"/>
              <a:t>impormasyon</a:t>
            </a:r>
            <a:r>
              <a:rPr lang="en-US" dirty="0" smtClean="0"/>
              <a:t>.</a:t>
            </a:r>
          </a:p>
          <a:p>
            <a:pPr marL="0" lvl="0" indent="0" algn="ctr" rtl="0">
              <a:spcBef>
                <a:spcPts val="0"/>
              </a:spcBef>
              <a:spcAft>
                <a:spcPts val="0"/>
              </a:spcAft>
              <a:buNone/>
            </a:pPr>
            <a:endParaRPr dirty="0"/>
          </a:p>
        </p:txBody>
      </p:sp>
      <p:sp>
        <p:nvSpPr>
          <p:cNvPr id="4" name="Rectangle 3"/>
          <p:cNvSpPr/>
          <p:nvPr/>
        </p:nvSpPr>
        <p:spPr>
          <a:xfrm>
            <a:off x="2133600" y="1885950"/>
            <a:ext cx="530915" cy="369332"/>
          </a:xfrm>
          <a:prstGeom prst="rect">
            <a:avLst/>
          </a:prstGeom>
        </p:spPr>
        <p:txBody>
          <a:bodyPr wrap="none">
            <a:spAutoFit/>
          </a:bodyPr>
          <a:lstStyle/>
          <a:p>
            <a:pPr lvl="0"/>
            <a:r>
              <a:rPr lang="en-US" sz="1800" b="1" smtClean="0">
                <a:solidFill>
                  <a:schemeClr val="accent3">
                    <a:lumMod val="75000"/>
                  </a:schemeClr>
                </a:solidFill>
                <a:latin typeface="Patrick Hand"/>
              </a:rPr>
              <a:t>Din</a:t>
            </a:r>
            <a:endParaRPr lang="en-US" sz="1800" b="1" dirty="0">
              <a:solidFill>
                <a:schemeClr val="accent3">
                  <a:lumMod val="75000"/>
                </a:schemeClr>
              </a:solidFill>
              <a:latin typeface="Patrick Hand"/>
            </a:endParaRPr>
          </a:p>
        </p:txBody>
      </p:sp>
      <p:sp>
        <p:nvSpPr>
          <p:cNvPr id="5" name="Rectangle 4"/>
          <p:cNvSpPr/>
          <p:nvPr/>
        </p:nvSpPr>
        <p:spPr>
          <a:xfrm>
            <a:off x="2133600" y="2190750"/>
            <a:ext cx="5334000" cy="954107"/>
          </a:xfrm>
          <a:prstGeom prst="rect">
            <a:avLst/>
          </a:prstGeom>
        </p:spPr>
        <p:txBody>
          <a:bodyPr wrap="square">
            <a:spAutoFit/>
          </a:bodyPr>
          <a:lstStyle/>
          <a:p>
            <a:pPr lvl="0">
              <a:buFont typeface="Arial" pitchFamily="34" charset="0"/>
              <a:buChar char="•"/>
            </a:pPr>
            <a:r>
              <a:rPr lang="en-US" dirty="0" smtClean="0">
                <a:solidFill>
                  <a:schemeClr val="tx2">
                    <a:lumMod val="25000"/>
                  </a:schemeClr>
                </a:solidFill>
                <a:latin typeface="Patrick Hand"/>
              </a:rPr>
              <a:t>Ito ay </a:t>
            </a:r>
            <a:r>
              <a:rPr lang="en-US" dirty="0" err="1" smtClean="0">
                <a:solidFill>
                  <a:schemeClr val="tx2">
                    <a:lumMod val="25000"/>
                  </a:schemeClr>
                </a:solidFill>
                <a:latin typeface="Patrick Hand"/>
              </a:rPr>
              <a:t>ginagamit</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kapag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ang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sinusundang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salita</a:t>
            </a:r>
            <a:r>
              <a:rPr lang="en-US" dirty="0" smtClean="0">
                <a:solidFill>
                  <a:schemeClr val="tx2">
                    <a:lumMod val="25000"/>
                  </a:schemeClr>
                </a:solidFill>
                <a:latin typeface="Patrick Hand"/>
              </a:rPr>
              <a:t> ay </a:t>
            </a:r>
            <a:r>
              <a:rPr lang="en-US" dirty="0" err="1" smtClean="0">
                <a:solidFill>
                  <a:schemeClr val="tx2">
                    <a:lumMod val="25000"/>
                  </a:schemeClr>
                </a:solidFill>
                <a:latin typeface="Patrick Hand"/>
              </a:rPr>
              <a:t>nagtatapos</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sa</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katinig</a:t>
            </a:r>
            <a:r>
              <a:rPr lang="en-US" dirty="0" smtClean="0">
                <a:solidFill>
                  <a:schemeClr val="tx2">
                    <a:lumMod val="25000"/>
                  </a:schemeClr>
                </a:solidFill>
                <a:latin typeface="Patrick Hand"/>
              </a:rPr>
              <a:t>.</a:t>
            </a:r>
          </a:p>
          <a:p>
            <a:pPr>
              <a:buFont typeface="Arial" pitchFamily="34" charset="0"/>
              <a:buChar char="•"/>
            </a:pPr>
            <a:r>
              <a:rPr lang="en-US" dirty="0" err="1" smtClean="0">
                <a:solidFill>
                  <a:schemeClr val="tx2">
                    <a:lumMod val="25000"/>
                  </a:schemeClr>
                </a:solidFill>
                <a:latin typeface="Patrick Hand"/>
              </a:rPr>
              <a:t>Dapat</a:t>
            </a:r>
            <a:r>
              <a:rPr lang="en-US" dirty="0" smtClean="0">
                <a:solidFill>
                  <a:schemeClr val="tx2">
                    <a:lumMod val="25000"/>
                  </a:schemeClr>
                </a:solidFill>
                <a:latin typeface="Patrick Hand"/>
              </a:rPr>
              <a:t> din </a:t>
            </a:r>
            <a:r>
              <a:rPr lang="en-US" dirty="0" err="1" smtClean="0">
                <a:solidFill>
                  <a:schemeClr val="tx2">
                    <a:lumMod val="25000"/>
                  </a:schemeClr>
                </a:solidFill>
                <a:latin typeface="Patrick Hand"/>
              </a:rPr>
              <a:t>nating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ilagay</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ang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asukal</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upang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hindi</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maging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mapait</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ang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kalabasan</a:t>
            </a:r>
            <a:r>
              <a:rPr lang="en-US" dirty="0" smtClean="0">
                <a:solidFill>
                  <a:schemeClr val="tx2">
                    <a:lumMod val="25000"/>
                  </a:schemeClr>
                </a:solidFill>
                <a:latin typeface="Patrick Hand"/>
              </a:rPr>
              <a:t>.</a:t>
            </a:r>
            <a:endParaRPr lang="en-US" dirty="0">
              <a:solidFill>
                <a:schemeClr val="tx2">
                  <a:lumMod val="25000"/>
                </a:schemeClr>
              </a:solidFill>
              <a:latin typeface="Patrick Hand"/>
            </a:endParaRPr>
          </a:p>
        </p:txBody>
      </p:sp>
      <p:sp>
        <p:nvSpPr>
          <p:cNvPr id="6" name="Rectangle 5"/>
          <p:cNvSpPr/>
          <p:nvPr/>
        </p:nvSpPr>
        <p:spPr>
          <a:xfrm>
            <a:off x="2133600" y="3105150"/>
            <a:ext cx="453970" cy="307777"/>
          </a:xfrm>
          <a:prstGeom prst="rect">
            <a:avLst/>
          </a:prstGeom>
        </p:spPr>
        <p:txBody>
          <a:bodyPr wrap="none">
            <a:spAutoFit/>
          </a:bodyPr>
          <a:lstStyle/>
          <a:p>
            <a:pPr lvl="0"/>
            <a:r>
              <a:rPr lang="en-US" dirty="0" err="1" smtClean="0">
                <a:solidFill>
                  <a:schemeClr val="accent3">
                    <a:lumMod val="75000"/>
                  </a:schemeClr>
                </a:solidFill>
              </a:rPr>
              <a:t>Rin</a:t>
            </a:r>
            <a:endParaRPr lang="en-US" dirty="0">
              <a:solidFill>
                <a:schemeClr val="accent3">
                  <a:lumMod val="75000"/>
                </a:schemeClr>
              </a:solidFill>
            </a:endParaRPr>
          </a:p>
        </p:txBody>
      </p:sp>
      <p:sp>
        <p:nvSpPr>
          <p:cNvPr id="7" name="Rectangle 6"/>
          <p:cNvSpPr/>
          <p:nvPr/>
        </p:nvSpPr>
        <p:spPr>
          <a:xfrm>
            <a:off x="2209800" y="3333750"/>
            <a:ext cx="4572000" cy="954107"/>
          </a:xfrm>
          <a:prstGeom prst="rect">
            <a:avLst/>
          </a:prstGeom>
        </p:spPr>
        <p:txBody>
          <a:bodyPr>
            <a:spAutoFit/>
          </a:bodyPr>
          <a:lstStyle/>
          <a:p>
            <a:pPr lvl="0">
              <a:buFont typeface="Arial" pitchFamily="34" charset="0"/>
              <a:buChar char="•"/>
            </a:pPr>
            <a:r>
              <a:rPr lang="en-US" dirty="0" err="1" smtClean="0">
                <a:solidFill>
                  <a:schemeClr val="tx2">
                    <a:lumMod val="25000"/>
                  </a:schemeClr>
                </a:solidFill>
                <a:latin typeface="Patrick Hand"/>
              </a:rPr>
              <a:t>Ginagamit</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kapag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ang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sinusundang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salita</a:t>
            </a:r>
            <a:r>
              <a:rPr lang="en-US" dirty="0" smtClean="0">
                <a:solidFill>
                  <a:schemeClr val="tx2">
                    <a:lumMod val="25000"/>
                  </a:schemeClr>
                </a:solidFill>
                <a:latin typeface="Patrick Hand"/>
              </a:rPr>
              <a:t> ay </a:t>
            </a:r>
            <a:r>
              <a:rPr lang="en-US" dirty="0" err="1" smtClean="0">
                <a:solidFill>
                  <a:schemeClr val="tx2">
                    <a:lumMod val="25000"/>
                  </a:schemeClr>
                </a:solidFill>
                <a:latin typeface="Patrick Hand"/>
              </a:rPr>
              <a:t>nagtatapos</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sa</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patinig</a:t>
            </a:r>
            <a:r>
              <a:rPr lang="en-US" dirty="0" smtClean="0">
                <a:solidFill>
                  <a:schemeClr val="tx2">
                    <a:lumMod val="25000"/>
                  </a:schemeClr>
                </a:solidFill>
                <a:latin typeface="Patrick Hand"/>
              </a:rPr>
              <a:t>.</a:t>
            </a:r>
          </a:p>
          <a:p>
            <a:pPr lvl="0">
              <a:buFont typeface="Arial" pitchFamily="34" charset="0"/>
              <a:buChar char="•"/>
            </a:pPr>
            <a:r>
              <a:rPr lang="en-US" dirty="0" err="1" smtClean="0">
                <a:solidFill>
                  <a:schemeClr val="tx2">
                    <a:lumMod val="25000"/>
                  </a:schemeClr>
                </a:solidFill>
                <a:latin typeface="Patrick Hand"/>
              </a:rPr>
              <a:t>Sinabi</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rin</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sakin</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aking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ina</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na</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dapat</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lamang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na</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ako</a:t>
            </a:r>
            <a:r>
              <a:rPr lang="en-US" dirty="0" smtClean="0">
                <a:solidFill>
                  <a:schemeClr val="tx2">
                    <a:lumMod val="25000"/>
                  </a:schemeClr>
                </a:solidFill>
                <a:latin typeface="Patrick Hand"/>
              </a:rPr>
              <a:t> ay </a:t>
            </a:r>
            <a:r>
              <a:rPr lang="en-US" dirty="0" err="1" smtClean="0">
                <a:solidFill>
                  <a:schemeClr val="tx2">
                    <a:lumMod val="25000"/>
                  </a:schemeClr>
                </a:solidFill>
                <a:latin typeface="Patrick Hand"/>
              </a:rPr>
              <a:t>matulog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ng</a:t>
            </a:r>
            <a:r>
              <a:rPr lang="en-US" dirty="0" smtClean="0">
                <a:solidFill>
                  <a:schemeClr val="tx2">
                    <a:lumMod val="25000"/>
                  </a:schemeClr>
                </a:solidFill>
                <a:latin typeface="Patrick Hand"/>
              </a:rPr>
              <a:t> </a:t>
            </a:r>
            <a:r>
              <a:rPr lang="en-US" dirty="0" err="1" smtClean="0">
                <a:solidFill>
                  <a:schemeClr val="tx2">
                    <a:lumMod val="25000"/>
                  </a:schemeClr>
                </a:solidFill>
                <a:latin typeface="Patrick Hand"/>
              </a:rPr>
              <a:t>maaga</a:t>
            </a:r>
            <a:r>
              <a:rPr lang="en-US" dirty="0" smtClean="0">
                <a:solidFill>
                  <a:schemeClr val="tx2">
                    <a:lumMod val="25000"/>
                  </a:schemeClr>
                </a:solidFill>
                <a:latin typeface="Patrick Hand"/>
              </a:rPr>
              <a:t>.</a:t>
            </a:r>
            <a:endParaRPr lang="en-US" dirty="0">
              <a:solidFill>
                <a:schemeClr val="tx2">
                  <a:lumMod val="25000"/>
                </a:schemeClr>
              </a:solidFill>
              <a:latin typeface="Patrick H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3124200" y="895350"/>
            <a:ext cx="2872200" cy="353500"/>
          </a:xfrm>
          <a:prstGeom prst="rect">
            <a:avLst/>
          </a:prstGeom>
        </p:spPr>
        <p:txBody>
          <a:bodyPr spcFirstLastPara="1" wrap="square" lIns="0" tIns="0" rIns="0" bIns="0" anchor="ctr" anchorCtr="0">
            <a:noAutofit/>
          </a:bodyPr>
          <a:lstStyle/>
          <a:p>
            <a:pPr marL="0" indent="0">
              <a:buNone/>
            </a:pPr>
            <a:r>
              <a:rPr lang="en" dirty="0" smtClean="0"/>
              <a:t>“</a:t>
            </a:r>
            <a:r>
              <a:rPr lang="en-US" dirty="0" err="1" smtClean="0"/>
              <a:t>Daw</a:t>
            </a:r>
            <a:r>
              <a:rPr lang="en-US" dirty="0" smtClean="0"/>
              <a:t> at Raw</a:t>
            </a:r>
            <a:r>
              <a:rPr lang="en" dirty="0" smtClean="0"/>
              <a:t>”</a:t>
            </a:r>
            <a:endParaRPr dirty="0"/>
          </a:p>
        </p:txBody>
      </p:sp>
      <p:sp>
        <p:nvSpPr>
          <p:cNvPr id="85" name="Google Shape;85;p18"/>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sp>
        <p:nvSpPr>
          <p:cNvPr id="4" name="Google Shape;79;p17"/>
          <p:cNvSpPr txBox="1">
            <a:spLocks/>
          </p:cNvSpPr>
          <p:nvPr/>
        </p:nvSpPr>
        <p:spPr>
          <a:xfrm>
            <a:off x="2971800" y="1200150"/>
            <a:ext cx="3276600" cy="7848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2400"/>
              <a:buFont typeface="Patrick Hand"/>
              <a:buNone/>
              <a:tabLst/>
              <a:defRPr/>
            </a:pPr>
            <a:endParaRPr kumimoji="0" lang="en-US" sz="2400" b="0" i="0" u="none" strike="noStrike" kern="0" cap="none" spc="0" normalizeH="0" baseline="0" noProof="0" dirty="0">
              <a:ln>
                <a:noFill/>
              </a:ln>
              <a:solidFill>
                <a:schemeClr val="dk1"/>
              </a:solidFill>
              <a:effectLst/>
              <a:uLnTx/>
              <a:uFillTx/>
              <a:latin typeface="Patrick Hand"/>
              <a:ea typeface="Patrick Hand"/>
              <a:cs typeface="Patrick Hand"/>
              <a:sym typeface="Patrick Hand"/>
            </a:endParaRPr>
          </a:p>
        </p:txBody>
      </p:sp>
      <p:sp>
        <p:nvSpPr>
          <p:cNvPr id="45057" name="Rectangle 1"/>
          <p:cNvSpPr>
            <a:spLocks noChangeArrowheads="1"/>
          </p:cNvSpPr>
          <p:nvPr/>
        </p:nvSpPr>
        <p:spPr bwMode="auto">
          <a:xfrm>
            <a:off x="2895600" y="1200150"/>
            <a:ext cx="3429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Ito ay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ginagamit</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kapag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nais</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o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kinakailangan</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ipahayag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o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iparating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ng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isang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tao</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sa</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ibang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tao</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ang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ipinahayag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sa</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kanya</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ng</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isa</a:t>
            </a:r>
            <a:r>
              <a:rPr kumimoji="0" lang="en-US" sz="1200" b="0" i="0" u="none" strike="noStrike" cap="none" normalizeH="0" baseline="0" dirty="0" smtClean="0">
                <a:ln>
                  <a:noFill/>
                </a:ln>
                <a:solidFill>
                  <a:schemeClr val="accent4">
                    <a:lumMod val="60000"/>
                    <a:lumOff val="40000"/>
                  </a:schemeClr>
                </a:solidFill>
                <a:effectLst/>
                <a:latin typeface="Patrick Hand"/>
                <a:ea typeface="Calibri" pitchFamily="34" charset="0"/>
                <a:cs typeface="Times New Roman" pitchFamily="18" charset="0"/>
              </a:rPr>
              <a:t> pang </a:t>
            </a:r>
            <a:r>
              <a:rPr kumimoji="0" lang="en-US" sz="1200" b="0" i="0" u="none" strike="noStrike" cap="none" normalizeH="0" baseline="0" dirty="0" err="1" smtClean="0">
                <a:ln>
                  <a:noFill/>
                </a:ln>
                <a:solidFill>
                  <a:schemeClr val="accent4">
                    <a:lumMod val="60000"/>
                    <a:lumOff val="40000"/>
                  </a:schemeClr>
                </a:solidFill>
                <a:effectLst/>
                <a:latin typeface="Patrick Hand"/>
                <a:ea typeface="Calibri" pitchFamily="34" charset="0"/>
                <a:cs typeface="Times New Roman" pitchFamily="18" charset="0"/>
              </a:rPr>
              <a:t>tao</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048000" y="1962150"/>
            <a:ext cx="530915" cy="369332"/>
          </a:xfrm>
          <a:prstGeom prst="rect">
            <a:avLst/>
          </a:prstGeom>
        </p:spPr>
        <p:txBody>
          <a:bodyPr wrap="none">
            <a:spAutoFit/>
          </a:bodyPr>
          <a:lstStyle/>
          <a:p>
            <a:r>
              <a:rPr lang="en-US" sz="1800" b="1" dirty="0" err="1" smtClean="0">
                <a:solidFill>
                  <a:schemeClr val="bg2">
                    <a:lumMod val="75000"/>
                  </a:schemeClr>
                </a:solidFill>
                <a:latin typeface="Patrick Hand"/>
                <a:sym typeface="Patrick Hand"/>
              </a:rPr>
              <a:t>Daw</a:t>
            </a:r>
            <a:endParaRPr lang="en-US" sz="1100" b="1" dirty="0">
              <a:solidFill>
                <a:schemeClr val="bg2">
                  <a:lumMod val="75000"/>
                </a:schemeClr>
              </a:solidFill>
            </a:endParaRPr>
          </a:p>
        </p:txBody>
      </p:sp>
      <p:sp>
        <p:nvSpPr>
          <p:cNvPr id="7" name="Rectangle 6"/>
          <p:cNvSpPr/>
          <p:nvPr/>
        </p:nvSpPr>
        <p:spPr>
          <a:xfrm>
            <a:off x="2971800" y="2190750"/>
            <a:ext cx="3276600" cy="1169551"/>
          </a:xfrm>
          <a:prstGeom prst="rect">
            <a:avLst/>
          </a:prstGeom>
        </p:spPr>
        <p:txBody>
          <a:bodyPr wrap="square">
            <a:spAutoFit/>
          </a:bodyPr>
          <a:lstStyle/>
          <a:p>
            <a:pPr lvl="0">
              <a:buFont typeface="Arial" pitchFamily="34" charset="0"/>
              <a:buChar char="•"/>
            </a:pPr>
            <a:r>
              <a:rPr lang="en-US" dirty="0" err="1" smtClean="0">
                <a:solidFill>
                  <a:schemeClr val="tx2">
                    <a:lumMod val="50000"/>
                  </a:schemeClr>
                </a:solidFill>
                <a:latin typeface="Patrick Hand"/>
              </a:rPr>
              <a:t>Ito'y</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maaring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gamitin</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kapag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ang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sinundang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salita</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nagtatapos</a:t>
            </a:r>
            <a:r>
              <a:rPr lang="en-US" dirty="0" smtClean="0">
                <a:solidFill>
                  <a:schemeClr val="tx2">
                    <a:lumMod val="50000"/>
                  </a:schemeClr>
                </a:solidFill>
                <a:latin typeface="Patrick Hand"/>
              </a:rPr>
              <a:t> ay </a:t>
            </a:r>
            <a:r>
              <a:rPr lang="en-US" dirty="0" err="1" smtClean="0">
                <a:solidFill>
                  <a:schemeClr val="tx2">
                    <a:lumMod val="50000"/>
                  </a:schemeClr>
                </a:solidFill>
                <a:latin typeface="Patrick Hand"/>
              </a:rPr>
              <a:t>katinig</a:t>
            </a:r>
            <a:r>
              <a:rPr lang="en-US" dirty="0" smtClean="0">
                <a:solidFill>
                  <a:schemeClr val="tx2">
                    <a:lumMod val="50000"/>
                  </a:schemeClr>
                </a:solidFill>
                <a:latin typeface="Patrick Hand"/>
              </a:rPr>
              <a:t>.</a:t>
            </a:r>
          </a:p>
          <a:p>
            <a:pPr lvl="0">
              <a:buFont typeface="Arial" pitchFamily="34" charset="0"/>
              <a:buChar char="•"/>
            </a:pPr>
            <a:r>
              <a:rPr lang="en-US" dirty="0" err="1" smtClean="0">
                <a:solidFill>
                  <a:schemeClr val="tx2">
                    <a:lumMod val="50000"/>
                  </a:schemeClr>
                </a:solidFill>
                <a:latin typeface="Patrick Hand"/>
              </a:rPr>
              <a:t>Nais</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daw</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niyang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sumali</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sa</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isang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kompitisyon</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sa</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pagsasayaw</a:t>
            </a:r>
            <a:r>
              <a:rPr lang="en-US" dirty="0" smtClean="0">
                <a:solidFill>
                  <a:schemeClr val="tx2">
                    <a:lumMod val="50000"/>
                  </a:schemeClr>
                </a:solidFill>
                <a:latin typeface="Patrick Hand"/>
              </a:rPr>
              <a:t>.</a:t>
            </a:r>
            <a:endParaRPr lang="en-US" dirty="0">
              <a:solidFill>
                <a:schemeClr val="tx2">
                  <a:lumMod val="50000"/>
                </a:schemeClr>
              </a:solidFill>
              <a:latin typeface="Patrick Hand"/>
            </a:endParaRPr>
          </a:p>
        </p:txBody>
      </p:sp>
      <p:sp>
        <p:nvSpPr>
          <p:cNvPr id="8" name="Rectangle 7"/>
          <p:cNvSpPr/>
          <p:nvPr/>
        </p:nvSpPr>
        <p:spPr>
          <a:xfrm>
            <a:off x="3048000" y="3257550"/>
            <a:ext cx="535724" cy="369332"/>
          </a:xfrm>
          <a:prstGeom prst="rect">
            <a:avLst/>
          </a:prstGeom>
        </p:spPr>
        <p:txBody>
          <a:bodyPr wrap="none">
            <a:spAutoFit/>
          </a:bodyPr>
          <a:lstStyle/>
          <a:p>
            <a:r>
              <a:rPr lang="en-US" sz="1800" b="1" dirty="0" smtClean="0">
                <a:solidFill>
                  <a:schemeClr val="bg2">
                    <a:lumMod val="75000"/>
                  </a:schemeClr>
                </a:solidFill>
                <a:latin typeface="Patrick Hand"/>
                <a:sym typeface="Patrick Hand"/>
              </a:rPr>
              <a:t>Raw</a:t>
            </a:r>
            <a:endParaRPr lang="en-US" sz="1100" b="1" dirty="0">
              <a:solidFill>
                <a:schemeClr val="bg2">
                  <a:lumMod val="75000"/>
                </a:schemeClr>
              </a:solidFill>
            </a:endParaRPr>
          </a:p>
        </p:txBody>
      </p:sp>
      <p:sp>
        <p:nvSpPr>
          <p:cNvPr id="9" name="Rectangle 8"/>
          <p:cNvSpPr/>
          <p:nvPr/>
        </p:nvSpPr>
        <p:spPr>
          <a:xfrm>
            <a:off x="2819400" y="3486150"/>
            <a:ext cx="3429000" cy="1384995"/>
          </a:xfrm>
          <a:prstGeom prst="rect">
            <a:avLst/>
          </a:prstGeom>
        </p:spPr>
        <p:txBody>
          <a:bodyPr wrap="square">
            <a:spAutoFit/>
          </a:bodyPr>
          <a:lstStyle/>
          <a:p>
            <a:pPr lvl="0">
              <a:buFont typeface="Arial" pitchFamily="34" charset="0"/>
              <a:buChar char="•"/>
            </a:pPr>
            <a:r>
              <a:rPr lang="en-US" dirty="0" err="1" smtClean="0">
                <a:solidFill>
                  <a:schemeClr val="tx2">
                    <a:lumMod val="50000"/>
                  </a:schemeClr>
                </a:solidFill>
                <a:latin typeface="Patrick Hand"/>
              </a:rPr>
              <a:t>Ito'y</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ginagamit</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kapag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ang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sinusundang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salita</a:t>
            </a:r>
            <a:r>
              <a:rPr lang="en-US" dirty="0" smtClean="0">
                <a:solidFill>
                  <a:schemeClr val="tx2">
                    <a:lumMod val="50000"/>
                  </a:schemeClr>
                </a:solidFill>
                <a:latin typeface="Patrick Hand"/>
              </a:rPr>
              <a:t> ay </a:t>
            </a:r>
            <a:r>
              <a:rPr lang="en-US" dirty="0" err="1" smtClean="0">
                <a:solidFill>
                  <a:schemeClr val="tx2">
                    <a:lumMod val="50000"/>
                  </a:schemeClr>
                </a:solidFill>
                <a:latin typeface="Patrick Hand"/>
              </a:rPr>
              <a:t>nagtatapos</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sa</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patinig</a:t>
            </a:r>
            <a:r>
              <a:rPr lang="en-US" dirty="0" smtClean="0">
                <a:solidFill>
                  <a:schemeClr val="tx2">
                    <a:lumMod val="50000"/>
                  </a:schemeClr>
                </a:solidFill>
                <a:latin typeface="Patrick Hand"/>
              </a:rPr>
              <a:t>.</a:t>
            </a:r>
          </a:p>
          <a:p>
            <a:pPr lvl="0">
              <a:buFont typeface="Arial" pitchFamily="34" charset="0"/>
              <a:buChar char="•"/>
            </a:pPr>
            <a:r>
              <a:rPr lang="en-US" dirty="0" smtClean="0">
                <a:solidFill>
                  <a:schemeClr val="tx2">
                    <a:lumMod val="50000"/>
                  </a:schemeClr>
                </a:solidFill>
                <a:latin typeface="Patrick Hand"/>
              </a:rPr>
              <a:t>Hindi raw </a:t>
            </a:r>
            <a:r>
              <a:rPr lang="en-US" dirty="0" err="1" smtClean="0">
                <a:solidFill>
                  <a:schemeClr val="tx2">
                    <a:lumMod val="50000"/>
                  </a:schemeClr>
                </a:solidFill>
                <a:latin typeface="Patrick Hand"/>
              </a:rPr>
              <a:t>sapat</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yung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binigay</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niyang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halaga</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upang</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maibigay</a:t>
            </a:r>
            <a:r>
              <a:rPr lang="en-US" dirty="0" smtClean="0">
                <a:solidFill>
                  <a:schemeClr val="tx2">
                    <a:lumMod val="50000"/>
                  </a:schemeClr>
                </a:solidFill>
                <a:latin typeface="Patrick Hand"/>
              </a:rPr>
              <a:t> </a:t>
            </a:r>
            <a:r>
              <a:rPr lang="en-US" dirty="0" err="1" smtClean="0">
                <a:solidFill>
                  <a:schemeClr val="tx2">
                    <a:lumMod val="50000"/>
                  </a:schemeClr>
                </a:solidFill>
                <a:latin typeface="Patrick Hand"/>
              </a:rPr>
              <a:t>ang</a:t>
            </a:r>
            <a:r>
              <a:rPr lang="en-US" dirty="0" smtClean="0">
                <a:solidFill>
                  <a:schemeClr val="tx2">
                    <a:lumMod val="50000"/>
                  </a:schemeClr>
                </a:solidFill>
                <a:latin typeface="Patrick Hand"/>
              </a:rPr>
              <a:t> </a:t>
            </a:r>
            <a:r>
              <a:rPr lang="en-US" dirty="0" err="1" smtClean="0">
                <a:solidFill>
                  <a:schemeClr val="bg2">
                    <a:lumMod val="20000"/>
                    <a:lumOff val="80000"/>
                  </a:schemeClr>
                </a:solidFill>
                <a:latin typeface="Patrick Hand"/>
              </a:rPr>
              <a:t>pangangailangan</a:t>
            </a:r>
            <a:r>
              <a:rPr lang="en-US" dirty="0" smtClean="0">
                <a:solidFill>
                  <a:schemeClr val="bg2">
                    <a:lumMod val="20000"/>
                    <a:lumOff val="80000"/>
                  </a:schemeClr>
                </a:solidFill>
                <a:latin typeface="Patrick Hand"/>
              </a:rPr>
              <a:t> </a:t>
            </a:r>
            <a:r>
              <a:rPr lang="en-US" dirty="0" err="1" smtClean="0">
                <a:solidFill>
                  <a:schemeClr val="bg2">
                    <a:lumMod val="20000"/>
                    <a:lumOff val="80000"/>
                  </a:schemeClr>
                </a:solidFill>
                <a:latin typeface="Patrick Hand"/>
              </a:rPr>
              <a:t>ng</a:t>
            </a:r>
            <a:r>
              <a:rPr lang="en-US" dirty="0" smtClean="0">
                <a:solidFill>
                  <a:schemeClr val="bg2">
                    <a:lumMod val="20000"/>
                    <a:lumOff val="80000"/>
                  </a:schemeClr>
                </a:solidFill>
                <a:latin typeface="Patrick Hand"/>
              </a:rPr>
              <a:t> </a:t>
            </a:r>
            <a:r>
              <a:rPr lang="en-US" dirty="0" err="1" smtClean="0">
                <a:solidFill>
                  <a:schemeClr val="bg2">
                    <a:lumMod val="20000"/>
                    <a:lumOff val="80000"/>
                  </a:schemeClr>
                </a:solidFill>
                <a:latin typeface="Patrick Hand"/>
              </a:rPr>
              <a:t>bata</a:t>
            </a:r>
            <a:r>
              <a:rPr lang="en-US" dirty="0" smtClean="0">
                <a:solidFill>
                  <a:schemeClr val="tx1"/>
                </a:solidFill>
                <a:latin typeface="Patrick Hand"/>
              </a:rPr>
              <a:t>.</a:t>
            </a:r>
            <a:endParaRPr lang="en-US" dirty="0">
              <a:solidFill>
                <a:schemeClr val="tx1"/>
              </a:solidFill>
              <a:latin typeface="Patrick Ha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600200" y="1123950"/>
            <a:ext cx="5887500" cy="445500"/>
          </a:xfrm>
          <a:prstGeom prst="rect">
            <a:avLst/>
          </a:prstGeom>
        </p:spPr>
        <p:txBody>
          <a:bodyPr spcFirstLastPara="1" wrap="square" lIns="0" tIns="0" rIns="0" bIns="0" anchor="b" anchorCtr="0">
            <a:noAutofit/>
          </a:bodyPr>
          <a:lstStyle/>
          <a:p>
            <a:r>
              <a:rPr lang="en-US" dirty="0" err="1" smtClean="0"/>
              <a:t>Tiga</a:t>
            </a:r>
            <a:r>
              <a:rPr lang="en-US" dirty="0" smtClean="0"/>
              <a:t> at </a:t>
            </a:r>
            <a:r>
              <a:rPr lang="en-US" dirty="0" err="1" smtClean="0"/>
              <a:t>Taga</a:t>
            </a:r>
            <a:r>
              <a:rPr lang="en-US" dirty="0" smtClean="0"/>
              <a:t/>
            </a:r>
            <a:br>
              <a:rPr lang="en-US" dirty="0" smtClean="0"/>
            </a:br>
            <a:endParaRPr dirty="0"/>
          </a:p>
        </p:txBody>
      </p:sp>
      <p:sp>
        <p:nvSpPr>
          <p:cNvPr id="91" name="Google Shape;91;p19"/>
          <p:cNvSpPr txBox="1">
            <a:spLocks noGrp="1"/>
          </p:cNvSpPr>
          <p:nvPr>
            <p:ph type="body" idx="1"/>
          </p:nvPr>
        </p:nvSpPr>
        <p:spPr>
          <a:xfrm>
            <a:off x="1600200" y="1276350"/>
            <a:ext cx="5887500" cy="3505200"/>
          </a:xfrm>
          <a:prstGeom prst="rect">
            <a:avLst/>
          </a:prstGeom>
        </p:spPr>
        <p:txBody>
          <a:bodyPr spcFirstLastPara="1" wrap="square" lIns="0" tIns="0" rIns="0" bIns="0" anchor="t" anchorCtr="0">
            <a:noAutofit/>
          </a:bodyPr>
          <a:lstStyle/>
          <a:p>
            <a:pPr>
              <a:buNone/>
            </a:pPr>
            <a:r>
              <a:rPr lang="en-US" sz="2000" b="1" dirty="0" err="1" smtClean="0">
                <a:solidFill>
                  <a:schemeClr val="accent5">
                    <a:lumMod val="50000"/>
                  </a:schemeClr>
                </a:solidFill>
              </a:rPr>
              <a:t>Tiga</a:t>
            </a:r>
            <a:endParaRPr lang="en-US" sz="2000" b="1" dirty="0" smtClean="0">
              <a:solidFill>
                <a:schemeClr val="accent5">
                  <a:lumMod val="50000"/>
                </a:schemeClr>
              </a:solidFill>
            </a:endParaRPr>
          </a:p>
          <a:p>
            <a:r>
              <a:rPr lang="en-US" sz="1400" dirty="0" err="1" smtClean="0">
                <a:solidFill>
                  <a:schemeClr val="bg2">
                    <a:lumMod val="50000"/>
                  </a:schemeClr>
                </a:solidFill>
              </a:rPr>
              <a:t>Ang</a:t>
            </a:r>
            <a:r>
              <a:rPr lang="en-US" sz="1400" dirty="0" smtClean="0">
                <a:solidFill>
                  <a:schemeClr val="bg2">
                    <a:lumMod val="50000"/>
                  </a:schemeClr>
                </a:solidFill>
              </a:rPr>
              <a:t> </a:t>
            </a:r>
            <a:r>
              <a:rPr lang="en-US" sz="1400" dirty="0" err="1" smtClean="0">
                <a:solidFill>
                  <a:schemeClr val="bg2">
                    <a:lumMod val="50000"/>
                  </a:schemeClr>
                </a:solidFill>
              </a:rPr>
              <a:t>salitang</a:t>
            </a:r>
            <a:r>
              <a:rPr lang="en-US" sz="1400" dirty="0" smtClean="0">
                <a:solidFill>
                  <a:schemeClr val="bg2">
                    <a:lumMod val="50000"/>
                  </a:schemeClr>
                </a:solidFill>
              </a:rPr>
              <a:t> </a:t>
            </a:r>
            <a:r>
              <a:rPr lang="en-US" sz="1400" dirty="0" err="1" smtClean="0">
                <a:solidFill>
                  <a:schemeClr val="bg2">
                    <a:lumMod val="50000"/>
                  </a:schemeClr>
                </a:solidFill>
              </a:rPr>
              <a:t>ito</a:t>
            </a:r>
            <a:r>
              <a:rPr lang="en-US" sz="1400" dirty="0" smtClean="0">
                <a:solidFill>
                  <a:schemeClr val="bg2">
                    <a:lumMod val="50000"/>
                  </a:schemeClr>
                </a:solidFill>
              </a:rPr>
              <a:t> ay </a:t>
            </a:r>
            <a:r>
              <a:rPr lang="en-US" sz="1400" dirty="0" err="1" smtClean="0">
                <a:solidFill>
                  <a:schemeClr val="bg2">
                    <a:lumMod val="50000"/>
                  </a:schemeClr>
                </a:solidFill>
              </a:rPr>
              <a:t>walang</a:t>
            </a:r>
            <a:r>
              <a:rPr lang="en-US" sz="1400" dirty="0" smtClean="0">
                <a:solidFill>
                  <a:schemeClr val="bg2">
                    <a:lumMod val="50000"/>
                  </a:schemeClr>
                </a:solidFill>
              </a:rPr>
              <a:t> </a:t>
            </a:r>
            <a:r>
              <a:rPr lang="en-US" sz="1400" dirty="0" err="1" smtClean="0">
                <a:solidFill>
                  <a:schemeClr val="bg2">
                    <a:lumMod val="50000"/>
                  </a:schemeClr>
                </a:solidFill>
              </a:rPr>
              <a:t>katumbas</a:t>
            </a:r>
            <a:r>
              <a:rPr lang="en-US" sz="1400" dirty="0" smtClean="0">
                <a:solidFill>
                  <a:schemeClr val="bg2">
                    <a:lumMod val="50000"/>
                  </a:schemeClr>
                </a:solidFill>
              </a:rPr>
              <a:t> </a:t>
            </a:r>
            <a:r>
              <a:rPr lang="en-US" sz="1400" dirty="0" err="1" smtClean="0">
                <a:solidFill>
                  <a:schemeClr val="bg2">
                    <a:lumMod val="50000"/>
                  </a:schemeClr>
                </a:solidFill>
              </a:rPr>
              <a:t>na</a:t>
            </a:r>
            <a:r>
              <a:rPr lang="en-US" sz="1400" dirty="0" smtClean="0">
                <a:solidFill>
                  <a:schemeClr val="bg2">
                    <a:lumMod val="50000"/>
                  </a:schemeClr>
                </a:solidFill>
              </a:rPr>
              <a:t> </a:t>
            </a:r>
            <a:r>
              <a:rPr lang="en-US" sz="1400" dirty="0" err="1" smtClean="0">
                <a:solidFill>
                  <a:schemeClr val="bg2">
                    <a:lumMod val="50000"/>
                  </a:schemeClr>
                </a:solidFill>
              </a:rPr>
              <a:t>kahulugan</a:t>
            </a:r>
            <a:r>
              <a:rPr lang="en-US" sz="1400" dirty="0" smtClean="0">
                <a:solidFill>
                  <a:schemeClr val="bg2">
                    <a:lumMod val="50000"/>
                  </a:schemeClr>
                </a:solidFill>
              </a:rPr>
              <a:t>, </a:t>
            </a:r>
            <a:r>
              <a:rPr lang="en-US" sz="1400" dirty="0" err="1" smtClean="0">
                <a:solidFill>
                  <a:schemeClr val="bg2">
                    <a:lumMod val="50000"/>
                  </a:schemeClr>
                </a:solidFill>
              </a:rPr>
              <a:t>karaniwan</a:t>
            </a:r>
            <a:r>
              <a:rPr lang="en-US" sz="1400" dirty="0" smtClean="0">
                <a:solidFill>
                  <a:schemeClr val="bg2">
                    <a:lumMod val="50000"/>
                  </a:schemeClr>
                </a:solidFill>
              </a:rPr>
              <a:t> </a:t>
            </a:r>
            <a:r>
              <a:rPr lang="en-US" sz="1400" dirty="0" err="1" smtClean="0">
                <a:solidFill>
                  <a:schemeClr val="bg2">
                    <a:lumMod val="50000"/>
                  </a:schemeClr>
                </a:solidFill>
              </a:rPr>
              <a:t>lamang</a:t>
            </a:r>
            <a:r>
              <a:rPr lang="en-US" sz="1400" dirty="0" smtClean="0">
                <a:solidFill>
                  <a:schemeClr val="bg2">
                    <a:lumMod val="50000"/>
                  </a:schemeClr>
                </a:solidFill>
              </a:rPr>
              <a:t> </a:t>
            </a:r>
            <a:r>
              <a:rPr lang="en-US" sz="1400" dirty="0" err="1" smtClean="0">
                <a:solidFill>
                  <a:schemeClr val="bg2">
                    <a:lumMod val="50000"/>
                  </a:schemeClr>
                </a:solidFill>
              </a:rPr>
              <a:t>itong</a:t>
            </a:r>
            <a:r>
              <a:rPr lang="en-US" sz="1400" dirty="0" smtClean="0">
                <a:solidFill>
                  <a:schemeClr val="bg2">
                    <a:lumMod val="50000"/>
                  </a:schemeClr>
                </a:solidFill>
              </a:rPr>
              <a:t> </a:t>
            </a:r>
            <a:r>
              <a:rPr lang="en-US" sz="1400" dirty="0" err="1" smtClean="0">
                <a:solidFill>
                  <a:schemeClr val="bg2">
                    <a:lumMod val="50000"/>
                  </a:schemeClr>
                </a:solidFill>
              </a:rPr>
              <a:t>isinasalita</a:t>
            </a:r>
            <a:r>
              <a:rPr lang="en-US" sz="1400" dirty="0" smtClean="0">
                <a:solidFill>
                  <a:schemeClr val="bg2">
                    <a:lumMod val="50000"/>
                  </a:schemeClr>
                </a:solidFill>
              </a:rPr>
              <a:t> </a:t>
            </a:r>
            <a:r>
              <a:rPr lang="en-US" sz="1400" dirty="0" err="1" smtClean="0">
                <a:solidFill>
                  <a:schemeClr val="bg2">
                    <a:lumMod val="50000"/>
                  </a:schemeClr>
                </a:solidFill>
              </a:rPr>
              <a:t>ng</a:t>
            </a:r>
            <a:r>
              <a:rPr lang="en-US" sz="1400" dirty="0" smtClean="0">
                <a:solidFill>
                  <a:schemeClr val="bg2">
                    <a:lumMod val="50000"/>
                  </a:schemeClr>
                </a:solidFill>
              </a:rPr>
              <a:t> </a:t>
            </a:r>
            <a:r>
              <a:rPr lang="en-US" sz="1400" dirty="0" err="1" smtClean="0">
                <a:solidFill>
                  <a:schemeClr val="bg2">
                    <a:lumMod val="50000"/>
                  </a:schemeClr>
                </a:solidFill>
              </a:rPr>
              <a:t>nakakararami</a:t>
            </a:r>
            <a:r>
              <a:rPr lang="en-US" sz="1400" dirty="0" smtClean="0">
                <a:solidFill>
                  <a:schemeClr val="bg2">
                    <a:lumMod val="50000"/>
                  </a:schemeClr>
                </a:solidFill>
              </a:rPr>
              <a:t> </a:t>
            </a:r>
            <a:r>
              <a:rPr lang="en-US" sz="1400" dirty="0" err="1" smtClean="0">
                <a:solidFill>
                  <a:schemeClr val="bg2">
                    <a:lumMod val="50000"/>
                  </a:schemeClr>
                </a:solidFill>
              </a:rPr>
              <a:t>dahil</a:t>
            </a:r>
            <a:r>
              <a:rPr lang="en-US" sz="1400" dirty="0" smtClean="0">
                <a:solidFill>
                  <a:schemeClr val="bg2">
                    <a:lumMod val="50000"/>
                  </a:schemeClr>
                </a:solidFill>
              </a:rPr>
              <a:t> </a:t>
            </a:r>
            <a:r>
              <a:rPr lang="en-US" sz="1400" dirty="0" err="1" smtClean="0">
                <a:solidFill>
                  <a:schemeClr val="bg2">
                    <a:lumMod val="50000"/>
                  </a:schemeClr>
                </a:solidFill>
              </a:rPr>
              <a:t>sa</a:t>
            </a:r>
            <a:r>
              <a:rPr lang="en-US" sz="1400" dirty="0" smtClean="0">
                <a:solidFill>
                  <a:schemeClr val="bg2">
                    <a:lumMod val="50000"/>
                  </a:schemeClr>
                </a:solidFill>
              </a:rPr>
              <a:t> </a:t>
            </a:r>
            <a:r>
              <a:rPr lang="en-US" sz="1400" dirty="0" err="1" smtClean="0">
                <a:solidFill>
                  <a:schemeClr val="bg2">
                    <a:lumMod val="50000"/>
                  </a:schemeClr>
                </a:solidFill>
              </a:rPr>
              <a:t>impluwensya</a:t>
            </a:r>
            <a:r>
              <a:rPr lang="en-US" sz="1400" dirty="0" smtClean="0">
                <a:solidFill>
                  <a:schemeClr val="bg2">
                    <a:lumMod val="50000"/>
                  </a:schemeClr>
                </a:solidFill>
              </a:rPr>
              <a:t> </a:t>
            </a:r>
            <a:r>
              <a:rPr lang="en-US" sz="1400" dirty="0" err="1" smtClean="0">
                <a:solidFill>
                  <a:schemeClr val="bg2">
                    <a:lumMod val="50000"/>
                  </a:schemeClr>
                </a:solidFill>
              </a:rPr>
              <a:t>ng</a:t>
            </a:r>
            <a:r>
              <a:rPr lang="en-US" sz="1400" dirty="0" smtClean="0">
                <a:solidFill>
                  <a:schemeClr val="bg2">
                    <a:lumMod val="50000"/>
                  </a:schemeClr>
                </a:solidFill>
              </a:rPr>
              <a:t> </a:t>
            </a:r>
            <a:r>
              <a:rPr lang="en-US" sz="1400" dirty="0" err="1" smtClean="0">
                <a:solidFill>
                  <a:schemeClr val="bg2">
                    <a:lumMod val="50000"/>
                  </a:schemeClr>
                </a:solidFill>
              </a:rPr>
              <a:t>ibang</a:t>
            </a:r>
            <a:r>
              <a:rPr lang="en-US" sz="1400" dirty="0" smtClean="0">
                <a:solidFill>
                  <a:schemeClr val="bg2">
                    <a:lumMod val="50000"/>
                  </a:schemeClr>
                </a:solidFill>
              </a:rPr>
              <a:t> </a:t>
            </a:r>
            <a:r>
              <a:rPr lang="en-US" sz="1400" dirty="0" err="1" smtClean="0">
                <a:solidFill>
                  <a:schemeClr val="bg2">
                    <a:lumMod val="50000"/>
                  </a:schemeClr>
                </a:solidFill>
              </a:rPr>
              <a:t>tao</a:t>
            </a:r>
            <a:r>
              <a:rPr lang="en-US" sz="1400" dirty="0" smtClean="0">
                <a:solidFill>
                  <a:schemeClr val="bg2">
                    <a:lumMod val="50000"/>
                  </a:schemeClr>
                </a:solidFill>
              </a:rPr>
              <a:t>.</a:t>
            </a:r>
          </a:p>
          <a:p>
            <a:pPr lvl="0">
              <a:buNone/>
            </a:pPr>
            <a:r>
              <a:rPr lang="en-US" sz="2000" b="1" dirty="0" err="1" smtClean="0">
                <a:solidFill>
                  <a:schemeClr val="accent5">
                    <a:lumMod val="50000"/>
                  </a:schemeClr>
                </a:solidFill>
              </a:rPr>
              <a:t>Taga</a:t>
            </a:r>
            <a:endParaRPr lang="en-US" sz="2000" b="1" dirty="0" smtClean="0">
              <a:solidFill>
                <a:schemeClr val="accent5">
                  <a:lumMod val="50000"/>
                </a:schemeClr>
              </a:solidFill>
            </a:endParaRPr>
          </a:p>
          <a:p>
            <a:pPr>
              <a:buNone/>
            </a:pPr>
            <a:r>
              <a:rPr lang="en-US" sz="2000" b="1" dirty="0" smtClean="0">
                <a:solidFill>
                  <a:schemeClr val="accent5">
                    <a:lumMod val="50000"/>
                  </a:schemeClr>
                </a:solidFill>
              </a:rPr>
              <a:t>	</a:t>
            </a:r>
            <a:r>
              <a:rPr lang="en-US" sz="1400" dirty="0" err="1" smtClean="0">
                <a:solidFill>
                  <a:schemeClr val="bg2">
                    <a:lumMod val="50000"/>
                  </a:schemeClr>
                </a:solidFill>
              </a:rPr>
              <a:t>Ang</a:t>
            </a:r>
            <a:r>
              <a:rPr lang="en-US" sz="1400" dirty="0" smtClean="0">
                <a:solidFill>
                  <a:schemeClr val="bg2">
                    <a:lumMod val="50000"/>
                  </a:schemeClr>
                </a:solidFill>
              </a:rPr>
              <a:t> </a:t>
            </a:r>
            <a:r>
              <a:rPr lang="en-US" sz="1400" dirty="0" err="1" smtClean="0">
                <a:solidFill>
                  <a:schemeClr val="bg2">
                    <a:lumMod val="50000"/>
                  </a:schemeClr>
                </a:solidFill>
              </a:rPr>
              <a:t>salitang</a:t>
            </a:r>
            <a:r>
              <a:rPr lang="en-US" sz="1400" dirty="0" smtClean="0">
                <a:solidFill>
                  <a:schemeClr val="bg2">
                    <a:lumMod val="50000"/>
                  </a:schemeClr>
                </a:solidFill>
              </a:rPr>
              <a:t> </a:t>
            </a:r>
            <a:r>
              <a:rPr lang="en-US" sz="1400" dirty="0" err="1" smtClean="0">
                <a:solidFill>
                  <a:schemeClr val="bg2">
                    <a:lumMod val="50000"/>
                  </a:schemeClr>
                </a:solidFill>
              </a:rPr>
              <a:t>ito</a:t>
            </a:r>
            <a:r>
              <a:rPr lang="en-US" sz="1400" dirty="0" smtClean="0">
                <a:solidFill>
                  <a:schemeClr val="bg2">
                    <a:lumMod val="50000"/>
                  </a:schemeClr>
                </a:solidFill>
              </a:rPr>
              <a:t> ay </a:t>
            </a:r>
            <a:r>
              <a:rPr lang="en-US" sz="1400" dirty="0" err="1" smtClean="0">
                <a:solidFill>
                  <a:schemeClr val="bg2">
                    <a:lumMod val="50000"/>
                  </a:schemeClr>
                </a:solidFill>
              </a:rPr>
              <a:t>walang</a:t>
            </a:r>
            <a:r>
              <a:rPr lang="en-US" sz="1400" dirty="0" smtClean="0">
                <a:solidFill>
                  <a:schemeClr val="bg2">
                    <a:lumMod val="50000"/>
                  </a:schemeClr>
                </a:solidFill>
              </a:rPr>
              <a:t> </a:t>
            </a:r>
            <a:r>
              <a:rPr lang="en-US" sz="1400" dirty="0" err="1" smtClean="0">
                <a:solidFill>
                  <a:schemeClr val="bg2">
                    <a:lumMod val="50000"/>
                  </a:schemeClr>
                </a:solidFill>
              </a:rPr>
              <a:t>katumbas</a:t>
            </a:r>
            <a:r>
              <a:rPr lang="en-US" sz="1400" dirty="0" smtClean="0">
                <a:solidFill>
                  <a:schemeClr val="bg2">
                    <a:lumMod val="50000"/>
                  </a:schemeClr>
                </a:solidFill>
              </a:rPr>
              <a:t> </a:t>
            </a:r>
            <a:r>
              <a:rPr lang="en-US" sz="1400" dirty="0" err="1" smtClean="0">
                <a:solidFill>
                  <a:schemeClr val="bg2">
                    <a:lumMod val="50000"/>
                  </a:schemeClr>
                </a:solidFill>
              </a:rPr>
              <a:t>na</a:t>
            </a:r>
            <a:r>
              <a:rPr lang="en-US" sz="1400" dirty="0" smtClean="0">
                <a:solidFill>
                  <a:schemeClr val="bg2">
                    <a:lumMod val="50000"/>
                  </a:schemeClr>
                </a:solidFill>
              </a:rPr>
              <a:t> </a:t>
            </a:r>
            <a:r>
              <a:rPr lang="en-US" sz="1400" dirty="0" err="1" smtClean="0">
                <a:solidFill>
                  <a:schemeClr val="bg2">
                    <a:lumMod val="50000"/>
                  </a:schemeClr>
                </a:solidFill>
              </a:rPr>
              <a:t>kahulugan</a:t>
            </a:r>
            <a:r>
              <a:rPr lang="en-US" sz="1400" dirty="0" smtClean="0">
                <a:solidFill>
                  <a:schemeClr val="bg2">
                    <a:lumMod val="50000"/>
                  </a:schemeClr>
                </a:solidFill>
              </a:rPr>
              <a:t>, </a:t>
            </a:r>
            <a:r>
              <a:rPr lang="en-US" sz="1400" dirty="0" err="1" smtClean="0">
                <a:solidFill>
                  <a:schemeClr val="bg2">
                    <a:lumMod val="50000"/>
                  </a:schemeClr>
                </a:solidFill>
              </a:rPr>
              <a:t>karaniwan</a:t>
            </a:r>
            <a:r>
              <a:rPr lang="en-US" sz="1400" dirty="0" smtClean="0">
                <a:solidFill>
                  <a:schemeClr val="bg2">
                    <a:lumMod val="50000"/>
                  </a:schemeClr>
                </a:solidFill>
              </a:rPr>
              <a:t> </a:t>
            </a:r>
            <a:r>
              <a:rPr lang="en-US" sz="1400" dirty="0" err="1" smtClean="0">
                <a:solidFill>
                  <a:schemeClr val="bg2">
                    <a:lumMod val="50000"/>
                  </a:schemeClr>
                </a:solidFill>
              </a:rPr>
              <a:t>lamang</a:t>
            </a:r>
            <a:r>
              <a:rPr lang="en-US" sz="1400" dirty="0" smtClean="0">
                <a:solidFill>
                  <a:schemeClr val="bg2">
                    <a:lumMod val="50000"/>
                  </a:schemeClr>
                </a:solidFill>
              </a:rPr>
              <a:t> </a:t>
            </a:r>
            <a:r>
              <a:rPr lang="en-US" sz="1400" dirty="0" err="1" smtClean="0">
                <a:solidFill>
                  <a:schemeClr val="bg2">
                    <a:lumMod val="50000"/>
                  </a:schemeClr>
                </a:solidFill>
              </a:rPr>
              <a:t>itong</a:t>
            </a:r>
            <a:r>
              <a:rPr lang="en-US" sz="1400" dirty="0" smtClean="0">
                <a:solidFill>
                  <a:schemeClr val="bg2">
                    <a:lumMod val="50000"/>
                  </a:schemeClr>
                </a:solidFill>
              </a:rPr>
              <a:t> </a:t>
            </a:r>
            <a:r>
              <a:rPr lang="en-US" sz="1400" dirty="0" err="1" smtClean="0">
                <a:solidFill>
                  <a:schemeClr val="bg2">
                    <a:lumMod val="50000"/>
                  </a:schemeClr>
                </a:solidFill>
              </a:rPr>
              <a:t>isinasalita</a:t>
            </a:r>
            <a:r>
              <a:rPr lang="en-US" sz="1400" dirty="0" smtClean="0">
                <a:solidFill>
                  <a:schemeClr val="bg2">
                    <a:lumMod val="50000"/>
                  </a:schemeClr>
                </a:solidFill>
              </a:rPr>
              <a:t> </a:t>
            </a:r>
            <a:r>
              <a:rPr lang="en-US" sz="1400" dirty="0" err="1" smtClean="0">
                <a:solidFill>
                  <a:schemeClr val="bg2">
                    <a:lumMod val="50000"/>
                  </a:schemeClr>
                </a:solidFill>
              </a:rPr>
              <a:t>ng</a:t>
            </a:r>
            <a:r>
              <a:rPr lang="en-US" sz="1400" dirty="0" smtClean="0">
                <a:solidFill>
                  <a:schemeClr val="bg2">
                    <a:lumMod val="50000"/>
                  </a:schemeClr>
                </a:solidFill>
              </a:rPr>
              <a:t> </a:t>
            </a:r>
            <a:r>
              <a:rPr lang="en-US" sz="1400" dirty="0" err="1" smtClean="0">
                <a:solidFill>
                  <a:schemeClr val="bg2">
                    <a:lumMod val="50000"/>
                  </a:schemeClr>
                </a:solidFill>
              </a:rPr>
              <a:t>nakakararami</a:t>
            </a:r>
            <a:r>
              <a:rPr lang="en-US" sz="1400" dirty="0" smtClean="0">
                <a:solidFill>
                  <a:schemeClr val="bg2">
                    <a:lumMod val="50000"/>
                  </a:schemeClr>
                </a:solidFill>
              </a:rPr>
              <a:t> </a:t>
            </a:r>
            <a:r>
              <a:rPr lang="en-US" sz="1400" dirty="0" err="1" smtClean="0">
                <a:solidFill>
                  <a:schemeClr val="bg2">
                    <a:lumMod val="50000"/>
                  </a:schemeClr>
                </a:solidFill>
              </a:rPr>
              <a:t>dahil</a:t>
            </a:r>
            <a:r>
              <a:rPr lang="en-US" sz="1400" dirty="0" smtClean="0">
                <a:solidFill>
                  <a:schemeClr val="bg2">
                    <a:lumMod val="50000"/>
                  </a:schemeClr>
                </a:solidFill>
              </a:rPr>
              <a:t> </a:t>
            </a:r>
            <a:r>
              <a:rPr lang="en-US" sz="1400" dirty="0" err="1" smtClean="0">
                <a:solidFill>
                  <a:schemeClr val="bg2">
                    <a:lumMod val="50000"/>
                  </a:schemeClr>
                </a:solidFill>
              </a:rPr>
              <a:t>sa</a:t>
            </a:r>
            <a:r>
              <a:rPr lang="en-US" sz="1400" dirty="0" smtClean="0">
                <a:solidFill>
                  <a:schemeClr val="bg2">
                    <a:lumMod val="50000"/>
                  </a:schemeClr>
                </a:solidFill>
              </a:rPr>
              <a:t> </a:t>
            </a:r>
            <a:r>
              <a:rPr lang="en-US" sz="1400" dirty="0" err="1" smtClean="0">
                <a:solidFill>
                  <a:schemeClr val="bg2">
                    <a:lumMod val="50000"/>
                  </a:schemeClr>
                </a:solidFill>
              </a:rPr>
              <a:t>impluwensya</a:t>
            </a:r>
            <a:r>
              <a:rPr lang="en-US" sz="1400" dirty="0" smtClean="0">
                <a:solidFill>
                  <a:schemeClr val="bg2">
                    <a:lumMod val="50000"/>
                  </a:schemeClr>
                </a:solidFill>
              </a:rPr>
              <a:t> </a:t>
            </a:r>
            <a:r>
              <a:rPr lang="en-US" sz="1400" dirty="0" err="1" smtClean="0">
                <a:solidFill>
                  <a:schemeClr val="bg2">
                    <a:lumMod val="50000"/>
                  </a:schemeClr>
                </a:solidFill>
              </a:rPr>
              <a:t>ng</a:t>
            </a:r>
            <a:r>
              <a:rPr lang="en-US" sz="1400" dirty="0" smtClean="0">
                <a:solidFill>
                  <a:schemeClr val="bg2">
                    <a:lumMod val="50000"/>
                  </a:schemeClr>
                </a:solidFill>
              </a:rPr>
              <a:t> </a:t>
            </a:r>
            <a:r>
              <a:rPr lang="en-US" sz="1400" dirty="0" err="1" smtClean="0">
                <a:solidFill>
                  <a:schemeClr val="bg2">
                    <a:lumMod val="50000"/>
                  </a:schemeClr>
                </a:solidFill>
              </a:rPr>
              <a:t>ibang</a:t>
            </a:r>
            <a:r>
              <a:rPr lang="en-US" sz="1400" dirty="0" smtClean="0">
                <a:solidFill>
                  <a:schemeClr val="bg2">
                    <a:lumMod val="50000"/>
                  </a:schemeClr>
                </a:solidFill>
              </a:rPr>
              <a:t> </a:t>
            </a:r>
            <a:r>
              <a:rPr lang="en-US" sz="1400" dirty="0" err="1" smtClean="0">
                <a:solidFill>
                  <a:schemeClr val="bg2">
                    <a:lumMod val="50000"/>
                  </a:schemeClr>
                </a:solidFill>
              </a:rPr>
              <a:t>tao</a:t>
            </a:r>
            <a:r>
              <a:rPr lang="en-US" sz="1400" dirty="0" smtClean="0">
                <a:solidFill>
                  <a:schemeClr val="bg2">
                    <a:lumMod val="50000"/>
                  </a:schemeClr>
                </a:solidFill>
              </a:rPr>
              <a:t>.</a:t>
            </a:r>
          </a:p>
          <a:p>
            <a:pPr lvl="0"/>
            <a:r>
              <a:rPr lang="en-US" sz="1200" dirty="0" err="1" smtClean="0">
                <a:solidFill>
                  <a:schemeClr val="accent3">
                    <a:lumMod val="50000"/>
                  </a:schemeClr>
                </a:solidFill>
              </a:rPr>
              <a:t>Ako'y</a:t>
            </a:r>
            <a:r>
              <a:rPr lang="en-US" sz="1200" dirty="0" smtClean="0">
                <a:solidFill>
                  <a:schemeClr val="accent3">
                    <a:lumMod val="50000"/>
                  </a:schemeClr>
                </a:solidFill>
              </a:rPr>
              <a:t> </a:t>
            </a:r>
            <a:r>
              <a:rPr lang="en-US" sz="1200" dirty="0" err="1" smtClean="0">
                <a:solidFill>
                  <a:schemeClr val="accent3">
                    <a:lumMod val="50000"/>
                  </a:schemeClr>
                </a:solidFill>
              </a:rPr>
              <a:t>taga-buhat</a:t>
            </a:r>
            <a:r>
              <a:rPr lang="en-US" sz="1200" dirty="0" smtClean="0">
                <a:solidFill>
                  <a:schemeClr val="accent3">
                    <a:lumMod val="50000"/>
                  </a:schemeClr>
                </a:solidFill>
              </a:rPr>
              <a:t> </a:t>
            </a:r>
            <a:r>
              <a:rPr lang="en-US" sz="1200" dirty="0" err="1" smtClean="0">
                <a:solidFill>
                  <a:schemeClr val="accent3">
                    <a:lumMod val="50000"/>
                  </a:schemeClr>
                </a:solidFill>
              </a:rPr>
              <a:t>ng</a:t>
            </a:r>
            <a:r>
              <a:rPr lang="en-US" sz="1200" dirty="0" smtClean="0">
                <a:solidFill>
                  <a:schemeClr val="accent3">
                    <a:lumMod val="50000"/>
                  </a:schemeClr>
                </a:solidFill>
              </a:rPr>
              <a:t> </a:t>
            </a:r>
            <a:r>
              <a:rPr lang="en-US" sz="1200" dirty="0" err="1" smtClean="0">
                <a:solidFill>
                  <a:schemeClr val="accent3">
                    <a:lumMod val="50000"/>
                  </a:schemeClr>
                </a:solidFill>
              </a:rPr>
              <a:t>bagahe</a:t>
            </a:r>
            <a:r>
              <a:rPr lang="en-US" sz="1200" dirty="0" smtClean="0">
                <a:solidFill>
                  <a:schemeClr val="accent3">
                    <a:lumMod val="50000"/>
                  </a:schemeClr>
                </a:solidFill>
              </a:rPr>
              <a:t> </a:t>
            </a:r>
            <a:r>
              <a:rPr lang="en-US" sz="1200" dirty="0" err="1" smtClean="0">
                <a:solidFill>
                  <a:schemeClr val="accent3">
                    <a:lumMod val="50000"/>
                  </a:schemeClr>
                </a:solidFill>
              </a:rPr>
              <a:t>ng</a:t>
            </a:r>
            <a:r>
              <a:rPr lang="en-US" sz="1200" dirty="0" smtClean="0">
                <a:solidFill>
                  <a:schemeClr val="accent3">
                    <a:lumMod val="50000"/>
                  </a:schemeClr>
                </a:solidFill>
              </a:rPr>
              <a:t> </a:t>
            </a:r>
            <a:r>
              <a:rPr lang="en-US" sz="1200" dirty="0" err="1" smtClean="0">
                <a:solidFill>
                  <a:schemeClr val="accent3">
                    <a:lumMod val="50000"/>
                  </a:schemeClr>
                </a:solidFill>
              </a:rPr>
              <a:t>mga</a:t>
            </a:r>
            <a:r>
              <a:rPr lang="en-US" sz="1200" dirty="0" smtClean="0">
                <a:solidFill>
                  <a:schemeClr val="accent3">
                    <a:lumMod val="50000"/>
                  </a:schemeClr>
                </a:solidFill>
              </a:rPr>
              <a:t> </a:t>
            </a:r>
            <a:r>
              <a:rPr lang="en-US" sz="1200" dirty="0" err="1" smtClean="0">
                <a:solidFill>
                  <a:schemeClr val="accent3">
                    <a:lumMod val="50000"/>
                  </a:schemeClr>
                </a:solidFill>
              </a:rPr>
              <a:t>pasahero</a:t>
            </a:r>
            <a:r>
              <a:rPr lang="en-US" sz="1200" dirty="0" smtClean="0">
                <a:solidFill>
                  <a:schemeClr val="accent3">
                    <a:lumMod val="50000"/>
                  </a:schemeClr>
                </a:solidFill>
              </a:rPr>
              <a:t> </a:t>
            </a:r>
            <a:r>
              <a:rPr lang="en-US" sz="1200" dirty="0" err="1" smtClean="0">
                <a:solidFill>
                  <a:schemeClr val="accent3">
                    <a:lumMod val="50000"/>
                  </a:schemeClr>
                </a:solidFill>
              </a:rPr>
              <a:t>sa</a:t>
            </a:r>
            <a:r>
              <a:rPr lang="en-US" sz="1200" dirty="0" smtClean="0">
                <a:solidFill>
                  <a:schemeClr val="accent3">
                    <a:lumMod val="50000"/>
                  </a:schemeClr>
                </a:solidFill>
              </a:rPr>
              <a:t> </a:t>
            </a:r>
            <a:r>
              <a:rPr lang="en-US" sz="1200" dirty="0" err="1" smtClean="0">
                <a:solidFill>
                  <a:schemeClr val="accent3">
                    <a:lumMod val="50000"/>
                  </a:schemeClr>
                </a:solidFill>
              </a:rPr>
              <a:t>eroplano</a:t>
            </a:r>
            <a:r>
              <a:rPr lang="en-US" sz="1200" dirty="0" smtClean="0">
                <a:solidFill>
                  <a:schemeClr val="accent3">
                    <a:lumMod val="50000"/>
                  </a:schemeClr>
                </a:solidFill>
              </a:rPr>
              <a:t>.</a:t>
            </a:r>
          </a:p>
          <a:p>
            <a:r>
              <a:rPr lang="en-US" sz="1200" dirty="0" err="1" smtClean="0">
                <a:solidFill>
                  <a:schemeClr val="accent3">
                    <a:lumMod val="50000"/>
                  </a:schemeClr>
                </a:solidFill>
              </a:rPr>
              <a:t>Ako'y</a:t>
            </a:r>
            <a:r>
              <a:rPr lang="en-US" sz="1200" dirty="0" smtClean="0">
                <a:solidFill>
                  <a:schemeClr val="accent3">
                    <a:lumMod val="50000"/>
                  </a:schemeClr>
                </a:solidFill>
              </a:rPr>
              <a:t> </a:t>
            </a:r>
            <a:r>
              <a:rPr lang="en-US" sz="1200" dirty="0" err="1" smtClean="0">
                <a:solidFill>
                  <a:schemeClr val="accent3">
                    <a:lumMod val="50000"/>
                  </a:schemeClr>
                </a:solidFill>
              </a:rPr>
              <a:t>kinilala</a:t>
            </a:r>
            <a:r>
              <a:rPr lang="en-US" sz="1200" dirty="0" smtClean="0">
                <a:solidFill>
                  <a:schemeClr val="accent3">
                    <a:lumMod val="50000"/>
                  </a:schemeClr>
                </a:solidFill>
              </a:rPr>
              <a:t> </a:t>
            </a:r>
            <a:r>
              <a:rPr lang="en-US" sz="1200" dirty="0" err="1" smtClean="0">
                <a:solidFill>
                  <a:schemeClr val="accent3">
                    <a:lumMod val="50000"/>
                  </a:schemeClr>
                </a:solidFill>
              </a:rPr>
              <a:t>bilang</a:t>
            </a:r>
            <a:r>
              <a:rPr lang="en-US" sz="1200" dirty="0" smtClean="0">
                <a:solidFill>
                  <a:schemeClr val="accent3">
                    <a:lumMod val="50000"/>
                  </a:schemeClr>
                </a:solidFill>
              </a:rPr>
              <a:t> </a:t>
            </a:r>
            <a:r>
              <a:rPr lang="en-US" sz="1200" dirty="0" err="1" smtClean="0">
                <a:solidFill>
                  <a:schemeClr val="accent3">
                    <a:lumMod val="50000"/>
                  </a:schemeClr>
                </a:solidFill>
              </a:rPr>
              <a:t>magaling</a:t>
            </a:r>
            <a:r>
              <a:rPr lang="en-US" sz="1200" dirty="0" smtClean="0">
                <a:solidFill>
                  <a:schemeClr val="accent3">
                    <a:lumMod val="50000"/>
                  </a:schemeClr>
                </a:solidFill>
              </a:rPr>
              <a:t> </a:t>
            </a:r>
            <a:r>
              <a:rPr lang="en-US" sz="1200" dirty="0" err="1" smtClean="0">
                <a:solidFill>
                  <a:schemeClr val="accent3">
                    <a:lumMod val="50000"/>
                  </a:schemeClr>
                </a:solidFill>
              </a:rPr>
              <a:t>na</a:t>
            </a:r>
            <a:r>
              <a:rPr lang="en-US" sz="1200" dirty="0" smtClean="0">
                <a:solidFill>
                  <a:schemeClr val="accent3">
                    <a:lumMod val="50000"/>
                  </a:schemeClr>
                </a:solidFill>
              </a:rPr>
              <a:t> </a:t>
            </a:r>
            <a:r>
              <a:rPr lang="en-US" sz="1200" dirty="0" err="1" smtClean="0">
                <a:solidFill>
                  <a:schemeClr val="accent3">
                    <a:lumMod val="50000"/>
                  </a:schemeClr>
                </a:solidFill>
              </a:rPr>
              <a:t>mangaawit</a:t>
            </a:r>
            <a:r>
              <a:rPr lang="en-US" sz="1200" dirty="0" smtClean="0">
                <a:solidFill>
                  <a:schemeClr val="accent3">
                    <a:lumMod val="50000"/>
                  </a:schemeClr>
                </a:solidFill>
              </a:rPr>
              <a:t> </a:t>
            </a:r>
            <a:r>
              <a:rPr lang="en-US" sz="1200" dirty="0" err="1" smtClean="0">
                <a:solidFill>
                  <a:schemeClr val="accent3">
                    <a:lumMod val="50000"/>
                  </a:schemeClr>
                </a:solidFill>
              </a:rPr>
              <a:t>na</a:t>
            </a:r>
            <a:r>
              <a:rPr lang="en-US" sz="1200" dirty="0" smtClean="0">
                <a:solidFill>
                  <a:schemeClr val="accent3">
                    <a:lumMod val="50000"/>
                  </a:schemeClr>
                </a:solidFill>
              </a:rPr>
              <a:t> </a:t>
            </a:r>
            <a:r>
              <a:rPr lang="en-US" sz="1200" dirty="0" err="1" smtClean="0">
                <a:solidFill>
                  <a:schemeClr val="accent3">
                    <a:lumMod val="50000"/>
                  </a:schemeClr>
                </a:solidFill>
              </a:rPr>
              <a:t>taga</a:t>
            </a:r>
            <a:r>
              <a:rPr lang="en-US" sz="1200" dirty="0" smtClean="0">
                <a:solidFill>
                  <a:schemeClr val="accent3">
                    <a:lumMod val="50000"/>
                  </a:schemeClr>
                </a:solidFill>
              </a:rPr>
              <a:t>-Cabanatuan.</a:t>
            </a:r>
          </a:p>
          <a:p>
            <a:pPr marL="457200" lvl="0" indent="-381000" algn="l" rtl="0">
              <a:spcBef>
                <a:spcPts val="600"/>
              </a:spcBef>
              <a:spcAft>
                <a:spcPts val="0"/>
              </a:spcAft>
              <a:buSzPts val="2400"/>
              <a:buChar char="&gt;"/>
            </a:pPr>
            <a:endParaRPr dirty="0"/>
          </a:p>
        </p:txBody>
      </p:sp>
      <p:sp>
        <p:nvSpPr>
          <p:cNvPr id="92" name="Google Shape;92;p19"/>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idx="4294967295"/>
          </p:nvPr>
        </p:nvSpPr>
        <p:spPr>
          <a:xfrm>
            <a:off x="2133600" y="2876550"/>
            <a:ext cx="4716300" cy="152400"/>
          </a:xfrm>
          <a:prstGeom prst="rect">
            <a:avLst/>
          </a:prstGeom>
        </p:spPr>
        <p:txBody>
          <a:bodyPr spcFirstLastPara="1" wrap="square" lIns="0" tIns="0" rIns="0" bIns="0" anchor="b" anchorCtr="0">
            <a:noAutofit/>
          </a:bodyPr>
          <a:lstStyle/>
          <a:p>
            <a:r>
              <a:rPr lang="en-US" sz="6000" dirty="0" err="1" smtClean="0"/>
              <a:t>Sina</a:t>
            </a:r>
            <a:r>
              <a:rPr lang="en-US" sz="6000" dirty="0" smtClean="0"/>
              <a:t> at </a:t>
            </a:r>
            <a:r>
              <a:rPr lang="en-US" sz="6000" dirty="0" err="1" smtClean="0"/>
              <a:t>Sila</a:t>
            </a:r>
            <a:r>
              <a:rPr lang="en-US" sz="6000" dirty="0" smtClean="0"/>
              <a:t/>
            </a:r>
            <a:br>
              <a:rPr lang="en-US" sz="6000" dirty="0" smtClean="0"/>
            </a:br>
            <a:endParaRPr sz="6000" dirty="0">
              <a:solidFill>
                <a:schemeClr val="accent6"/>
              </a:solidFill>
            </a:endParaRPr>
          </a:p>
        </p:txBody>
      </p:sp>
      <p:sp>
        <p:nvSpPr>
          <p:cNvPr id="98" name="Google Shape;98;p20"/>
          <p:cNvSpPr txBox="1">
            <a:spLocks noGrp="1"/>
          </p:cNvSpPr>
          <p:nvPr>
            <p:ph type="subTitle" idx="4294967295"/>
          </p:nvPr>
        </p:nvSpPr>
        <p:spPr>
          <a:xfrm>
            <a:off x="2133600" y="2190750"/>
            <a:ext cx="4716300" cy="784800"/>
          </a:xfrm>
          <a:prstGeom prst="rect">
            <a:avLst/>
          </a:prstGeom>
        </p:spPr>
        <p:txBody>
          <a:bodyPr spcFirstLastPara="1" wrap="square" lIns="0" tIns="0" rIns="0" bIns="0" anchor="t" anchorCtr="0">
            <a:noAutofit/>
          </a:bodyPr>
          <a:lstStyle/>
          <a:p>
            <a:pPr marL="0" indent="0">
              <a:buNone/>
            </a:pPr>
            <a:r>
              <a:rPr lang="en-US" sz="2000" dirty="0" err="1" smtClean="0">
                <a:solidFill>
                  <a:schemeClr val="accent6">
                    <a:lumMod val="75000"/>
                  </a:schemeClr>
                </a:solidFill>
              </a:rPr>
              <a:t>Sina</a:t>
            </a:r>
            <a:endParaRPr lang="en-US" sz="2000" dirty="0" smtClean="0">
              <a:solidFill>
                <a:schemeClr val="accent6">
                  <a:lumMod val="75000"/>
                </a:schemeClr>
              </a:solidFill>
            </a:endParaRPr>
          </a:p>
          <a:p>
            <a:pPr lvl="0"/>
            <a:r>
              <a:rPr lang="en-US" sz="1400" dirty="0" err="1" smtClean="0">
                <a:solidFill>
                  <a:schemeClr val="bg1"/>
                </a:solidFill>
              </a:rPr>
              <a:t>Panandang</a:t>
            </a:r>
            <a:r>
              <a:rPr lang="en-US" sz="1400" dirty="0" smtClean="0">
                <a:solidFill>
                  <a:schemeClr val="bg1"/>
                </a:solidFill>
              </a:rPr>
              <a:t> </a:t>
            </a:r>
            <a:r>
              <a:rPr lang="en-US" sz="1400" dirty="0" err="1" smtClean="0">
                <a:solidFill>
                  <a:schemeClr val="bg1"/>
                </a:solidFill>
              </a:rPr>
              <a:t>kayarian</a:t>
            </a:r>
            <a:r>
              <a:rPr lang="en-US" sz="1400" dirty="0" smtClean="0">
                <a:solidFill>
                  <a:schemeClr val="bg1"/>
                </a:solidFill>
              </a:rPr>
              <a:t> </a:t>
            </a:r>
            <a:r>
              <a:rPr lang="en-US" sz="1400" dirty="0" err="1" smtClean="0">
                <a:solidFill>
                  <a:schemeClr val="bg1"/>
                </a:solidFill>
              </a:rPr>
              <a:t>sa</a:t>
            </a:r>
            <a:r>
              <a:rPr lang="en-US" sz="1400" dirty="0" smtClean="0">
                <a:solidFill>
                  <a:schemeClr val="bg1"/>
                </a:solidFill>
              </a:rPr>
              <a:t> </a:t>
            </a:r>
            <a:r>
              <a:rPr lang="en-US" sz="1400" dirty="0" err="1" smtClean="0">
                <a:solidFill>
                  <a:schemeClr val="bg1"/>
                </a:solidFill>
              </a:rPr>
              <a:t>pangalan</a:t>
            </a:r>
            <a:r>
              <a:rPr lang="en-US" sz="1400" dirty="0" smtClean="0">
                <a:solidFill>
                  <a:schemeClr val="bg1"/>
                </a:solidFill>
              </a:rPr>
              <a:t> at </a:t>
            </a:r>
            <a:r>
              <a:rPr lang="en-US" sz="1400" dirty="0" err="1" smtClean="0">
                <a:solidFill>
                  <a:schemeClr val="bg1"/>
                </a:solidFill>
              </a:rPr>
              <a:t>sinusundan</a:t>
            </a:r>
            <a:r>
              <a:rPr lang="en-US" sz="1400" dirty="0" smtClean="0">
                <a:solidFill>
                  <a:schemeClr val="bg1"/>
                </a:solidFill>
              </a:rPr>
              <a:t> </a:t>
            </a:r>
            <a:r>
              <a:rPr lang="en-US" sz="1400" dirty="0" err="1" smtClean="0">
                <a:solidFill>
                  <a:schemeClr val="bg1"/>
                </a:solidFill>
              </a:rPr>
              <a:t>ito</a:t>
            </a:r>
            <a:r>
              <a:rPr lang="en-US" sz="1400" dirty="0" smtClean="0">
                <a:solidFill>
                  <a:schemeClr val="bg1"/>
                </a:solidFill>
              </a:rPr>
              <a:t> </a:t>
            </a:r>
            <a:r>
              <a:rPr lang="en-US" sz="1400" dirty="0" err="1" smtClean="0">
                <a:solidFill>
                  <a:schemeClr val="bg1"/>
                </a:solidFill>
              </a:rPr>
              <a:t>ng</a:t>
            </a:r>
            <a:r>
              <a:rPr lang="en-US" sz="1400" dirty="0" smtClean="0">
                <a:solidFill>
                  <a:schemeClr val="bg1"/>
                </a:solidFill>
              </a:rPr>
              <a:t> </a:t>
            </a:r>
            <a:r>
              <a:rPr lang="en-US" sz="1400" dirty="0" err="1" smtClean="0">
                <a:solidFill>
                  <a:schemeClr val="bg1"/>
                </a:solidFill>
              </a:rPr>
              <a:t>dalawa</a:t>
            </a:r>
            <a:r>
              <a:rPr lang="en-US" sz="1400" dirty="0" smtClean="0">
                <a:solidFill>
                  <a:schemeClr val="bg1"/>
                </a:solidFill>
              </a:rPr>
              <a:t> o </a:t>
            </a:r>
            <a:r>
              <a:rPr lang="en-US" sz="1400" dirty="0" err="1" smtClean="0">
                <a:solidFill>
                  <a:schemeClr val="bg1"/>
                </a:solidFill>
              </a:rPr>
              <a:t>higit</a:t>
            </a:r>
            <a:r>
              <a:rPr lang="en-US" sz="1400" dirty="0" smtClean="0">
                <a:solidFill>
                  <a:schemeClr val="bg1"/>
                </a:solidFill>
              </a:rPr>
              <a:t> </a:t>
            </a:r>
            <a:r>
              <a:rPr lang="en-US" sz="1400" dirty="0" err="1" smtClean="0">
                <a:solidFill>
                  <a:schemeClr val="bg1"/>
                </a:solidFill>
              </a:rPr>
              <a:t>na</a:t>
            </a:r>
            <a:r>
              <a:rPr lang="en-US" sz="1400" dirty="0" smtClean="0">
                <a:solidFill>
                  <a:schemeClr val="bg1"/>
                </a:solidFill>
              </a:rPr>
              <a:t> </a:t>
            </a:r>
            <a:r>
              <a:rPr lang="en-US" sz="1400" dirty="0" err="1" smtClean="0">
                <a:solidFill>
                  <a:schemeClr val="bg1"/>
                </a:solidFill>
              </a:rPr>
              <a:t>pangalan</a:t>
            </a:r>
            <a:r>
              <a:rPr lang="en-US" sz="1400" dirty="0" smtClean="0">
                <a:solidFill>
                  <a:schemeClr val="bg1"/>
                </a:solidFill>
              </a:rPr>
              <a:t>.</a:t>
            </a:r>
          </a:p>
          <a:p>
            <a:pPr lvl="0"/>
            <a:r>
              <a:rPr lang="en-US" sz="1400" dirty="0" err="1" smtClean="0">
                <a:solidFill>
                  <a:schemeClr val="bg1"/>
                </a:solidFill>
              </a:rPr>
              <a:t>Pumunta</a:t>
            </a:r>
            <a:r>
              <a:rPr lang="en-US" sz="1400" dirty="0" smtClean="0">
                <a:solidFill>
                  <a:schemeClr val="bg1"/>
                </a:solidFill>
              </a:rPr>
              <a:t> </a:t>
            </a:r>
            <a:r>
              <a:rPr lang="en-US" sz="1400" dirty="0" err="1" smtClean="0">
                <a:solidFill>
                  <a:schemeClr val="bg1"/>
                </a:solidFill>
              </a:rPr>
              <a:t>sina</a:t>
            </a:r>
            <a:r>
              <a:rPr lang="en-US" sz="1400" dirty="0" smtClean="0">
                <a:solidFill>
                  <a:schemeClr val="bg1"/>
                </a:solidFill>
              </a:rPr>
              <a:t> Carmela at </a:t>
            </a:r>
            <a:r>
              <a:rPr lang="en-US" sz="1400" dirty="0" err="1" smtClean="0">
                <a:solidFill>
                  <a:schemeClr val="bg1"/>
                </a:solidFill>
              </a:rPr>
              <a:t>Juanito</a:t>
            </a:r>
            <a:r>
              <a:rPr lang="en-US" sz="1400" dirty="0" smtClean="0">
                <a:solidFill>
                  <a:schemeClr val="bg1"/>
                </a:solidFill>
              </a:rPr>
              <a:t> </a:t>
            </a:r>
            <a:r>
              <a:rPr lang="en-US" sz="1400" dirty="0" err="1" smtClean="0">
                <a:solidFill>
                  <a:schemeClr val="bg1"/>
                </a:solidFill>
              </a:rPr>
              <a:t>sa</a:t>
            </a:r>
            <a:r>
              <a:rPr lang="en-US" sz="1400" dirty="0" smtClean="0">
                <a:solidFill>
                  <a:schemeClr val="bg1"/>
                </a:solidFill>
              </a:rPr>
              <a:t> </a:t>
            </a:r>
            <a:r>
              <a:rPr lang="en-US" sz="1400" dirty="0" err="1" smtClean="0">
                <a:solidFill>
                  <a:schemeClr val="bg1"/>
                </a:solidFill>
              </a:rPr>
              <a:t>parke</a:t>
            </a:r>
            <a:r>
              <a:rPr lang="en-US" sz="1400" dirty="0" smtClean="0">
                <a:solidFill>
                  <a:schemeClr val="bg1"/>
                </a:solidFill>
              </a:rPr>
              <a:t>.</a:t>
            </a:r>
            <a:endParaRPr lang="en-US" sz="1400" dirty="0" smtClean="0"/>
          </a:p>
          <a:p>
            <a:pPr lvl="0"/>
            <a:endParaRPr lang="en-US" sz="1400" dirty="0" smtClean="0"/>
          </a:p>
          <a:p>
            <a:pPr lvl="0"/>
            <a:r>
              <a:rPr lang="en-US" sz="1400" dirty="0" err="1" smtClean="0">
                <a:solidFill>
                  <a:schemeClr val="bg1"/>
                </a:solidFill>
              </a:rPr>
              <a:t>panghalip</a:t>
            </a:r>
            <a:r>
              <a:rPr lang="en-US" sz="1400" dirty="0" smtClean="0">
                <a:solidFill>
                  <a:schemeClr val="bg1"/>
                </a:solidFill>
              </a:rPr>
              <a:t> </a:t>
            </a:r>
            <a:r>
              <a:rPr lang="en-US" sz="1400" dirty="0" err="1" smtClean="0">
                <a:solidFill>
                  <a:schemeClr val="bg1"/>
                </a:solidFill>
              </a:rPr>
              <a:t>panao</a:t>
            </a:r>
            <a:r>
              <a:rPr lang="en-US" sz="1400" dirty="0" smtClean="0">
                <a:solidFill>
                  <a:schemeClr val="bg1"/>
                </a:solidFill>
              </a:rPr>
              <a:t> at </a:t>
            </a:r>
            <a:r>
              <a:rPr lang="en-US" sz="1400" dirty="0" err="1" smtClean="0">
                <a:solidFill>
                  <a:schemeClr val="bg1"/>
                </a:solidFill>
              </a:rPr>
              <a:t>hindi</a:t>
            </a:r>
            <a:r>
              <a:rPr lang="en-US" sz="1400" dirty="0" smtClean="0">
                <a:solidFill>
                  <a:schemeClr val="bg1"/>
                </a:solidFill>
              </a:rPr>
              <a:t> </a:t>
            </a:r>
            <a:r>
              <a:rPr lang="en-US" sz="1400" dirty="0" err="1" smtClean="0">
                <a:solidFill>
                  <a:schemeClr val="bg1"/>
                </a:solidFill>
              </a:rPr>
              <a:t>sinusundan</a:t>
            </a:r>
            <a:r>
              <a:rPr lang="en-US" sz="1400" dirty="0" smtClean="0">
                <a:solidFill>
                  <a:schemeClr val="bg1"/>
                </a:solidFill>
              </a:rPr>
              <a:t> </a:t>
            </a:r>
            <a:r>
              <a:rPr lang="en-US" sz="1400" dirty="0" err="1" smtClean="0">
                <a:solidFill>
                  <a:schemeClr val="bg1"/>
                </a:solidFill>
              </a:rPr>
              <a:t>ng</a:t>
            </a:r>
            <a:r>
              <a:rPr lang="en-US" sz="1400" dirty="0" smtClean="0">
                <a:solidFill>
                  <a:schemeClr val="bg1"/>
                </a:solidFill>
              </a:rPr>
              <a:t> </a:t>
            </a:r>
            <a:r>
              <a:rPr lang="en-US" sz="1400" dirty="0" err="1" smtClean="0">
                <a:solidFill>
                  <a:schemeClr val="bg1"/>
                </a:solidFill>
              </a:rPr>
              <a:t>pangalan</a:t>
            </a:r>
            <a:r>
              <a:rPr lang="en-US" sz="1400" dirty="0" smtClean="0">
                <a:solidFill>
                  <a:schemeClr val="bg1"/>
                </a:solidFill>
              </a:rPr>
              <a:t>.</a:t>
            </a:r>
          </a:p>
          <a:p>
            <a:pPr lvl="0"/>
            <a:r>
              <a:rPr lang="en-US" sz="1400" dirty="0" err="1" smtClean="0">
                <a:solidFill>
                  <a:schemeClr val="bg1"/>
                </a:solidFill>
              </a:rPr>
              <a:t>Kakain</a:t>
            </a:r>
            <a:r>
              <a:rPr lang="en-US" sz="1400" dirty="0" smtClean="0">
                <a:solidFill>
                  <a:schemeClr val="bg1"/>
                </a:solidFill>
              </a:rPr>
              <a:t> </a:t>
            </a:r>
            <a:r>
              <a:rPr lang="en-US" sz="1400" dirty="0" err="1" smtClean="0">
                <a:solidFill>
                  <a:schemeClr val="bg1"/>
                </a:solidFill>
              </a:rPr>
              <a:t>sila</a:t>
            </a:r>
            <a:r>
              <a:rPr lang="en-US" sz="1400" dirty="0" smtClean="0">
                <a:solidFill>
                  <a:schemeClr val="bg1"/>
                </a:solidFill>
              </a:rPr>
              <a:t> </a:t>
            </a:r>
            <a:r>
              <a:rPr lang="en-US" sz="1400" dirty="0" err="1" smtClean="0">
                <a:solidFill>
                  <a:schemeClr val="bg1"/>
                </a:solidFill>
              </a:rPr>
              <a:t>mamaya</a:t>
            </a:r>
            <a:r>
              <a:rPr lang="en-US" sz="1400" dirty="0" smtClean="0">
                <a:solidFill>
                  <a:schemeClr val="bg1"/>
                </a:solidFill>
              </a:rPr>
              <a:t> </a:t>
            </a:r>
            <a:r>
              <a:rPr lang="en-US" sz="1400" dirty="0" err="1" smtClean="0">
                <a:solidFill>
                  <a:schemeClr val="bg1"/>
                </a:solidFill>
              </a:rPr>
              <a:t>pagkatapos</a:t>
            </a:r>
            <a:r>
              <a:rPr lang="en-US" sz="1400" dirty="0" smtClean="0">
                <a:solidFill>
                  <a:schemeClr val="bg1"/>
                </a:solidFill>
              </a:rPr>
              <a:t> </a:t>
            </a:r>
            <a:r>
              <a:rPr lang="en-US" sz="1400" dirty="0" err="1" smtClean="0">
                <a:solidFill>
                  <a:schemeClr val="bg1"/>
                </a:solidFill>
              </a:rPr>
              <a:t>ng</a:t>
            </a:r>
            <a:r>
              <a:rPr lang="en-US" sz="1400" dirty="0" smtClean="0">
                <a:solidFill>
                  <a:schemeClr val="bg1"/>
                </a:solidFill>
              </a:rPr>
              <a:t> </a:t>
            </a:r>
            <a:r>
              <a:rPr lang="en-US" sz="1400" dirty="0" err="1" smtClean="0">
                <a:solidFill>
                  <a:schemeClr val="bg1"/>
                </a:solidFill>
              </a:rPr>
              <a:t>pageensayo</a:t>
            </a:r>
            <a:r>
              <a:rPr lang="en-US" sz="1400" dirty="0" smtClean="0">
                <a:solidFill>
                  <a:schemeClr val="bg1"/>
                </a:solidFill>
              </a:rPr>
              <a:t>.</a:t>
            </a:r>
          </a:p>
          <a:p>
            <a:endParaRPr lang="en-US" sz="1400" dirty="0" smtClean="0">
              <a:solidFill>
                <a:schemeClr val="bg1"/>
              </a:solidFill>
            </a:endParaRPr>
          </a:p>
          <a:p>
            <a:pPr>
              <a:buNone/>
            </a:pPr>
            <a:endParaRPr lang="en-US" sz="1400" dirty="0" smtClean="0">
              <a:solidFill>
                <a:schemeClr val="bg1"/>
              </a:solidFill>
            </a:endParaRPr>
          </a:p>
          <a:p>
            <a:pPr marL="0" indent="0">
              <a:buNone/>
            </a:pPr>
            <a:endParaRPr lang="en-US" dirty="0" smtClean="0">
              <a:solidFill>
                <a:schemeClr val="accent6">
                  <a:lumMod val="75000"/>
                </a:schemeClr>
              </a:solidFill>
            </a:endParaRPr>
          </a:p>
          <a:p>
            <a:pPr marL="0" lvl="0" indent="0" algn="l" rtl="0">
              <a:spcBef>
                <a:spcPts val="600"/>
              </a:spcBef>
              <a:spcAft>
                <a:spcPts val="0"/>
              </a:spcAft>
              <a:buNone/>
            </a:pPr>
            <a:endParaRPr dirty="0">
              <a:solidFill>
                <a:schemeClr val="lt1"/>
              </a:solidFill>
            </a:endParaRPr>
          </a:p>
        </p:txBody>
      </p:sp>
      <p:sp>
        <p:nvSpPr>
          <p:cNvPr id="99" name="Google Shape;99;p20"/>
          <p:cNvSpPr/>
          <p:nvPr/>
        </p:nvSpPr>
        <p:spPr>
          <a:xfrm>
            <a:off x="4724400" y="209550"/>
            <a:ext cx="1277594" cy="1294604"/>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0" name="Google Shape;100;p20"/>
          <p:cNvSpPr/>
          <p:nvPr/>
        </p:nvSpPr>
        <p:spPr>
          <a:xfrm rot="1473078">
            <a:off x="3394000" y="712847"/>
            <a:ext cx="746986" cy="72763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1" name="Google Shape;101;p20"/>
          <p:cNvSpPr/>
          <p:nvPr/>
        </p:nvSpPr>
        <p:spPr>
          <a:xfrm>
            <a:off x="4343400" y="590550"/>
            <a:ext cx="327032" cy="31779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2" name="Google Shape;102;p20"/>
          <p:cNvSpPr/>
          <p:nvPr/>
        </p:nvSpPr>
        <p:spPr>
          <a:xfrm rot="2487314">
            <a:off x="4389098" y="1096448"/>
            <a:ext cx="232678" cy="22610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3" name="Google Shape;103;p20"/>
          <p:cNvSpPr txBox="1">
            <a:spLocks noGrp="1"/>
          </p:cNvSpPr>
          <p:nvPr>
            <p:ph type="sldNum" idx="12"/>
          </p:nvPr>
        </p:nvSpPr>
        <p:spPr>
          <a:xfrm>
            <a:off x="3581400" y="51435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9" name="Rectangle 8"/>
          <p:cNvSpPr/>
          <p:nvPr/>
        </p:nvSpPr>
        <p:spPr>
          <a:xfrm>
            <a:off x="2057400" y="3333750"/>
            <a:ext cx="697627" cy="400110"/>
          </a:xfrm>
          <a:prstGeom prst="rect">
            <a:avLst/>
          </a:prstGeom>
        </p:spPr>
        <p:txBody>
          <a:bodyPr wrap="none">
            <a:spAutoFit/>
          </a:bodyPr>
          <a:lstStyle/>
          <a:p>
            <a:pPr lvl="0"/>
            <a:r>
              <a:rPr lang="en-US" sz="2000" dirty="0" err="1" smtClean="0">
                <a:solidFill>
                  <a:schemeClr val="accent6">
                    <a:lumMod val="75000"/>
                  </a:schemeClr>
                </a:solidFill>
                <a:latin typeface="Patrick Hand"/>
              </a:rPr>
              <a:t>Sila</a:t>
            </a:r>
            <a:endParaRPr lang="en-US" sz="2000" dirty="0">
              <a:solidFill>
                <a:schemeClr val="accent6">
                  <a:lumMod val="75000"/>
                </a:schemeClr>
              </a:solidFill>
              <a:latin typeface="Patrick H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1628225" y="1428825"/>
            <a:ext cx="2721300" cy="290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smtClean="0">
                <a:solidFill>
                  <a:schemeClr val="accent3">
                    <a:lumMod val="75000"/>
                  </a:schemeClr>
                </a:solidFill>
              </a:rPr>
              <a:t>Nina</a:t>
            </a:r>
          </a:p>
          <a:p>
            <a:pPr lvl="0"/>
            <a:r>
              <a:rPr lang="en-US" sz="1400" dirty="0" err="1" smtClean="0">
                <a:solidFill>
                  <a:schemeClr val="bg2">
                    <a:lumMod val="75000"/>
                  </a:schemeClr>
                </a:solidFill>
              </a:rPr>
              <a:t>Panandang</a:t>
            </a:r>
            <a:r>
              <a:rPr lang="en-US" sz="1400" dirty="0" smtClean="0">
                <a:solidFill>
                  <a:schemeClr val="bg2">
                    <a:lumMod val="75000"/>
                  </a:schemeClr>
                </a:solidFill>
              </a:rPr>
              <a:t> </a:t>
            </a:r>
            <a:r>
              <a:rPr lang="en-US" sz="1400" dirty="0" err="1" smtClean="0">
                <a:solidFill>
                  <a:schemeClr val="bg2">
                    <a:lumMod val="75000"/>
                  </a:schemeClr>
                </a:solidFill>
              </a:rPr>
              <a:t>kayarian</a:t>
            </a:r>
            <a:r>
              <a:rPr lang="en-US" sz="1400" dirty="0" smtClean="0">
                <a:solidFill>
                  <a:schemeClr val="bg2">
                    <a:lumMod val="75000"/>
                  </a:schemeClr>
                </a:solidFill>
              </a:rPr>
              <a:t> </a:t>
            </a:r>
            <a:r>
              <a:rPr lang="en-US" sz="1400" dirty="0" err="1" smtClean="0">
                <a:solidFill>
                  <a:schemeClr val="bg2">
                    <a:lumMod val="75000"/>
                  </a:schemeClr>
                </a:solidFill>
              </a:rPr>
              <a:t>sa</a:t>
            </a:r>
            <a:r>
              <a:rPr lang="en-US" sz="1400" dirty="0" smtClean="0">
                <a:solidFill>
                  <a:schemeClr val="bg2">
                    <a:lumMod val="75000"/>
                  </a:schemeClr>
                </a:solidFill>
              </a:rPr>
              <a:t> </a:t>
            </a:r>
            <a:r>
              <a:rPr lang="en-US" sz="1400" dirty="0" err="1" smtClean="0">
                <a:solidFill>
                  <a:schemeClr val="bg2">
                    <a:lumMod val="75000"/>
                  </a:schemeClr>
                </a:solidFill>
              </a:rPr>
              <a:t>pangalan</a:t>
            </a:r>
            <a:r>
              <a:rPr lang="en-US" sz="1400" dirty="0" smtClean="0">
                <a:solidFill>
                  <a:schemeClr val="bg2">
                    <a:lumMod val="75000"/>
                  </a:schemeClr>
                </a:solidFill>
              </a:rPr>
              <a:t> at </a:t>
            </a:r>
            <a:r>
              <a:rPr lang="en-US" sz="1400" dirty="0" err="1" smtClean="0">
                <a:solidFill>
                  <a:schemeClr val="bg2">
                    <a:lumMod val="75000"/>
                  </a:schemeClr>
                </a:solidFill>
              </a:rPr>
              <a:t>sinusundan</a:t>
            </a:r>
            <a:r>
              <a:rPr lang="en-US" sz="1400" dirty="0" smtClean="0">
                <a:solidFill>
                  <a:schemeClr val="bg2">
                    <a:lumMod val="75000"/>
                  </a:schemeClr>
                </a:solidFill>
              </a:rPr>
              <a:t> </a:t>
            </a:r>
            <a:r>
              <a:rPr lang="en-US" sz="1400" dirty="0" err="1" smtClean="0">
                <a:solidFill>
                  <a:schemeClr val="bg2">
                    <a:lumMod val="75000"/>
                  </a:schemeClr>
                </a:solidFill>
              </a:rPr>
              <a:t>ito</a:t>
            </a:r>
            <a:r>
              <a:rPr lang="en-US" sz="1400" dirty="0" smtClean="0">
                <a:solidFill>
                  <a:schemeClr val="bg2">
                    <a:lumMod val="75000"/>
                  </a:schemeClr>
                </a:solidFill>
              </a:rPr>
              <a:t> </a:t>
            </a:r>
            <a:r>
              <a:rPr lang="en-US" sz="1400" dirty="0" err="1" smtClean="0">
                <a:solidFill>
                  <a:schemeClr val="bg2">
                    <a:lumMod val="75000"/>
                  </a:schemeClr>
                </a:solidFill>
              </a:rPr>
              <a:t>ng</a:t>
            </a:r>
            <a:r>
              <a:rPr lang="en-US" sz="1400" dirty="0" smtClean="0">
                <a:solidFill>
                  <a:schemeClr val="bg2">
                    <a:lumMod val="75000"/>
                  </a:schemeClr>
                </a:solidFill>
              </a:rPr>
              <a:t> </a:t>
            </a:r>
            <a:r>
              <a:rPr lang="en-US" sz="1400" dirty="0" err="1" smtClean="0">
                <a:solidFill>
                  <a:schemeClr val="bg2">
                    <a:lumMod val="75000"/>
                  </a:schemeClr>
                </a:solidFill>
              </a:rPr>
              <a:t>dalawa</a:t>
            </a:r>
            <a:r>
              <a:rPr lang="en-US" sz="1400" dirty="0" smtClean="0">
                <a:solidFill>
                  <a:schemeClr val="bg2">
                    <a:lumMod val="75000"/>
                  </a:schemeClr>
                </a:solidFill>
              </a:rPr>
              <a:t> o </a:t>
            </a:r>
            <a:r>
              <a:rPr lang="en-US" sz="1400" dirty="0" err="1" smtClean="0">
                <a:solidFill>
                  <a:schemeClr val="bg2">
                    <a:lumMod val="75000"/>
                  </a:schemeClr>
                </a:solidFill>
              </a:rPr>
              <a:t>higit</a:t>
            </a:r>
            <a:r>
              <a:rPr lang="en-US" sz="1400" dirty="0" smtClean="0">
                <a:solidFill>
                  <a:schemeClr val="bg2">
                    <a:lumMod val="75000"/>
                  </a:schemeClr>
                </a:solidFill>
              </a:rPr>
              <a:t> </a:t>
            </a:r>
            <a:r>
              <a:rPr lang="en-US" sz="1400" dirty="0" err="1" smtClean="0">
                <a:solidFill>
                  <a:schemeClr val="bg2">
                    <a:lumMod val="75000"/>
                  </a:schemeClr>
                </a:solidFill>
              </a:rPr>
              <a:t>na</a:t>
            </a:r>
            <a:r>
              <a:rPr lang="en-US" sz="1400" dirty="0" smtClean="0">
                <a:solidFill>
                  <a:schemeClr val="bg2">
                    <a:lumMod val="75000"/>
                  </a:schemeClr>
                </a:solidFill>
              </a:rPr>
              <a:t> </a:t>
            </a:r>
            <a:r>
              <a:rPr lang="en-US" sz="1400" dirty="0" err="1" smtClean="0">
                <a:solidFill>
                  <a:schemeClr val="bg2">
                    <a:lumMod val="75000"/>
                  </a:schemeClr>
                </a:solidFill>
              </a:rPr>
              <a:t>pangalan</a:t>
            </a:r>
            <a:r>
              <a:rPr lang="en-US" sz="1400" dirty="0" smtClean="0">
                <a:solidFill>
                  <a:schemeClr val="bg2">
                    <a:lumMod val="75000"/>
                  </a:schemeClr>
                </a:solidFill>
              </a:rPr>
              <a:t>.</a:t>
            </a:r>
          </a:p>
          <a:p>
            <a:r>
              <a:rPr lang="en-US" sz="1400" dirty="0" err="1" smtClean="0">
                <a:solidFill>
                  <a:schemeClr val="bg2">
                    <a:lumMod val="75000"/>
                  </a:schemeClr>
                </a:solidFill>
              </a:rPr>
              <a:t>Sinabi</a:t>
            </a:r>
            <a:r>
              <a:rPr lang="en-US" sz="1400" dirty="0" smtClean="0">
                <a:solidFill>
                  <a:schemeClr val="bg2">
                    <a:lumMod val="75000"/>
                  </a:schemeClr>
                </a:solidFill>
              </a:rPr>
              <a:t> </a:t>
            </a:r>
            <a:r>
              <a:rPr lang="en-US" sz="1400" dirty="0" err="1" smtClean="0">
                <a:solidFill>
                  <a:schemeClr val="bg2">
                    <a:lumMod val="75000"/>
                  </a:schemeClr>
                </a:solidFill>
              </a:rPr>
              <a:t>nina</a:t>
            </a:r>
            <a:r>
              <a:rPr lang="en-US" sz="1400" dirty="0" smtClean="0">
                <a:solidFill>
                  <a:schemeClr val="bg2">
                    <a:lumMod val="75000"/>
                  </a:schemeClr>
                </a:solidFill>
              </a:rPr>
              <a:t> Maria </a:t>
            </a:r>
            <a:r>
              <a:rPr lang="en-US" sz="1400" dirty="0" err="1" smtClean="0">
                <a:solidFill>
                  <a:schemeClr val="bg2">
                    <a:lumMod val="75000"/>
                  </a:schemeClr>
                </a:solidFill>
              </a:rPr>
              <a:t>na</a:t>
            </a:r>
            <a:r>
              <a:rPr lang="en-US" sz="1400" dirty="0" smtClean="0">
                <a:solidFill>
                  <a:schemeClr val="bg2">
                    <a:lumMod val="75000"/>
                  </a:schemeClr>
                </a:solidFill>
              </a:rPr>
              <a:t> </a:t>
            </a:r>
            <a:r>
              <a:rPr lang="en-US" sz="1400" dirty="0" err="1" smtClean="0">
                <a:solidFill>
                  <a:schemeClr val="bg2">
                    <a:lumMod val="75000"/>
                  </a:schemeClr>
                </a:solidFill>
              </a:rPr>
              <a:t>walang</a:t>
            </a:r>
            <a:r>
              <a:rPr lang="en-US" sz="1400" dirty="0" smtClean="0">
                <a:solidFill>
                  <a:schemeClr val="bg2">
                    <a:lumMod val="75000"/>
                  </a:schemeClr>
                </a:solidFill>
              </a:rPr>
              <a:t> </a:t>
            </a:r>
            <a:r>
              <a:rPr lang="en-US" sz="1400" dirty="0" err="1" smtClean="0">
                <a:solidFill>
                  <a:schemeClr val="bg2">
                    <a:lumMod val="75000"/>
                  </a:schemeClr>
                </a:solidFill>
              </a:rPr>
              <a:t>pasok</a:t>
            </a:r>
            <a:r>
              <a:rPr lang="en-US" sz="1400" dirty="0" smtClean="0">
                <a:solidFill>
                  <a:schemeClr val="bg2">
                    <a:lumMod val="75000"/>
                  </a:schemeClr>
                </a:solidFill>
              </a:rPr>
              <a:t> </a:t>
            </a:r>
            <a:r>
              <a:rPr lang="en-US" sz="1400" dirty="0" err="1" smtClean="0">
                <a:solidFill>
                  <a:schemeClr val="bg2">
                    <a:lumMod val="75000"/>
                  </a:schemeClr>
                </a:solidFill>
              </a:rPr>
              <a:t>bukas</a:t>
            </a:r>
            <a:endParaRPr lang="en" sz="1400" b="1" dirty="0" smtClean="0">
              <a:solidFill>
                <a:schemeClr val="bg2">
                  <a:lumMod val="75000"/>
                </a:schemeClr>
              </a:solidFill>
            </a:endParaRPr>
          </a:p>
        </p:txBody>
      </p:sp>
      <p:sp>
        <p:nvSpPr>
          <p:cNvPr id="109" name="Google Shape;109;p21"/>
          <p:cNvSpPr txBox="1">
            <a:spLocks noGrp="1"/>
          </p:cNvSpPr>
          <p:nvPr>
            <p:ph type="title"/>
          </p:nvPr>
        </p:nvSpPr>
        <p:spPr>
          <a:xfrm>
            <a:off x="1600200" y="1123950"/>
            <a:ext cx="5887500" cy="445500"/>
          </a:xfrm>
          <a:prstGeom prst="rect">
            <a:avLst/>
          </a:prstGeom>
        </p:spPr>
        <p:txBody>
          <a:bodyPr spcFirstLastPara="1" wrap="square" lIns="0" tIns="0" rIns="0" bIns="0" anchor="b" anchorCtr="0">
            <a:noAutofit/>
          </a:bodyPr>
          <a:lstStyle/>
          <a:p>
            <a:r>
              <a:rPr lang="en-US" dirty="0" smtClean="0"/>
              <a:t>Nina at </a:t>
            </a:r>
            <a:r>
              <a:rPr lang="en-US" dirty="0" err="1"/>
              <a:t>N</a:t>
            </a:r>
            <a:r>
              <a:rPr lang="en-US" dirty="0" err="1" smtClean="0"/>
              <a:t>ila</a:t>
            </a:r>
            <a:r>
              <a:rPr lang="en-US" dirty="0" smtClean="0"/>
              <a:t/>
            </a:r>
            <a:br>
              <a:rPr lang="en-US" dirty="0" smtClean="0"/>
            </a:br>
            <a:endParaRPr dirty="0"/>
          </a:p>
        </p:txBody>
      </p:sp>
      <p:sp>
        <p:nvSpPr>
          <p:cNvPr id="110" name="Google Shape;110;p21"/>
          <p:cNvSpPr txBox="1">
            <a:spLocks noGrp="1"/>
          </p:cNvSpPr>
          <p:nvPr>
            <p:ph type="body" idx="2"/>
          </p:nvPr>
        </p:nvSpPr>
        <p:spPr>
          <a:xfrm>
            <a:off x="4794549" y="1428825"/>
            <a:ext cx="2721300" cy="290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smtClean="0">
                <a:solidFill>
                  <a:schemeClr val="accent3">
                    <a:lumMod val="75000"/>
                  </a:schemeClr>
                </a:solidFill>
              </a:rPr>
              <a:t>Nila</a:t>
            </a:r>
          </a:p>
          <a:p>
            <a:pPr lvl="0"/>
            <a:r>
              <a:rPr lang="en-US" sz="1400" dirty="0" err="1" smtClean="0">
                <a:solidFill>
                  <a:schemeClr val="bg2">
                    <a:lumMod val="75000"/>
                  </a:schemeClr>
                </a:solidFill>
              </a:rPr>
              <a:t>panghalip</a:t>
            </a:r>
            <a:r>
              <a:rPr lang="en-US" sz="1400" dirty="0" smtClean="0">
                <a:solidFill>
                  <a:schemeClr val="bg2">
                    <a:lumMod val="75000"/>
                  </a:schemeClr>
                </a:solidFill>
              </a:rPr>
              <a:t> </a:t>
            </a:r>
            <a:r>
              <a:rPr lang="en-US" sz="1400" dirty="0" err="1" smtClean="0">
                <a:solidFill>
                  <a:schemeClr val="bg2">
                    <a:lumMod val="75000"/>
                  </a:schemeClr>
                </a:solidFill>
              </a:rPr>
              <a:t>panao</a:t>
            </a:r>
            <a:r>
              <a:rPr lang="en-US" sz="1400" dirty="0" smtClean="0">
                <a:solidFill>
                  <a:schemeClr val="bg2">
                    <a:lumMod val="75000"/>
                  </a:schemeClr>
                </a:solidFill>
              </a:rPr>
              <a:t> at </a:t>
            </a:r>
            <a:r>
              <a:rPr lang="en-US" sz="1400" dirty="0" err="1" smtClean="0">
                <a:solidFill>
                  <a:schemeClr val="bg2">
                    <a:lumMod val="75000"/>
                  </a:schemeClr>
                </a:solidFill>
              </a:rPr>
              <a:t>hindi</a:t>
            </a:r>
            <a:r>
              <a:rPr lang="en-US" sz="1400" dirty="0" smtClean="0">
                <a:solidFill>
                  <a:schemeClr val="bg2">
                    <a:lumMod val="75000"/>
                  </a:schemeClr>
                </a:solidFill>
              </a:rPr>
              <a:t> </a:t>
            </a:r>
            <a:r>
              <a:rPr lang="en-US" sz="1400" dirty="0" err="1" smtClean="0">
                <a:solidFill>
                  <a:schemeClr val="bg2">
                    <a:lumMod val="75000"/>
                  </a:schemeClr>
                </a:solidFill>
              </a:rPr>
              <a:t>sinusundan</a:t>
            </a:r>
            <a:r>
              <a:rPr lang="en-US" sz="1400" dirty="0" smtClean="0">
                <a:solidFill>
                  <a:schemeClr val="bg2">
                    <a:lumMod val="75000"/>
                  </a:schemeClr>
                </a:solidFill>
              </a:rPr>
              <a:t> </a:t>
            </a:r>
            <a:r>
              <a:rPr lang="en-US" sz="1400" dirty="0" err="1" smtClean="0">
                <a:solidFill>
                  <a:schemeClr val="bg2">
                    <a:lumMod val="75000"/>
                  </a:schemeClr>
                </a:solidFill>
              </a:rPr>
              <a:t>ng</a:t>
            </a:r>
            <a:r>
              <a:rPr lang="en-US" sz="1400" dirty="0" smtClean="0">
                <a:solidFill>
                  <a:schemeClr val="bg2">
                    <a:lumMod val="75000"/>
                  </a:schemeClr>
                </a:solidFill>
              </a:rPr>
              <a:t> </a:t>
            </a:r>
            <a:r>
              <a:rPr lang="en-US" sz="1400" dirty="0" err="1" smtClean="0">
                <a:solidFill>
                  <a:schemeClr val="bg2">
                    <a:lumMod val="75000"/>
                  </a:schemeClr>
                </a:solidFill>
              </a:rPr>
              <a:t>pangalan</a:t>
            </a:r>
            <a:r>
              <a:rPr lang="en-US" sz="1400" dirty="0" smtClean="0">
                <a:solidFill>
                  <a:schemeClr val="bg2">
                    <a:lumMod val="75000"/>
                  </a:schemeClr>
                </a:solidFill>
              </a:rPr>
              <a:t>.</a:t>
            </a:r>
          </a:p>
          <a:p>
            <a:pPr lvl="0"/>
            <a:r>
              <a:rPr lang="en-US" sz="1400" dirty="0" err="1" smtClean="0">
                <a:solidFill>
                  <a:schemeClr val="bg2">
                    <a:lumMod val="75000"/>
                  </a:schemeClr>
                </a:solidFill>
              </a:rPr>
              <a:t>Binigay</a:t>
            </a:r>
            <a:r>
              <a:rPr lang="en-US" sz="1400" dirty="0" smtClean="0">
                <a:solidFill>
                  <a:schemeClr val="bg2">
                    <a:lumMod val="75000"/>
                  </a:schemeClr>
                </a:solidFill>
              </a:rPr>
              <a:t> </a:t>
            </a:r>
            <a:r>
              <a:rPr lang="en-US" sz="1400" dirty="0" err="1" smtClean="0">
                <a:solidFill>
                  <a:schemeClr val="bg2">
                    <a:lumMod val="75000"/>
                  </a:schemeClr>
                </a:solidFill>
              </a:rPr>
              <a:t>lamang</a:t>
            </a:r>
            <a:r>
              <a:rPr lang="en-US" sz="1400" dirty="0" smtClean="0">
                <a:solidFill>
                  <a:schemeClr val="bg2">
                    <a:lumMod val="75000"/>
                  </a:schemeClr>
                </a:solidFill>
              </a:rPr>
              <a:t> </a:t>
            </a:r>
            <a:r>
              <a:rPr lang="en-US" sz="1400" dirty="0" err="1" smtClean="0">
                <a:solidFill>
                  <a:schemeClr val="bg2">
                    <a:lumMod val="75000"/>
                  </a:schemeClr>
                </a:solidFill>
              </a:rPr>
              <a:t>nila</a:t>
            </a:r>
            <a:r>
              <a:rPr lang="en-US" sz="1400" dirty="0" smtClean="0">
                <a:solidFill>
                  <a:schemeClr val="bg2">
                    <a:lumMod val="75000"/>
                  </a:schemeClr>
                </a:solidFill>
              </a:rPr>
              <a:t> </a:t>
            </a:r>
            <a:r>
              <a:rPr lang="en-US" sz="1400" dirty="0" err="1" smtClean="0">
                <a:solidFill>
                  <a:schemeClr val="bg2">
                    <a:lumMod val="75000"/>
                  </a:schemeClr>
                </a:solidFill>
              </a:rPr>
              <a:t>sakin</a:t>
            </a:r>
            <a:r>
              <a:rPr lang="en-US" sz="1400" dirty="0" smtClean="0">
                <a:solidFill>
                  <a:schemeClr val="bg2">
                    <a:lumMod val="75000"/>
                  </a:schemeClr>
                </a:solidFill>
              </a:rPr>
              <a:t> </a:t>
            </a:r>
            <a:r>
              <a:rPr lang="en-US" sz="1400" dirty="0" err="1" smtClean="0">
                <a:solidFill>
                  <a:schemeClr val="bg2">
                    <a:lumMod val="75000"/>
                  </a:schemeClr>
                </a:solidFill>
              </a:rPr>
              <a:t>ito</a:t>
            </a:r>
            <a:r>
              <a:rPr lang="en-US" sz="1400" dirty="0" smtClean="0">
                <a:solidFill>
                  <a:schemeClr val="bg2">
                    <a:lumMod val="75000"/>
                  </a:schemeClr>
                </a:solidFill>
              </a:rPr>
              <a:t>.</a:t>
            </a:r>
          </a:p>
          <a:p>
            <a:pPr marL="0" lvl="0" indent="0" algn="l" rtl="0">
              <a:spcBef>
                <a:spcPts val="600"/>
              </a:spcBef>
              <a:spcAft>
                <a:spcPts val="0"/>
              </a:spcAft>
              <a:buNone/>
            </a:pPr>
            <a:endParaRPr lang="en" b="1" dirty="0" smtClean="0">
              <a:solidFill>
                <a:schemeClr val="accent3">
                  <a:lumMod val="75000"/>
                </a:schemeClr>
              </a:solidFill>
            </a:endParaRPr>
          </a:p>
        </p:txBody>
      </p:sp>
      <p:sp>
        <p:nvSpPr>
          <p:cNvPr id="111" name="Google Shape;111;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1676400" y="895350"/>
            <a:ext cx="5887500" cy="750300"/>
          </a:xfrm>
          <a:prstGeom prst="rect">
            <a:avLst/>
          </a:prstGeom>
        </p:spPr>
        <p:txBody>
          <a:bodyPr spcFirstLastPara="1" wrap="square" lIns="0" tIns="0" rIns="0" bIns="0" anchor="b" anchorCtr="0">
            <a:noAutofit/>
          </a:bodyPr>
          <a:lstStyle/>
          <a:p>
            <a:r>
              <a:rPr lang="en-US" dirty="0" err="1" smtClean="0"/>
              <a:t>Walisin</a:t>
            </a:r>
            <a:r>
              <a:rPr lang="en-US" dirty="0" smtClean="0"/>
              <a:t> </a:t>
            </a:r>
            <a:r>
              <a:rPr lang="en-US" dirty="0" smtClean="0"/>
              <a:t>at </a:t>
            </a:r>
            <a:r>
              <a:rPr lang="en-US" dirty="0" err="1"/>
              <a:t>W</a:t>
            </a:r>
            <a:r>
              <a:rPr lang="en-US" dirty="0" err="1" smtClean="0"/>
              <a:t>alisan</a:t>
            </a:r>
            <a:r>
              <a:rPr lang="en-US" dirty="0" smtClean="0"/>
              <a:t/>
            </a:r>
            <a:br>
              <a:rPr lang="en-US" dirty="0" smtClean="0"/>
            </a:br>
            <a:endParaRPr dirty="0"/>
          </a:p>
        </p:txBody>
      </p:sp>
      <p:sp>
        <p:nvSpPr>
          <p:cNvPr id="117" name="Google Shape;117;p22"/>
          <p:cNvSpPr txBox="1">
            <a:spLocks noGrp="1"/>
          </p:cNvSpPr>
          <p:nvPr>
            <p:ph type="body" idx="1"/>
          </p:nvPr>
        </p:nvSpPr>
        <p:spPr>
          <a:xfrm>
            <a:off x="1628274" y="1428825"/>
            <a:ext cx="3934325" cy="2931600"/>
          </a:xfrm>
          <a:prstGeom prst="rect">
            <a:avLst/>
          </a:prstGeom>
        </p:spPr>
        <p:txBody>
          <a:bodyPr spcFirstLastPara="1" wrap="square" lIns="0" tIns="0" rIns="0" bIns="0" anchor="t" anchorCtr="0">
            <a:noAutofit/>
          </a:bodyPr>
          <a:lstStyle/>
          <a:p>
            <a:pPr marL="0" indent="0">
              <a:buNone/>
            </a:pPr>
            <a:r>
              <a:rPr lang="en-US" sz="2000" b="1" dirty="0" err="1" smtClean="0">
                <a:solidFill>
                  <a:schemeClr val="bg2">
                    <a:lumMod val="75000"/>
                  </a:schemeClr>
                </a:solidFill>
              </a:rPr>
              <a:t>Walisin</a:t>
            </a:r>
            <a:endParaRPr lang="en-US" sz="2000" b="1" dirty="0" smtClean="0">
              <a:solidFill>
                <a:schemeClr val="bg2">
                  <a:lumMod val="75000"/>
                </a:schemeClr>
              </a:solidFill>
            </a:endParaRPr>
          </a:p>
          <a:p>
            <a:pPr lvl="0"/>
            <a:r>
              <a:rPr lang="en-US" sz="1400" dirty="0" smtClean="0">
                <a:solidFill>
                  <a:schemeClr val="accent5">
                    <a:lumMod val="10000"/>
                  </a:schemeClr>
                </a:solidFill>
              </a:rPr>
              <a:t>Ito ay </a:t>
            </a:r>
            <a:r>
              <a:rPr lang="en-US" sz="1400" dirty="0" err="1" smtClean="0">
                <a:solidFill>
                  <a:schemeClr val="accent5">
                    <a:lumMod val="10000"/>
                  </a:schemeClr>
                </a:solidFill>
              </a:rPr>
              <a:t>pagtukoy</a:t>
            </a:r>
            <a:r>
              <a:rPr lang="en-US" sz="1400" dirty="0" smtClean="0">
                <a:solidFill>
                  <a:schemeClr val="accent5">
                    <a:lumMod val="10000"/>
                  </a:schemeClr>
                </a:solidFill>
              </a:rPr>
              <a:t> </a:t>
            </a:r>
            <a:r>
              <a:rPr lang="en-US" sz="1400" dirty="0" err="1" smtClean="0">
                <a:solidFill>
                  <a:schemeClr val="accent5">
                    <a:lumMod val="10000"/>
                  </a:schemeClr>
                </a:solidFill>
              </a:rPr>
              <a:t>sa</a:t>
            </a:r>
            <a:r>
              <a:rPr lang="en-US" sz="1400" dirty="0" smtClean="0">
                <a:solidFill>
                  <a:schemeClr val="accent5">
                    <a:lumMod val="10000"/>
                  </a:schemeClr>
                </a:solidFill>
              </a:rPr>
              <a:t> </a:t>
            </a:r>
            <a:r>
              <a:rPr lang="en-US" sz="1400" dirty="0" err="1" smtClean="0">
                <a:solidFill>
                  <a:schemeClr val="accent5">
                    <a:lumMod val="10000"/>
                  </a:schemeClr>
                </a:solidFill>
              </a:rPr>
              <a:t>bagay</a:t>
            </a:r>
            <a:r>
              <a:rPr lang="en-US" sz="1400" dirty="0" smtClean="0">
                <a:solidFill>
                  <a:schemeClr val="accent5">
                    <a:lumMod val="10000"/>
                  </a:schemeClr>
                </a:solidFill>
              </a:rPr>
              <a:t> </a:t>
            </a:r>
            <a:r>
              <a:rPr lang="en-US" sz="1400" dirty="0" err="1" smtClean="0">
                <a:solidFill>
                  <a:schemeClr val="accent5">
                    <a:lumMod val="10000"/>
                  </a:schemeClr>
                </a:solidFill>
              </a:rPr>
              <a:t>na</a:t>
            </a:r>
            <a:r>
              <a:rPr lang="en-US" sz="1400" dirty="0" smtClean="0">
                <a:solidFill>
                  <a:schemeClr val="accent5">
                    <a:lumMod val="10000"/>
                  </a:schemeClr>
                </a:solidFill>
              </a:rPr>
              <a:t> </a:t>
            </a:r>
            <a:r>
              <a:rPr lang="en-US" sz="1400" dirty="0" err="1" smtClean="0">
                <a:solidFill>
                  <a:schemeClr val="accent5">
                    <a:lumMod val="10000"/>
                  </a:schemeClr>
                </a:solidFill>
              </a:rPr>
              <a:t>aalisin</a:t>
            </a:r>
            <a:r>
              <a:rPr lang="en-US" sz="1400" dirty="0" smtClean="0">
                <a:solidFill>
                  <a:schemeClr val="accent5">
                    <a:lumMod val="10000"/>
                  </a:schemeClr>
                </a:solidFill>
              </a:rPr>
              <a:t> o </a:t>
            </a:r>
            <a:r>
              <a:rPr lang="en-US" sz="1400" dirty="0" err="1" smtClean="0">
                <a:solidFill>
                  <a:schemeClr val="accent5">
                    <a:lumMod val="10000"/>
                  </a:schemeClr>
                </a:solidFill>
              </a:rPr>
              <a:t>lilinisin</a:t>
            </a:r>
            <a:r>
              <a:rPr lang="en-US" sz="1400" dirty="0" smtClean="0">
                <a:solidFill>
                  <a:schemeClr val="accent5">
                    <a:lumMod val="10000"/>
                  </a:schemeClr>
                </a:solidFill>
              </a:rPr>
              <a:t>.</a:t>
            </a:r>
          </a:p>
          <a:p>
            <a:pPr lvl="0"/>
            <a:r>
              <a:rPr lang="en-US" sz="1400" dirty="0" err="1" smtClean="0">
                <a:solidFill>
                  <a:schemeClr val="accent5">
                    <a:lumMod val="10000"/>
                  </a:schemeClr>
                </a:solidFill>
              </a:rPr>
              <a:t>Walisin</a:t>
            </a:r>
            <a:r>
              <a:rPr lang="en-US" sz="1400" dirty="0" smtClean="0">
                <a:solidFill>
                  <a:schemeClr val="accent5">
                    <a:lumMod val="10000"/>
                  </a:schemeClr>
                </a:solidFill>
              </a:rPr>
              <a:t> mo </a:t>
            </a:r>
            <a:r>
              <a:rPr lang="en-US" sz="1400" dirty="0" err="1" smtClean="0">
                <a:solidFill>
                  <a:schemeClr val="accent5">
                    <a:lumMod val="10000"/>
                  </a:schemeClr>
                </a:solidFill>
              </a:rPr>
              <a:t>yung</a:t>
            </a:r>
            <a:r>
              <a:rPr lang="en-US" sz="1400" dirty="0" smtClean="0">
                <a:solidFill>
                  <a:schemeClr val="accent5">
                    <a:lumMod val="10000"/>
                  </a:schemeClr>
                </a:solidFill>
              </a:rPr>
              <a:t> </a:t>
            </a:r>
            <a:r>
              <a:rPr lang="en-US" sz="1400" dirty="0" err="1" smtClean="0">
                <a:solidFill>
                  <a:schemeClr val="accent5">
                    <a:lumMod val="10000"/>
                  </a:schemeClr>
                </a:solidFill>
              </a:rPr>
              <a:t>mga</a:t>
            </a:r>
            <a:r>
              <a:rPr lang="en-US" sz="1400" dirty="0" smtClean="0">
                <a:solidFill>
                  <a:schemeClr val="accent5">
                    <a:lumMod val="10000"/>
                  </a:schemeClr>
                </a:solidFill>
              </a:rPr>
              <a:t> </a:t>
            </a:r>
            <a:r>
              <a:rPr lang="en-US" sz="1400" dirty="0" err="1" smtClean="0">
                <a:solidFill>
                  <a:schemeClr val="accent5">
                    <a:lumMod val="10000"/>
                  </a:schemeClr>
                </a:solidFill>
              </a:rPr>
              <a:t>nagkalat</a:t>
            </a:r>
            <a:r>
              <a:rPr lang="en-US" sz="1400" dirty="0" smtClean="0">
                <a:solidFill>
                  <a:schemeClr val="accent5">
                    <a:lumMod val="10000"/>
                  </a:schemeClr>
                </a:solidFill>
              </a:rPr>
              <a:t> </a:t>
            </a:r>
            <a:r>
              <a:rPr lang="en-US" sz="1400" dirty="0" err="1" smtClean="0">
                <a:solidFill>
                  <a:schemeClr val="accent5">
                    <a:lumMod val="10000"/>
                  </a:schemeClr>
                </a:solidFill>
              </a:rPr>
              <a:t>na</a:t>
            </a:r>
            <a:r>
              <a:rPr lang="en-US" sz="1400" dirty="0" smtClean="0">
                <a:solidFill>
                  <a:schemeClr val="accent5">
                    <a:lumMod val="10000"/>
                  </a:schemeClr>
                </a:solidFill>
              </a:rPr>
              <a:t> </a:t>
            </a:r>
            <a:r>
              <a:rPr lang="en-US" sz="1400" dirty="0" err="1" smtClean="0">
                <a:solidFill>
                  <a:schemeClr val="accent5">
                    <a:lumMod val="10000"/>
                  </a:schemeClr>
                </a:solidFill>
              </a:rPr>
              <a:t>papel</a:t>
            </a:r>
            <a:r>
              <a:rPr lang="en-US" sz="1400" dirty="0" smtClean="0">
                <a:solidFill>
                  <a:schemeClr val="accent5">
                    <a:lumMod val="10000"/>
                  </a:schemeClr>
                </a:solidFill>
              </a:rPr>
              <a:t> </a:t>
            </a:r>
            <a:r>
              <a:rPr lang="en-US" sz="1400" dirty="0" err="1" smtClean="0">
                <a:solidFill>
                  <a:schemeClr val="accent5">
                    <a:lumMod val="10000"/>
                  </a:schemeClr>
                </a:solidFill>
              </a:rPr>
              <a:t>sa</a:t>
            </a:r>
            <a:r>
              <a:rPr lang="en-US" sz="1400" dirty="0" smtClean="0">
                <a:solidFill>
                  <a:schemeClr val="accent5">
                    <a:lumMod val="10000"/>
                  </a:schemeClr>
                </a:solidFill>
              </a:rPr>
              <a:t> </a:t>
            </a:r>
            <a:r>
              <a:rPr lang="en-US" sz="1400" dirty="0" err="1" smtClean="0">
                <a:solidFill>
                  <a:schemeClr val="accent5">
                    <a:lumMod val="10000"/>
                  </a:schemeClr>
                </a:solidFill>
              </a:rPr>
              <a:t>labas</a:t>
            </a:r>
            <a:r>
              <a:rPr lang="en-US" sz="1400" dirty="0" smtClean="0">
                <a:solidFill>
                  <a:schemeClr val="accent5">
                    <a:lumMod val="10000"/>
                  </a:schemeClr>
                </a:solidFill>
              </a:rPr>
              <a:t>.</a:t>
            </a:r>
          </a:p>
          <a:p>
            <a:pPr marL="0" indent="0">
              <a:buNone/>
            </a:pPr>
            <a:endParaRPr lang="en-US" sz="1400" dirty="0" smtClean="0">
              <a:solidFill>
                <a:schemeClr val="accent5">
                  <a:lumMod val="10000"/>
                </a:schemeClr>
              </a:solidFill>
            </a:endParaRPr>
          </a:p>
        </p:txBody>
      </p:sp>
      <p:sp>
        <p:nvSpPr>
          <p:cNvPr id="118" name="Google Shape;118;p22"/>
          <p:cNvSpPr txBox="1">
            <a:spLocks noGrp="1"/>
          </p:cNvSpPr>
          <p:nvPr>
            <p:ph type="body" idx="2"/>
          </p:nvPr>
        </p:nvSpPr>
        <p:spPr>
          <a:xfrm>
            <a:off x="3048000" y="2800350"/>
            <a:ext cx="4377300" cy="1788600"/>
          </a:xfrm>
          <a:prstGeom prst="rect">
            <a:avLst/>
          </a:prstGeom>
        </p:spPr>
        <p:txBody>
          <a:bodyPr spcFirstLastPara="1" wrap="square" lIns="0" tIns="0" rIns="0" bIns="0" anchor="t" anchorCtr="0">
            <a:noAutofit/>
          </a:bodyPr>
          <a:lstStyle/>
          <a:p>
            <a:pPr marL="0" indent="0">
              <a:buNone/>
            </a:pPr>
            <a:r>
              <a:rPr lang="en-US" sz="2000" b="1" dirty="0" err="1" smtClean="0">
                <a:solidFill>
                  <a:schemeClr val="bg2">
                    <a:lumMod val="75000"/>
                  </a:schemeClr>
                </a:solidFill>
              </a:rPr>
              <a:t>Walisan</a:t>
            </a:r>
            <a:endParaRPr lang="en-US" sz="2000" b="1" dirty="0" smtClean="0">
              <a:solidFill>
                <a:schemeClr val="bg2">
                  <a:lumMod val="75000"/>
                </a:schemeClr>
              </a:solidFill>
            </a:endParaRPr>
          </a:p>
          <a:p>
            <a:pPr lvl="0"/>
            <a:r>
              <a:rPr lang="en-US" sz="1400" dirty="0" err="1" smtClean="0">
                <a:solidFill>
                  <a:schemeClr val="accent5">
                    <a:lumMod val="10000"/>
                  </a:schemeClr>
                </a:solidFill>
              </a:rPr>
              <a:t>Tumutukoy</a:t>
            </a:r>
            <a:r>
              <a:rPr lang="en-US" sz="1400" dirty="0" smtClean="0">
                <a:solidFill>
                  <a:schemeClr val="accent5">
                    <a:lumMod val="10000"/>
                  </a:schemeClr>
                </a:solidFill>
              </a:rPr>
              <a:t> </a:t>
            </a:r>
            <a:r>
              <a:rPr lang="en-US" sz="1400" dirty="0" err="1" smtClean="0">
                <a:solidFill>
                  <a:schemeClr val="accent5">
                    <a:lumMod val="10000"/>
                  </a:schemeClr>
                </a:solidFill>
              </a:rPr>
              <a:t>naman</a:t>
            </a:r>
            <a:r>
              <a:rPr lang="en-US" sz="1400" dirty="0" smtClean="0">
                <a:solidFill>
                  <a:schemeClr val="accent5">
                    <a:lumMod val="10000"/>
                  </a:schemeClr>
                </a:solidFill>
              </a:rPr>
              <a:t> </a:t>
            </a:r>
            <a:r>
              <a:rPr lang="en-US" sz="1400" dirty="0" err="1" smtClean="0">
                <a:solidFill>
                  <a:schemeClr val="accent5">
                    <a:lumMod val="10000"/>
                  </a:schemeClr>
                </a:solidFill>
              </a:rPr>
              <a:t>ito</a:t>
            </a:r>
            <a:r>
              <a:rPr lang="en-US" sz="1400" dirty="0" smtClean="0">
                <a:solidFill>
                  <a:schemeClr val="accent5">
                    <a:lumMod val="10000"/>
                  </a:schemeClr>
                </a:solidFill>
              </a:rPr>
              <a:t> kung </a:t>
            </a:r>
            <a:r>
              <a:rPr lang="en-US" sz="1400" dirty="0" err="1" smtClean="0">
                <a:solidFill>
                  <a:schemeClr val="accent5">
                    <a:lumMod val="10000"/>
                  </a:schemeClr>
                </a:solidFill>
              </a:rPr>
              <a:t>saan</a:t>
            </a:r>
            <a:r>
              <a:rPr lang="en-US" sz="1400" dirty="0" smtClean="0">
                <a:solidFill>
                  <a:schemeClr val="accent5">
                    <a:lumMod val="10000"/>
                  </a:schemeClr>
                </a:solidFill>
              </a:rPr>
              <a:t> </a:t>
            </a:r>
            <a:r>
              <a:rPr lang="en-US" sz="1400" dirty="0" err="1" smtClean="0">
                <a:solidFill>
                  <a:schemeClr val="accent5">
                    <a:lumMod val="10000"/>
                  </a:schemeClr>
                </a:solidFill>
              </a:rPr>
              <a:t>maglilinis</a:t>
            </a:r>
            <a:r>
              <a:rPr lang="en-US" sz="1400" dirty="0" smtClean="0">
                <a:solidFill>
                  <a:schemeClr val="accent5">
                    <a:lumMod val="10000"/>
                  </a:schemeClr>
                </a:solidFill>
              </a:rPr>
              <a:t> o </a:t>
            </a:r>
            <a:r>
              <a:rPr lang="en-US" sz="1400" dirty="0" err="1" smtClean="0">
                <a:solidFill>
                  <a:schemeClr val="accent5">
                    <a:lumMod val="10000"/>
                  </a:schemeClr>
                </a:solidFill>
              </a:rPr>
              <a:t>magaalis</a:t>
            </a:r>
            <a:r>
              <a:rPr lang="en-US" sz="1400" dirty="0" smtClean="0">
                <a:solidFill>
                  <a:schemeClr val="accent5">
                    <a:lumMod val="10000"/>
                  </a:schemeClr>
                </a:solidFill>
              </a:rPr>
              <a:t> </a:t>
            </a:r>
            <a:r>
              <a:rPr lang="en-US" sz="1400" dirty="0" err="1" smtClean="0">
                <a:solidFill>
                  <a:schemeClr val="accent5">
                    <a:lumMod val="10000"/>
                  </a:schemeClr>
                </a:solidFill>
              </a:rPr>
              <a:t>ng</a:t>
            </a:r>
            <a:r>
              <a:rPr lang="en-US" sz="1400" dirty="0" smtClean="0">
                <a:solidFill>
                  <a:schemeClr val="accent5">
                    <a:lumMod val="10000"/>
                  </a:schemeClr>
                </a:solidFill>
              </a:rPr>
              <a:t> </a:t>
            </a:r>
            <a:r>
              <a:rPr lang="en-US" sz="1400" dirty="0" err="1" smtClean="0">
                <a:solidFill>
                  <a:schemeClr val="accent5">
                    <a:lumMod val="10000"/>
                  </a:schemeClr>
                </a:solidFill>
              </a:rPr>
              <a:t>mga</a:t>
            </a:r>
            <a:r>
              <a:rPr lang="en-US" sz="1400" dirty="0" smtClean="0">
                <a:solidFill>
                  <a:schemeClr val="accent5">
                    <a:lumMod val="10000"/>
                  </a:schemeClr>
                </a:solidFill>
              </a:rPr>
              <a:t> </a:t>
            </a:r>
            <a:r>
              <a:rPr lang="en-US" sz="1400" dirty="0" err="1" smtClean="0">
                <a:solidFill>
                  <a:schemeClr val="accent5">
                    <a:lumMod val="10000"/>
                  </a:schemeClr>
                </a:solidFill>
              </a:rPr>
              <a:t>bagay</a:t>
            </a:r>
            <a:r>
              <a:rPr lang="en-US" sz="1400" dirty="0" smtClean="0">
                <a:solidFill>
                  <a:schemeClr val="accent5">
                    <a:lumMod val="10000"/>
                  </a:schemeClr>
                </a:solidFill>
              </a:rPr>
              <a:t> </a:t>
            </a:r>
            <a:r>
              <a:rPr lang="en-US" sz="1400" dirty="0" err="1" smtClean="0">
                <a:solidFill>
                  <a:schemeClr val="accent5">
                    <a:lumMod val="10000"/>
                  </a:schemeClr>
                </a:solidFill>
              </a:rPr>
              <a:t>na</a:t>
            </a:r>
            <a:r>
              <a:rPr lang="en-US" sz="1400" dirty="0" smtClean="0">
                <a:solidFill>
                  <a:schemeClr val="accent5">
                    <a:lumMod val="10000"/>
                  </a:schemeClr>
                </a:solidFill>
              </a:rPr>
              <a:t> </a:t>
            </a:r>
            <a:r>
              <a:rPr lang="en-US" sz="1400" dirty="0" err="1" smtClean="0">
                <a:solidFill>
                  <a:schemeClr val="accent5">
                    <a:lumMod val="10000"/>
                  </a:schemeClr>
                </a:solidFill>
              </a:rPr>
              <a:t>lilinisin</a:t>
            </a:r>
            <a:r>
              <a:rPr lang="en-US" sz="1400" dirty="0" smtClean="0">
                <a:solidFill>
                  <a:schemeClr val="accent5">
                    <a:lumMod val="10000"/>
                  </a:schemeClr>
                </a:solidFill>
              </a:rPr>
              <a:t>.</a:t>
            </a:r>
          </a:p>
          <a:p>
            <a:pPr lvl="0"/>
            <a:r>
              <a:rPr lang="en-US" sz="1400" dirty="0" err="1" smtClean="0">
                <a:solidFill>
                  <a:schemeClr val="accent5">
                    <a:lumMod val="10000"/>
                  </a:schemeClr>
                </a:solidFill>
              </a:rPr>
              <a:t>Walisan</a:t>
            </a:r>
            <a:r>
              <a:rPr lang="en-US" sz="1400" dirty="0" smtClean="0">
                <a:solidFill>
                  <a:schemeClr val="accent5">
                    <a:lumMod val="10000"/>
                  </a:schemeClr>
                </a:solidFill>
              </a:rPr>
              <a:t> mo </a:t>
            </a:r>
            <a:r>
              <a:rPr lang="en-US" sz="1400" dirty="0" err="1" smtClean="0">
                <a:solidFill>
                  <a:schemeClr val="accent5">
                    <a:lumMod val="10000"/>
                  </a:schemeClr>
                </a:solidFill>
              </a:rPr>
              <a:t>yung</a:t>
            </a:r>
            <a:r>
              <a:rPr lang="en-US" sz="1400" dirty="0" smtClean="0">
                <a:solidFill>
                  <a:schemeClr val="accent5">
                    <a:lumMod val="10000"/>
                  </a:schemeClr>
                </a:solidFill>
              </a:rPr>
              <a:t> </a:t>
            </a:r>
            <a:r>
              <a:rPr lang="en-US" sz="1400" dirty="0" err="1" smtClean="0">
                <a:solidFill>
                  <a:schemeClr val="accent5">
                    <a:lumMod val="10000"/>
                  </a:schemeClr>
                </a:solidFill>
              </a:rPr>
              <a:t>gilid</a:t>
            </a:r>
            <a:r>
              <a:rPr lang="en-US" sz="1400" dirty="0" smtClean="0">
                <a:solidFill>
                  <a:schemeClr val="accent5">
                    <a:lumMod val="10000"/>
                  </a:schemeClr>
                </a:solidFill>
              </a:rPr>
              <a:t> </a:t>
            </a:r>
            <a:r>
              <a:rPr lang="en-US" sz="1400" dirty="0" err="1" smtClean="0">
                <a:solidFill>
                  <a:schemeClr val="accent5">
                    <a:lumMod val="10000"/>
                  </a:schemeClr>
                </a:solidFill>
              </a:rPr>
              <a:t>ng</a:t>
            </a:r>
            <a:r>
              <a:rPr lang="en-US" sz="1400" dirty="0" smtClean="0">
                <a:solidFill>
                  <a:schemeClr val="accent5">
                    <a:lumMod val="10000"/>
                  </a:schemeClr>
                </a:solidFill>
              </a:rPr>
              <a:t> </a:t>
            </a:r>
            <a:r>
              <a:rPr lang="en-US" sz="1400" dirty="0" err="1" smtClean="0">
                <a:solidFill>
                  <a:schemeClr val="accent5">
                    <a:lumMod val="10000"/>
                  </a:schemeClr>
                </a:solidFill>
              </a:rPr>
              <a:t>kalsada</a:t>
            </a:r>
            <a:r>
              <a:rPr lang="en-US" sz="1400" dirty="0" smtClean="0">
                <a:solidFill>
                  <a:schemeClr val="accent5">
                    <a:lumMod val="10000"/>
                  </a:schemeClr>
                </a:solidFill>
              </a:rPr>
              <a:t>.</a:t>
            </a:r>
          </a:p>
          <a:p>
            <a:pPr marL="0" indent="0">
              <a:buNone/>
            </a:pPr>
            <a:endParaRPr lang="en-US" sz="2000" b="1" dirty="0" smtClean="0">
              <a:solidFill>
                <a:schemeClr val="bg2">
                  <a:lumMod val="75000"/>
                </a:schemeClr>
              </a:solidFill>
            </a:endParaRPr>
          </a:p>
        </p:txBody>
      </p:sp>
      <p:sp>
        <p:nvSpPr>
          <p:cNvPr id="120" name="Google Shape;120;p2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Talbot template">
  <a:themeElements>
    <a:clrScheme name="Custom 347">
      <a:dk1>
        <a:srgbClr val="393B44"/>
      </a:dk1>
      <a:lt1>
        <a:srgbClr val="FFFFFF"/>
      </a:lt1>
      <a:dk2>
        <a:srgbClr val="98ADBE"/>
      </a:dk2>
      <a:lt2>
        <a:srgbClr val="F5F5F5"/>
      </a:lt2>
      <a:accent1>
        <a:srgbClr val="2768CF"/>
      </a:accent1>
      <a:accent2>
        <a:srgbClr val="39B5D8"/>
      </a:accent2>
      <a:accent3>
        <a:srgbClr val="F16A39"/>
      </a:accent3>
      <a:accent4>
        <a:srgbClr val="DA2323"/>
      </a:accent4>
      <a:accent5>
        <a:srgbClr val="FFE599"/>
      </a:accent5>
      <a:accent6>
        <a:srgbClr val="FFD966"/>
      </a:accent6>
      <a:hlink>
        <a:srgbClr val="0B8FB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775</Words>
  <Application>Microsoft Office PowerPoint</Application>
  <PresentationFormat>On-screen Show (16:9)</PresentationFormat>
  <Paragraphs>170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Patrick Hand</vt:lpstr>
      <vt:lpstr>Patrick Hand SC</vt:lpstr>
      <vt:lpstr>Times New Roman</vt:lpstr>
      <vt:lpstr>Wingdings</vt:lpstr>
      <vt:lpstr>Talbot template</vt:lpstr>
      <vt:lpstr>Wastong paggamit ng mga Salita </vt:lpstr>
      <vt:lpstr>PowerPoint Presentation</vt:lpstr>
      <vt:lpstr>Din at Rin Daw at Raw Tiga at Taga Sina at Sila Nina at Nila Walisin at Walisan Operahin at Operahan   Pahirin at Pahiran Hagdan at Hagdanan Ng at Nang Pinto at Pintuan Subukin at Subukan Iwan at Iwanan May at Mayroon Kila at Kina </vt:lpstr>
      <vt:lpstr> Din at Rin </vt:lpstr>
      <vt:lpstr>PowerPoint Presentation</vt:lpstr>
      <vt:lpstr>Tiga at Taga </vt:lpstr>
      <vt:lpstr>Sina at Sila </vt:lpstr>
      <vt:lpstr>Nina at Nila </vt:lpstr>
      <vt:lpstr>Walisin at Walisan </vt:lpstr>
      <vt:lpstr>Operahin at Operahan </vt:lpstr>
      <vt:lpstr>Pahirin at Pahiran </vt:lpstr>
      <vt:lpstr>Hagdan at Hagdanan </vt:lpstr>
      <vt:lpstr>Ng at Nang </vt:lpstr>
      <vt:lpstr>Pinto at Pintuan  </vt:lpstr>
      <vt:lpstr>PowerPoint Presentation</vt:lpstr>
      <vt:lpstr>Iwan at Iwanan  </vt:lpstr>
      <vt:lpstr>May at Mayroon  </vt:lpstr>
      <vt:lpstr>Kila at Kina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Wastong paggamit ng ng Salita at Gitling </dc:title>
  <dc:creator>LENOVO PC</dc:creator>
  <cp:lastModifiedBy>jeansalvatierra@outlook.com</cp:lastModifiedBy>
  <cp:revision>8</cp:revision>
  <dcterms:modified xsi:type="dcterms:W3CDTF">2019-07-28T11:29:53Z</dcterms:modified>
</cp:coreProperties>
</file>