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EAF32F-C49A-4257-A58F-B1A6B976B0F2}">
  <a:tblStyle styleId="{7BEAF32F-C49A-4257-A58F-B1A6B976B0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57500" y="1583350"/>
            <a:ext cx="4229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457500" y="2840054"/>
            <a:ext cx="4229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1628225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794549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2514600" y="2266950"/>
            <a:ext cx="44196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600" b="1" dirty="0" err="1" smtClean="0"/>
              <a:t>Artikulo</a:t>
            </a:r>
            <a:r>
              <a:rPr lang="en-US" sz="3600" b="1" dirty="0" smtClean="0"/>
              <a:t> 14, </a:t>
            </a:r>
            <a:r>
              <a:rPr lang="en-US" sz="3600" b="1" dirty="0" err="1" smtClean="0"/>
              <a:t>Seksyon</a:t>
            </a:r>
            <a:r>
              <a:rPr lang="en-US" sz="3600" b="1" dirty="0" smtClean="0"/>
              <a:t> </a:t>
            </a:r>
            <a:r>
              <a:rPr lang="en-US" sz="3600" b="1" dirty="0" smtClean="0"/>
              <a:t>6-7 ng </a:t>
            </a:r>
            <a:r>
              <a:rPr lang="en-US" sz="3600" b="1" dirty="0" smtClean="0"/>
              <a:t>1987 </a:t>
            </a:r>
            <a:r>
              <a:rPr lang="en-US" sz="3600" b="1" dirty="0" err="1" smtClean="0"/>
              <a:t>Konstitusyon</a:t>
            </a:r>
            <a:r>
              <a:rPr lang="en-US" sz="3600" b="1" dirty="0" smtClean="0"/>
              <a:t> Ng </a:t>
            </a:r>
            <a:r>
              <a:rPr lang="en-US" sz="3600" b="1" dirty="0" err="1" smtClean="0"/>
              <a:t>Republika</a:t>
            </a:r>
            <a:r>
              <a:rPr lang="en-US" sz="3600" b="1" dirty="0" smtClean="0"/>
              <a:t> ng </a:t>
            </a:r>
            <a:r>
              <a:rPr lang="en-US" sz="3600" b="1" dirty="0" err="1" smtClean="0"/>
              <a:t>Pilipinas</a:t>
            </a:r>
            <a:r>
              <a:rPr lang="en-US" dirty="0" smtClean="0"/>
              <a:t/>
            </a:r>
            <a:br>
              <a:rPr lang="en-US" dirty="0" smtClean="0"/>
            </a:b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SALIGANG BATAS NG PILIPINAS</a:t>
            </a:r>
            <a:endParaRPr dirty="0"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1371600" y="1428750"/>
            <a:ext cx="6019799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400" dirty="0" err="1" smtClean="0"/>
              <a:t>Ang</a:t>
            </a:r>
            <a:r>
              <a:rPr lang="en-US" sz="1400" dirty="0" smtClean="0"/>
              <a:t> </a:t>
            </a:r>
            <a:r>
              <a:rPr lang="en-US" sz="1400" b="1" dirty="0" err="1" smtClean="0"/>
              <a:t>Saligang</a:t>
            </a:r>
            <a:r>
              <a:rPr lang="en-US" sz="1400" b="1" dirty="0" smtClean="0"/>
              <a:t> Batas </a:t>
            </a:r>
            <a:r>
              <a:rPr lang="en-US" sz="1400" b="1" dirty="0" err="1" smtClean="0"/>
              <a:t>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Pilipinas</a:t>
            </a:r>
            <a:r>
              <a:rPr lang="en-US" sz="1400" dirty="0" smtClean="0"/>
              <a:t> o </a:t>
            </a:r>
            <a:r>
              <a:rPr lang="en-US" sz="1400" b="1" dirty="0" err="1" smtClean="0"/>
              <a:t>Konstitusyon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Pilipinas</a:t>
            </a:r>
            <a:r>
              <a:rPr lang="en-US" sz="1400" dirty="0" smtClean="0"/>
              <a:t> ay </a:t>
            </a:r>
            <a:r>
              <a:rPr lang="en-US" sz="1400" dirty="0" err="1" smtClean="0"/>
              <a:t>ang</a:t>
            </a:r>
            <a:r>
              <a:rPr lang="en-US" sz="1400" dirty="0" smtClean="0"/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kataas-taasang</a:t>
            </a:r>
            <a:r>
              <a:rPr lang="en-US" sz="1400" dirty="0" smtClean="0"/>
              <a:t> </a:t>
            </a:r>
            <a:r>
              <a:rPr lang="en-US" sz="1400" dirty="0" err="1" smtClean="0"/>
              <a:t>batas</a:t>
            </a:r>
            <a:r>
              <a:rPr lang="en-US" sz="1400" dirty="0" smtClean="0"/>
              <a:t> </a:t>
            </a:r>
            <a:r>
              <a:rPr lang="en-US" sz="1400" dirty="0" err="1" smtClean="0"/>
              <a:t>ng</a:t>
            </a:r>
            <a:r>
              <a:rPr lang="en-US" sz="1400" dirty="0" smtClean="0"/>
              <a:t> 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Pilipinas</a:t>
            </a:r>
            <a:r>
              <a:rPr lang="en-US" sz="1400" dirty="0" smtClean="0"/>
              <a:t>.</a:t>
            </a:r>
          </a:p>
          <a:p>
            <a:r>
              <a:rPr lang="en-US" sz="1400" dirty="0" err="1" smtClean="0"/>
              <a:t>Ang</a:t>
            </a:r>
            <a:r>
              <a:rPr lang="en-US" sz="1400" dirty="0" smtClean="0"/>
              <a:t> </a:t>
            </a:r>
            <a:r>
              <a:rPr lang="en-US" sz="1400" dirty="0" err="1" smtClean="0"/>
              <a:t>kasalukuyang</a:t>
            </a:r>
            <a:r>
              <a:rPr lang="en-US" sz="1400" dirty="0" smtClean="0"/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Saligang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Batas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ng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Pilipinas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ang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Saligang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smtClean="0"/>
              <a:t> 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pinagtibay</a:t>
            </a:r>
            <a:r>
              <a:rPr lang="en-US" sz="1400" dirty="0" smtClean="0"/>
              <a:t> </a:t>
            </a:r>
            <a:r>
              <a:rPr lang="en-US" sz="1400" dirty="0" err="1" smtClean="0"/>
              <a:t>noong</a:t>
            </a:r>
            <a:r>
              <a:rPr lang="en-US" sz="1400" dirty="0" smtClean="0"/>
              <a:t> 2 </a:t>
            </a:r>
            <a:r>
              <a:rPr lang="en-US" sz="1400" dirty="0" err="1" smtClean="0"/>
              <a:t>Pebrero</a:t>
            </a:r>
            <a:r>
              <a:rPr lang="en-US" sz="1400" dirty="0" smtClean="0"/>
              <a:t> 1987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ilalim</a:t>
            </a:r>
            <a:r>
              <a:rPr lang="en-US" sz="1400" dirty="0" smtClean="0"/>
              <a:t> </a:t>
            </a:r>
            <a:r>
              <a:rPr lang="en-US" sz="1400" dirty="0" err="1" smtClean="0"/>
              <a:t>ni</a:t>
            </a:r>
            <a:r>
              <a:rPr lang="en-US" sz="1400" dirty="0" smtClean="0"/>
              <a:t> 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Corazon Aquino 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isang</a:t>
            </a:r>
            <a:r>
              <a:rPr lang="en-US" sz="1400" dirty="0" smtClean="0"/>
              <a:t> </a:t>
            </a:r>
            <a:r>
              <a:rPr lang="en-US" sz="1400" dirty="0" err="1" smtClean="0"/>
              <a:t>plebisito</a:t>
            </a:r>
            <a:r>
              <a:rPr lang="en-US" sz="1400" dirty="0" smtClean="0"/>
              <a:t> kung </a:t>
            </a:r>
            <a:r>
              <a:rPr lang="en-US" sz="1400" dirty="0" err="1" smtClean="0"/>
              <a:t>saan</a:t>
            </a:r>
            <a:r>
              <a:rPr lang="en-US" sz="1400" dirty="0" smtClean="0"/>
              <a:t> </a:t>
            </a:r>
            <a:r>
              <a:rPr lang="en-US" sz="1400" dirty="0" err="1" smtClean="0"/>
              <a:t>ang</a:t>
            </a:r>
            <a:r>
              <a:rPr lang="en-US" sz="1400" dirty="0" smtClean="0"/>
              <a:t> </a:t>
            </a:r>
            <a:r>
              <a:rPr lang="en-US" sz="1400" dirty="0" err="1" smtClean="0"/>
              <a:t>higit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3/4 o 76.37% </a:t>
            </a:r>
            <a:r>
              <a:rPr lang="en-US" sz="1400" dirty="0" err="1" smtClean="0"/>
              <a:t>ng</a:t>
            </a:r>
            <a:r>
              <a:rPr lang="en-US" sz="1400" dirty="0" smtClean="0"/>
              <a:t> </a:t>
            </a:r>
            <a:r>
              <a:rPr lang="en-US" sz="1400" dirty="0" err="1" smtClean="0"/>
              <a:t>mga</a:t>
            </a:r>
            <a:r>
              <a:rPr lang="en-US" sz="1400" dirty="0" smtClean="0"/>
              <a:t> </a:t>
            </a:r>
            <a:r>
              <a:rPr lang="en-US" sz="1400" dirty="0" err="1" smtClean="0"/>
              <a:t>humalal</a:t>
            </a:r>
            <a:r>
              <a:rPr lang="en-US" sz="1400" dirty="0" smtClean="0"/>
              <a:t> (17,059,495) </a:t>
            </a:r>
            <a:r>
              <a:rPr lang="en-US" sz="1400" dirty="0" err="1" smtClean="0"/>
              <a:t>ang</a:t>
            </a:r>
            <a:r>
              <a:rPr lang="en-US" sz="1400" dirty="0" smtClean="0"/>
              <a:t> </a:t>
            </a:r>
            <a:r>
              <a:rPr lang="en-US" sz="1400" dirty="0" err="1" smtClean="0"/>
              <a:t>sumang-ayon</a:t>
            </a:r>
            <a:r>
              <a:rPr lang="en-US" sz="1400" dirty="0" smtClean="0"/>
              <a:t> </a:t>
            </a:r>
            <a:r>
              <a:rPr lang="en-US" sz="1400" dirty="0" err="1" smtClean="0"/>
              <a:t>dito</a:t>
            </a:r>
            <a:r>
              <a:rPr lang="en-US" sz="1400" dirty="0" smtClean="0"/>
              <a:t>, </a:t>
            </a:r>
            <a:r>
              <a:rPr lang="en-US" sz="1400" dirty="0" err="1" smtClean="0"/>
              <a:t>laban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22.65% (5,058,714)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bumutong</a:t>
            </a:r>
            <a:r>
              <a:rPr lang="en-US" sz="1400" dirty="0" smtClean="0"/>
              <a:t> </a:t>
            </a:r>
            <a:r>
              <a:rPr lang="en-US" sz="1400" dirty="0" err="1" smtClean="0"/>
              <a:t>tutol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pagpapatibay</a:t>
            </a:r>
            <a:r>
              <a:rPr lang="en-US" sz="1400" dirty="0" smtClean="0"/>
              <a:t> </a:t>
            </a:r>
            <a:r>
              <a:rPr lang="en-US" sz="1400" dirty="0" err="1" smtClean="0"/>
              <a:t>nito</a:t>
            </a:r>
            <a:r>
              <a:rPr lang="en-US" sz="1400" dirty="0" smtClean="0"/>
              <a:t>. Ito </a:t>
            </a:r>
            <a:r>
              <a:rPr lang="en-US" sz="1400" dirty="0" err="1" smtClean="0"/>
              <a:t>ang</a:t>
            </a:r>
            <a:r>
              <a:rPr lang="en-US" sz="1400" dirty="0" smtClean="0"/>
              <a:t> </a:t>
            </a:r>
            <a:r>
              <a:rPr lang="en-US" sz="1400" dirty="0" err="1" smtClean="0"/>
              <a:t>pumalit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 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Saligang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Batas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ng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Pilipinas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ng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1973</a:t>
            </a:r>
            <a:r>
              <a:rPr lang="en-US" sz="1400" dirty="0" smtClean="0"/>
              <a:t> 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pinagtibay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ilalim</a:t>
            </a:r>
            <a:r>
              <a:rPr lang="en-US" sz="1400" dirty="0" smtClean="0"/>
              <a:t> </a:t>
            </a:r>
            <a:r>
              <a:rPr lang="en-US" sz="1400" dirty="0" err="1" smtClean="0"/>
              <a:t>ni</a:t>
            </a:r>
            <a:r>
              <a:rPr lang="en-US" sz="1400" dirty="0" smtClean="0"/>
              <a:t> 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Ferdinand Marcos</a:t>
            </a:r>
            <a:r>
              <a:rPr lang="en-US" sz="1400" dirty="0" smtClean="0"/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 idx="4294967295"/>
          </p:nvPr>
        </p:nvSpPr>
        <p:spPr>
          <a:xfrm>
            <a:off x="1918700" y="1485548"/>
            <a:ext cx="5306700" cy="68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chemeClr val="accent6"/>
                </a:solidFill>
              </a:rPr>
              <a:t>PANIMULA</a:t>
            </a:r>
            <a:endParaRPr sz="6000" dirty="0">
              <a:solidFill>
                <a:schemeClr val="accent6"/>
              </a:solidFill>
            </a:endParaRPr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4294967295"/>
          </p:nvPr>
        </p:nvSpPr>
        <p:spPr>
          <a:xfrm>
            <a:off x="1918700" y="2192769"/>
            <a:ext cx="5306700" cy="185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chemeClr val="lt1"/>
                </a:solidFill>
              </a:rPr>
              <a:t>Ang</a:t>
            </a:r>
            <a:r>
              <a:rPr lang="en-US" sz="3600" b="1" dirty="0" smtClean="0">
                <a:solidFill>
                  <a:schemeClr val="lt1"/>
                </a:solidFill>
              </a:rPr>
              <a:t> </a:t>
            </a:r>
            <a:r>
              <a:rPr lang="en-US" sz="3600" b="1" dirty="0" err="1" smtClean="0">
                <a:solidFill>
                  <a:schemeClr val="lt1"/>
                </a:solidFill>
              </a:rPr>
              <a:t>panimula</a:t>
            </a:r>
            <a:r>
              <a:rPr lang="en-US" sz="3600" b="1" dirty="0" smtClean="0">
                <a:solidFill>
                  <a:schemeClr val="lt1"/>
                </a:solidFill>
              </a:rPr>
              <a:t> </a:t>
            </a:r>
            <a:r>
              <a:rPr lang="en-US" sz="3600" b="1" dirty="0" err="1" smtClean="0">
                <a:solidFill>
                  <a:schemeClr val="lt1"/>
                </a:solidFill>
              </a:rPr>
              <a:t>ng</a:t>
            </a:r>
            <a:r>
              <a:rPr lang="en-US" sz="3600" b="1" dirty="0" smtClean="0">
                <a:solidFill>
                  <a:schemeClr val="lt1"/>
                </a:solidFill>
              </a:rPr>
              <a:t> </a:t>
            </a:r>
            <a:r>
              <a:rPr lang="en-US" sz="3600" b="1" dirty="0" err="1" smtClean="0">
                <a:solidFill>
                  <a:schemeClr val="lt1"/>
                </a:solidFill>
              </a:rPr>
              <a:t>Saligang</a:t>
            </a:r>
            <a:r>
              <a:rPr lang="en-US" sz="3600" b="1" dirty="0" smtClean="0">
                <a:solidFill>
                  <a:schemeClr val="lt1"/>
                </a:solidFill>
              </a:rPr>
              <a:t> Batas </a:t>
            </a:r>
            <a:r>
              <a:rPr lang="en-US" sz="3600" b="1" dirty="0" err="1" smtClean="0">
                <a:solidFill>
                  <a:schemeClr val="lt1"/>
                </a:solidFill>
              </a:rPr>
              <a:t>ng</a:t>
            </a:r>
            <a:r>
              <a:rPr lang="en-US" sz="3600" b="1" dirty="0" smtClean="0">
                <a:solidFill>
                  <a:schemeClr val="lt1"/>
                </a:solidFill>
              </a:rPr>
              <a:t> </a:t>
            </a:r>
            <a:r>
              <a:rPr lang="en-US" sz="3600" b="1" dirty="0" err="1" smtClean="0">
                <a:solidFill>
                  <a:schemeClr val="lt1"/>
                </a:solidFill>
              </a:rPr>
              <a:t>Pilipinas</a:t>
            </a:r>
            <a:r>
              <a:rPr lang="en-US" sz="3600" b="1" dirty="0" smtClean="0">
                <a:solidFill>
                  <a:schemeClr val="lt1"/>
                </a:solidFill>
              </a:rPr>
              <a:t> </a:t>
            </a:r>
            <a:r>
              <a:rPr lang="en-US" sz="3600" b="1" dirty="0" err="1" smtClean="0">
                <a:solidFill>
                  <a:schemeClr val="lt1"/>
                </a:solidFill>
              </a:rPr>
              <a:t>ng</a:t>
            </a:r>
            <a:r>
              <a:rPr lang="en-US" sz="3600" b="1" dirty="0" smtClean="0">
                <a:solidFill>
                  <a:schemeClr val="lt1"/>
                </a:solidFill>
              </a:rPr>
              <a:t> 1987</a:t>
            </a:r>
            <a:endParaRPr sz="3600" b="1" dirty="0">
              <a:solidFill>
                <a:schemeClr val="lt1"/>
              </a:solidFill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2667000" y="819150"/>
            <a:ext cx="3352800" cy="42206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None/>
            </a:pPr>
            <a:r>
              <a:rPr lang="en" sz="1300" dirty="0" smtClean="0"/>
              <a:t>“</a:t>
            </a:r>
            <a:r>
              <a:rPr lang="en-US" sz="1300" dirty="0" err="1" smtClean="0"/>
              <a:t>Kami</a:t>
            </a:r>
            <a:r>
              <a:rPr lang="en-US" sz="1300" dirty="0" smtClean="0"/>
              <a:t>, </a:t>
            </a:r>
            <a:r>
              <a:rPr lang="en-US" sz="1300" dirty="0" err="1" smtClean="0"/>
              <a:t>ang</a:t>
            </a:r>
            <a:r>
              <a:rPr lang="en-US" sz="1300" dirty="0" smtClean="0"/>
              <a:t> </a:t>
            </a:r>
            <a:r>
              <a:rPr lang="en-US" sz="1300" dirty="0" err="1" smtClean="0"/>
              <a:t>nakapangyayaring</a:t>
            </a:r>
            <a:r>
              <a:rPr lang="en-US" sz="1300" dirty="0" smtClean="0"/>
              <a:t> </a:t>
            </a:r>
            <a:r>
              <a:rPr lang="en-US" sz="1300" dirty="0" err="1" smtClean="0"/>
              <a:t>sambayanang</a:t>
            </a:r>
            <a:r>
              <a:rPr lang="en-US" sz="1300" dirty="0" smtClean="0"/>
              <a:t> Pilipino, </a:t>
            </a:r>
            <a:r>
              <a:rPr lang="en-US" sz="1300" dirty="0" err="1" smtClean="0"/>
              <a:t>na</a:t>
            </a:r>
            <a:r>
              <a:rPr lang="en-US" sz="1300" dirty="0" smtClean="0"/>
              <a:t> </a:t>
            </a:r>
            <a:r>
              <a:rPr lang="en-US" sz="1300" dirty="0" err="1" smtClean="0"/>
              <a:t>humihingî</a:t>
            </a:r>
            <a:r>
              <a:rPr lang="en-US" sz="1300" dirty="0" smtClean="0"/>
              <a:t> </a:t>
            </a:r>
            <a:r>
              <a:rPr lang="en-US" sz="1300" dirty="0" err="1" smtClean="0"/>
              <a:t>ng</a:t>
            </a:r>
            <a:r>
              <a:rPr lang="en-US" sz="1300" dirty="0" smtClean="0"/>
              <a:t> </a:t>
            </a:r>
            <a:r>
              <a:rPr lang="en-US" sz="1300" dirty="0" err="1" smtClean="0"/>
              <a:t>tulong</a:t>
            </a:r>
            <a:r>
              <a:rPr lang="en-US" sz="1300" dirty="0" smtClean="0"/>
              <a:t> </a:t>
            </a:r>
            <a:r>
              <a:rPr lang="en-US" sz="1300" dirty="0" err="1" smtClean="0"/>
              <a:t>sa</a:t>
            </a:r>
            <a:r>
              <a:rPr lang="en-US" sz="1300" dirty="0" smtClean="0"/>
              <a:t> </a:t>
            </a:r>
            <a:r>
              <a:rPr lang="en-US" sz="1300" dirty="0" err="1" smtClean="0"/>
              <a:t>Makapangyarihang</a:t>
            </a:r>
            <a:r>
              <a:rPr lang="en-US" sz="1300" dirty="0" smtClean="0"/>
              <a:t> </a:t>
            </a:r>
            <a:r>
              <a:rPr lang="en-US" sz="1300" dirty="0" err="1" smtClean="0"/>
              <a:t>Diyos</a:t>
            </a:r>
            <a:r>
              <a:rPr lang="en-US" sz="1300" dirty="0" smtClean="0"/>
              <a:t>, </a:t>
            </a:r>
            <a:r>
              <a:rPr lang="en-US" sz="1300" dirty="0" err="1" smtClean="0"/>
              <a:t>upang</a:t>
            </a:r>
            <a:r>
              <a:rPr lang="en-US" sz="1300" dirty="0" smtClean="0"/>
              <a:t> </a:t>
            </a:r>
            <a:r>
              <a:rPr lang="en-US" sz="1300" dirty="0" err="1" smtClean="0"/>
              <a:t>bumuo</a:t>
            </a:r>
            <a:r>
              <a:rPr lang="en-US" sz="1300" dirty="0" smtClean="0"/>
              <a:t> </a:t>
            </a:r>
            <a:r>
              <a:rPr lang="en-US" sz="1300" dirty="0" err="1" smtClean="0"/>
              <a:t>ng</a:t>
            </a:r>
            <a:r>
              <a:rPr lang="en-US" sz="1300" dirty="0" smtClean="0"/>
              <a:t> </a:t>
            </a:r>
            <a:r>
              <a:rPr lang="en-US" sz="1300" dirty="0" err="1" smtClean="0"/>
              <a:t>isang</a:t>
            </a:r>
            <a:r>
              <a:rPr lang="en-US" sz="1300" dirty="0" smtClean="0"/>
              <a:t> </a:t>
            </a:r>
            <a:r>
              <a:rPr lang="en-US" sz="1300" dirty="0" err="1" smtClean="0"/>
              <a:t>makatarungan</a:t>
            </a:r>
            <a:r>
              <a:rPr lang="en-US" sz="1300" dirty="0" smtClean="0"/>
              <a:t> at </a:t>
            </a:r>
            <a:r>
              <a:rPr lang="en-US" sz="1300" dirty="0" err="1" smtClean="0"/>
              <a:t>makataong</a:t>
            </a:r>
            <a:r>
              <a:rPr lang="en-US" sz="1300" dirty="0" smtClean="0"/>
              <a:t> </a:t>
            </a:r>
            <a:r>
              <a:rPr lang="en-US" sz="1300" dirty="0" err="1" smtClean="0"/>
              <a:t>lipunan</a:t>
            </a:r>
            <a:r>
              <a:rPr lang="en-US" sz="1300" dirty="0" smtClean="0"/>
              <a:t> at </a:t>
            </a:r>
            <a:r>
              <a:rPr lang="en-US" sz="1300" dirty="0" err="1" smtClean="0"/>
              <a:t>magtatag</a:t>
            </a:r>
            <a:r>
              <a:rPr lang="en-US" sz="1300" dirty="0" smtClean="0"/>
              <a:t> </a:t>
            </a:r>
            <a:r>
              <a:rPr lang="en-US" sz="1300" dirty="0" err="1" smtClean="0"/>
              <a:t>ng</a:t>
            </a:r>
            <a:r>
              <a:rPr lang="en-US" sz="1300" dirty="0" smtClean="0"/>
              <a:t> </a:t>
            </a:r>
            <a:r>
              <a:rPr lang="en-US" sz="1300" dirty="0" err="1" smtClean="0"/>
              <a:t>isang</a:t>
            </a:r>
            <a:r>
              <a:rPr lang="en-US" sz="1300" dirty="0" smtClean="0"/>
              <a:t> </a:t>
            </a:r>
            <a:r>
              <a:rPr lang="en-US" sz="1300" dirty="0" err="1" smtClean="0"/>
              <a:t>Pamahalaan</a:t>
            </a:r>
            <a:r>
              <a:rPr lang="en-US" sz="1300" dirty="0" smtClean="0"/>
              <a:t> </a:t>
            </a:r>
            <a:r>
              <a:rPr lang="en-US" sz="1300" dirty="0" err="1" smtClean="0"/>
              <a:t>nakakatawan</a:t>
            </a:r>
            <a:r>
              <a:rPr lang="en-US" sz="1300" dirty="0" smtClean="0"/>
              <a:t> </a:t>
            </a:r>
            <a:r>
              <a:rPr lang="en-US" sz="1300" dirty="0" err="1" smtClean="0"/>
              <a:t>sa</a:t>
            </a:r>
            <a:r>
              <a:rPr lang="en-US" sz="1300" dirty="0" smtClean="0"/>
              <a:t> </a:t>
            </a:r>
            <a:r>
              <a:rPr lang="en-US" sz="1300" dirty="0" err="1" smtClean="0"/>
              <a:t>aming</a:t>
            </a:r>
            <a:r>
              <a:rPr lang="en-US" sz="1300" dirty="0" smtClean="0"/>
              <a:t> </a:t>
            </a:r>
            <a:r>
              <a:rPr lang="en-US" sz="1300" dirty="0" err="1" smtClean="0"/>
              <a:t>mga</a:t>
            </a:r>
            <a:r>
              <a:rPr lang="en-US" sz="1300" dirty="0" smtClean="0"/>
              <a:t> </a:t>
            </a:r>
            <a:r>
              <a:rPr lang="en-US" sz="1300" dirty="0" err="1" smtClean="0"/>
              <a:t>mithiin</a:t>
            </a:r>
            <a:r>
              <a:rPr lang="en-US" sz="1300" dirty="0" smtClean="0"/>
              <a:t> at </a:t>
            </a:r>
            <a:r>
              <a:rPr lang="en-US" sz="1300" dirty="0" err="1" smtClean="0"/>
              <a:t>mga</a:t>
            </a:r>
            <a:r>
              <a:rPr lang="en-US" sz="1300" dirty="0" smtClean="0"/>
              <a:t> </a:t>
            </a:r>
            <a:r>
              <a:rPr lang="en-US" sz="1300" dirty="0" err="1" smtClean="0"/>
              <a:t>lunggatiin</a:t>
            </a:r>
            <a:r>
              <a:rPr lang="en-US" sz="1300" dirty="0" smtClean="0"/>
              <a:t>, </a:t>
            </a:r>
            <a:r>
              <a:rPr lang="en-US" sz="1300" dirty="0" err="1" smtClean="0"/>
              <a:t>magtataguyod</a:t>
            </a:r>
            <a:r>
              <a:rPr lang="en-US" sz="1300" dirty="0" smtClean="0"/>
              <a:t> </a:t>
            </a:r>
            <a:r>
              <a:rPr lang="en-US" sz="1300" dirty="0" err="1" smtClean="0"/>
              <a:t>ng</a:t>
            </a:r>
            <a:r>
              <a:rPr lang="en-US" sz="1300" dirty="0" smtClean="0"/>
              <a:t> </a:t>
            </a:r>
            <a:r>
              <a:rPr lang="en-US" sz="1300" dirty="0" err="1" smtClean="0"/>
              <a:t>kabutihan</a:t>
            </a:r>
            <a:r>
              <a:rPr lang="en-US" sz="1300" dirty="0" smtClean="0"/>
              <a:t> </a:t>
            </a:r>
            <a:r>
              <a:rPr lang="en-US" sz="1300" dirty="0" err="1" smtClean="0"/>
              <a:t>sa</a:t>
            </a:r>
            <a:r>
              <a:rPr lang="en-US" sz="1300" dirty="0" smtClean="0"/>
              <a:t> </a:t>
            </a:r>
            <a:r>
              <a:rPr lang="en-US" sz="1300" dirty="0" err="1" smtClean="0"/>
              <a:t>bawat</a:t>
            </a:r>
            <a:r>
              <a:rPr lang="en-US" sz="1300" dirty="0" smtClean="0"/>
              <a:t> </a:t>
            </a:r>
            <a:r>
              <a:rPr lang="en-US" sz="1300" dirty="0" err="1" smtClean="0"/>
              <a:t>isa</a:t>
            </a:r>
            <a:r>
              <a:rPr lang="en-US" sz="1300" dirty="0" smtClean="0"/>
              <a:t>, </a:t>
            </a:r>
            <a:r>
              <a:rPr lang="en-US" sz="1300" dirty="0" err="1" smtClean="0"/>
              <a:t>mangangalaga</a:t>
            </a:r>
            <a:r>
              <a:rPr lang="en-US" sz="1300" dirty="0" smtClean="0"/>
              <a:t> at </a:t>
            </a:r>
            <a:r>
              <a:rPr lang="en-US" sz="1300" dirty="0" err="1" smtClean="0"/>
              <a:t>magpapaunlad</a:t>
            </a:r>
            <a:r>
              <a:rPr lang="en-US" sz="1300" dirty="0" smtClean="0"/>
              <a:t> </a:t>
            </a:r>
            <a:r>
              <a:rPr lang="en-US" sz="1300" dirty="0" err="1" smtClean="0"/>
              <a:t>ng</a:t>
            </a:r>
            <a:r>
              <a:rPr lang="en-US" sz="1300" dirty="0" smtClean="0"/>
              <a:t> </a:t>
            </a:r>
            <a:r>
              <a:rPr lang="en-US" sz="1300" dirty="0" err="1" smtClean="0"/>
              <a:t>aming</a:t>
            </a:r>
            <a:r>
              <a:rPr lang="en-US" sz="1300" dirty="0" smtClean="0"/>
              <a:t> </a:t>
            </a:r>
            <a:r>
              <a:rPr lang="en-US" sz="1300" dirty="0" err="1" smtClean="0"/>
              <a:t>kamanahan</a:t>
            </a:r>
            <a:r>
              <a:rPr lang="en-US" sz="1300" dirty="0" smtClean="0"/>
              <a:t>, at </a:t>
            </a:r>
            <a:r>
              <a:rPr lang="en-US" sz="1300" dirty="0" err="1" smtClean="0"/>
              <a:t>titiyak</a:t>
            </a:r>
            <a:r>
              <a:rPr lang="en-US" sz="1300" dirty="0" smtClean="0"/>
              <a:t> </a:t>
            </a:r>
            <a:r>
              <a:rPr lang="en-US" sz="1300" dirty="0" err="1" smtClean="0"/>
              <a:t>para</a:t>
            </a:r>
            <a:r>
              <a:rPr lang="en-US" sz="1300" dirty="0" smtClean="0"/>
              <a:t> </a:t>
            </a:r>
            <a:r>
              <a:rPr lang="en-US" sz="1300" dirty="0" err="1" smtClean="0"/>
              <a:t>sa</a:t>
            </a:r>
            <a:r>
              <a:rPr lang="en-US" sz="1300" dirty="0" smtClean="0"/>
              <a:t> </a:t>
            </a:r>
            <a:r>
              <a:rPr lang="en-US" sz="1300" dirty="0" err="1" smtClean="0"/>
              <a:t>aming</a:t>
            </a:r>
            <a:r>
              <a:rPr lang="en-US" sz="1300" dirty="0" smtClean="0"/>
              <a:t> </a:t>
            </a:r>
            <a:r>
              <a:rPr lang="en-US" sz="1300" dirty="0" err="1" smtClean="0"/>
              <a:t>sarili</a:t>
            </a:r>
            <a:r>
              <a:rPr lang="en-US" sz="1300" dirty="0" smtClean="0"/>
              <a:t> at </a:t>
            </a:r>
            <a:r>
              <a:rPr lang="en-US" sz="1300" dirty="0" err="1" smtClean="0"/>
              <a:t>ang</a:t>
            </a:r>
            <a:r>
              <a:rPr lang="en-US" sz="1300" dirty="0" smtClean="0"/>
              <a:t> </a:t>
            </a:r>
            <a:r>
              <a:rPr lang="en-US" sz="1300" dirty="0" err="1" smtClean="0"/>
              <a:t>kanang</a:t>
            </a:r>
            <a:r>
              <a:rPr lang="en-US" sz="1300" dirty="0" smtClean="0"/>
              <a:t> </a:t>
            </a:r>
            <a:r>
              <a:rPr lang="en-US" sz="1300" dirty="0" err="1" smtClean="0"/>
              <a:t>susunod</a:t>
            </a:r>
            <a:r>
              <a:rPr lang="en-US" sz="1300" dirty="0" smtClean="0"/>
              <a:t> </a:t>
            </a:r>
            <a:r>
              <a:rPr lang="en-US" sz="1300" dirty="0" err="1" smtClean="0"/>
              <a:t>ng</a:t>
            </a:r>
            <a:r>
              <a:rPr lang="en-US" sz="1300" dirty="0" smtClean="0"/>
              <a:t> </a:t>
            </a:r>
            <a:r>
              <a:rPr lang="en-US" sz="1300" dirty="0" err="1" smtClean="0"/>
              <a:t>mga</a:t>
            </a:r>
            <a:r>
              <a:rPr lang="en-US" sz="1300" dirty="0" smtClean="0"/>
              <a:t> </a:t>
            </a:r>
            <a:r>
              <a:rPr lang="en-US" sz="1300" dirty="0" err="1" smtClean="0"/>
              <a:t>biyaya</a:t>
            </a:r>
            <a:r>
              <a:rPr lang="en-US" sz="1300" dirty="0" smtClean="0"/>
              <a:t> </a:t>
            </a:r>
            <a:r>
              <a:rPr lang="en-US" sz="1300" dirty="0" err="1" smtClean="0"/>
              <a:t>ng</a:t>
            </a:r>
            <a:r>
              <a:rPr lang="en-US" sz="1300" dirty="0" smtClean="0"/>
              <a:t> </a:t>
            </a:r>
            <a:r>
              <a:rPr lang="en-US" sz="1300" dirty="0" err="1" smtClean="0"/>
              <a:t>kalayaan</a:t>
            </a:r>
            <a:r>
              <a:rPr lang="en-US" sz="1300" dirty="0" smtClean="0"/>
              <a:t> at </a:t>
            </a:r>
            <a:r>
              <a:rPr lang="en-US" sz="1300" dirty="0" err="1" smtClean="0"/>
              <a:t>demokrasya</a:t>
            </a:r>
            <a:r>
              <a:rPr lang="en-US" sz="1300" dirty="0" smtClean="0"/>
              <a:t> </a:t>
            </a:r>
            <a:r>
              <a:rPr lang="en-US" sz="1300" dirty="0" err="1" smtClean="0"/>
              <a:t>sa</a:t>
            </a:r>
            <a:r>
              <a:rPr lang="en-US" sz="1300" dirty="0" smtClean="0"/>
              <a:t> </a:t>
            </a:r>
            <a:r>
              <a:rPr lang="en-US" sz="1300" dirty="0" err="1" smtClean="0"/>
              <a:t>ilalim</a:t>
            </a:r>
            <a:r>
              <a:rPr lang="en-US" sz="1300" dirty="0" smtClean="0"/>
              <a:t> </a:t>
            </a:r>
            <a:r>
              <a:rPr lang="en-US" sz="1300" dirty="0" err="1" smtClean="0"/>
              <a:t>ng</a:t>
            </a:r>
            <a:r>
              <a:rPr lang="en-US" sz="1300" dirty="0" smtClean="0"/>
              <a:t> </a:t>
            </a:r>
            <a:r>
              <a:rPr lang="en-US" sz="1300" dirty="0" err="1" smtClean="0"/>
              <a:t>pananaig</a:t>
            </a:r>
            <a:r>
              <a:rPr lang="en-US" sz="1300" dirty="0" smtClean="0"/>
              <a:t> </a:t>
            </a:r>
            <a:r>
              <a:rPr lang="en-US" sz="1300" dirty="0" err="1" smtClean="0"/>
              <a:t>ng</a:t>
            </a:r>
            <a:r>
              <a:rPr lang="en-US" sz="1300" dirty="0" smtClean="0"/>
              <a:t> </a:t>
            </a:r>
            <a:r>
              <a:rPr lang="en-US" sz="1300" dirty="0" err="1" smtClean="0"/>
              <a:t>batas</a:t>
            </a:r>
            <a:r>
              <a:rPr lang="en-US" sz="1300" dirty="0" smtClean="0"/>
              <a:t> at </a:t>
            </a:r>
            <a:r>
              <a:rPr lang="en-US" sz="1300" dirty="0" err="1" smtClean="0"/>
              <a:t>ng</a:t>
            </a:r>
            <a:r>
              <a:rPr lang="en-US" sz="1300" dirty="0" smtClean="0"/>
              <a:t> </a:t>
            </a:r>
            <a:r>
              <a:rPr lang="en-US" sz="1300" dirty="0" err="1" smtClean="0"/>
              <a:t>pamamahalang</a:t>
            </a:r>
            <a:r>
              <a:rPr lang="en-US" sz="1300" dirty="0" smtClean="0"/>
              <a:t> </a:t>
            </a:r>
            <a:r>
              <a:rPr lang="en-US" sz="1300" dirty="0" err="1" smtClean="0"/>
              <a:t>puspos</a:t>
            </a:r>
            <a:r>
              <a:rPr lang="en-US" sz="1300" dirty="0" smtClean="0"/>
              <a:t> </a:t>
            </a:r>
            <a:r>
              <a:rPr lang="en-US" sz="1300" dirty="0" err="1" smtClean="0"/>
              <a:t>ng</a:t>
            </a:r>
            <a:r>
              <a:rPr lang="en-US" sz="1300" dirty="0" smtClean="0"/>
              <a:t> </a:t>
            </a:r>
            <a:r>
              <a:rPr lang="en-US" sz="1300" dirty="0" err="1" smtClean="0"/>
              <a:t>katotohanan</a:t>
            </a:r>
            <a:r>
              <a:rPr lang="en-US" sz="1300" dirty="0" smtClean="0"/>
              <a:t>, </a:t>
            </a:r>
            <a:r>
              <a:rPr lang="en-US" sz="1300" dirty="0" err="1" smtClean="0"/>
              <a:t>katarungan</a:t>
            </a:r>
            <a:r>
              <a:rPr lang="en-US" sz="1300" dirty="0" smtClean="0"/>
              <a:t>, </a:t>
            </a:r>
            <a:r>
              <a:rPr lang="en-US" sz="1300" dirty="0" err="1" smtClean="0"/>
              <a:t>kalayaan</a:t>
            </a:r>
            <a:r>
              <a:rPr lang="en-US" sz="1300" dirty="0" smtClean="0"/>
              <a:t>, </a:t>
            </a:r>
            <a:r>
              <a:rPr lang="en-US" sz="1300" dirty="0" err="1" smtClean="0"/>
              <a:t>pag-ibig</a:t>
            </a:r>
            <a:r>
              <a:rPr lang="en-US" sz="1300" dirty="0" smtClean="0"/>
              <a:t>, </a:t>
            </a:r>
            <a:r>
              <a:rPr lang="en-US" sz="1300" dirty="0" err="1" smtClean="0"/>
              <a:t>pagkakapantay-pantay</a:t>
            </a:r>
            <a:r>
              <a:rPr lang="en-US" sz="1300" dirty="0" smtClean="0"/>
              <a:t> at </a:t>
            </a:r>
            <a:r>
              <a:rPr lang="en-US" sz="1300" dirty="0" err="1" smtClean="0"/>
              <a:t>kapayapaan</a:t>
            </a:r>
            <a:r>
              <a:rPr lang="en-US" sz="1300" dirty="0" smtClean="0"/>
              <a:t>, ay </a:t>
            </a:r>
            <a:r>
              <a:rPr lang="en-US" sz="1300" dirty="0" err="1" smtClean="0"/>
              <a:t>naglalagda</a:t>
            </a:r>
            <a:r>
              <a:rPr lang="en-US" sz="1300" dirty="0" smtClean="0"/>
              <a:t> at </a:t>
            </a:r>
            <a:r>
              <a:rPr lang="en-US" sz="1300" dirty="0" err="1" smtClean="0"/>
              <a:t>naghahayag</a:t>
            </a:r>
            <a:r>
              <a:rPr lang="en-US" sz="1300" dirty="0" smtClean="0"/>
              <a:t> </a:t>
            </a:r>
            <a:r>
              <a:rPr lang="en-US" sz="1300" dirty="0" err="1" smtClean="0"/>
              <a:t>ng</a:t>
            </a:r>
            <a:r>
              <a:rPr lang="en-US" sz="1300" dirty="0" smtClean="0"/>
              <a:t> </a:t>
            </a:r>
            <a:r>
              <a:rPr lang="en-US" sz="1300" dirty="0" err="1" smtClean="0"/>
              <a:t>Konstitusyong</a:t>
            </a:r>
            <a:r>
              <a:rPr lang="en-US" sz="1300" dirty="0" smtClean="0"/>
              <a:t> </a:t>
            </a:r>
            <a:r>
              <a:rPr lang="en-US" sz="1300" dirty="0" err="1" smtClean="0"/>
              <a:t>ito</a:t>
            </a:r>
            <a:r>
              <a:rPr lang="en-US" sz="1300" dirty="0" smtClean="0"/>
              <a:t>.</a:t>
            </a:r>
            <a:r>
              <a:rPr lang="en-US" sz="1300" b="1" dirty="0" smtClean="0"/>
              <a:t>”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/>
              <a:t/>
            </a:r>
            <a:br>
              <a:rPr lang="en-US" sz="1300" dirty="0" smtClean="0"/>
            </a:br>
            <a:endParaRPr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ctrTitle"/>
          </p:nvPr>
        </p:nvSpPr>
        <p:spPr>
          <a:xfrm>
            <a:off x="2457500" y="1583350"/>
            <a:ext cx="4229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ARTIKULO XIV, SEKSYON 6</a:t>
            </a:r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2457500" y="2840054"/>
            <a:ext cx="4229100" cy="125569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1987 KONSTITUSYON NG SALIGANG BATAS NG REPUBLIKA NG PILIPINAS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Seksyon</a:t>
            </a:r>
            <a:r>
              <a:rPr lang="en-US" dirty="0" smtClean="0"/>
              <a:t> 6</a:t>
            </a:r>
            <a:endParaRPr dirty="0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1676400" y="1428750"/>
            <a:ext cx="58875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Ang</a:t>
            </a:r>
            <a:r>
              <a:rPr lang="en-US" sz="1600" dirty="0" smtClean="0"/>
              <a:t> </a:t>
            </a:r>
            <a:r>
              <a:rPr lang="en-US" sz="1600" dirty="0" err="1" smtClean="0"/>
              <a:t>wikang</a:t>
            </a:r>
            <a:r>
              <a:rPr lang="en-US" sz="1600" dirty="0" smtClean="0"/>
              <a:t> </a:t>
            </a:r>
            <a:r>
              <a:rPr lang="en-US" sz="1600" dirty="0" err="1" smtClean="0"/>
              <a:t>pambansa</a:t>
            </a:r>
            <a:r>
              <a:rPr lang="en-US" sz="1600" dirty="0" smtClean="0"/>
              <a:t> </a:t>
            </a:r>
            <a:r>
              <a:rPr lang="en-US" sz="1600" dirty="0" err="1" smtClean="0"/>
              <a:t>ng</a:t>
            </a:r>
            <a:r>
              <a:rPr lang="en-US" sz="1600" dirty="0" smtClean="0"/>
              <a:t> </a:t>
            </a:r>
            <a:r>
              <a:rPr lang="en-US" sz="1600" dirty="0" err="1" smtClean="0"/>
              <a:t>Pilipinas</a:t>
            </a:r>
            <a:r>
              <a:rPr lang="en-US" sz="1600" dirty="0" smtClean="0"/>
              <a:t> ay Filipino.  </a:t>
            </a:r>
            <a:r>
              <a:rPr lang="en-US" sz="1600" dirty="0" err="1" smtClean="0"/>
              <a:t>Samantalang</a:t>
            </a:r>
            <a:r>
              <a:rPr lang="en-US" sz="1600" dirty="0" smtClean="0"/>
              <a:t> </a:t>
            </a:r>
            <a:r>
              <a:rPr lang="en-US" sz="1600" dirty="0" err="1" smtClean="0"/>
              <a:t>nililinang</a:t>
            </a:r>
            <a:r>
              <a:rPr lang="en-US" sz="1600" dirty="0" smtClean="0"/>
              <a:t>, </a:t>
            </a:r>
            <a:r>
              <a:rPr lang="en-US" sz="1600" dirty="0" err="1" smtClean="0"/>
              <a:t>ito</a:t>
            </a:r>
            <a:r>
              <a:rPr lang="en-US" sz="1600" dirty="0" smtClean="0"/>
              <a:t> ay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payabungin</a:t>
            </a:r>
            <a:r>
              <a:rPr lang="en-US" sz="1600" dirty="0" smtClean="0"/>
              <a:t> at </a:t>
            </a:r>
            <a:r>
              <a:rPr lang="en-US" sz="1600" dirty="0" err="1" smtClean="0"/>
              <a:t>pagyamanin</a:t>
            </a:r>
            <a:r>
              <a:rPr lang="en-US" sz="1600" dirty="0" smtClean="0"/>
              <a:t> pa </a:t>
            </a:r>
            <a:r>
              <a:rPr lang="en-US" sz="1600" dirty="0" err="1" smtClean="0"/>
              <a:t>salig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umiiral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wika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Pilipinas</a:t>
            </a:r>
            <a:r>
              <a:rPr lang="en-US" sz="1600" dirty="0" smtClean="0"/>
              <a:t> at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iba</a:t>
            </a:r>
            <a:r>
              <a:rPr lang="en-US" sz="1600" dirty="0" smtClean="0"/>
              <a:t> pang </a:t>
            </a:r>
            <a:r>
              <a:rPr lang="en-US" sz="1600" dirty="0" err="1" smtClean="0"/>
              <a:t>mga</a:t>
            </a:r>
            <a:r>
              <a:rPr lang="en-US" sz="1600" dirty="0" smtClean="0"/>
              <a:t> </a:t>
            </a:r>
            <a:r>
              <a:rPr lang="en-US" sz="1600" dirty="0" err="1" smtClean="0"/>
              <a:t>wika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600" dirty="0" smtClean="0"/>
              <a:t>    </a:t>
            </a:r>
            <a:r>
              <a:rPr lang="en-US" sz="1600" dirty="0" err="1" smtClean="0"/>
              <a:t>Alinsunod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tadhana</a:t>
            </a:r>
            <a:r>
              <a:rPr lang="en-US" sz="1600" dirty="0" smtClean="0"/>
              <a:t> </a:t>
            </a:r>
            <a:r>
              <a:rPr lang="en-US" sz="1600" dirty="0" err="1" smtClean="0"/>
              <a:t>ng</a:t>
            </a:r>
            <a:r>
              <a:rPr lang="en-US" sz="1600" dirty="0" smtClean="0"/>
              <a:t> </a:t>
            </a:r>
            <a:r>
              <a:rPr lang="en-US" sz="1600" dirty="0" err="1" smtClean="0"/>
              <a:t>batas</a:t>
            </a:r>
            <a:r>
              <a:rPr lang="en-US" sz="1600" dirty="0" smtClean="0"/>
              <a:t> at sang-</a:t>
            </a:r>
            <a:r>
              <a:rPr lang="en-US" sz="1600" dirty="0" err="1" smtClean="0"/>
              <a:t>ayon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nararapat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maaaring</a:t>
            </a:r>
            <a:r>
              <a:rPr lang="en-US" sz="1600" dirty="0" smtClean="0"/>
              <a:t> </a:t>
            </a:r>
            <a:r>
              <a:rPr lang="en-US" sz="1600" dirty="0" err="1" smtClean="0"/>
              <a:t>ipasya</a:t>
            </a:r>
            <a:r>
              <a:rPr lang="en-US" sz="1600" dirty="0" smtClean="0"/>
              <a:t> </a:t>
            </a:r>
            <a:r>
              <a:rPr lang="en-US" sz="1600" dirty="0" err="1" smtClean="0"/>
              <a:t>ng</a:t>
            </a:r>
            <a:r>
              <a:rPr lang="en-US" sz="1600" dirty="0" smtClean="0"/>
              <a:t> </a:t>
            </a:r>
            <a:r>
              <a:rPr lang="en-US" sz="1600" dirty="0" err="1" smtClean="0"/>
              <a:t>Kongreso</a:t>
            </a:r>
            <a:r>
              <a:rPr lang="en-US" sz="1600" dirty="0" smtClean="0"/>
              <a:t>,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magsagawa</a:t>
            </a:r>
            <a:r>
              <a:rPr lang="en-US" sz="1600" dirty="0" smtClean="0"/>
              <a:t> </a:t>
            </a:r>
            <a:r>
              <a:rPr lang="en-US" sz="1600" dirty="0" err="1" smtClean="0"/>
              <a:t>ng</a:t>
            </a:r>
            <a:r>
              <a:rPr lang="en-US" sz="1600" dirty="0" smtClean="0"/>
              <a:t> </a:t>
            </a:r>
            <a:r>
              <a:rPr lang="en-US" sz="1600" dirty="0" err="1" smtClean="0"/>
              <a:t>mga</a:t>
            </a:r>
            <a:r>
              <a:rPr lang="en-US" sz="1600" dirty="0" smtClean="0"/>
              <a:t> </a:t>
            </a:r>
            <a:r>
              <a:rPr lang="en-US" sz="1600" dirty="0" err="1" smtClean="0"/>
              <a:t>hakbangin</a:t>
            </a:r>
            <a:r>
              <a:rPr lang="en-US" sz="1600" dirty="0" smtClean="0"/>
              <a:t> </a:t>
            </a:r>
            <a:r>
              <a:rPr lang="en-US" sz="1600" dirty="0" err="1" smtClean="0"/>
              <a:t>ang</a:t>
            </a:r>
            <a:r>
              <a:rPr lang="en-US" sz="1600" dirty="0" smtClean="0"/>
              <a:t> </a:t>
            </a:r>
            <a:r>
              <a:rPr lang="en-US" sz="1600" dirty="0" err="1" smtClean="0"/>
              <a:t>Pamahalaan</a:t>
            </a:r>
            <a:r>
              <a:rPr lang="en-US" sz="1600" dirty="0" smtClean="0"/>
              <a:t> </a:t>
            </a:r>
            <a:r>
              <a:rPr lang="en-US" sz="1600" dirty="0" err="1" smtClean="0"/>
              <a:t>upang</a:t>
            </a:r>
            <a:r>
              <a:rPr lang="en-US" sz="1600" dirty="0" smtClean="0"/>
              <a:t> </a:t>
            </a:r>
            <a:r>
              <a:rPr lang="en-US" sz="1600" dirty="0" err="1" smtClean="0"/>
              <a:t>ibunsod</a:t>
            </a:r>
            <a:r>
              <a:rPr lang="en-US" sz="1600" dirty="0" smtClean="0"/>
              <a:t> at </a:t>
            </a:r>
            <a:r>
              <a:rPr lang="en-US" sz="1600" dirty="0" err="1" smtClean="0"/>
              <a:t>puspusang</a:t>
            </a:r>
            <a:r>
              <a:rPr lang="en-US" sz="1600" dirty="0" smtClean="0"/>
              <a:t> </a:t>
            </a:r>
            <a:r>
              <a:rPr lang="en-US" sz="1600" dirty="0" err="1" smtClean="0"/>
              <a:t>itaguyod</a:t>
            </a:r>
            <a:r>
              <a:rPr lang="en-US" sz="1600" dirty="0" smtClean="0"/>
              <a:t> </a:t>
            </a:r>
            <a:r>
              <a:rPr lang="en-US" sz="1600" dirty="0" err="1" smtClean="0"/>
              <a:t>ang</a:t>
            </a:r>
            <a:r>
              <a:rPr lang="en-US" sz="1600" dirty="0" smtClean="0"/>
              <a:t> </a:t>
            </a:r>
            <a:r>
              <a:rPr lang="en-US" sz="1600" dirty="0" err="1" smtClean="0"/>
              <a:t>paggamit</a:t>
            </a:r>
            <a:r>
              <a:rPr lang="en-US" sz="1600" dirty="0" smtClean="0"/>
              <a:t> </a:t>
            </a:r>
            <a:r>
              <a:rPr lang="en-US" sz="1600" dirty="0" err="1" smtClean="0"/>
              <a:t>ng</a:t>
            </a:r>
            <a:r>
              <a:rPr lang="en-US" sz="1600" dirty="0" smtClean="0"/>
              <a:t> Filipino </a:t>
            </a:r>
            <a:r>
              <a:rPr lang="en-US" sz="1600" dirty="0" err="1" smtClean="0"/>
              <a:t>bilang</a:t>
            </a:r>
            <a:r>
              <a:rPr lang="en-US" sz="1600" dirty="0" smtClean="0"/>
              <a:t> medium </a:t>
            </a:r>
            <a:r>
              <a:rPr lang="en-US" sz="1600" dirty="0" err="1" smtClean="0"/>
              <a:t>ng</a:t>
            </a:r>
            <a:r>
              <a:rPr lang="en-US" sz="1600" dirty="0" smtClean="0"/>
              <a:t> </a:t>
            </a:r>
            <a:r>
              <a:rPr lang="en-US" sz="1600" dirty="0" err="1" smtClean="0"/>
              <a:t>opisyal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komunikasyon</a:t>
            </a:r>
            <a:r>
              <a:rPr lang="en-US" sz="1600" dirty="0" smtClean="0"/>
              <a:t> at </a:t>
            </a:r>
            <a:r>
              <a:rPr lang="en-US" sz="1600" dirty="0" err="1" smtClean="0"/>
              <a:t>bilang</a:t>
            </a:r>
            <a:r>
              <a:rPr lang="en-US" sz="1600" dirty="0" smtClean="0"/>
              <a:t> </a:t>
            </a:r>
            <a:r>
              <a:rPr lang="en-US" sz="1600" dirty="0" err="1" smtClean="0"/>
              <a:t>wika</a:t>
            </a:r>
            <a:r>
              <a:rPr lang="en-US" sz="1600" dirty="0" smtClean="0"/>
              <a:t> </a:t>
            </a:r>
            <a:r>
              <a:rPr lang="en-US" sz="1600" dirty="0" err="1" smtClean="0"/>
              <a:t>ng</a:t>
            </a:r>
            <a:r>
              <a:rPr lang="en-US" sz="1600" dirty="0" smtClean="0"/>
              <a:t> </a:t>
            </a:r>
            <a:r>
              <a:rPr lang="en-US" sz="1600" dirty="0" err="1" smtClean="0"/>
              <a:t>pagtuturo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sistemang</a:t>
            </a:r>
            <a:r>
              <a:rPr lang="en-US" sz="1600" dirty="0" smtClean="0"/>
              <a:t> pang-</a:t>
            </a:r>
            <a:r>
              <a:rPr lang="en-US" sz="1600" dirty="0" err="1" smtClean="0"/>
              <a:t>edukasyon</a:t>
            </a:r>
            <a:r>
              <a:rPr lang="en-US" sz="1600" dirty="0" smtClean="0"/>
              <a:t>.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ctrTitle" idx="4294967295"/>
          </p:nvPr>
        </p:nvSpPr>
        <p:spPr>
          <a:xfrm>
            <a:off x="2213875" y="2269150"/>
            <a:ext cx="47163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" sz="4000" dirty="0" smtClean="0"/>
              <a:t>ARTIKULO XIV, SEKSYON 7</a:t>
            </a:r>
            <a:endParaRPr sz="4000" dirty="0">
              <a:solidFill>
                <a:schemeClr val="accent6"/>
              </a:solidFill>
            </a:endParaRPr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4294967295"/>
          </p:nvPr>
        </p:nvSpPr>
        <p:spPr>
          <a:xfrm>
            <a:off x="2213875" y="3411555"/>
            <a:ext cx="47163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1987 KONSTITUSYON NG SALIGANG BATAS NG REPUBLIKA NG PILIPINAS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99" name="Google Shape;99;p20"/>
          <p:cNvSpPr/>
          <p:nvPr/>
        </p:nvSpPr>
        <p:spPr>
          <a:xfrm>
            <a:off x="4639808" y="955220"/>
            <a:ext cx="1277594" cy="129460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0" name="Google Shape;100;p20"/>
          <p:cNvSpPr/>
          <p:nvPr/>
        </p:nvSpPr>
        <p:spPr>
          <a:xfrm rot="1473078">
            <a:off x="3478170" y="1601627"/>
            <a:ext cx="746986" cy="72763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4392708" y="831500"/>
            <a:ext cx="327032" cy="31779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" name="Google Shape;102;p20"/>
          <p:cNvSpPr/>
          <p:nvPr/>
        </p:nvSpPr>
        <p:spPr>
          <a:xfrm rot="2487314">
            <a:off x="4182387" y="2273458"/>
            <a:ext cx="232678" cy="22610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1295400" y="1428750"/>
            <a:ext cx="61722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Ukol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layunin</a:t>
            </a:r>
            <a:r>
              <a:rPr lang="en-US" sz="1400" dirty="0" smtClean="0"/>
              <a:t> </a:t>
            </a:r>
            <a:r>
              <a:rPr lang="en-US" sz="1400" dirty="0" err="1" smtClean="0"/>
              <a:t>ng</a:t>
            </a:r>
            <a:r>
              <a:rPr lang="en-US" sz="1400" dirty="0" smtClean="0"/>
              <a:t> </a:t>
            </a:r>
            <a:r>
              <a:rPr lang="en-US" sz="1400" dirty="0" err="1" smtClean="0"/>
              <a:t>komunikasyon</a:t>
            </a:r>
            <a:r>
              <a:rPr lang="en-US" sz="1400" dirty="0" smtClean="0"/>
              <a:t> at </a:t>
            </a:r>
            <a:r>
              <a:rPr lang="en-US" sz="1400" dirty="0" err="1" smtClean="0"/>
              <a:t>pagtuturo</a:t>
            </a:r>
            <a:r>
              <a:rPr lang="en-US" sz="1400" dirty="0" smtClean="0"/>
              <a:t>, </a:t>
            </a:r>
            <a:r>
              <a:rPr lang="en-US" sz="1400" dirty="0" err="1" smtClean="0"/>
              <a:t>ang</a:t>
            </a:r>
            <a:r>
              <a:rPr lang="en-US" sz="1400" dirty="0" smtClean="0"/>
              <a:t> </a:t>
            </a:r>
            <a:r>
              <a:rPr lang="en-US" sz="1400" dirty="0" err="1" smtClean="0"/>
              <a:t>mga</a:t>
            </a:r>
            <a:r>
              <a:rPr lang="en-US" sz="1400" dirty="0" smtClean="0"/>
              <a:t> </a:t>
            </a:r>
            <a:r>
              <a:rPr lang="en-US" sz="1400" dirty="0" err="1" smtClean="0"/>
              <a:t>wikang</a:t>
            </a:r>
            <a:r>
              <a:rPr lang="en-US" sz="1400" dirty="0" smtClean="0"/>
              <a:t> </a:t>
            </a:r>
            <a:r>
              <a:rPr lang="en-US" sz="1400" dirty="0" err="1" smtClean="0"/>
              <a:t>opisyal</a:t>
            </a:r>
            <a:r>
              <a:rPr lang="en-US" sz="1400" dirty="0" smtClean="0"/>
              <a:t> </a:t>
            </a:r>
            <a:r>
              <a:rPr lang="en-US" sz="1400" dirty="0" err="1" smtClean="0"/>
              <a:t>ng</a:t>
            </a:r>
            <a:r>
              <a:rPr lang="en-US" sz="1400" dirty="0" smtClean="0"/>
              <a:t> </a:t>
            </a:r>
            <a:r>
              <a:rPr lang="en-US" sz="1400" dirty="0" err="1" smtClean="0"/>
              <a:t>Pilipinas</a:t>
            </a:r>
            <a:r>
              <a:rPr lang="en-US" sz="1400" dirty="0" smtClean="0"/>
              <a:t> ay Filipino at, </a:t>
            </a:r>
            <a:r>
              <a:rPr lang="en-US" sz="1400" dirty="0" err="1" smtClean="0"/>
              <a:t>hangga't</a:t>
            </a:r>
            <a:r>
              <a:rPr lang="en-US" sz="1400" dirty="0" smtClean="0"/>
              <a:t> </a:t>
            </a:r>
            <a:r>
              <a:rPr lang="en-US" sz="1400" dirty="0" err="1" smtClean="0"/>
              <a:t>walang</a:t>
            </a:r>
            <a:r>
              <a:rPr lang="en-US" sz="1400" dirty="0" smtClean="0"/>
              <a:t> </a:t>
            </a:r>
            <a:r>
              <a:rPr lang="en-US" sz="1400" dirty="0" err="1" smtClean="0"/>
              <a:t>ibang</a:t>
            </a:r>
            <a:r>
              <a:rPr lang="en-US" sz="1400" dirty="0" smtClean="0"/>
              <a:t> </a:t>
            </a:r>
            <a:r>
              <a:rPr lang="en-US" sz="1400" dirty="0" err="1" smtClean="0"/>
              <a:t>itinatadhana</a:t>
            </a:r>
            <a:r>
              <a:rPr lang="en-US" sz="1400" dirty="0" smtClean="0"/>
              <a:t> </a:t>
            </a:r>
            <a:r>
              <a:rPr lang="en-US" sz="1400" dirty="0" err="1" smtClean="0"/>
              <a:t>ang</a:t>
            </a:r>
            <a:r>
              <a:rPr lang="en-US" sz="1400" dirty="0" smtClean="0"/>
              <a:t> </a:t>
            </a:r>
            <a:r>
              <a:rPr lang="en-US" sz="1400" dirty="0" err="1" smtClean="0"/>
              <a:t>batas</a:t>
            </a:r>
            <a:r>
              <a:rPr lang="en-US" sz="1400" dirty="0" smtClean="0"/>
              <a:t>, Ingles.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Ang</a:t>
            </a:r>
            <a:r>
              <a:rPr lang="en-US" sz="1400" dirty="0" smtClean="0"/>
              <a:t> </a:t>
            </a:r>
            <a:r>
              <a:rPr lang="en-US" sz="1400" dirty="0" err="1" smtClean="0"/>
              <a:t>mga</a:t>
            </a:r>
            <a:r>
              <a:rPr lang="en-US" sz="1400" dirty="0" smtClean="0"/>
              <a:t> </a:t>
            </a:r>
            <a:r>
              <a:rPr lang="en-US" sz="1400" dirty="0" err="1" smtClean="0"/>
              <a:t>wikang</a:t>
            </a:r>
            <a:r>
              <a:rPr lang="en-US" sz="1400" dirty="0" smtClean="0"/>
              <a:t> </a:t>
            </a:r>
            <a:r>
              <a:rPr lang="en-US" sz="1400" dirty="0" err="1" smtClean="0"/>
              <a:t>panrehiyon</a:t>
            </a:r>
            <a:r>
              <a:rPr lang="en-US" sz="1400" dirty="0" smtClean="0"/>
              <a:t> ay </a:t>
            </a:r>
            <a:r>
              <a:rPr lang="en-US" sz="1400" dirty="0" err="1" smtClean="0"/>
              <a:t>pantulong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mga</a:t>
            </a:r>
            <a:r>
              <a:rPr lang="en-US" sz="1400" dirty="0" smtClean="0"/>
              <a:t> </a:t>
            </a:r>
            <a:r>
              <a:rPr lang="en-US" sz="1400" dirty="0" err="1" smtClean="0"/>
              <a:t>wikang</a:t>
            </a:r>
            <a:r>
              <a:rPr lang="en-US" sz="1400" dirty="0" smtClean="0"/>
              <a:t> </a:t>
            </a:r>
            <a:r>
              <a:rPr lang="en-US" sz="1400" dirty="0" err="1" smtClean="0"/>
              <a:t>opisyal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mga</a:t>
            </a:r>
            <a:r>
              <a:rPr lang="en-US" sz="1400" dirty="0" smtClean="0"/>
              <a:t> </a:t>
            </a:r>
            <a:r>
              <a:rPr lang="en-US" sz="1400" dirty="0" err="1" smtClean="0"/>
              <a:t>rehiyon</a:t>
            </a:r>
            <a:r>
              <a:rPr lang="en-US" sz="1400" dirty="0" smtClean="0"/>
              <a:t> at </a:t>
            </a:r>
            <a:r>
              <a:rPr lang="en-US" sz="1400" dirty="0" err="1" smtClean="0"/>
              <a:t>magsisilbi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pantulong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mga</a:t>
            </a:r>
            <a:r>
              <a:rPr lang="en-US" sz="1400" dirty="0" smtClean="0"/>
              <a:t> </a:t>
            </a:r>
            <a:r>
              <a:rPr lang="en-US" sz="1400" dirty="0" err="1" smtClean="0"/>
              <a:t>wikang</a:t>
            </a:r>
            <a:r>
              <a:rPr lang="en-US" sz="1400" dirty="0" smtClean="0"/>
              <a:t> </a:t>
            </a:r>
            <a:r>
              <a:rPr lang="en-US" sz="1400" dirty="0" err="1" smtClean="0"/>
              <a:t>panturo</a:t>
            </a:r>
            <a:r>
              <a:rPr lang="en-US" sz="1400" dirty="0" smtClean="0"/>
              <a:t> </a:t>
            </a:r>
            <a:r>
              <a:rPr lang="en-US" sz="1400" dirty="0" err="1" smtClean="0"/>
              <a:t>roon</a:t>
            </a:r>
            <a:r>
              <a:rPr lang="en-US" sz="1400" dirty="0" smtClean="0"/>
              <a:t>.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itaguyod</a:t>
            </a:r>
            <a:r>
              <a:rPr lang="en-US" sz="1400" dirty="0" smtClean="0"/>
              <a:t> </a:t>
            </a:r>
            <a:r>
              <a:rPr lang="en-US" sz="1400" dirty="0" err="1" smtClean="0"/>
              <a:t>ng</a:t>
            </a:r>
            <a:r>
              <a:rPr lang="en-US" sz="1400" dirty="0" smtClean="0"/>
              <a:t> </a:t>
            </a:r>
            <a:r>
              <a:rPr lang="en-US" sz="1400" dirty="0" err="1" smtClean="0"/>
              <a:t>kusa</a:t>
            </a:r>
            <a:r>
              <a:rPr lang="en-US" sz="1400" dirty="0" smtClean="0"/>
              <a:t> at </a:t>
            </a:r>
            <a:r>
              <a:rPr lang="en-US" sz="1400" dirty="0" err="1" smtClean="0"/>
              <a:t>opsyonal</a:t>
            </a:r>
            <a:r>
              <a:rPr lang="en-US" sz="1400" dirty="0" smtClean="0"/>
              <a:t> </a:t>
            </a:r>
            <a:r>
              <a:rPr lang="en-US" sz="1400" dirty="0" err="1" smtClean="0"/>
              <a:t>ang</a:t>
            </a:r>
            <a:r>
              <a:rPr lang="en-US" sz="1400" dirty="0" smtClean="0"/>
              <a:t> </a:t>
            </a:r>
            <a:r>
              <a:rPr lang="en-US" sz="1400" dirty="0" err="1" smtClean="0"/>
              <a:t>Kastila</a:t>
            </a:r>
            <a:r>
              <a:rPr lang="en-US" sz="1400" dirty="0" smtClean="0"/>
              <a:t> at Arabic.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Seksyon</a:t>
            </a:r>
            <a:r>
              <a:rPr lang="en-US" dirty="0" smtClean="0"/>
              <a:t> 7</a:t>
            </a:r>
            <a:endParaRPr dirty="0"/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albot template">
  <a:themeElements>
    <a:clrScheme name="Custom 347">
      <a:dk1>
        <a:srgbClr val="393B44"/>
      </a:dk1>
      <a:lt1>
        <a:srgbClr val="FFFFFF"/>
      </a:lt1>
      <a:dk2>
        <a:srgbClr val="98ADBE"/>
      </a:dk2>
      <a:lt2>
        <a:srgbClr val="F5F5F5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966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On-screen Show (16:9)</PresentationFormat>
  <Paragraphs>24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Patrick Hand</vt:lpstr>
      <vt:lpstr>Patrick Hand SC</vt:lpstr>
      <vt:lpstr>Talbot template</vt:lpstr>
      <vt:lpstr>Artikulo 14, Seksyon 6-7 ng 1987 Konstitusyon Ng Republika ng Pilipinas </vt:lpstr>
      <vt:lpstr>SALIGANG BATAS NG PILIPINAS</vt:lpstr>
      <vt:lpstr>PANIMULA</vt:lpstr>
      <vt:lpstr>PowerPoint Presentation</vt:lpstr>
      <vt:lpstr>ARTIKULO XIV, SEKSYON 6</vt:lpstr>
      <vt:lpstr>Seksyon 6</vt:lpstr>
      <vt:lpstr>ARTIKULO XIV, SEKSYON 7</vt:lpstr>
      <vt:lpstr>Seksyon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Artikulo 14, Seksyon 6-7 1987 Konstitusyon Ng Republika ng Pilipinas </dc:title>
  <dc:creator>LENOVO PC</dc:creator>
  <cp:lastModifiedBy>jeansalvatierra@outlook.com</cp:lastModifiedBy>
  <cp:revision>3</cp:revision>
  <dcterms:modified xsi:type="dcterms:W3CDTF">2019-07-28T11:31:19Z</dcterms:modified>
</cp:coreProperties>
</file>